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4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4D48C-B638-4439-8458-16613F2C61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D1A0A6B-142F-4389-A401-798396DD3D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75E4F9-2749-43C1-BFC9-CA7890FDEC60}"/>
              </a:ext>
            </a:extLst>
          </p:cNvPr>
          <p:cNvSpPr>
            <a:spLocks noGrp="1"/>
          </p:cNvSpPr>
          <p:nvPr>
            <p:ph type="dt" sz="half" idx="10"/>
          </p:nvPr>
        </p:nvSpPr>
        <p:spPr/>
        <p:txBody>
          <a:bodyPr/>
          <a:lstStyle/>
          <a:p>
            <a:fld id="{FA4157E9-A82C-4CD1-AB99-E19B92B78095}" type="datetimeFigureOut">
              <a:rPr lang="en-IN" smtClean="0"/>
              <a:t>01-12-2020</a:t>
            </a:fld>
            <a:endParaRPr lang="en-IN"/>
          </a:p>
        </p:txBody>
      </p:sp>
      <p:sp>
        <p:nvSpPr>
          <p:cNvPr id="5" name="Footer Placeholder 4">
            <a:extLst>
              <a:ext uri="{FF2B5EF4-FFF2-40B4-BE49-F238E27FC236}">
                <a16:creationId xmlns:a16="http://schemas.microsoft.com/office/drawing/2014/main" id="{D33C50FC-1639-497A-840C-7301BEC40F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CC416E-CA97-44D4-8089-E055E4945C08}"/>
              </a:ext>
            </a:extLst>
          </p:cNvPr>
          <p:cNvSpPr>
            <a:spLocks noGrp="1"/>
          </p:cNvSpPr>
          <p:nvPr>
            <p:ph type="sldNum" sz="quarter" idx="12"/>
          </p:nvPr>
        </p:nvSpPr>
        <p:spPr/>
        <p:txBody>
          <a:bodyPr/>
          <a:lstStyle/>
          <a:p>
            <a:fld id="{1421669C-1C57-4423-8EDC-24681BF764B4}" type="slidenum">
              <a:rPr lang="en-IN" smtClean="0"/>
              <a:t>‹#›</a:t>
            </a:fld>
            <a:endParaRPr lang="en-IN"/>
          </a:p>
        </p:txBody>
      </p:sp>
    </p:spTree>
    <p:extLst>
      <p:ext uri="{BB962C8B-B14F-4D97-AF65-F5344CB8AC3E}">
        <p14:creationId xmlns:p14="http://schemas.microsoft.com/office/powerpoint/2010/main" val="642658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2AD78-0E70-4065-B14F-5EABE551B87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6725C8-008E-401F-B324-81BC523869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2BD405-9458-4E3B-B369-186F8AFDA9D8}"/>
              </a:ext>
            </a:extLst>
          </p:cNvPr>
          <p:cNvSpPr>
            <a:spLocks noGrp="1"/>
          </p:cNvSpPr>
          <p:nvPr>
            <p:ph type="dt" sz="half" idx="10"/>
          </p:nvPr>
        </p:nvSpPr>
        <p:spPr/>
        <p:txBody>
          <a:bodyPr/>
          <a:lstStyle/>
          <a:p>
            <a:fld id="{FA4157E9-A82C-4CD1-AB99-E19B92B78095}" type="datetimeFigureOut">
              <a:rPr lang="en-IN" smtClean="0"/>
              <a:t>01-12-2020</a:t>
            </a:fld>
            <a:endParaRPr lang="en-IN"/>
          </a:p>
        </p:txBody>
      </p:sp>
      <p:sp>
        <p:nvSpPr>
          <p:cNvPr id="5" name="Footer Placeholder 4">
            <a:extLst>
              <a:ext uri="{FF2B5EF4-FFF2-40B4-BE49-F238E27FC236}">
                <a16:creationId xmlns:a16="http://schemas.microsoft.com/office/drawing/2014/main" id="{762AF201-3AFD-4D93-9887-B9AE41C66E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4C747B-A384-4B23-9D96-9289A605922D}"/>
              </a:ext>
            </a:extLst>
          </p:cNvPr>
          <p:cNvSpPr>
            <a:spLocks noGrp="1"/>
          </p:cNvSpPr>
          <p:nvPr>
            <p:ph type="sldNum" sz="quarter" idx="12"/>
          </p:nvPr>
        </p:nvSpPr>
        <p:spPr/>
        <p:txBody>
          <a:bodyPr/>
          <a:lstStyle/>
          <a:p>
            <a:fld id="{1421669C-1C57-4423-8EDC-24681BF764B4}" type="slidenum">
              <a:rPr lang="en-IN" smtClean="0"/>
              <a:t>‹#›</a:t>
            </a:fld>
            <a:endParaRPr lang="en-IN"/>
          </a:p>
        </p:txBody>
      </p:sp>
    </p:spTree>
    <p:extLst>
      <p:ext uri="{BB962C8B-B14F-4D97-AF65-F5344CB8AC3E}">
        <p14:creationId xmlns:p14="http://schemas.microsoft.com/office/powerpoint/2010/main" val="2298860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6982F7-817A-447C-A42E-C8CE0896E3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816F76-0408-45A6-A9A2-F4A6ED30F0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686B4A-78FE-48D8-B188-A87A291043E6}"/>
              </a:ext>
            </a:extLst>
          </p:cNvPr>
          <p:cNvSpPr>
            <a:spLocks noGrp="1"/>
          </p:cNvSpPr>
          <p:nvPr>
            <p:ph type="dt" sz="half" idx="10"/>
          </p:nvPr>
        </p:nvSpPr>
        <p:spPr/>
        <p:txBody>
          <a:bodyPr/>
          <a:lstStyle/>
          <a:p>
            <a:fld id="{FA4157E9-A82C-4CD1-AB99-E19B92B78095}" type="datetimeFigureOut">
              <a:rPr lang="en-IN" smtClean="0"/>
              <a:t>01-12-2020</a:t>
            </a:fld>
            <a:endParaRPr lang="en-IN"/>
          </a:p>
        </p:txBody>
      </p:sp>
      <p:sp>
        <p:nvSpPr>
          <p:cNvPr id="5" name="Footer Placeholder 4">
            <a:extLst>
              <a:ext uri="{FF2B5EF4-FFF2-40B4-BE49-F238E27FC236}">
                <a16:creationId xmlns:a16="http://schemas.microsoft.com/office/drawing/2014/main" id="{D1C3F4BB-6DE0-43BE-B139-9D022CE992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5AF049-B3E4-4486-A926-53B530E51753}"/>
              </a:ext>
            </a:extLst>
          </p:cNvPr>
          <p:cNvSpPr>
            <a:spLocks noGrp="1"/>
          </p:cNvSpPr>
          <p:nvPr>
            <p:ph type="sldNum" sz="quarter" idx="12"/>
          </p:nvPr>
        </p:nvSpPr>
        <p:spPr/>
        <p:txBody>
          <a:bodyPr/>
          <a:lstStyle/>
          <a:p>
            <a:fld id="{1421669C-1C57-4423-8EDC-24681BF764B4}" type="slidenum">
              <a:rPr lang="en-IN" smtClean="0"/>
              <a:t>‹#›</a:t>
            </a:fld>
            <a:endParaRPr lang="en-IN"/>
          </a:p>
        </p:txBody>
      </p:sp>
    </p:spTree>
    <p:extLst>
      <p:ext uri="{BB962C8B-B14F-4D97-AF65-F5344CB8AC3E}">
        <p14:creationId xmlns:p14="http://schemas.microsoft.com/office/powerpoint/2010/main" val="2540861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BFC89-1DE8-46F0-8380-7209B84C33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A654A0-29D4-47D0-9399-604110339E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325CA8-D954-4E4A-AD58-78D7AC5DED66}"/>
              </a:ext>
            </a:extLst>
          </p:cNvPr>
          <p:cNvSpPr>
            <a:spLocks noGrp="1"/>
          </p:cNvSpPr>
          <p:nvPr>
            <p:ph type="dt" sz="half" idx="10"/>
          </p:nvPr>
        </p:nvSpPr>
        <p:spPr/>
        <p:txBody>
          <a:bodyPr/>
          <a:lstStyle/>
          <a:p>
            <a:fld id="{FA4157E9-A82C-4CD1-AB99-E19B92B78095}" type="datetimeFigureOut">
              <a:rPr lang="en-IN" smtClean="0"/>
              <a:t>01-12-2020</a:t>
            </a:fld>
            <a:endParaRPr lang="en-IN"/>
          </a:p>
        </p:txBody>
      </p:sp>
      <p:sp>
        <p:nvSpPr>
          <p:cNvPr id="5" name="Footer Placeholder 4">
            <a:extLst>
              <a:ext uri="{FF2B5EF4-FFF2-40B4-BE49-F238E27FC236}">
                <a16:creationId xmlns:a16="http://schemas.microsoft.com/office/drawing/2014/main" id="{53E2EC95-F7E4-4840-AF74-C385002101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B22E50-867B-421E-B39B-F81003137D9C}"/>
              </a:ext>
            </a:extLst>
          </p:cNvPr>
          <p:cNvSpPr>
            <a:spLocks noGrp="1"/>
          </p:cNvSpPr>
          <p:nvPr>
            <p:ph type="sldNum" sz="quarter" idx="12"/>
          </p:nvPr>
        </p:nvSpPr>
        <p:spPr/>
        <p:txBody>
          <a:bodyPr/>
          <a:lstStyle/>
          <a:p>
            <a:fld id="{1421669C-1C57-4423-8EDC-24681BF764B4}" type="slidenum">
              <a:rPr lang="en-IN" smtClean="0"/>
              <a:t>‹#›</a:t>
            </a:fld>
            <a:endParaRPr lang="en-IN"/>
          </a:p>
        </p:txBody>
      </p:sp>
    </p:spTree>
    <p:extLst>
      <p:ext uri="{BB962C8B-B14F-4D97-AF65-F5344CB8AC3E}">
        <p14:creationId xmlns:p14="http://schemas.microsoft.com/office/powerpoint/2010/main" val="2529648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6F0F2-6830-4005-8EC9-DF314F852A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869EFDF-FB77-4646-B170-105C96899B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81FA4E-A7C5-4393-9178-B1A4A497DC4B}"/>
              </a:ext>
            </a:extLst>
          </p:cNvPr>
          <p:cNvSpPr>
            <a:spLocks noGrp="1"/>
          </p:cNvSpPr>
          <p:nvPr>
            <p:ph type="dt" sz="half" idx="10"/>
          </p:nvPr>
        </p:nvSpPr>
        <p:spPr/>
        <p:txBody>
          <a:bodyPr/>
          <a:lstStyle/>
          <a:p>
            <a:fld id="{FA4157E9-A82C-4CD1-AB99-E19B92B78095}" type="datetimeFigureOut">
              <a:rPr lang="en-IN" smtClean="0"/>
              <a:t>01-12-2020</a:t>
            </a:fld>
            <a:endParaRPr lang="en-IN"/>
          </a:p>
        </p:txBody>
      </p:sp>
      <p:sp>
        <p:nvSpPr>
          <p:cNvPr id="5" name="Footer Placeholder 4">
            <a:extLst>
              <a:ext uri="{FF2B5EF4-FFF2-40B4-BE49-F238E27FC236}">
                <a16:creationId xmlns:a16="http://schemas.microsoft.com/office/drawing/2014/main" id="{8F939EDA-D7F5-4FF7-A498-1BB12BF7DD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525FEC-EF9D-43D4-9241-433D49755AC1}"/>
              </a:ext>
            </a:extLst>
          </p:cNvPr>
          <p:cNvSpPr>
            <a:spLocks noGrp="1"/>
          </p:cNvSpPr>
          <p:nvPr>
            <p:ph type="sldNum" sz="quarter" idx="12"/>
          </p:nvPr>
        </p:nvSpPr>
        <p:spPr/>
        <p:txBody>
          <a:bodyPr/>
          <a:lstStyle/>
          <a:p>
            <a:fld id="{1421669C-1C57-4423-8EDC-24681BF764B4}" type="slidenum">
              <a:rPr lang="en-IN" smtClean="0"/>
              <a:t>‹#›</a:t>
            </a:fld>
            <a:endParaRPr lang="en-IN"/>
          </a:p>
        </p:txBody>
      </p:sp>
    </p:spTree>
    <p:extLst>
      <p:ext uri="{BB962C8B-B14F-4D97-AF65-F5344CB8AC3E}">
        <p14:creationId xmlns:p14="http://schemas.microsoft.com/office/powerpoint/2010/main" val="3401031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3270B-79BB-47ED-9343-092D063BEF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51C758-0FB6-41BD-89FC-CC9902FC4A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542347A-3FBE-4CF4-88C0-96CA698F5B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3C06A7A-7FC5-4F09-8C28-5FA585328477}"/>
              </a:ext>
            </a:extLst>
          </p:cNvPr>
          <p:cNvSpPr>
            <a:spLocks noGrp="1"/>
          </p:cNvSpPr>
          <p:nvPr>
            <p:ph type="dt" sz="half" idx="10"/>
          </p:nvPr>
        </p:nvSpPr>
        <p:spPr/>
        <p:txBody>
          <a:bodyPr/>
          <a:lstStyle/>
          <a:p>
            <a:fld id="{FA4157E9-A82C-4CD1-AB99-E19B92B78095}" type="datetimeFigureOut">
              <a:rPr lang="en-IN" smtClean="0"/>
              <a:t>01-12-2020</a:t>
            </a:fld>
            <a:endParaRPr lang="en-IN"/>
          </a:p>
        </p:txBody>
      </p:sp>
      <p:sp>
        <p:nvSpPr>
          <p:cNvPr id="6" name="Footer Placeholder 5">
            <a:extLst>
              <a:ext uri="{FF2B5EF4-FFF2-40B4-BE49-F238E27FC236}">
                <a16:creationId xmlns:a16="http://schemas.microsoft.com/office/drawing/2014/main" id="{5681F88B-0DF4-4F5C-A6B7-4B27C4C907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F09577-3F43-427D-A45F-04498756F15A}"/>
              </a:ext>
            </a:extLst>
          </p:cNvPr>
          <p:cNvSpPr>
            <a:spLocks noGrp="1"/>
          </p:cNvSpPr>
          <p:nvPr>
            <p:ph type="sldNum" sz="quarter" idx="12"/>
          </p:nvPr>
        </p:nvSpPr>
        <p:spPr/>
        <p:txBody>
          <a:bodyPr/>
          <a:lstStyle/>
          <a:p>
            <a:fld id="{1421669C-1C57-4423-8EDC-24681BF764B4}" type="slidenum">
              <a:rPr lang="en-IN" smtClean="0"/>
              <a:t>‹#›</a:t>
            </a:fld>
            <a:endParaRPr lang="en-IN"/>
          </a:p>
        </p:txBody>
      </p:sp>
    </p:spTree>
    <p:extLst>
      <p:ext uri="{BB962C8B-B14F-4D97-AF65-F5344CB8AC3E}">
        <p14:creationId xmlns:p14="http://schemas.microsoft.com/office/powerpoint/2010/main" val="364849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1A09D-23B8-4EB0-A368-78050262E89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9C8976-CD2D-45C3-BCCD-47DFDC4AF5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3D2184-A27C-4DC7-9674-6B6E47D2DA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A9A2BDE-BA42-4834-A467-7761437C89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5583F4-80D6-45E2-B358-72D826C055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261AF96-71A9-4458-8F0E-AD8946059A2A}"/>
              </a:ext>
            </a:extLst>
          </p:cNvPr>
          <p:cNvSpPr>
            <a:spLocks noGrp="1"/>
          </p:cNvSpPr>
          <p:nvPr>
            <p:ph type="dt" sz="half" idx="10"/>
          </p:nvPr>
        </p:nvSpPr>
        <p:spPr/>
        <p:txBody>
          <a:bodyPr/>
          <a:lstStyle/>
          <a:p>
            <a:fld id="{FA4157E9-A82C-4CD1-AB99-E19B92B78095}" type="datetimeFigureOut">
              <a:rPr lang="en-IN" smtClean="0"/>
              <a:t>01-12-2020</a:t>
            </a:fld>
            <a:endParaRPr lang="en-IN"/>
          </a:p>
        </p:txBody>
      </p:sp>
      <p:sp>
        <p:nvSpPr>
          <p:cNvPr id="8" name="Footer Placeholder 7">
            <a:extLst>
              <a:ext uri="{FF2B5EF4-FFF2-40B4-BE49-F238E27FC236}">
                <a16:creationId xmlns:a16="http://schemas.microsoft.com/office/drawing/2014/main" id="{40500A2E-A86A-4E91-982A-8A81B00BD5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BAC437D-7F58-4A49-80D3-2DB051DF48B8}"/>
              </a:ext>
            </a:extLst>
          </p:cNvPr>
          <p:cNvSpPr>
            <a:spLocks noGrp="1"/>
          </p:cNvSpPr>
          <p:nvPr>
            <p:ph type="sldNum" sz="quarter" idx="12"/>
          </p:nvPr>
        </p:nvSpPr>
        <p:spPr/>
        <p:txBody>
          <a:bodyPr/>
          <a:lstStyle/>
          <a:p>
            <a:fld id="{1421669C-1C57-4423-8EDC-24681BF764B4}" type="slidenum">
              <a:rPr lang="en-IN" smtClean="0"/>
              <a:t>‹#›</a:t>
            </a:fld>
            <a:endParaRPr lang="en-IN"/>
          </a:p>
        </p:txBody>
      </p:sp>
    </p:spTree>
    <p:extLst>
      <p:ext uri="{BB962C8B-B14F-4D97-AF65-F5344CB8AC3E}">
        <p14:creationId xmlns:p14="http://schemas.microsoft.com/office/powerpoint/2010/main" val="79616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49A10-44C5-40C8-A9D5-92A336C3B26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9EEBE78-9A63-43BF-AA43-CFAA3A13E0DC}"/>
              </a:ext>
            </a:extLst>
          </p:cNvPr>
          <p:cNvSpPr>
            <a:spLocks noGrp="1"/>
          </p:cNvSpPr>
          <p:nvPr>
            <p:ph type="dt" sz="half" idx="10"/>
          </p:nvPr>
        </p:nvSpPr>
        <p:spPr/>
        <p:txBody>
          <a:bodyPr/>
          <a:lstStyle/>
          <a:p>
            <a:fld id="{FA4157E9-A82C-4CD1-AB99-E19B92B78095}" type="datetimeFigureOut">
              <a:rPr lang="en-IN" smtClean="0"/>
              <a:t>01-12-2020</a:t>
            </a:fld>
            <a:endParaRPr lang="en-IN"/>
          </a:p>
        </p:txBody>
      </p:sp>
      <p:sp>
        <p:nvSpPr>
          <p:cNvPr id="4" name="Footer Placeholder 3">
            <a:extLst>
              <a:ext uri="{FF2B5EF4-FFF2-40B4-BE49-F238E27FC236}">
                <a16:creationId xmlns:a16="http://schemas.microsoft.com/office/drawing/2014/main" id="{6CBDD0DD-C532-4436-9725-6DD80DD27BC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80C40A2-C5CB-4584-97C7-B4A86028FE63}"/>
              </a:ext>
            </a:extLst>
          </p:cNvPr>
          <p:cNvSpPr>
            <a:spLocks noGrp="1"/>
          </p:cNvSpPr>
          <p:nvPr>
            <p:ph type="sldNum" sz="quarter" idx="12"/>
          </p:nvPr>
        </p:nvSpPr>
        <p:spPr/>
        <p:txBody>
          <a:bodyPr/>
          <a:lstStyle/>
          <a:p>
            <a:fld id="{1421669C-1C57-4423-8EDC-24681BF764B4}" type="slidenum">
              <a:rPr lang="en-IN" smtClean="0"/>
              <a:t>‹#›</a:t>
            </a:fld>
            <a:endParaRPr lang="en-IN"/>
          </a:p>
        </p:txBody>
      </p:sp>
    </p:spTree>
    <p:extLst>
      <p:ext uri="{BB962C8B-B14F-4D97-AF65-F5344CB8AC3E}">
        <p14:creationId xmlns:p14="http://schemas.microsoft.com/office/powerpoint/2010/main" val="3660427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C05A6B-44FE-4373-9995-6FACF8000423}"/>
              </a:ext>
            </a:extLst>
          </p:cNvPr>
          <p:cNvSpPr>
            <a:spLocks noGrp="1"/>
          </p:cNvSpPr>
          <p:nvPr>
            <p:ph type="dt" sz="half" idx="10"/>
          </p:nvPr>
        </p:nvSpPr>
        <p:spPr/>
        <p:txBody>
          <a:bodyPr/>
          <a:lstStyle/>
          <a:p>
            <a:fld id="{FA4157E9-A82C-4CD1-AB99-E19B92B78095}" type="datetimeFigureOut">
              <a:rPr lang="en-IN" smtClean="0"/>
              <a:t>01-12-2020</a:t>
            </a:fld>
            <a:endParaRPr lang="en-IN"/>
          </a:p>
        </p:txBody>
      </p:sp>
      <p:sp>
        <p:nvSpPr>
          <p:cNvPr id="3" name="Footer Placeholder 2">
            <a:extLst>
              <a:ext uri="{FF2B5EF4-FFF2-40B4-BE49-F238E27FC236}">
                <a16:creationId xmlns:a16="http://schemas.microsoft.com/office/drawing/2014/main" id="{0165F0D6-0C0F-4997-A3A0-B76B1182542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3AEE69C-0CAC-4A1E-A142-C8CE32619EAB}"/>
              </a:ext>
            </a:extLst>
          </p:cNvPr>
          <p:cNvSpPr>
            <a:spLocks noGrp="1"/>
          </p:cNvSpPr>
          <p:nvPr>
            <p:ph type="sldNum" sz="quarter" idx="12"/>
          </p:nvPr>
        </p:nvSpPr>
        <p:spPr/>
        <p:txBody>
          <a:bodyPr/>
          <a:lstStyle/>
          <a:p>
            <a:fld id="{1421669C-1C57-4423-8EDC-24681BF764B4}" type="slidenum">
              <a:rPr lang="en-IN" smtClean="0"/>
              <a:t>‹#›</a:t>
            </a:fld>
            <a:endParaRPr lang="en-IN"/>
          </a:p>
        </p:txBody>
      </p:sp>
    </p:spTree>
    <p:extLst>
      <p:ext uri="{BB962C8B-B14F-4D97-AF65-F5344CB8AC3E}">
        <p14:creationId xmlns:p14="http://schemas.microsoft.com/office/powerpoint/2010/main" val="80389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C1D7A-F362-4828-8866-D804635FE0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1DB049-15B8-4542-BF81-F41EB6983C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2B58214-55F7-4510-8EAF-DD923E74C6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9D0242-12E6-49D5-AFF4-7ECF5C1B7D6B}"/>
              </a:ext>
            </a:extLst>
          </p:cNvPr>
          <p:cNvSpPr>
            <a:spLocks noGrp="1"/>
          </p:cNvSpPr>
          <p:nvPr>
            <p:ph type="dt" sz="half" idx="10"/>
          </p:nvPr>
        </p:nvSpPr>
        <p:spPr/>
        <p:txBody>
          <a:bodyPr/>
          <a:lstStyle/>
          <a:p>
            <a:fld id="{FA4157E9-A82C-4CD1-AB99-E19B92B78095}" type="datetimeFigureOut">
              <a:rPr lang="en-IN" smtClean="0"/>
              <a:t>01-12-2020</a:t>
            </a:fld>
            <a:endParaRPr lang="en-IN"/>
          </a:p>
        </p:txBody>
      </p:sp>
      <p:sp>
        <p:nvSpPr>
          <p:cNvPr id="6" name="Footer Placeholder 5">
            <a:extLst>
              <a:ext uri="{FF2B5EF4-FFF2-40B4-BE49-F238E27FC236}">
                <a16:creationId xmlns:a16="http://schemas.microsoft.com/office/drawing/2014/main" id="{949DCC20-F79D-4B7C-B3CB-34EAD45B48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C1AEAC-AEEB-4DD6-8037-D2D4483C2A67}"/>
              </a:ext>
            </a:extLst>
          </p:cNvPr>
          <p:cNvSpPr>
            <a:spLocks noGrp="1"/>
          </p:cNvSpPr>
          <p:nvPr>
            <p:ph type="sldNum" sz="quarter" idx="12"/>
          </p:nvPr>
        </p:nvSpPr>
        <p:spPr/>
        <p:txBody>
          <a:bodyPr/>
          <a:lstStyle/>
          <a:p>
            <a:fld id="{1421669C-1C57-4423-8EDC-24681BF764B4}" type="slidenum">
              <a:rPr lang="en-IN" smtClean="0"/>
              <a:t>‹#›</a:t>
            </a:fld>
            <a:endParaRPr lang="en-IN"/>
          </a:p>
        </p:txBody>
      </p:sp>
    </p:spTree>
    <p:extLst>
      <p:ext uri="{BB962C8B-B14F-4D97-AF65-F5344CB8AC3E}">
        <p14:creationId xmlns:p14="http://schemas.microsoft.com/office/powerpoint/2010/main" val="1703108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E5528-F1EE-4FDA-A80A-F6DC495C9B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C160B94-214F-4D6F-82F1-C6F26172DD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C021A97-7264-4A67-B54A-BB2903E644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1911D0-E58B-4F46-B950-354E184BB297}"/>
              </a:ext>
            </a:extLst>
          </p:cNvPr>
          <p:cNvSpPr>
            <a:spLocks noGrp="1"/>
          </p:cNvSpPr>
          <p:nvPr>
            <p:ph type="dt" sz="half" idx="10"/>
          </p:nvPr>
        </p:nvSpPr>
        <p:spPr/>
        <p:txBody>
          <a:bodyPr/>
          <a:lstStyle/>
          <a:p>
            <a:fld id="{FA4157E9-A82C-4CD1-AB99-E19B92B78095}" type="datetimeFigureOut">
              <a:rPr lang="en-IN" smtClean="0"/>
              <a:t>01-12-2020</a:t>
            </a:fld>
            <a:endParaRPr lang="en-IN"/>
          </a:p>
        </p:txBody>
      </p:sp>
      <p:sp>
        <p:nvSpPr>
          <p:cNvPr id="6" name="Footer Placeholder 5">
            <a:extLst>
              <a:ext uri="{FF2B5EF4-FFF2-40B4-BE49-F238E27FC236}">
                <a16:creationId xmlns:a16="http://schemas.microsoft.com/office/drawing/2014/main" id="{79F6A563-B4BC-45DE-8E62-918DFAEF58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7CEB6A-1488-415B-B2B9-168C4A9C48FB}"/>
              </a:ext>
            </a:extLst>
          </p:cNvPr>
          <p:cNvSpPr>
            <a:spLocks noGrp="1"/>
          </p:cNvSpPr>
          <p:nvPr>
            <p:ph type="sldNum" sz="quarter" idx="12"/>
          </p:nvPr>
        </p:nvSpPr>
        <p:spPr/>
        <p:txBody>
          <a:bodyPr/>
          <a:lstStyle/>
          <a:p>
            <a:fld id="{1421669C-1C57-4423-8EDC-24681BF764B4}" type="slidenum">
              <a:rPr lang="en-IN" smtClean="0"/>
              <a:t>‹#›</a:t>
            </a:fld>
            <a:endParaRPr lang="en-IN"/>
          </a:p>
        </p:txBody>
      </p:sp>
    </p:spTree>
    <p:extLst>
      <p:ext uri="{BB962C8B-B14F-4D97-AF65-F5344CB8AC3E}">
        <p14:creationId xmlns:p14="http://schemas.microsoft.com/office/powerpoint/2010/main" val="1793559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010151-C41C-456D-B83F-C09FFDA19A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742172-9641-4540-AE27-BEB098931A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13ACB9-4B81-4FD8-A9E2-9B4D8316C9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4157E9-A82C-4CD1-AB99-E19B92B78095}" type="datetimeFigureOut">
              <a:rPr lang="en-IN" smtClean="0"/>
              <a:t>01-12-2020</a:t>
            </a:fld>
            <a:endParaRPr lang="en-IN"/>
          </a:p>
        </p:txBody>
      </p:sp>
      <p:sp>
        <p:nvSpPr>
          <p:cNvPr id="5" name="Footer Placeholder 4">
            <a:extLst>
              <a:ext uri="{FF2B5EF4-FFF2-40B4-BE49-F238E27FC236}">
                <a16:creationId xmlns:a16="http://schemas.microsoft.com/office/drawing/2014/main" id="{98425D09-FC35-4D7F-A908-7A3DF10811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389F139-F799-46CA-95F2-FF6A57F5A0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21669C-1C57-4423-8EDC-24681BF764B4}" type="slidenum">
              <a:rPr lang="en-IN" smtClean="0"/>
              <a:t>‹#›</a:t>
            </a:fld>
            <a:endParaRPr lang="en-IN"/>
          </a:p>
        </p:txBody>
      </p:sp>
    </p:spTree>
    <p:extLst>
      <p:ext uri="{BB962C8B-B14F-4D97-AF65-F5344CB8AC3E}">
        <p14:creationId xmlns:p14="http://schemas.microsoft.com/office/powerpoint/2010/main" val="574484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FD5245-1A57-4779-8313-6763E70FC466}"/>
              </a:ext>
            </a:extLst>
          </p:cNvPr>
          <p:cNvSpPr>
            <a:spLocks noGrp="1"/>
          </p:cNvSpPr>
          <p:nvPr>
            <p:ph type="ctrTitle"/>
          </p:nvPr>
        </p:nvSpPr>
        <p:spPr>
          <a:xfrm>
            <a:off x="-305" y="687805"/>
            <a:ext cx="12191695" cy="2387918"/>
          </a:xfrm>
        </p:spPr>
        <p:txBody>
          <a:bodyPr anchor="b">
            <a:normAutofit/>
          </a:bodyPr>
          <a:lstStyle/>
          <a:p>
            <a:r>
              <a:rPr lang="en-IN" sz="3200" b="1" i="0" dirty="0">
                <a:solidFill>
                  <a:srgbClr val="212529"/>
                </a:solidFill>
                <a:effectLst/>
                <a:latin typeface="-apple-system"/>
              </a:rPr>
              <a:t>Code Innovation Series -</a:t>
            </a:r>
            <a:r>
              <a:rPr lang="en-IN" sz="3200" b="1" i="0" dirty="0" err="1">
                <a:solidFill>
                  <a:srgbClr val="212529"/>
                </a:solidFill>
                <a:effectLst/>
                <a:latin typeface="-apple-system"/>
              </a:rPr>
              <a:t>Chitkara</a:t>
            </a:r>
            <a:r>
              <a:rPr lang="en-IN" sz="3200" b="1" i="0" dirty="0">
                <a:solidFill>
                  <a:srgbClr val="212529"/>
                </a:solidFill>
                <a:effectLst/>
                <a:latin typeface="-apple-system"/>
              </a:rPr>
              <a:t> University </a:t>
            </a:r>
            <a:endParaRPr lang="en-IN" sz="3200" dirty="0">
              <a:solidFill>
                <a:schemeClr val="tx2"/>
              </a:solidFill>
            </a:endParaRPr>
          </a:p>
        </p:txBody>
      </p:sp>
      <p:sp>
        <p:nvSpPr>
          <p:cNvPr id="3" name="Subtitle 2">
            <a:extLst>
              <a:ext uri="{FF2B5EF4-FFF2-40B4-BE49-F238E27FC236}">
                <a16:creationId xmlns:a16="http://schemas.microsoft.com/office/drawing/2014/main" id="{DA78B3C2-5B3E-4274-92C7-770FF078CE43}"/>
              </a:ext>
            </a:extLst>
          </p:cNvPr>
          <p:cNvSpPr>
            <a:spLocks noGrp="1"/>
          </p:cNvSpPr>
          <p:nvPr>
            <p:ph type="subTitle" idx="1"/>
          </p:nvPr>
        </p:nvSpPr>
        <p:spPr>
          <a:xfrm>
            <a:off x="0" y="4146385"/>
            <a:ext cx="10718800" cy="2711615"/>
          </a:xfrm>
        </p:spPr>
        <p:txBody>
          <a:bodyPr>
            <a:normAutofit/>
          </a:bodyPr>
          <a:lstStyle/>
          <a:p>
            <a:pPr algn="l"/>
            <a:r>
              <a:rPr lang="en-US" b="1" dirty="0">
                <a:solidFill>
                  <a:schemeClr val="tx2"/>
                </a:solidFill>
              </a:rPr>
              <a:t>Team Name : ARES</a:t>
            </a:r>
          </a:p>
          <a:p>
            <a:pPr algn="l"/>
            <a:r>
              <a:rPr lang="en-US" b="1" u="sng" dirty="0">
                <a:solidFill>
                  <a:schemeClr val="tx2"/>
                </a:solidFill>
              </a:rPr>
              <a:t>Team Members </a:t>
            </a:r>
          </a:p>
          <a:p>
            <a:pPr marL="457200" indent="-457200" algn="l">
              <a:buAutoNum type="arabicParenR"/>
            </a:pPr>
            <a:r>
              <a:rPr lang="en-US" dirty="0">
                <a:solidFill>
                  <a:schemeClr val="tx2"/>
                </a:solidFill>
              </a:rPr>
              <a:t>Piyush </a:t>
            </a:r>
            <a:r>
              <a:rPr lang="en-US">
                <a:solidFill>
                  <a:schemeClr val="tx2"/>
                </a:solidFill>
              </a:rPr>
              <a:t>Kumar </a:t>
            </a:r>
            <a:endParaRPr lang="en-US" dirty="0">
              <a:solidFill>
                <a:schemeClr val="tx2"/>
              </a:solidFill>
            </a:endParaRPr>
          </a:p>
          <a:p>
            <a:pPr marL="457200" indent="-457200" algn="l">
              <a:buAutoNum type="arabicParenR"/>
            </a:pPr>
            <a:r>
              <a:rPr lang="en-US" dirty="0" err="1">
                <a:solidFill>
                  <a:schemeClr val="tx2"/>
                </a:solidFill>
              </a:rPr>
              <a:t>Samridhi</a:t>
            </a:r>
            <a:r>
              <a:rPr lang="en-US" dirty="0">
                <a:solidFill>
                  <a:schemeClr val="tx2"/>
                </a:solidFill>
              </a:rPr>
              <a:t> Goyal </a:t>
            </a:r>
          </a:p>
          <a:p>
            <a:pPr marL="457200" indent="-457200" algn="l">
              <a:buAutoNum type="arabicParenR"/>
            </a:pPr>
            <a:r>
              <a:rPr lang="en-US" dirty="0" err="1">
                <a:solidFill>
                  <a:schemeClr val="tx2"/>
                </a:solidFill>
              </a:rPr>
              <a:t>Shubhanshu</a:t>
            </a:r>
            <a:r>
              <a:rPr lang="en-US" dirty="0">
                <a:solidFill>
                  <a:schemeClr val="tx2"/>
                </a:solidFill>
              </a:rPr>
              <a:t> Bharti </a:t>
            </a:r>
            <a:endParaRPr lang="en-IN" dirty="0">
              <a:solidFill>
                <a:schemeClr val="tx2"/>
              </a:solidFill>
            </a:endParaRP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33"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6"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12627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75D38C-BF25-4F47-AB93-FE6BDB318E51}"/>
              </a:ext>
            </a:extLst>
          </p:cNvPr>
          <p:cNvSpPr>
            <a:spLocks noGrp="1"/>
          </p:cNvSpPr>
          <p:nvPr>
            <p:ph type="title"/>
          </p:nvPr>
        </p:nvSpPr>
        <p:spPr>
          <a:xfrm>
            <a:off x="838200" y="79991"/>
            <a:ext cx="10515600" cy="529610"/>
          </a:xfrm>
        </p:spPr>
        <p:txBody>
          <a:bodyPr>
            <a:normAutofit fontScale="90000"/>
          </a:bodyPr>
          <a:lstStyle/>
          <a:p>
            <a:pPr algn="ctr"/>
            <a:r>
              <a:rPr lang="en-US" b="1" u="sng" dirty="0"/>
              <a:t>Health-Tech</a:t>
            </a:r>
            <a:endParaRPr lang="en-IN" b="1" u="sng" dirty="0"/>
          </a:p>
        </p:txBody>
      </p:sp>
      <p:sp>
        <p:nvSpPr>
          <p:cNvPr id="6" name="Content Placeholder 5">
            <a:extLst>
              <a:ext uri="{FF2B5EF4-FFF2-40B4-BE49-F238E27FC236}">
                <a16:creationId xmlns:a16="http://schemas.microsoft.com/office/drawing/2014/main" id="{081D3AF7-9898-4052-9E34-2D45CA0B46E3}"/>
              </a:ext>
            </a:extLst>
          </p:cNvPr>
          <p:cNvSpPr>
            <a:spLocks noGrp="1"/>
          </p:cNvSpPr>
          <p:nvPr>
            <p:ph sz="half" idx="1"/>
          </p:nvPr>
        </p:nvSpPr>
        <p:spPr>
          <a:ln>
            <a:solidFill>
              <a:schemeClr val="tx1"/>
            </a:solidFill>
          </a:ln>
        </p:spPr>
        <p:txBody>
          <a:bodyPr/>
          <a:lstStyle/>
          <a:p>
            <a:r>
              <a:rPr lang="en-IN" b="0" i="0" u="sng" dirty="0">
                <a:solidFill>
                  <a:srgbClr val="212529"/>
                </a:solidFill>
                <a:effectLst/>
                <a:latin typeface="-apple-system"/>
              </a:rPr>
              <a:t>Enabling a patient-</a:t>
            </a:r>
            <a:r>
              <a:rPr lang="en-IN" b="0" i="0" u="sng" dirty="0" err="1">
                <a:solidFill>
                  <a:srgbClr val="212529"/>
                </a:solidFill>
                <a:effectLst/>
                <a:latin typeface="-apple-system"/>
              </a:rPr>
              <a:t>centered</a:t>
            </a:r>
            <a:r>
              <a:rPr lang="en-IN" b="0" i="0" u="sng" dirty="0">
                <a:solidFill>
                  <a:srgbClr val="212529"/>
                </a:solidFill>
                <a:effectLst/>
                <a:latin typeface="-apple-system"/>
              </a:rPr>
              <a:t> information exchange system</a:t>
            </a:r>
          </a:p>
          <a:p>
            <a:pPr marL="0" indent="0">
              <a:buNone/>
            </a:pPr>
            <a:r>
              <a:rPr lang="en-IN" sz="1800" dirty="0">
                <a:solidFill>
                  <a:srgbClr val="212529"/>
                </a:solidFill>
                <a:latin typeface="-apple-system"/>
              </a:rPr>
              <a:t>-&gt; </a:t>
            </a:r>
            <a:r>
              <a:rPr lang="en-US" sz="1800" dirty="0"/>
              <a:t>The Daily Averages of the given data would be Recorded and a weekly report will then be sent to the Doctor in a Tabular Form  every week</a:t>
            </a:r>
          </a:p>
          <a:p>
            <a:pPr marL="0" indent="0">
              <a:buNone/>
            </a:pPr>
            <a:r>
              <a:rPr lang="en-US" sz="1800" dirty="0"/>
              <a:t>-&gt; The daily records which are based upon other smart devices would be fetched from their respected client apps and the remaining of the data would be based on the user’s Input.</a:t>
            </a:r>
          </a:p>
          <a:p>
            <a:pPr marL="0" indent="0">
              <a:buNone/>
            </a:pPr>
            <a:r>
              <a:rPr lang="en-US" sz="1800" dirty="0"/>
              <a:t>-&gt; The Data Fetched would be saved in a Cloud or in a Database which will be shared between the service and the Hospital for Information access </a:t>
            </a:r>
          </a:p>
          <a:p>
            <a:pPr marL="0" indent="0">
              <a:buNone/>
            </a:pPr>
            <a:endParaRPr lang="en-IN" dirty="0"/>
          </a:p>
        </p:txBody>
      </p:sp>
      <p:sp>
        <p:nvSpPr>
          <p:cNvPr id="7" name="Content Placeholder 6">
            <a:extLst>
              <a:ext uri="{FF2B5EF4-FFF2-40B4-BE49-F238E27FC236}">
                <a16:creationId xmlns:a16="http://schemas.microsoft.com/office/drawing/2014/main" id="{7D149384-83D0-4257-BAD8-CA097D10A729}"/>
              </a:ext>
            </a:extLst>
          </p:cNvPr>
          <p:cNvSpPr>
            <a:spLocks noGrp="1"/>
          </p:cNvSpPr>
          <p:nvPr>
            <p:ph sz="half" idx="2"/>
          </p:nvPr>
        </p:nvSpPr>
        <p:spPr>
          <a:ln>
            <a:solidFill>
              <a:schemeClr val="tx1"/>
            </a:solidFill>
          </a:ln>
        </p:spPr>
        <p:txBody>
          <a:bodyPr/>
          <a:lstStyle/>
          <a:p>
            <a:pPr algn="l"/>
            <a:r>
              <a:rPr lang="en-IN" b="0" i="0" dirty="0">
                <a:solidFill>
                  <a:srgbClr val="212529"/>
                </a:solidFill>
                <a:effectLst/>
                <a:latin typeface="-apple-system"/>
              </a:rPr>
              <a:t> </a:t>
            </a:r>
            <a:r>
              <a:rPr lang="en-IN" b="0" i="0" u="sng" dirty="0">
                <a:solidFill>
                  <a:srgbClr val="212529"/>
                </a:solidFill>
                <a:effectLst/>
                <a:latin typeface="-apple-system"/>
              </a:rPr>
              <a:t>Personal medical assistant</a:t>
            </a:r>
            <a:endParaRPr lang="en-IN" b="0" i="0" dirty="0">
              <a:solidFill>
                <a:srgbClr val="212529"/>
              </a:solidFill>
              <a:effectLst/>
              <a:latin typeface="-apple-system"/>
            </a:endParaRPr>
          </a:p>
          <a:p>
            <a:pPr marL="0" indent="0">
              <a:buNone/>
            </a:pPr>
            <a:r>
              <a:rPr lang="en-IN" sz="1800" dirty="0"/>
              <a:t>-&gt;An AI bot which would have the necessary short term medications  and will feature a SOS Button/Service which would trigger themselves as soon as the details show a drastic change in the wrong way. It would inform the concerning Hospital or the doctor about the Condition of the patient and  will warn the patients family about the patients condition too. Hence it will help in saving of lives of people before hand by just some analysis of the data and lifestyle </a:t>
            </a:r>
            <a:br>
              <a:rPr lang="en-IN" sz="1800" dirty="0"/>
            </a:br>
            <a:endParaRPr lang="en-IN" sz="1800" dirty="0"/>
          </a:p>
        </p:txBody>
      </p:sp>
      <p:sp>
        <p:nvSpPr>
          <p:cNvPr id="2" name="TextBox 1">
            <a:extLst>
              <a:ext uri="{FF2B5EF4-FFF2-40B4-BE49-F238E27FC236}">
                <a16:creationId xmlns:a16="http://schemas.microsoft.com/office/drawing/2014/main" id="{1A452E0E-ADE0-45C2-A63D-AD6E04EED667}"/>
              </a:ext>
            </a:extLst>
          </p:cNvPr>
          <p:cNvSpPr txBox="1"/>
          <p:nvPr/>
        </p:nvSpPr>
        <p:spPr>
          <a:xfrm>
            <a:off x="838201" y="816077"/>
            <a:ext cx="10515600" cy="523220"/>
          </a:xfrm>
          <a:prstGeom prst="rect">
            <a:avLst/>
          </a:prstGeom>
          <a:noFill/>
        </p:spPr>
        <p:txBody>
          <a:bodyPr wrap="square" rtlCol="0">
            <a:spAutoFit/>
          </a:bodyPr>
          <a:lstStyle/>
          <a:p>
            <a:pPr algn="ctr"/>
            <a:r>
              <a:rPr lang="en-US" sz="2800" b="1" u="sng" dirty="0"/>
              <a:t>Aim : To Create a Patient Help Service and Management System </a:t>
            </a:r>
            <a:endParaRPr lang="en-IN" sz="2800" dirty="0"/>
          </a:p>
        </p:txBody>
      </p:sp>
    </p:spTree>
    <p:extLst>
      <p:ext uri="{BB962C8B-B14F-4D97-AF65-F5344CB8AC3E}">
        <p14:creationId xmlns:p14="http://schemas.microsoft.com/office/powerpoint/2010/main" val="732131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9FEAE-864D-40D0-92A3-B3715FBCB7C5}"/>
              </a:ext>
            </a:extLst>
          </p:cNvPr>
          <p:cNvSpPr>
            <a:spLocks noGrp="1"/>
          </p:cNvSpPr>
          <p:nvPr>
            <p:ph type="title"/>
          </p:nvPr>
        </p:nvSpPr>
        <p:spPr>
          <a:xfrm>
            <a:off x="670559" y="154981"/>
            <a:ext cx="11136740" cy="436186"/>
          </a:xfrm>
          <a:noFill/>
        </p:spPr>
        <p:style>
          <a:lnRef idx="2">
            <a:schemeClr val="dk1"/>
          </a:lnRef>
          <a:fillRef idx="1">
            <a:schemeClr val="lt1"/>
          </a:fillRef>
          <a:effectRef idx="0">
            <a:schemeClr val="dk1"/>
          </a:effectRef>
          <a:fontRef idx="minor">
            <a:schemeClr val="dk1"/>
          </a:fontRef>
        </p:style>
        <p:txBody>
          <a:bodyPr>
            <a:noAutofit/>
          </a:bodyPr>
          <a:lstStyle/>
          <a:p>
            <a:pPr algn="ctr"/>
            <a:r>
              <a:rPr lang="en-US" sz="2800" b="1" u="sng" dirty="0"/>
              <a:t>Overview Of the App</a:t>
            </a:r>
            <a:endParaRPr lang="en-IN" sz="2800" b="1" u="sng" dirty="0"/>
          </a:p>
        </p:txBody>
      </p:sp>
      <p:sp>
        <p:nvSpPr>
          <p:cNvPr id="6" name="TextBox 5">
            <a:extLst>
              <a:ext uri="{FF2B5EF4-FFF2-40B4-BE49-F238E27FC236}">
                <a16:creationId xmlns:a16="http://schemas.microsoft.com/office/drawing/2014/main" id="{D9A4A364-3097-416F-8B05-9EF73A73E652}"/>
              </a:ext>
            </a:extLst>
          </p:cNvPr>
          <p:cNvSpPr txBox="1"/>
          <p:nvPr/>
        </p:nvSpPr>
        <p:spPr>
          <a:xfrm>
            <a:off x="602497" y="1717040"/>
            <a:ext cx="3232656" cy="3970318"/>
          </a:xfrm>
          <a:prstGeom prst="rect">
            <a:avLst/>
          </a:prstGeom>
          <a:noFill/>
          <a:ln>
            <a:solidFill>
              <a:schemeClr val="tx1"/>
            </a:solidFill>
          </a:ln>
        </p:spPr>
        <p:txBody>
          <a:bodyPr wrap="square" rtlCol="0">
            <a:spAutoFit/>
          </a:bodyPr>
          <a:lstStyle/>
          <a:p>
            <a:r>
              <a:rPr lang="en-US" b="1" u="sng" dirty="0"/>
              <a:t>Data To Be Recorded :</a:t>
            </a:r>
          </a:p>
          <a:p>
            <a:endParaRPr lang="en-US" u="sng" dirty="0"/>
          </a:p>
          <a:p>
            <a:pPr marL="342900" indent="-342900">
              <a:buAutoNum type="arabicPeriod"/>
            </a:pPr>
            <a:r>
              <a:rPr lang="en-US" dirty="0"/>
              <a:t>BP</a:t>
            </a:r>
          </a:p>
          <a:p>
            <a:pPr marL="342900" indent="-342900">
              <a:buAutoNum type="arabicPeriod"/>
            </a:pPr>
            <a:r>
              <a:rPr lang="en-US" dirty="0"/>
              <a:t>Pulse Rate </a:t>
            </a:r>
          </a:p>
          <a:p>
            <a:pPr marL="342900" indent="-342900">
              <a:buAutoNum type="arabicPeriod"/>
            </a:pPr>
            <a:r>
              <a:rPr lang="en-US" dirty="0"/>
              <a:t>SpO2</a:t>
            </a:r>
          </a:p>
          <a:p>
            <a:pPr marL="342900" indent="-342900">
              <a:buAutoNum type="arabicPeriod"/>
            </a:pPr>
            <a:r>
              <a:rPr lang="en-US" dirty="0"/>
              <a:t>ECG</a:t>
            </a:r>
          </a:p>
          <a:p>
            <a:pPr marL="342900" indent="-342900">
              <a:buAutoNum type="arabicPeriod"/>
            </a:pPr>
            <a:r>
              <a:rPr lang="en-US" dirty="0"/>
              <a:t>Sugar Level</a:t>
            </a:r>
          </a:p>
          <a:p>
            <a:pPr marL="342900" indent="-342900">
              <a:buAutoNum type="arabicPeriod"/>
            </a:pPr>
            <a:r>
              <a:rPr lang="en-US" dirty="0"/>
              <a:t>Sleep Cycle</a:t>
            </a:r>
          </a:p>
          <a:p>
            <a:pPr marL="342900" indent="-342900">
              <a:buAutoNum type="arabicPeriod"/>
            </a:pPr>
            <a:r>
              <a:rPr lang="en-US" dirty="0"/>
              <a:t>Sleep Pattern</a:t>
            </a:r>
          </a:p>
          <a:p>
            <a:pPr marL="342900" indent="-342900">
              <a:buAutoNum type="arabicPeriod"/>
            </a:pPr>
            <a:r>
              <a:rPr lang="en-US" dirty="0"/>
              <a:t>Calories Burned</a:t>
            </a:r>
          </a:p>
          <a:p>
            <a:pPr marL="342900" indent="-342900">
              <a:buAutoNum type="arabicPeriod"/>
            </a:pPr>
            <a:r>
              <a:rPr lang="en-US" dirty="0"/>
              <a:t>Temperature</a:t>
            </a:r>
          </a:p>
          <a:p>
            <a:pPr marL="342900" indent="-342900">
              <a:buAutoNum type="arabicPeriod"/>
            </a:pPr>
            <a:r>
              <a:rPr lang="en-US" dirty="0"/>
              <a:t>Fitness details (Total calories burned and walked or steps)</a:t>
            </a:r>
          </a:p>
          <a:p>
            <a:pPr marL="342900" indent="-342900">
              <a:buAutoNum type="arabicPeriod"/>
            </a:pPr>
            <a:r>
              <a:rPr lang="en-US" dirty="0"/>
              <a:t>Mensuration Cycle </a:t>
            </a:r>
          </a:p>
        </p:txBody>
      </p:sp>
      <p:sp>
        <p:nvSpPr>
          <p:cNvPr id="7" name="TextBox 6">
            <a:extLst>
              <a:ext uri="{FF2B5EF4-FFF2-40B4-BE49-F238E27FC236}">
                <a16:creationId xmlns:a16="http://schemas.microsoft.com/office/drawing/2014/main" id="{47CEC3B6-A4B4-4C6A-AD93-74EB46E4BBA6}"/>
              </a:ext>
            </a:extLst>
          </p:cNvPr>
          <p:cNvSpPr txBox="1"/>
          <p:nvPr/>
        </p:nvSpPr>
        <p:spPr>
          <a:xfrm>
            <a:off x="4522580" y="1624706"/>
            <a:ext cx="3232656" cy="4524315"/>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en-US" b="1" u="sng" dirty="0"/>
              <a:t>Benefits</a:t>
            </a:r>
          </a:p>
          <a:p>
            <a:pPr marL="285750" indent="-285750">
              <a:buFont typeface="Arial" panose="020B0604020202020204" pitchFamily="34" charset="0"/>
              <a:buChar char="•"/>
            </a:pPr>
            <a:r>
              <a:rPr lang="en-US" dirty="0"/>
              <a:t>The daily averages of the given data would be recorded and a weekly report will then be sent to the doctor in table form  every week.</a:t>
            </a:r>
          </a:p>
          <a:p>
            <a:pPr marL="285750" indent="-285750">
              <a:buFont typeface="Arial" panose="020B0604020202020204" pitchFamily="34" charset="0"/>
              <a:buChar char="•"/>
            </a:pPr>
            <a:r>
              <a:rPr lang="en-US" dirty="0"/>
              <a:t>Weekly And Monthly averages would also Be provided with Highs and lows of the</a:t>
            </a:r>
          </a:p>
          <a:p>
            <a:pPr marL="285750" indent="-285750">
              <a:buFont typeface="Arial" panose="020B0604020202020204" pitchFamily="34" charset="0"/>
              <a:buChar char="•"/>
            </a:pPr>
            <a:r>
              <a:rPr lang="en-US" dirty="0"/>
              <a:t>So as to ease their process of Deciding and Thinking about the patient and his activities in general ways of Living.</a:t>
            </a:r>
          </a:p>
          <a:p>
            <a:endParaRPr lang="en-IN" dirty="0"/>
          </a:p>
        </p:txBody>
      </p:sp>
      <p:sp>
        <p:nvSpPr>
          <p:cNvPr id="11" name="TextBox 10">
            <a:extLst>
              <a:ext uri="{FF2B5EF4-FFF2-40B4-BE49-F238E27FC236}">
                <a16:creationId xmlns:a16="http://schemas.microsoft.com/office/drawing/2014/main" id="{6D6D3802-EA4C-4AFF-BC8E-B84715B8C1DB}"/>
              </a:ext>
            </a:extLst>
          </p:cNvPr>
          <p:cNvSpPr txBox="1"/>
          <p:nvPr/>
        </p:nvSpPr>
        <p:spPr>
          <a:xfrm>
            <a:off x="8442664" y="1717039"/>
            <a:ext cx="3078777" cy="4339650"/>
          </a:xfrm>
          <a:prstGeom prst="rect">
            <a:avLst/>
          </a:prstGeom>
          <a:noFill/>
        </p:spPr>
        <p:txBody>
          <a:bodyPr wrap="square" rtlCol="0">
            <a:spAutoFit/>
          </a:bodyPr>
          <a:lstStyle/>
          <a:p>
            <a:r>
              <a:rPr lang="en-US" b="1" u="sng" dirty="0"/>
              <a:t>Problems being solved</a:t>
            </a:r>
          </a:p>
          <a:p>
            <a:pPr marL="342900" indent="-342900">
              <a:buAutoNum type="arabicPeriod"/>
            </a:pPr>
            <a:r>
              <a:rPr lang="en-US" sz="1600" dirty="0"/>
              <a:t>Instant accurate updates can be taken </a:t>
            </a:r>
            <a:r>
              <a:rPr lang="en-US" sz="1600" dirty="0" err="1"/>
              <a:t>upto</a:t>
            </a:r>
            <a:r>
              <a:rPr lang="en-US" sz="1600" dirty="0"/>
              <a:t> a certain extent </a:t>
            </a:r>
          </a:p>
          <a:p>
            <a:pPr marL="342900" indent="-342900">
              <a:buAutoNum type="arabicPeriod"/>
            </a:pPr>
            <a:r>
              <a:rPr lang="en-US" sz="1600" dirty="0"/>
              <a:t>Quick response and Measures can be taken in need using the SOS feature. Hence it could lead to saving Lives.</a:t>
            </a:r>
          </a:p>
          <a:p>
            <a:pPr marL="342900" indent="-342900">
              <a:buAutoNum type="arabicPeriod"/>
            </a:pPr>
            <a:r>
              <a:rPr lang="en-US" sz="1600" dirty="0"/>
              <a:t>It would give them a place to track and maintain the records while also having quick and a good access over it. </a:t>
            </a:r>
          </a:p>
          <a:p>
            <a:pPr marL="342900" indent="-342900">
              <a:buAutoNum type="arabicPeriod"/>
            </a:pPr>
            <a:r>
              <a:rPr lang="en-US" sz="1600" dirty="0"/>
              <a:t>The Personal Assistant would help in the decision making of a need of the doctor and the calling feature will give quick info to the guardians of them   </a:t>
            </a:r>
          </a:p>
          <a:p>
            <a:pPr marL="342900" indent="-342900">
              <a:buAutoNum type="arabicPeriod"/>
            </a:pPr>
            <a:endParaRPr lang="en-US" dirty="0"/>
          </a:p>
        </p:txBody>
      </p:sp>
      <p:sp>
        <p:nvSpPr>
          <p:cNvPr id="12" name="Rectangle 11">
            <a:extLst>
              <a:ext uri="{FF2B5EF4-FFF2-40B4-BE49-F238E27FC236}">
                <a16:creationId xmlns:a16="http://schemas.microsoft.com/office/drawing/2014/main" id="{56F19E0A-8D11-4038-BF13-240438B9E29B}"/>
              </a:ext>
            </a:extLst>
          </p:cNvPr>
          <p:cNvSpPr/>
          <p:nvPr/>
        </p:nvSpPr>
        <p:spPr>
          <a:xfrm>
            <a:off x="8300620" y="1717039"/>
            <a:ext cx="3506679" cy="42473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35398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96904-7D86-464B-911B-B7DF63BE8918}"/>
              </a:ext>
            </a:extLst>
          </p:cNvPr>
          <p:cNvSpPr>
            <a:spLocks noGrp="1"/>
          </p:cNvSpPr>
          <p:nvPr>
            <p:ph type="title"/>
          </p:nvPr>
        </p:nvSpPr>
        <p:spPr/>
        <p:txBody>
          <a:bodyPr>
            <a:normAutofit/>
          </a:bodyPr>
          <a:lstStyle/>
          <a:p>
            <a:r>
              <a:rPr lang="en-US" sz="3200" b="1" u="sng" dirty="0"/>
              <a:t>Technology Innovating Potential and a little Details</a:t>
            </a:r>
            <a:endParaRPr lang="en-IN" sz="3200" b="1" u="sng" dirty="0"/>
          </a:p>
        </p:txBody>
      </p:sp>
      <p:sp>
        <p:nvSpPr>
          <p:cNvPr id="3" name="Content Placeholder 2">
            <a:extLst>
              <a:ext uri="{FF2B5EF4-FFF2-40B4-BE49-F238E27FC236}">
                <a16:creationId xmlns:a16="http://schemas.microsoft.com/office/drawing/2014/main" id="{1D9A58B5-74B8-40DB-89E3-57FB4BE7A2DC}"/>
              </a:ext>
            </a:extLst>
          </p:cNvPr>
          <p:cNvSpPr>
            <a:spLocks noGrp="1"/>
          </p:cNvSpPr>
          <p:nvPr>
            <p:ph sz="half" idx="1"/>
          </p:nvPr>
        </p:nvSpPr>
        <p:spPr/>
        <p:txBody>
          <a:bodyPr/>
          <a:lstStyle/>
          <a:p>
            <a:pPr marL="0" indent="0">
              <a:buNone/>
            </a:pPr>
            <a:r>
              <a:rPr lang="en-US" sz="2400" b="1" u="sng" dirty="0"/>
              <a:t>Technologies and Pre-requisites Involved </a:t>
            </a:r>
          </a:p>
          <a:p>
            <a:pPr marL="0" indent="0">
              <a:buNone/>
            </a:pPr>
            <a:endParaRPr lang="en-US" sz="2400" u="sng" dirty="0"/>
          </a:p>
          <a:p>
            <a:pPr marL="514350" indent="-514350">
              <a:buAutoNum type="arabicPeriod"/>
            </a:pPr>
            <a:r>
              <a:rPr lang="en-US" sz="1800" dirty="0"/>
              <a:t>Web Technologies</a:t>
            </a:r>
          </a:p>
          <a:p>
            <a:pPr marL="514350" indent="-514350">
              <a:buAutoNum type="arabicPeriod"/>
            </a:pPr>
            <a:r>
              <a:rPr lang="en-US" sz="1800" dirty="0"/>
              <a:t>Database </a:t>
            </a:r>
          </a:p>
          <a:p>
            <a:pPr marL="514350" indent="-514350">
              <a:buAutoNum type="arabicPeriod"/>
            </a:pPr>
            <a:r>
              <a:rPr lang="en-US" sz="1800" dirty="0"/>
              <a:t>CSS</a:t>
            </a:r>
          </a:p>
          <a:p>
            <a:pPr marL="514350" indent="-514350">
              <a:buAutoNum type="arabicPeriod"/>
            </a:pPr>
            <a:r>
              <a:rPr lang="en-IN" sz="1800" dirty="0"/>
              <a:t>Jscript</a:t>
            </a:r>
          </a:p>
          <a:p>
            <a:pPr marL="514350" indent="-514350">
              <a:buAutoNum type="arabicPeriod"/>
            </a:pPr>
            <a:r>
              <a:rPr lang="en-IN" sz="1800" dirty="0"/>
              <a:t>Online Server for storage and accessing of the data</a:t>
            </a:r>
            <a:endParaRPr lang="en-IN" dirty="0"/>
          </a:p>
        </p:txBody>
      </p:sp>
      <p:sp>
        <p:nvSpPr>
          <p:cNvPr id="4" name="Content Placeholder 3">
            <a:extLst>
              <a:ext uri="{FF2B5EF4-FFF2-40B4-BE49-F238E27FC236}">
                <a16:creationId xmlns:a16="http://schemas.microsoft.com/office/drawing/2014/main" id="{0CF93B7D-E56D-4F06-A37E-20BC8105C0A0}"/>
              </a:ext>
            </a:extLst>
          </p:cNvPr>
          <p:cNvSpPr>
            <a:spLocks noGrp="1"/>
          </p:cNvSpPr>
          <p:nvPr>
            <p:ph sz="half" idx="2"/>
          </p:nvPr>
        </p:nvSpPr>
        <p:spPr/>
        <p:txBody>
          <a:bodyPr>
            <a:normAutofit/>
          </a:bodyPr>
          <a:lstStyle/>
          <a:p>
            <a:r>
              <a:rPr lang="en-US" sz="2400" b="1" u="sng" dirty="0"/>
              <a:t>Our Innovating Potential</a:t>
            </a:r>
          </a:p>
          <a:p>
            <a:pPr marL="457200" indent="-457200">
              <a:buAutoNum type="arabicPeriod"/>
            </a:pPr>
            <a:r>
              <a:rPr lang="en-US" sz="1800" dirty="0"/>
              <a:t>Addition of the Personal Assistant would ease out people simple health related issue. It would also tell about the mensuration cycle of a woman and when she is in a need of sanitary napkins accordingly.</a:t>
            </a:r>
          </a:p>
          <a:p>
            <a:pPr marL="457200" indent="-457200">
              <a:buAutoNum type="arabicPeriod"/>
            </a:pPr>
            <a:r>
              <a:rPr lang="en-IN" sz="1800" dirty="0"/>
              <a:t>The SOS feature would be handy for people in need and would help them in more ways than possible when saving Lives.</a:t>
            </a:r>
          </a:p>
          <a:p>
            <a:pPr marL="457200" indent="-457200">
              <a:buAutoNum type="arabicPeriod"/>
            </a:pPr>
            <a:r>
              <a:rPr lang="en-IN" sz="1800" dirty="0"/>
              <a:t>The Assistant would give advices to people if they are having a hard time maintaining there schedule and would also help and remind if they have exceeded a limit of any point this month.</a:t>
            </a:r>
          </a:p>
        </p:txBody>
      </p:sp>
    </p:spTree>
    <p:extLst>
      <p:ext uri="{BB962C8B-B14F-4D97-AF65-F5344CB8AC3E}">
        <p14:creationId xmlns:p14="http://schemas.microsoft.com/office/powerpoint/2010/main" val="861228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7DF18-1EFB-4989-B502-6DFBCAC56D97}"/>
              </a:ext>
            </a:extLst>
          </p:cNvPr>
          <p:cNvSpPr>
            <a:spLocks noGrp="1"/>
          </p:cNvSpPr>
          <p:nvPr>
            <p:ph type="title"/>
          </p:nvPr>
        </p:nvSpPr>
        <p:spPr>
          <a:xfrm>
            <a:off x="838200" y="2766218"/>
            <a:ext cx="10515600" cy="1325563"/>
          </a:xfrm>
        </p:spPr>
        <p:txBody>
          <a:bodyPr>
            <a:normAutofit/>
          </a:bodyPr>
          <a:lstStyle/>
          <a:p>
            <a:pPr algn="ctr"/>
            <a:r>
              <a:rPr lang="en-US" sz="8000" b="1" u="sng" dirty="0"/>
              <a:t>Thank You </a:t>
            </a:r>
            <a:endParaRPr lang="en-IN" sz="8000" b="1" u="sng" dirty="0"/>
          </a:p>
        </p:txBody>
      </p:sp>
    </p:spTree>
    <p:extLst>
      <p:ext uri="{BB962C8B-B14F-4D97-AF65-F5344CB8AC3E}">
        <p14:creationId xmlns:p14="http://schemas.microsoft.com/office/powerpoint/2010/main" val="34020159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526</Words>
  <Application>Microsoft Office PowerPoint</Application>
  <PresentationFormat>Widescreen</PresentationFormat>
  <Paragraphs>50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-apple-system</vt:lpstr>
      <vt:lpstr>Arial</vt:lpstr>
      <vt:lpstr>Calibri</vt:lpstr>
      <vt:lpstr>Calibri Light</vt:lpstr>
      <vt:lpstr>Office Theme</vt:lpstr>
      <vt:lpstr>Code Innovation Series -Chitkara University </vt:lpstr>
      <vt:lpstr>Health-Tech</vt:lpstr>
      <vt:lpstr>Overview Of the App</vt:lpstr>
      <vt:lpstr>Technology Innovating Potential and a little Details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Innovation Series -Chitkara University</dc:title>
  <dc:creator>Piyush</dc:creator>
  <cp:lastModifiedBy>Piyush</cp:lastModifiedBy>
  <cp:revision>15</cp:revision>
  <dcterms:created xsi:type="dcterms:W3CDTF">2020-11-27T13:55:42Z</dcterms:created>
  <dcterms:modified xsi:type="dcterms:W3CDTF">2020-11-30T21:26:41Z</dcterms:modified>
</cp:coreProperties>
</file>