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7" r:id="rId4"/>
    <p:sldId id="261" r:id="rId5"/>
    <p:sldId id="262"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96"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C16AF9-706D-4261-9295-DDC81A11F102}" type="datetimeFigureOut">
              <a:rPr lang="en-IN" smtClean="0"/>
              <a:t>01-12-2020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3EAC0EA-F2DC-48C8-AADA-03EAF85A16D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747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16AF9-706D-4261-9295-DDC81A11F102}"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AC0EA-F2DC-48C8-AADA-03EAF85A16D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54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16AF9-706D-4261-9295-DDC81A11F102}"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AC0EA-F2DC-48C8-AADA-03EAF85A16D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95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16AF9-706D-4261-9295-DDC81A11F102}"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AC0EA-F2DC-48C8-AADA-03EAF85A16D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60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6AF9-706D-4261-9295-DDC81A11F102}"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AC0EA-F2DC-48C8-AADA-03EAF85A16D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157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16AF9-706D-4261-9295-DDC81A11F102}"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AC0EA-F2DC-48C8-AADA-03EAF85A16D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322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16AF9-706D-4261-9295-DDC81A11F102}" type="datetimeFigureOut">
              <a:rPr lang="en-IN" smtClean="0"/>
              <a:t>01-12-2020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EAC0EA-F2DC-48C8-AADA-03EAF85A16D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863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16AF9-706D-4261-9295-DDC81A11F102}"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EAC0EA-F2DC-48C8-AADA-03EAF85A16D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340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16AF9-706D-4261-9295-DDC81A11F102}" type="datetimeFigureOut">
              <a:rPr lang="en-IN" smtClean="0"/>
              <a:t>01-12-2020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EAC0EA-F2DC-48C8-AADA-03EAF85A16DD}" type="slidenum">
              <a:rPr lang="en-IN" smtClean="0"/>
              <a:t>‹#›</a:t>
            </a:fld>
            <a:endParaRPr lang="en-IN"/>
          </a:p>
        </p:txBody>
      </p:sp>
    </p:spTree>
    <p:extLst>
      <p:ext uri="{BB962C8B-B14F-4D97-AF65-F5344CB8AC3E}">
        <p14:creationId xmlns:p14="http://schemas.microsoft.com/office/powerpoint/2010/main" val="67806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C16AF9-706D-4261-9295-DDC81A11F102}"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AC0EA-F2DC-48C8-AADA-03EAF85A16D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273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DC16AF9-706D-4261-9295-DDC81A11F102}" type="datetimeFigureOut">
              <a:rPr lang="en-IN" smtClean="0"/>
              <a:t>01-12-2020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3EAC0EA-F2DC-48C8-AADA-03EAF85A16D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813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C16AF9-706D-4261-9295-DDC81A11F102}" type="datetimeFigureOut">
              <a:rPr lang="en-IN" smtClean="0"/>
              <a:t>01-12-2020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3EAC0EA-F2DC-48C8-AADA-03EAF85A16D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52547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4A9C-8D9C-437D-A2CA-E99C2C19E577}"/>
              </a:ext>
            </a:extLst>
          </p:cNvPr>
          <p:cNvSpPr>
            <a:spLocks noGrp="1"/>
          </p:cNvSpPr>
          <p:nvPr>
            <p:ph type="ctrTitle"/>
          </p:nvPr>
        </p:nvSpPr>
        <p:spPr/>
        <p:txBody>
          <a:bodyPr>
            <a:normAutofit fontScale="90000"/>
          </a:bodyPr>
          <a:lstStyle/>
          <a:p>
            <a:pPr algn="ctr"/>
            <a:br>
              <a:rPr lang="en-IN" b="1" dirty="0"/>
            </a:br>
            <a:r>
              <a:rPr lang="en-IN" sz="6000" b="1" dirty="0">
                <a:solidFill>
                  <a:srgbClr val="FF0000"/>
                </a:solidFill>
              </a:rPr>
              <a:t>Team</a:t>
            </a:r>
            <a:r>
              <a:rPr lang="en-IN" b="1" dirty="0">
                <a:solidFill>
                  <a:srgbClr val="FF0000"/>
                </a:solidFill>
              </a:rPr>
              <a:t> </a:t>
            </a:r>
            <a:r>
              <a:rPr lang="en-IN" sz="6000" b="1" dirty="0">
                <a:solidFill>
                  <a:srgbClr val="FF0000"/>
                </a:solidFill>
              </a:rPr>
              <a:t>Name</a:t>
            </a:r>
            <a:br>
              <a:rPr lang="en-IN" sz="6000" b="1" dirty="0"/>
            </a:br>
            <a:r>
              <a:rPr lang="en-IN" sz="8000" b="1" i="1" u="sng" dirty="0">
                <a:solidFill>
                  <a:srgbClr val="0070C0"/>
                </a:solidFill>
              </a:rPr>
              <a:t>Server</a:t>
            </a:r>
            <a:r>
              <a:rPr lang="en-IN" sz="8000" b="1" i="1" dirty="0"/>
              <a:t> </a:t>
            </a:r>
            <a:r>
              <a:rPr lang="en-IN" sz="8000" b="1" i="1" u="sng" dirty="0">
                <a:solidFill>
                  <a:srgbClr val="0070C0"/>
                </a:solidFill>
              </a:rPr>
              <a:t>Monks</a:t>
            </a:r>
            <a:br>
              <a:rPr lang="en-IN" b="1" dirty="0"/>
            </a:br>
            <a:endParaRPr lang="en-IN" b="1" dirty="0"/>
          </a:p>
        </p:txBody>
      </p:sp>
      <p:sp>
        <p:nvSpPr>
          <p:cNvPr id="8" name="Subtitle 7">
            <a:extLst>
              <a:ext uri="{FF2B5EF4-FFF2-40B4-BE49-F238E27FC236}">
                <a16:creationId xmlns:a16="http://schemas.microsoft.com/office/drawing/2014/main" id="{197C5362-0712-46E4-8497-65A917748B7E}"/>
              </a:ext>
            </a:extLst>
          </p:cNvPr>
          <p:cNvSpPr>
            <a:spLocks noGrp="1"/>
          </p:cNvSpPr>
          <p:nvPr>
            <p:ph type="subTitle" idx="1"/>
          </p:nvPr>
        </p:nvSpPr>
        <p:spPr>
          <a:xfrm>
            <a:off x="2479924" y="3514272"/>
            <a:ext cx="8637072" cy="977621"/>
          </a:xfrm>
        </p:spPr>
        <p:txBody>
          <a:bodyPr>
            <a:normAutofit fontScale="25000" lnSpcReduction="20000"/>
          </a:bodyPr>
          <a:lstStyle/>
          <a:p>
            <a:r>
              <a:rPr lang="en-IN" sz="6400" i="1" u="sng" dirty="0">
                <a:solidFill>
                  <a:schemeClr val="accent1"/>
                </a:solidFill>
              </a:rPr>
              <a:t>TEAM MEMBERS</a:t>
            </a:r>
          </a:p>
          <a:p>
            <a:r>
              <a:rPr lang="en-IN" sz="6400" dirty="0"/>
              <a:t>VRIDDHI BAJAJ</a:t>
            </a:r>
          </a:p>
          <a:p>
            <a:r>
              <a:rPr lang="en-IN" sz="6400" dirty="0"/>
              <a:t>UJJWAL WALIA</a:t>
            </a:r>
          </a:p>
          <a:p>
            <a:r>
              <a:rPr lang="en-IN" sz="6400" dirty="0"/>
              <a:t>VIBHAAS GARG</a:t>
            </a:r>
          </a:p>
          <a:p>
            <a:r>
              <a:rPr lang="en-IN" sz="6400" dirty="0"/>
              <a:t>TARUNA VERMA</a:t>
            </a:r>
          </a:p>
          <a:p>
            <a:endParaRPr lang="en-IN" i="1" dirty="0"/>
          </a:p>
        </p:txBody>
      </p:sp>
    </p:spTree>
    <p:extLst>
      <p:ext uri="{BB962C8B-B14F-4D97-AF65-F5344CB8AC3E}">
        <p14:creationId xmlns:p14="http://schemas.microsoft.com/office/powerpoint/2010/main" val="108300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C5DF-36B6-4267-B03A-B3345D0F228F}"/>
              </a:ext>
            </a:extLst>
          </p:cNvPr>
          <p:cNvSpPr>
            <a:spLocks noGrp="1"/>
          </p:cNvSpPr>
          <p:nvPr>
            <p:ph type="title" idx="4294967295"/>
          </p:nvPr>
        </p:nvSpPr>
        <p:spPr>
          <a:xfrm>
            <a:off x="1438183" y="2379663"/>
            <a:ext cx="9626353" cy="1049337"/>
          </a:xfrm>
        </p:spPr>
        <p:txBody>
          <a:bodyPr>
            <a:normAutofit fontScale="90000"/>
          </a:bodyPr>
          <a:lstStyle/>
          <a:p>
            <a:pPr algn="just"/>
            <a:r>
              <a:rPr lang="en-IN" sz="6000" i="1" u="sng" dirty="0"/>
              <a:t>Project name </a:t>
            </a:r>
            <a:r>
              <a:rPr lang="en-IN" sz="6000" dirty="0"/>
              <a:t>---- </a:t>
            </a:r>
            <a:r>
              <a:rPr lang="en-IN" sz="6000" dirty="0" err="1">
                <a:solidFill>
                  <a:srgbClr val="00B0F0"/>
                </a:solidFill>
              </a:rPr>
              <a:t>D</a:t>
            </a:r>
            <a:r>
              <a:rPr lang="en-IN" sz="4800" dirty="0" err="1">
                <a:solidFill>
                  <a:srgbClr val="00B0F0"/>
                </a:solidFill>
              </a:rPr>
              <a:t>ocin</a:t>
            </a:r>
            <a:r>
              <a:rPr lang="en-IN" sz="6000" dirty="0" err="1">
                <a:solidFill>
                  <a:srgbClr val="00B0F0"/>
                </a:solidFill>
              </a:rPr>
              <a:t>p</a:t>
            </a:r>
            <a:r>
              <a:rPr lang="en-IN" sz="4800" dirty="0" err="1">
                <a:solidFill>
                  <a:srgbClr val="00B0F0"/>
                </a:solidFill>
              </a:rPr>
              <a:t>oc</a:t>
            </a:r>
            <a:endParaRPr lang="en-IN" sz="4800" i="1" u="sng" dirty="0">
              <a:solidFill>
                <a:srgbClr val="00B0F0"/>
              </a:solidFill>
            </a:endParaRPr>
          </a:p>
        </p:txBody>
      </p:sp>
    </p:spTree>
    <p:extLst>
      <p:ext uri="{BB962C8B-B14F-4D97-AF65-F5344CB8AC3E}">
        <p14:creationId xmlns:p14="http://schemas.microsoft.com/office/powerpoint/2010/main" val="348036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DB54-F685-4EA5-A724-52C416F11888}"/>
              </a:ext>
            </a:extLst>
          </p:cNvPr>
          <p:cNvSpPr>
            <a:spLocks noGrp="1"/>
          </p:cNvSpPr>
          <p:nvPr>
            <p:ph type="title"/>
          </p:nvPr>
        </p:nvSpPr>
        <p:spPr/>
        <p:txBody>
          <a:bodyPr>
            <a:normAutofit/>
          </a:bodyPr>
          <a:lstStyle/>
          <a:p>
            <a:pPr algn="ctr"/>
            <a:r>
              <a:rPr lang="en-IN" sz="4800" i="1" u="sng" dirty="0">
                <a:solidFill>
                  <a:srgbClr val="00B050"/>
                </a:solidFill>
              </a:rPr>
              <a:t>objective</a:t>
            </a:r>
          </a:p>
        </p:txBody>
      </p:sp>
      <p:sp>
        <p:nvSpPr>
          <p:cNvPr id="3" name="Content Placeholder 2">
            <a:extLst>
              <a:ext uri="{FF2B5EF4-FFF2-40B4-BE49-F238E27FC236}">
                <a16:creationId xmlns:a16="http://schemas.microsoft.com/office/drawing/2014/main" id="{4ED61C94-E7EB-43D6-86B3-BDF26761D16F}"/>
              </a:ext>
            </a:extLst>
          </p:cNvPr>
          <p:cNvSpPr>
            <a:spLocks noGrp="1"/>
          </p:cNvSpPr>
          <p:nvPr>
            <p:ph idx="1"/>
          </p:nvPr>
        </p:nvSpPr>
        <p:spPr/>
        <p:txBody>
          <a:bodyPr>
            <a:normAutofit/>
          </a:bodyPr>
          <a:lstStyle/>
          <a:p>
            <a:pPr marL="0" indent="0">
              <a:buNone/>
            </a:pPr>
            <a:r>
              <a:rPr lang="en-IN" sz="2800" dirty="0"/>
              <a:t>1.Our Project provides complete information about patient’s health.</a:t>
            </a:r>
          </a:p>
          <a:p>
            <a:pPr marL="0" indent="0">
              <a:buNone/>
            </a:pPr>
            <a:r>
              <a:rPr lang="en-IN" sz="2800" dirty="0"/>
              <a:t>2.It can act like digital health passport for patients.</a:t>
            </a:r>
          </a:p>
          <a:p>
            <a:pPr marL="0" indent="0">
              <a:buNone/>
            </a:pPr>
            <a:r>
              <a:rPr lang="en-IN" sz="2800" dirty="0"/>
              <a:t>3.It can give you quick access to doctor anytime anywhere.</a:t>
            </a:r>
          </a:p>
          <a:p>
            <a:pPr marL="0" indent="0">
              <a:buNone/>
            </a:pPr>
            <a:r>
              <a:rPr lang="en-IN" sz="2800" dirty="0"/>
              <a:t>4.You can even check your daily health progress in it.</a:t>
            </a:r>
          </a:p>
        </p:txBody>
      </p:sp>
    </p:spTree>
    <p:extLst>
      <p:ext uri="{BB962C8B-B14F-4D97-AF65-F5344CB8AC3E}">
        <p14:creationId xmlns:p14="http://schemas.microsoft.com/office/powerpoint/2010/main" val="225664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5AE4-F892-4182-B67C-058A747DEA6C}"/>
              </a:ext>
            </a:extLst>
          </p:cNvPr>
          <p:cNvSpPr>
            <a:spLocks noGrp="1"/>
          </p:cNvSpPr>
          <p:nvPr>
            <p:ph type="title"/>
          </p:nvPr>
        </p:nvSpPr>
        <p:spPr/>
        <p:txBody>
          <a:bodyPr>
            <a:normAutofit/>
          </a:bodyPr>
          <a:lstStyle/>
          <a:p>
            <a:pPr algn="ctr"/>
            <a:r>
              <a:rPr lang="en-IN" sz="3600" i="1" u="sng" dirty="0">
                <a:solidFill>
                  <a:schemeClr val="accent2">
                    <a:lumMod val="75000"/>
                  </a:schemeClr>
                </a:solidFill>
              </a:rPr>
              <a:t>Benefits</a:t>
            </a:r>
          </a:p>
        </p:txBody>
      </p:sp>
      <p:sp>
        <p:nvSpPr>
          <p:cNvPr id="3" name="Content Placeholder 2">
            <a:extLst>
              <a:ext uri="{FF2B5EF4-FFF2-40B4-BE49-F238E27FC236}">
                <a16:creationId xmlns:a16="http://schemas.microsoft.com/office/drawing/2014/main" id="{4359713D-C7C6-4303-9CF5-A183B32BF335}"/>
              </a:ext>
            </a:extLst>
          </p:cNvPr>
          <p:cNvSpPr>
            <a:spLocks noGrp="1"/>
          </p:cNvSpPr>
          <p:nvPr>
            <p:ph idx="1"/>
          </p:nvPr>
        </p:nvSpPr>
        <p:spPr/>
        <p:txBody>
          <a:bodyPr>
            <a:normAutofit fontScale="70000" lnSpcReduction="20000"/>
          </a:bodyPr>
          <a:lstStyle/>
          <a:p>
            <a:pPr marL="514350" indent="-514350">
              <a:buAutoNum type="arabicPeriod"/>
            </a:pPr>
            <a:r>
              <a:rPr lang="en-IN" sz="2800" dirty="0"/>
              <a:t>Our motive is to help aged and physically disabled people as they don’t have to wait for long hours standing in queue to book an appointment.</a:t>
            </a:r>
          </a:p>
          <a:p>
            <a:pPr marL="514350" indent="-514350">
              <a:buAutoNum type="arabicPeriod"/>
            </a:pPr>
            <a:r>
              <a:rPr lang="en-IN" sz="2800" dirty="0"/>
              <a:t>In times of COVID-19 and LOCKDOWN, when everyone is afraid to step outside their homes by creating this website we want to help people so that they can easily contact the doctors sitting right in their homes which makes it compatible in lockdown period.</a:t>
            </a:r>
          </a:p>
          <a:p>
            <a:pPr marL="514350" indent="-514350">
              <a:buAutoNum type="arabicPeriod"/>
            </a:pPr>
            <a:r>
              <a:rPr lang="en-IN" sz="2800" dirty="0"/>
              <a:t>By creating this website we aim to  help people in way that they don’t have to rush to hospital even if they have common cold. Remember those days when patients have to rush to doctor’s clinic just because of common cold or fever but not now you can easily contact to the doctor anytime anywhere.</a:t>
            </a:r>
          </a:p>
          <a:p>
            <a:pPr marL="514350" indent="-514350">
              <a:buAutoNum type="arabicPeriod"/>
            </a:pPr>
            <a:endParaRPr lang="en-IN" sz="2800" dirty="0"/>
          </a:p>
        </p:txBody>
      </p:sp>
    </p:spTree>
    <p:extLst>
      <p:ext uri="{BB962C8B-B14F-4D97-AF65-F5344CB8AC3E}">
        <p14:creationId xmlns:p14="http://schemas.microsoft.com/office/powerpoint/2010/main" val="95686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4406-1B51-4FC5-8C42-B57211C8A1C2}"/>
              </a:ext>
            </a:extLst>
          </p:cNvPr>
          <p:cNvSpPr>
            <a:spLocks noGrp="1"/>
          </p:cNvSpPr>
          <p:nvPr>
            <p:ph type="title"/>
          </p:nvPr>
        </p:nvSpPr>
        <p:spPr/>
        <p:txBody>
          <a:bodyPr/>
          <a:lstStyle/>
          <a:p>
            <a:pPr algn="ctr"/>
            <a:r>
              <a:rPr lang="en-IN" i="1" u="sng" dirty="0">
                <a:solidFill>
                  <a:schemeClr val="accent5">
                    <a:lumMod val="60000"/>
                    <a:lumOff val="40000"/>
                  </a:schemeClr>
                </a:solidFill>
              </a:rPr>
              <a:t>Description</a:t>
            </a:r>
          </a:p>
        </p:txBody>
      </p:sp>
      <p:sp>
        <p:nvSpPr>
          <p:cNvPr id="3" name="Content Placeholder 2">
            <a:extLst>
              <a:ext uri="{FF2B5EF4-FFF2-40B4-BE49-F238E27FC236}">
                <a16:creationId xmlns:a16="http://schemas.microsoft.com/office/drawing/2014/main" id="{AC2288FE-8D4D-4728-99E8-85870FC69BB6}"/>
              </a:ext>
            </a:extLst>
          </p:cNvPr>
          <p:cNvSpPr>
            <a:spLocks noGrp="1"/>
          </p:cNvSpPr>
          <p:nvPr>
            <p:ph idx="1"/>
          </p:nvPr>
        </p:nvSpPr>
        <p:spPr/>
        <p:txBody>
          <a:bodyPr>
            <a:normAutofit/>
          </a:bodyPr>
          <a:lstStyle/>
          <a:p>
            <a:pPr marL="0" indent="0" algn="just">
              <a:buNone/>
            </a:pPr>
            <a:r>
              <a:rPr lang="en-IN" sz="2800" dirty="0"/>
              <a:t>In our website user is required to create an account then after signing in he is redirected to Patient Registration form where he can either update his health passport or can book an appointment with doctor by entering date and time of appointment and once the appointment is fixed the patient will get confirmation message.</a:t>
            </a:r>
          </a:p>
        </p:txBody>
      </p:sp>
    </p:spTree>
    <p:extLst>
      <p:ext uri="{BB962C8B-B14F-4D97-AF65-F5344CB8AC3E}">
        <p14:creationId xmlns:p14="http://schemas.microsoft.com/office/powerpoint/2010/main" val="344980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A8E2-5C5B-4AD7-B2C0-D18820E7D75A}"/>
              </a:ext>
            </a:extLst>
          </p:cNvPr>
          <p:cNvSpPr>
            <a:spLocks noGrp="1"/>
          </p:cNvSpPr>
          <p:nvPr>
            <p:ph type="title"/>
          </p:nvPr>
        </p:nvSpPr>
        <p:spPr/>
        <p:txBody>
          <a:bodyPr>
            <a:normAutofit/>
          </a:bodyPr>
          <a:lstStyle/>
          <a:p>
            <a:pPr algn="ctr"/>
            <a:r>
              <a:rPr lang="en-IN" sz="4800" i="1" u="sng" dirty="0">
                <a:solidFill>
                  <a:schemeClr val="accent4">
                    <a:lumMod val="75000"/>
                  </a:schemeClr>
                </a:solidFill>
              </a:rPr>
              <a:t>Explanation</a:t>
            </a:r>
          </a:p>
        </p:txBody>
      </p:sp>
      <p:sp>
        <p:nvSpPr>
          <p:cNvPr id="3" name="Content Placeholder 2">
            <a:extLst>
              <a:ext uri="{FF2B5EF4-FFF2-40B4-BE49-F238E27FC236}">
                <a16:creationId xmlns:a16="http://schemas.microsoft.com/office/drawing/2014/main" id="{F05D395D-DBC2-4A0E-A13C-D8211C3E6EA2}"/>
              </a:ext>
            </a:extLst>
          </p:cNvPr>
          <p:cNvSpPr>
            <a:spLocks noGrp="1"/>
          </p:cNvSpPr>
          <p:nvPr>
            <p:ph idx="1"/>
          </p:nvPr>
        </p:nvSpPr>
        <p:spPr/>
        <p:txBody>
          <a:bodyPr/>
          <a:lstStyle/>
          <a:p>
            <a:pPr marL="0" indent="0">
              <a:buNone/>
            </a:pPr>
            <a:r>
              <a:rPr lang="en-US" dirty="0"/>
              <a:t>This project is intended to create a </a:t>
            </a:r>
            <a:r>
              <a:rPr lang="en-US" dirty="0" err="1"/>
              <a:t>DocinPoc</a:t>
            </a:r>
            <a:r>
              <a:rPr lang="en-US" dirty="0"/>
              <a:t> i.e., Doctor in you pocket. It will update health profile of the user  who will register into </a:t>
            </a:r>
            <a:r>
              <a:rPr lang="en-US" dirty="0" err="1"/>
              <a:t>DocinPoc</a:t>
            </a:r>
            <a:r>
              <a:rPr lang="en-US" dirty="0"/>
              <a:t>. User's health profile will contain all the necessary medical information right from the birth till present age for example what all vaccines have been given to the user, details about the diseases the person has suffered from, what all medicines they take, health affects of accidents, all the possible reports of the hospitals of the person . This profile will be put on the server so it can be accessed by any doctor registered on the </a:t>
            </a:r>
            <a:r>
              <a:rPr lang="en-US" dirty="0" err="1"/>
              <a:t>DocinPoc</a:t>
            </a:r>
            <a:r>
              <a:rPr lang="en-US" dirty="0"/>
              <a:t>. This profile will contain all the medical issues of the user so that doctor can access them and can provide his assistance by suggesting medicines and </a:t>
            </a:r>
            <a:r>
              <a:rPr lang="en-US" dirty="0" err="1"/>
              <a:t>healthtips.It</a:t>
            </a:r>
            <a:r>
              <a:rPr lang="en-US" dirty="0"/>
              <a:t> can provide patients with medical assistance as early as possible.</a:t>
            </a:r>
            <a:endParaRPr lang="en-IN" dirty="0"/>
          </a:p>
        </p:txBody>
      </p:sp>
    </p:spTree>
    <p:extLst>
      <p:ext uri="{BB962C8B-B14F-4D97-AF65-F5344CB8AC3E}">
        <p14:creationId xmlns:p14="http://schemas.microsoft.com/office/powerpoint/2010/main" val="345322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4EED-032F-4750-8B2A-2036E60AF767}"/>
              </a:ext>
            </a:extLst>
          </p:cNvPr>
          <p:cNvSpPr>
            <a:spLocks noGrp="1"/>
          </p:cNvSpPr>
          <p:nvPr>
            <p:ph type="title" idx="4294967295"/>
          </p:nvPr>
        </p:nvSpPr>
        <p:spPr>
          <a:xfrm>
            <a:off x="2587625" y="804863"/>
            <a:ext cx="9604375" cy="1049337"/>
          </a:xfrm>
        </p:spPr>
        <p:txBody>
          <a:bodyPr>
            <a:noAutofit/>
          </a:bodyPr>
          <a:lstStyle/>
          <a:p>
            <a:r>
              <a:rPr lang="en-IN" sz="9600" b="1" dirty="0">
                <a:solidFill>
                  <a:schemeClr val="accent1">
                    <a:lumMod val="60000"/>
                    <a:lumOff val="40000"/>
                  </a:schemeClr>
                </a:solidFill>
              </a:rPr>
              <a:t>THANK YOU</a:t>
            </a:r>
          </a:p>
        </p:txBody>
      </p:sp>
    </p:spTree>
    <p:extLst>
      <p:ext uri="{BB962C8B-B14F-4D97-AF65-F5344CB8AC3E}">
        <p14:creationId xmlns:p14="http://schemas.microsoft.com/office/powerpoint/2010/main" val="1923968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215</TotalTime>
  <Words>415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 Team Name Server Monks </vt:lpstr>
      <vt:lpstr>Project name ---- Docinpoc</vt:lpstr>
      <vt:lpstr>objective</vt:lpstr>
      <vt:lpstr>Benefits</vt:lpstr>
      <vt:lpstr>Description</vt:lpstr>
      <vt:lpstr>Explanation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Server Monks</dc:title>
  <dc:creator>TARUNA VERMA</dc:creator>
  <cp:lastModifiedBy>TARUNA VERMA</cp:lastModifiedBy>
  <cp:revision>19</cp:revision>
  <dcterms:created xsi:type="dcterms:W3CDTF">2020-11-27T16:39:48Z</dcterms:created>
  <dcterms:modified xsi:type="dcterms:W3CDTF">2020-12-01T13:29:41Z</dcterms:modified>
</cp:coreProperties>
</file>