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1" r:id="rId6"/>
    <p:sldId id="261" r:id="rId7"/>
    <p:sldId id="262" r:id="rId8"/>
    <p:sldId id="263" r:id="rId9"/>
    <p:sldId id="264" r:id="rId10"/>
    <p:sldId id="282" r:id="rId11"/>
    <p:sldId id="276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3931" autoAdjust="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ank Jindal" userId="4c4c2fe666b19096" providerId="LiveId" clId="{D5957AA5-E3D6-4DE8-9E0D-BB856E787210}"/>
    <pc:docChg chg="undo redo custSel addSld delSld modSld sldOrd modMainMaster">
      <pc:chgData name="Mayank Jindal" userId="4c4c2fe666b19096" providerId="LiveId" clId="{D5957AA5-E3D6-4DE8-9E0D-BB856E787210}" dt="2020-11-27T17:29:12.927" v="4482" actId="20577"/>
      <pc:docMkLst>
        <pc:docMk/>
      </pc:docMkLst>
      <pc:sldChg chg="delSp modSp mod">
        <pc:chgData name="Mayank Jindal" userId="4c4c2fe666b19096" providerId="LiveId" clId="{D5957AA5-E3D6-4DE8-9E0D-BB856E787210}" dt="2020-11-27T17:11:03.501" v="3821" actId="20577"/>
        <pc:sldMkLst>
          <pc:docMk/>
          <pc:sldMk cId="1485234858" sldId="256"/>
        </pc:sldMkLst>
        <pc:spChg chg="mod">
          <ac:chgData name="Mayank Jindal" userId="4c4c2fe666b19096" providerId="LiveId" clId="{D5957AA5-E3D6-4DE8-9E0D-BB856E787210}" dt="2020-11-27T16:26:32.338" v="2706" actId="1076"/>
          <ac:spMkLst>
            <pc:docMk/>
            <pc:sldMk cId="1485234858" sldId="256"/>
            <ac:spMk id="2" creationId="{E52BFEB6-F40E-4219-9AA6-8A27C2E8899B}"/>
          </ac:spMkLst>
        </pc:spChg>
        <pc:spChg chg="mod">
          <ac:chgData name="Mayank Jindal" userId="4c4c2fe666b19096" providerId="LiveId" clId="{D5957AA5-E3D6-4DE8-9E0D-BB856E787210}" dt="2020-11-27T17:11:03.501" v="3821" actId="20577"/>
          <ac:spMkLst>
            <pc:docMk/>
            <pc:sldMk cId="1485234858" sldId="256"/>
            <ac:spMk id="3" creationId="{74DB1EEC-D590-4C80-ABB7-362BBE1F5A1B}"/>
          </ac:spMkLst>
        </pc:spChg>
        <pc:picChg chg="del">
          <ac:chgData name="Mayank Jindal" userId="4c4c2fe666b19096" providerId="LiveId" clId="{D5957AA5-E3D6-4DE8-9E0D-BB856E787210}" dt="2020-11-27T16:26:47.538" v="2748" actId="478"/>
          <ac:picMkLst>
            <pc:docMk/>
            <pc:sldMk cId="1485234858" sldId="256"/>
            <ac:picMk id="5" creationId="{74D23D8F-6444-457C-AB4D-D550282E337B}"/>
          </ac:picMkLst>
        </pc:picChg>
      </pc:sldChg>
      <pc:sldChg chg="addSp delSp modSp del mod">
        <pc:chgData name="Mayank Jindal" userId="4c4c2fe666b19096" providerId="LiveId" clId="{D5957AA5-E3D6-4DE8-9E0D-BB856E787210}" dt="2020-11-27T17:02:36.485" v="3547" actId="47"/>
        <pc:sldMkLst>
          <pc:docMk/>
          <pc:sldMk cId="2122728967" sldId="260"/>
        </pc:sldMkLst>
        <pc:spChg chg="mod">
          <ac:chgData name="Mayank Jindal" userId="4c4c2fe666b19096" providerId="LiveId" clId="{D5957AA5-E3D6-4DE8-9E0D-BB856E787210}" dt="2020-11-27T16:58:40.783" v="3475" actId="1076"/>
          <ac:spMkLst>
            <pc:docMk/>
            <pc:sldMk cId="2122728967" sldId="260"/>
            <ac:spMk id="3" creationId="{7A663105-4B92-4F24-9DF6-58BB116E29FA}"/>
          </ac:spMkLst>
        </pc:spChg>
        <pc:spChg chg="mod">
          <ac:chgData name="Mayank Jindal" userId="4c4c2fe666b19096" providerId="LiveId" clId="{D5957AA5-E3D6-4DE8-9E0D-BB856E787210}" dt="2020-11-27T16:58:40.783" v="3475" actId="1076"/>
          <ac:spMkLst>
            <pc:docMk/>
            <pc:sldMk cId="2122728967" sldId="260"/>
            <ac:spMk id="4" creationId="{8E41F722-BA6E-4DCA-864E-876ECDFB5336}"/>
          </ac:spMkLst>
        </pc:spChg>
        <pc:spChg chg="add del mod">
          <ac:chgData name="Mayank Jindal" userId="4c4c2fe666b19096" providerId="LiveId" clId="{D5957AA5-E3D6-4DE8-9E0D-BB856E787210}" dt="2020-11-27T16:58:50.265" v="3481" actId="478"/>
          <ac:spMkLst>
            <pc:docMk/>
            <pc:sldMk cId="2122728967" sldId="260"/>
            <ac:spMk id="6" creationId="{03161DAB-3A3E-48FC-9143-482C63BB1C02}"/>
          </ac:spMkLst>
        </pc:spChg>
        <pc:spChg chg="add mod">
          <ac:chgData name="Mayank Jindal" userId="4c4c2fe666b19096" providerId="LiveId" clId="{D5957AA5-E3D6-4DE8-9E0D-BB856E787210}" dt="2020-11-27T16:58:40.757" v="3474" actId="1037"/>
          <ac:spMkLst>
            <pc:docMk/>
            <pc:sldMk cId="2122728967" sldId="260"/>
            <ac:spMk id="8" creationId="{D58DF35D-7F5F-43AE-9F32-DD708E3DC191}"/>
          </ac:spMkLst>
        </pc:spChg>
        <pc:spChg chg="mod">
          <ac:chgData name="Mayank Jindal" userId="4c4c2fe666b19096" providerId="LiveId" clId="{D5957AA5-E3D6-4DE8-9E0D-BB856E787210}" dt="2020-11-27T17:01:28.287" v="3529" actId="1076"/>
          <ac:spMkLst>
            <pc:docMk/>
            <pc:sldMk cId="2122728967" sldId="260"/>
            <ac:spMk id="9" creationId="{670550D9-B72F-46D0-B3A1-179DADF002AC}"/>
          </ac:spMkLst>
        </pc:spChg>
        <pc:picChg chg="add del mod">
          <ac:chgData name="Mayank Jindal" userId="4c4c2fe666b19096" providerId="LiveId" clId="{D5957AA5-E3D6-4DE8-9E0D-BB856E787210}" dt="2020-11-27T16:58:40.847" v="3477"/>
          <ac:picMkLst>
            <pc:docMk/>
            <pc:sldMk cId="2122728967" sldId="260"/>
            <ac:picMk id="7" creationId="{A5A24CAA-1131-43F1-942C-A803718ACD1F}"/>
          </ac:picMkLst>
        </pc:picChg>
        <pc:picChg chg="mod">
          <ac:chgData name="Mayank Jindal" userId="4c4c2fe666b19096" providerId="LiveId" clId="{D5957AA5-E3D6-4DE8-9E0D-BB856E787210}" dt="2020-11-27T17:01:25.540" v="3528" actId="1076"/>
          <ac:picMkLst>
            <pc:docMk/>
            <pc:sldMk cId="2122728967" sldId="260"/>
            <ac:picMk id="12" creationId="{3E7237D6-2D71-4A63-9CB5-8ADCB63FC726}"/>
          </ac:picMkLst>
        </pc:picChg>
      </pc:sldChg>
      <pc:sldChg chg="addSp delSp modSp mod">
        <pc:chgData name="Mayank Jindal" userId="4c4c2fe666b19096" providerId="LiveId" clId="{D5957AA5-E3D6-4DE8-9E0D-BB856E787210}" dt="2020-11-27T16:30:45.358" v="2838" actId="14100"/>
        <pc:sldMkLst>
          <pc:docMk/>
          <pc:sldMk cId="27126498" sldId="261"/>
        </pc:sldMkLst>
        <pc:spChg chg="mod">
          <ac:chgData name="Mayank Jindal" userId="4c4c2fe666b19096" providerId="LiveId" clId="{D5957AA5-E3D6-4DE8-9E0D-BB856E787210}" dt="2020-11-27T16:29:07.803" v="2800" actId="2711"/>
          <ac:spMkLst>
            <pc:docMk/>
            <pc:sldMk cId="27126498" sldId="261"/>
            <ac:spMk id="3" creationId="{0DED61FF-98D7-468C-A710-A0E65FFCFDD7}"/>
          </ac:spMkLst>
        </pc:spChg>
        <pc:spChg chg="mod">
          <ac:chgData name="Mayank Jindal" userId="4c4c2fe666b19096" providerId="LiveId" clId="{D5957AA5-E3D6-4DE8-9E0D-BB856E787210}" dt="2020-11-27T10:42:56.334" v="448" actId="20577"/>
          <ac:spMkLst>
            <pc:docMk/>
            <pc:sldMk cId="27126498" sldId="261"/>
            <ac:spMk id="5" creationId="{DB6638D4-E453-4BC4-A3A0-F3C51852BCF8}"/>
          </ac:spMkLst>
        </pc:spChg>
        <pc:spChg chg="mod">
          <ac:chgData name="Mayank Jindal" userId="4c4c2fe666b19096" providerId="LiveId" clId="{D5957AA5-E3D6-4DE8-9E0D-BB856E787210}" dt="2020-11-27T16:30:45.358" v="2838" actId="14100"/>
          <ac:spMkLst>
            <pc:docMk/>
            <pc:sldMk cId="27126498" sldId="261"/>
            <ac:spMk id="6" creationId="{0BC44B71-63BE-418A-A82A-64402026207E}"/>
          </ac:spMkLst>
        </pc:spChg>
        <pc:spChg chg="mod">
          <ac:chgData name="Mayank Jindal" userId="4c4c2fe666b19096" providerId="LiveId" clId="{D5957AA5-E3D6-4DE8-9E0D-BB856E787210}" dt="2020-11-27T11:01:50.337" v="670" actId="20577"/>
          <ac:spMkLst>
            <pc:docMk/>
            <pc:sldMk cId="27126498" sldId="261"/>
            <ac:spMk id="9" creationId="{CEFFF724-CE30-4C63-A086-DF05C2777EC1}"/>
          </ac:spMkLst>
        </pc:spChg>
        <pc:spChg chg="mod">
          <ac:chgData name="Mayank Jindal" userId="4c4c2fe666b19096" providerId="LiveId" clId="{D5957AA5-E3D6-4DE8-9E0D-BB856E787210}" dt="2020-11-27T16:30:35.079" v="2833" actId="1076"/>
          <ac:spMkLst>
            <pc:docMk/>
            <pc:sldMk cId="27126498" sldId="261"/>
            <ac:spMk id="10" creationId="{AA64044E-682B-419B-AB70-118D0597C64C}"/>
          </ac:spMkLst>
        </pc:spChg>
        <pc:spChg chg="add del mod">
          <ac:chgData name="Mayank Jindal" userId="4c4c2fe666b19096" providerId="LiveId" clId="{D5957AA5-E3D6-4DE8-9E0D-BB856E787210}" dt="2020-11-27T10:41:40.841" v="437" actId="931"/>
          <ac:spMkLst>
            <pc:docMk/>
            <pc:sldMk cId="27126498" sldId="261"/>
            <ac:spMk id="11" creationId="{4A0409A9-D8D5-4F3B-97BC-56862C630D9A}"/>
          </ac:spMkLst>
        </pc:spChg>
        <pc:spChg chg="mod">
          <ac:chgData name="Mayank Jindal" userId="4c4c2fe666b19096" providerId="LiveId" clId="{D5957AA5-E3D6-4DE8-9E0D-BB856E787210}" dt="2020-11-27T10:44:36.652" v="549" actId="1076"/>
          <ac:spMkLst>
            <pc:docMk/>
            <pc:sldMk cId="27126498" sldId="261"/>
            <ac:spMk id="12" creationId="{F2739695-B49F-491F-9573-F501246A7F48}"/>
          </ac:spMkLst>
        </pc:spChg>
        <pc:spChg chg="mod">
          <ac:chgData name="Mayank Jindal" userId="4c4c2fe666b19096" providerId="LiveId" clId="{D5957AA5-E3D6-4DE8-9E0D-BB856E787210}" dt="2020-11-27T16:30:43.140" v="2837" actId="14100"/>
          <ac:spMkLst>
            <pc:docMk/>
            <pc:sldMk cId="27126498" sldId="261"/>
            <ac:spMk id="13" creationId="{59357458-973E-473B-B43E-428D949A39C2}"/>
          </ac:spMkLst>
        </pc:spChg>
        <pc:spChg chg="mod">
          <ac:chgData name="Mayank Jindal" userId="4c4c2fe666b19096" providerId="LiveId" clId="{D5957AA5-E3D6-4DE8-9E0D-BB856E787210}" dt="2020-11-27T10:46:10.394" v="559" actId="1076"/>
          <ac:spMkLst>
            <pc:docMk/>
            <pc:sldMk cId="27126498" sldId="261"/>
            <ac:spMk id="15" creationId="{4C4406D0-E93A-4D4A-882C-3D100622979A}"/>
          </ac:spMkLst>
        </pc:spChg>
        <pc:spChg chg="mod">
          <ac:chgData name="Mayank Jindal" userId="4c4c2fe666b19096" providerId="LiveId" clId="{D5957AA5-E3D6-4DE8-9E0D-BB856E787210}" dt="2020-11-27T16:30:41.812" v="2836" actId="14100"/>
          <ac:spMkLst>
            <pc:docMk/>
            <pc:sldMk cId="27126498" sldId="261"/>
            <ac:spMk id="16" creationId="{820792B4-5A57-43A7-8C75-3B4261EE86DE}"/>
          </ac:spMkLst>
        </pc:spChg>
        <pc:spChg chg="mod">
          <ac:chgData name="Mayank Jindal" userId="4c4c2fe666b19096" providerId="LiveId" clId="{D5957AA5-E3D6-4DE8-9E0D-BB856E787210}" dt="2020-11-27T11:09:07.660" v="884" actId="20577"/>
          <ac:spMkLst>
            <pc:docMk/>
            <pc:sldMk cId="27126498" sldId="261"/>
            <ac:spMk id="18" creationId="{448350F0-9CCA-4F7C-98E8-BC7969FD399D}"/>
          </ac:spMkLst>
        </pc:spChg>
        <pc:spChg chg="mod">
          <ac:chgData name="Mayank Jindal" userId="4c4c2fe666b19096" providerId="LiveId" clId="{D5957AA5-E3D6-4DE8-9E0D-BB856E787210}" dt="2020-11-27T16:30:39.406" v="2835" actId="14100"/>
          <ac:spMkLst>
            <pc:docMk/>
            <pc:sldMk cId="27126498" sldId="261"/>
            <ac:spMk id="19" creationId="{4FD8E4F9-1B84-4707-95BE-9EC53D7ACB9D}"/>
          </ac:spMkLst>
        </pc:spChg>
        <pc:spChg chg="add del mod">
          <ac:chgData name="Mayank Jindal" userId="4c4c2fe666b19096" providerId="LiveId" clId="{D5957AA5-E3D6-4DE8-9E0D-BB856E787210}" dt="2020-11-27T10:41:46.488" v="440"/>
          <ac:spMkLst>
            <pc:docMk/>
            <pc:sldMk cId="27126498" sldId="261"/>
            <ac:spMk id="20" creationId="{AC500C94-3E94-4AE5-998A-C1242B0BB487}"/>
          </ac:spMkLst>
        </pc:spChg>
        <pc:spChg chg="add mod">
          <ac:chgData name="Mayank Jindal" userId="4c4c2fe666b19096" providerId="LiveId" clId="{D5957AA5-E3D6-4DE8-9E0D-BB856E787210}" dt="2020-11-27T16:29:12.676" v="2817" actId="1037"/>
          <ac:spMkLst>
            <pc:docMk/>
            <pc:sldMk cId="27126498" sldId="261"/>
            <ac:spMk id="20" creationId="{D7EA4DDB-D9FF-4AEE-9425-46D2F10DF8A6}"/>
          </ac:spMkLst>
        </pc:spChg>
        <pc:spChg chg="add del mod">
          <ac:chgData name="Mayank Jindal" userId="4c4c2fe666b19096" providerId="LiveId" clId="{D5957AA5-E3D6-4DE8-9E0D-BB856E787210}" dt="2020-11-27T11:01:35.063" v="659" actId="931"/>
          <ac:spMkLst>
            <pc:docMk/>
            <pc:sldMk cId="27126498" sldId="261"/>
            <ac:spMk id="22" creationId="{995FEAC5-FCE9-40A7-8759-38EE5D4573C0}"/>
          </ac:spMkLst>
        </pc:spChg>
        <pc:spChg chg="add del mod">
          <ac:chgData name="Mayank Jindal" userId="4c4c2fe666b19096" providerId="LiveId" clId="{D5957AA5-E3D6-4DE8-9E0D-BB856E787210}" dt="2020-11-27T11:01:42.229" v="661" actId="478"/>
          <ac:spMkLst>
            <pc:docMk/>
            <pc:sldMk cId="27126498" sldId="261"/>
            <ac:spMk id="25" creationId="{1A8673EC-732C-4545-AA62-C5B6150B7A9B}"/>
          </ac:spMkLst>
        </pc:spChg>
        <pc:spChg chg="add del mod">
          <ac:chgData name="Mayank Jindal" userId="4c4c2fe666b19096" providerId="LiveId" clId="{D5957AA5-E3D6-4DE8-9E0D-BB856E787210}" dt="2020-11-27T11:07:41.959" v="842" actId="931"/>
          <ac:spMkLst>
            <pc:docMk/>
            <pc:sldMk cId="27126498" sldId="261"/>
            <ac:spMk id="27" creationId="{C63DEF6E-088B-4424-AA48-2A1484714174}"/>
          </ac:spMkLst>
        </pc:spChg>
        <pc:spChg chg="add del mod">
          <ac:chgData name="Mayank Jindal" userId="4c4c2fe666b19096" providerId="LiveId" clId="{D5957AA5-E3D6-4DE8-9E0D-BB856E787210}" dt="2020-11-27T11:07:49.239" v="845" actId="478"/>
          <ac:spMkLst>
            <pc:docMk/>
            <pc:sldMk cId="27126498" sldId="261"/>
            <ac:spMk id="30" creationId="{D9F8EB0D-9CBB-455F-B28E-47F4FE377D78}"/>
          </ac:spMkLst>
        </pc:spChg>
        <pc:spChg chg="add del mod">
          <ac:chgData name="Mayank Jindal" userId="4c4c2fe666b19096" providerId="LiveId" clId="{D5957AA5-E3D6-4DE8-9E0D-BB856E787210}" dt="2020-11-27T11:07:47.341" v="844" actId="478"/>
          <ac:spMkLst>
            <pc:docMk/>
            <pc:sldMk cId="27126498" sldId="261"/>
            <ac:spMk id="32" creationId="{880D424C-2FAB-4F7F-ADF3-0E0F248B1346}"/>
          </ac:spMkLst>
        </pc:spChg>
        <pc:picChg chg="mod">
          <ac:chgData name="Mayank Jindal" userId="4c4c2fe666b19096" providerId="LiveId" clId="{D5957AA5-E3D6-4DE8-9E0D-BB856E787210}" dt="2020-11-27T10:46:03.520" v="558" actId="1076"/>
          <ac:picMkLst>
            <pc:docMk/>
            <pc:sldMk cId="27126498" sldId="261"/>
            <ac:picMk id="7" creationId="{522908FA-01FC-41CE-A958-D84BDE21B6B6}"/>
          </ac:picMkLst>
        </pc:picChg>
        <pc:picChg chg="add mod">
          <ac:chgData name="Mayank Jindal" userId="4c4c2fe666b19096" providerId="LiveId" clId="{D5957AA5-E3D6-4DE8-9E0D-BB856E787210}" dt="2020-11-27T10:41:40.841" v="437" actId="931"/>
          <ac:picMkLst>
            <pc:docMk/>
            <pc:sldMk cId="27126498" sldId="261"/>
            <ac:picMk id="17" creationId="{86385C9D-4F73-4D7B-A23A-0619C5C13308}"/>
          </ac:picMkLst>
        </pc:picChg>
        <pc:picChg chg="add mod">
          <ac:chgData name="Mayank Jindal" userId="4c4c2fe666b19096" providerId="LiveId" clId="{D5957AA5-E3D6-4DE8-9E0D-BB856E787210}" dt="2020-11-27T11:01:45.298" v="662" actId="1076"/>
          <ac:picMkLst>
            <pc:docMk/>
            <pc:sldMk cId="27126498" sldId="261"/>
            <ac:picMk id="24" creationId="{0750D0A5-463F-4693-8159-B8F2BB07175E}"/>
          </ac:picMkLst>
        </pc:picChg>
        <pc:picChg chg="add del mod">
          <ac:chgData name="Mayank Jindal" userId="4c4c2fe666b19096" providerId="LiveId" clId="{D5957AA5-E3D6-4DE8-9E0D-BB856E787210}" dt="2020-11-27T11:07:59.420" v="850" actId="14100"/>
          <ac:picMkLst>
            <pc:docMk/>
            <pc:sldMk cId="27126498" sldId="261"/>
            <ac:picMk id="29" creationId="{AA2FB94D-74C0-46E0-AEC3-DD609AFA77C0}"/>
          </ac:picMkLst>
        </pc:picChg>
        <pc:picChg chg="del">
          <ac:chgData name="Mayank Jindal" userId="4c4c2fe666b19096" providerId="LiveId" clId="{D5957AA5-E3D6-4DE8-9E0D-BB856E787210}" dt="2020-11-27T10:40:07.135" v="436" actId="478"/>
          <ac:picMkLst>
            <pc:docMk/>
            <pc:sldMk cId="27126498" sldId="261"/>
            <ac:picMk id="41" creationId="{B811075A-E743-458A-83DD-C9C3924D79D2}"/>
          </ac:picMkLst>
        </pc:picChg>
        <pc:picChg chg="del mod">
          <ac:chgData name="Mayank Jindal" userId="4c4c2fe666b19096" providerId="LiveId" clId="{D5957AA5-E3D6-4DE8-9E0D-BB856E787210}" dt="2020-11-27T11:00:40.083" v="658" actId="478"/>
          <ac:picMkLst>
            <pc:docMk/>
            <pc:sldMk cId="27126498" sldId="261"/>
            <ac:picMk id="43" creationId="{869A15CA-3DF8-417D-B9D8-F994D15851BB}"/>
          </ac:picMkLst>
        </pc:picChg>
        <pc:picChg chg="mod">
          <ac:chgData name="Mayank Jindal" userId="4c4c2fe666b19096" providerId="LiveId" clId="{D5957AA5-E3D6-4DE8-9E0D-BB856E787210}" dt="2020-11-27T10:44:19.488" v="545" actId="1076"/>
          <ac:picMkLst>
            <pc:docMk/>
            <pc:sldMk cId="27126498" sldId="261"/>
            <ac:picMk id="45" creationId="{D18F8380-4F68-4979-BEC0-C897519AD437}"/>
          </ac:picMkLst>
        </pc:picChg>
        <pc:picChg chg="del">
          <ac:chgData name="Mayank Jindal" userId="4c4c2fe666b19096" providerId="LiveId" clId="{D5957AA5-E3D6-4DE8-9E0D-BB856E787210}" dt="2020-11-27T11:06:23.237" v="841" actId="478"/>
          <ac:picMkLst>
            <pc:docMk/>
            <pc:sldMk cId="27126498" sldId="261"/>
            <ac:picMk id="49" creationId="{B216FC82-4CDA-4982-85CF-C693A432A28E}"/>
          </ac:picMkLst>
        </pc:picChg>
      </pc:sldChg>
      <pc:sldChg chg="addSp modSp mod">
        <pc:chgData name="Mayank Jindal" userId="4c4c2fe666b19096" providerId="LiveId" clId="{D5957AA5-E3D6-4DE8-9E0D-BB856E787210}" dt="2020-11-27T17:21:07.323" v="4294" actId="14100"/>
        <pc:sldMkLst>
          <pc:docMk/>
          <pc:sldMk cId="3378458110" sldId="262"/>
        </pc:sldMkLst>
        <pc:spChg chg="mod">
          <ac:chgData name="Mayank Jindal" userId="4c4c2fe666b19096" providerId="LiveId" clId="{D5957AA5-E3D6-4DE8-9E0D-BB856E787210}" dt="2020-11-27T16:28:57.067" v="2790" actId="2711"/>
          <ac:spMkLst>
            <pc:docMk/>
            <pc:sldMk cId="3378458110" sldId="262"/>
            <ac:spMk id="3" creationId="{87C2AC9A-0FD0-4DA8-99B4-C440A1D15DA4}"/>
          </ac:spMkLst>
        </pc:spChg>
        <pc:spChg chg="mod">
          <ac:chgData name="Mayank Jindal" userId="4c4c2fe666b19096" providerId="LiveId" clId="{D5957AA5-E3D6-4DE8-9E0D-BB856E787210}" dt="2020-11-27T17:21:07.323" v="4294" actId="14100"/>
          <ac:spMkLst>
            <pc:docMk/>
            <pc:sldMk cId="3378458110" sldId="262"/>
            <ac:spMk id="4" creationId="{F28FED25-4DDC-4D72-A54E-3E227B420317}"/>
          </ac:spMkLst>
        </pc:spChg>
        <pc:spChg chg="mod">
          <ac:chgData name="Mayank Jindal" userId="4c4c2fe666b19096" providerId="LiveId" clId="{D5957AA5-E3D6-4DE8-9E0D-BB856E787210}" dt="2020-11-27T17:17:30.741" v="4090" actId="20577"/>
          <ac:spMkLst>
            <pc:docMk/>
            <pc:sldMk cId="3378458110" sldId="262"/>
            <ac:spMk id="7" creationId="{FBE93992-F65E-48D7-971D-FA51E969BEFE}"/>
          </ac:spMkLst>
        </pc:spChg>
        <pc:spChg chg="mod">
          <ac:chgData name="Mayank Jindal" userId="4c4c2fe666b19096" providerId="LiveId" clId="{D5957AA5-E3D6-4DE8-9E0D-BB856E787210}" dt="2020-11-27T11:16:12.752" v="1283" actId="20577"/>
          <ac:spMkLst>
            <pc:docMk/>
            <pc:sldMk cId="3378458110" sldId="262"/>
            <ac:spMk id="9" creationId="{66810F29-B4A6-4A97-903D-F931D52ACA7F}"/>
          </ac:spMkLst>
        </pc:spChg>
        <pc:spChg chg="mod">
          <ac:chgData name="Mayank Jindal" userId="4c4c2fe666b19096" providerId="LiveId" clId="{D5957AA5-E3D6-4DE8-9E0D-BB856E787210}" dt="2020-11-27T16:31:35.210" v="2880" actId="20577"/>
          <ac:spMkLst>
            <pc:docMk/>
            <pc:sldMk cId="3378458110" sldId="262"/>
            <ac:spMk id="10" creationId="{68053976-DF5A-4CE2-94FB-5F70C9064260}"/>
          </ac:spMkLst>
        </pc:spChg>
        <pc:spChg chg="mod">
          <ac:chgData name="Mayank Jindal" userId="4c4c2fe666b19096" providerId="LiveId" clId="{D5957AA5-E3D6-4DE8-9E0D-BB856E787210}" dt="2020-11-27T17:17:16.064" v="4078" actId="20577"/>
          <ac:spMkLst>
            <pc:docMk/>
            <pc:sldMk cId="3378458110" sldId="262"/>
            <ac:spMk id="11" creationId="{89256EF6-3CDE-4ADE-8753-BF5040E3C65B}"/>
          </ac:spMkLst>
        </pc:spChg>
        <pc:spChg chg="add mod">
          <ac:chgData name="Mayank Jindal" userId="4c4c2fe666b19096" providerId="LiveId" clId="{D5957AA5-E3D6-4DE8-9E0D-BB856E787210}" dt="2020-11-27T16:29:01.519" v="2799" actId="1038"/>
          <ac:spMkLst>
            <pc:docMk/>
            <pc:sldMk cId="3378458110" sldId="262"/>
            <ac:spMk id="18" creationId="{18447687-C24C-4665-A57C-BECD6D347A5E}"/>
          </ac:spMkLst>
        </pc:spChg>
      </pc:sldChg>
      <pc:sldChg chg="addSp delSp modSp mod">
        <pc:chgData name="Mayank Jindal" userId="4c4c2fe666b19096" providerId="LiveId" clId="{D5957AA5-E3D6-4DE8-9E0D-BB856E787210}" dt="2020-11-27T17:23:15.172" v="4391" actId="20577"/>
        <pc:sldMkLst>
          <pc:docMk/>
          <pc:sldMk cId="4002911784" sldId="263"/>
        </pc:sldMkLst>
        <pc:spChg chg="mod">
          <ac:chgData name="Mayank Jindal" userId="4c4c2fe666b19096" providerId="LiveId" clId="{D5957AA5-E3D6-4DE8-9E0D-BB856E787210}" dt="2020-11-27T16:28:47.851" v="2787" actId="2711"/>
          <ac:spMkLst>
            <pc:docMk/>
            <pc:sldMk cId="4002911784" sldId="263"/>
            <ac:spMk id="3" creationId="{09D4394E-B587-4CD9-96D1-650A82CA0197}"/>
          </ac:spMkLst>
        </pc:spChg>
        <pc:spChg chg="mod">
          <ac:chgData name="Mayank Jindal" userId="4c4c2fe666b19096" providerId="LiveId" clId="{D5957AA5-E3D6-4DE8-9E0D-BB856E787210}" dt="2020-11-27T17:23:15.172" v="4391" actId="20577"/>
          <ac:spMkLst>
            <pc:docMk/>
            <pc:sldMk cId="4002911784" sldId="263"/>
            <ac:spMk id="4" creationId="{C154CB10-3BB7-4C3D-9275-80A6E79BD7C8}"/>
          </ac:spMkLst>
        </pc:spChg>
        <pc:spChg chg="mod">
          <ac:chgData name="Mayank Jindal" userId="4c4c2fe666b19096" providerId="LiveId" clId="{D5957AA5-E3D6-4DE8-9E0D-BB856E787210}" dt="2020-11-27T16:34:34.397" v="3075" actId="20577"/>
          <ac:spMkLst>
            <pc:docMk/>
            <pc:sldMk cId="4002911784" sldId="263"/>
            <ac:spMk id="7" creationId="{1FBEF8A3-3B79-4A1D-83CE-3501D6E1EC52}"/>
          </ac:spMkLst>
        </pc:spChg>
        <pc:spChg chg="mod">
          <ac:chgData name="Mayank Jindal" userId="4c4c2fe666b19096" providerId="LiveId" clId="{D5957AA5-E3D6-4DE8-9E0D-BB856E787210}" dt="2020-11-27T16:39:52.562" v="3226" actId="20577"/>
          <ac:spMkLst>
            <pc:docMk/>
            <pc:sldMk cId="4002911784" sldId="263"/>
            <ac:spMk id="9" creationId="{8724B20D-50EC-427F-9E2C-81625A7AC444}"/>
          </ac:spMkLst>
        </pc:spChg>
        <pc:spChg chg="add del mod">
          <ac:chgData name="Mayank Jindal" userId="4c4c2fe666b19096" providerId="LiveId" clId="{D5957AA5-E3D6-4DE8-9E0D-BB856E787210}" dt="2020-11-27T11:27:11.187" v="1459" actId="478"/>
          <ac:spMkLst>
            <pc:docMk/>
            <pc:sldMk cId="4002911784" sldId="263"/>
            <ac:spMk id="10" creationId="{CEC4A1A3-C909-4A3F-99A9-4D145C1CE4D8}"/>
          </ac:spMkLst>
        </pc:spChg>
        <pc:spChg chg="mod">
          <ac:chgData name="Mayank Jindal" userId="4c4c2fe666b19096" providerId="LiveId" clId="{D5957AA5-E3D6-4DE8-9E0D-BB856E787210}" dt="2020-11-27T11:27:24.690" v="1476" actId="20577"/>
          <ac:spMkLst>
            <pc:docMk/>
            <pc:sldMk cId="4002911784" sldId="263"/>
            <ac:spMk id="12" creationId="{6FDE267D-5AD5-4C76-A976-43EDB64DB1F3}"/>
          </ac:spMkLst>
        </pc:spChg>
        <pc:spChg chg="mod">
          <ac:chgData name="Mayank Jindal" userId="4c4c2fe666b19096" providerId="LiveId" clId="{D5957AA5-E3D6-4DE8-9E0D-BB856E787210}" dt="2020-11-27T16:35:14.966" v="3152" actId="1076"/>
          <ac:spMkLst>
            <pc:docMk/>
            <pc:sldMk cId="4002911784" sldId="263"/>
            <ac:spMk id="13" creationId="{DF58DB01-FA52-44DB-A820-8E4A194D9F8C}"/>
          </ac:spMkLst>
        </pc:spChg>
        <pc:spChg chg="mod">
          <ac:chgData name="Mayank Jindal" userId="4c4c2fe666b19096" providerId="LiveId" clId="{D5957AA5-E3D6-4DE8-9E0D-BB856E787210}" dt="2020-11-27T16:35:19.324" v="3153" actId="1076"/>
          <ac:spMkLst>
            <pc:docMk/>
            <pc:sldMk cId="4002911784" sldId="263"/>
            <ac:spMk id="15" creationId="{A1B6F490-8CEC-444D-ADC0-E8B315EA3B54}"/>
          </ac:spMkLst>
        </pc:spChg>
        <pc:spChg chg="add mod">
          <ac:chgData name="Mayank Jindal" userId="4c4c2fe666b19096" providerId="LiveId" clId="{D5957AA5-E3D6-4DE8-9E0D-BB856E787210}" dt="2020-11-27T16:28:52.272" v="2789" actId="1038"/>
          <ac:spMkLst>
            <pc:docMk/>
            <pc:sldMk cId="4002911784" sldId="263"/>
            <ac:spMk id="19" creationId="{41E956F7-F317-46CA-827D-1EE2E03BA7AC}"/>
          </ac:spMkLst>
        </pc:spChg>
        <pc:spChg chg="add del mod">
          <ac:chgData name="Mayank Jindal" userId="4c4c2fe666b19096" providerId="LiveId" clId="{D5957AA5-E3D6-4DE8-9E0D-BB856E787210}" dt="2020-11-27T17:21:50.628" v="4298"/>
          <ac:spMkLst>
            <pc:docMk/>
            <pc:sldMk cId="4002911784" sldId="263"/>
            <ac:spMk id="21" creationId="{5B52AD72-2479-4E87-92F8-18C3D0A3CF9A}"/>
          </ac:spMkLst>
        </pc:spChg>
        <pc:picChg chg="mod">
          <ac:chgData name="Mayank Jindal" userId="4c4c2fe666b19096" providerId="LiveId" clId="{D5957AA5-E3D6-4DE8-9E0D-BB856E787210}" dt="2020-11-27T16:33:33.619" v="3028" actId="1076"/>
          <ac:picMkLst>
            <pc:docMk/>
            <pc:sldMk cId="4002911784" sldId="263"/>
            <ac:picMk id="31" creationId="{146C3774-1A16-4CEA-B0D9-21F4D70DD683}"/>
          </ac:picMkLst>
        </pc:picChg>
        <pc:picChg chg="add del">
          <ac:chgData name="Mayank Jindal" userId="4c4c2fe666b19096" providerId="LiveId" clId="{D5957AA5-E3D6-4DE8-9E0D-BB856E787210}" dt="2020-11-27T11:27:11.187" v="1459" actId="478"/>
          <ac:picMkLst>
            <pc:docMk/>
            <pc:sldMk cId="4002911784" sldId="263"/>
            <ac:picMk id="35" creationId="{7AF56B60-D53D-40A4-82F9-B1DEB9644A3D}"/>
          </ac:picMkLst>
        </pc:picChg>
      </pc:sldChg>
      <pc:sldChg chg="addSp delSp modSp mod">
        <pc:chgData name="Mayank Jindal" userId="4c4c2fe666b19096" providerId="LiveId" clId="{D5957AA5-E3D6-4DE8-9E0D-BB856E787210}" dt="2020-11-27T16:59:15.572" v="3487" actId="1076"/>
        <pc:sldMkLst>
          <pc:docMk/>
          <pc:sldMk cId="1344647200" sldId="264"/>
        </pc:sldMkLst>
        <pc:spChg chg="mod">
          <ac:chgData name="Mayank Jindal" userId="4c4c2fe666b19096" providerId="LiveId" clId="{D5957AA5-E3D6-4DE8-9E0D-BB856E787210}" dt="2020-11-27T16:28:32.948" v="2772" actId="2711"/>
          <ac:spMkLst>
            <pc:docMk/>
            <pc:sldMk cId="1344647200" sldId="264"/>
            <ac:spMk id="3" creationId="{362AC071-0624-430C-AEB0-AD3EBFC1CD1D}"/>
          </ac:spMkLst>
        </pc:spChg>
        <pc:spChg chg="del mod">
          <ac:chgData name="Mayank Jindal" userId="4c4c2fe666b19096" providerId="LiveId" clId="{D5957AA5-E3D6-4DE8-9E0D-BB856E787210}" dt="2020-11-27T11:42:16.603" v="1750" actId="478"/>
          <ac:spMkLst>
            <pc:docMk/>
            <pc:sldMk cId="1344647200" sldId="264"/>
            <ac:spMk id="5" creationId="{5F606456-BEB8-424C-8C7C-E9B311D7C337}"/>
          </ac:spMkLst>
        </pc:spChg>
        <pc:spChg chg="add del mod">
          <ac:chgData name="Mayank Jindal" userId="4c4c2fe666b19096" providerId="LiveId" clId="{D5957AA5-E3D6-4DE8-9E0D-BB856E787210}" dt="2020-11-27T16:23:59.972" v="2637" actId="21"/>
          <ac:spMkLst>
            <pc:docMk/>
            <pc:sldMk cId="1344647200" sldId="264"/>
            <ac:spMk id="5" creationId="{C16F2FDA-B6FD-4CBB-A08E-341EDF67793A}"/>
          </ac:spMkLst>
        </pc:spChg>
        <pc:spChg chg="add del mod">
          <ac:chgData name="Mayank Jindal" userId="4c4c2fe666b19096" providerId="LiveId" clId="{D5957AA5-E3D6-4DE8-9E0D-BB856E787210}" dt="2020-11-27T11:42:46.424" v="1770" actId="478"/>
          <ac:spMkLst>
            <pc:docMk/>
            <pc:sldMk cId="1344647200" sldId="264"/>
            <ac:spMk id="6" creationId="{8D7AAFF3-2831-4D20-AF8A-B0605C18B43E}"/>
          </ac:spMkLst>
        </pc:spChg>
        <pc:spChg chg="add del mod">
          <ac:chgData name="Mayank Jindal" userId="4c4c2fe666b19096" providerId="LiveId" clId="{D5957AA5-E3D6-4DE8-9E0D-BB856E787210}" dt="2020-11-27T16:25:06.634" v="2681" actId="1076"/>
          <ac:spMkLst>
            <pc:docMk/>
            <pc:sldMk cId="1344647200" sldId="264"/>
            <ac:spMk id="9" creationId="{3C4C820F-048F-4850-8903-A21A509419E9}"/>
          </ac:spMkLst>
        </pc:spChg>
        <pc:spChg chg="add del mod">
          <ac:chgData name="Mayank Jindal" userId="4c4c2fe666b19096" providerId="LiveId" clId="{D5957AA5-E3D6-4DE8-9E0D-BB856E787210}" dt="2020-11-27T11:53:04.493" v="2301" actId="478"/>
          <ac:spMkLst>
            <pc:docMk/>
            <pc:sldMk cId="1344647200" sldId="264"/>
            <ac:spMk id="10" creationId="{E5BE2204-9D6A-47CF-BD2F-AF7D28FBAF4D}"/>
          </ac:spMkLst>
        </pc:spChg>
        <pc:spChg chg="add mod">
          <ac:chgData name="Mayank Jindal" userId="4c4c2fe666b19096" providerId="LiveId" clId="{D5957AA5-E3D6-4DE8-9E0D-BB856E787210}" dt="2020-11-27T16:55:55.494" v="3405" actId="20577"/>
          <ac:spMkLst>
            <pc:docMk/>
            <pc:sldMk cId="1344647200" sldId="264"/>
            <ac:spMk id="13" creationId="{95BC099B-F790-48D0-88AF-425919DF7769}"/>
          </ac:spMkLst>
        </pc:spChg>
        <pc:spChg chg="add mod">
          <ac:chgData name="Mayank Jindal" userId="4c4c2fe666b19096" providerId="LiveId" clId="{D5957AA5-E3D6-4DE8-9E0D-BB856E787210}" dt="2020-11-27T16:36:30.089" v="3210" actId="20577"/>
          <ac:spMkLst>
            <pc:docMk/>
            <pc:sldMk cId="1344647200" sldId="264"/>
            <ac:spMk id="16" creationId="{630980DD-FC6C-4576-880B-BDE1D11F0B7C}"/>
          </ac:spMkLst>
        </pc:spChg>
        <pc:spChg chg="add del">
          <ac:chgData name="Mayank Jindal" userId="4c4c2fe666b19096" providerId="LiveId" clId="{D5957AA5-E3D6-4DE8-9E0D-BB856E787210}" dt="2020-11-27T11:53:08.319" v="2303" actId="22"/>
          <ac:spMkLst>
            <pc:docMk/>
            <pc:sldMk cId="1344647200" sldId="264"/>
            <ac:spMk id="17" creationId="{20C880ED-8F08-45BB-9160-0A6C213EE330}"/>
          </ac:spMkLst>
        </pc:spChg>
        <pc:spChg chg="add mod">
          <ac:chgData name="Mayank Jindal" userId="4c4c2fe666b19096" providerId="LiveId" clId="{D5957AA5-E3D6-4DE8-9E0D-BB856E787210}" dt="2020-11-27T16:28:41.899" v="2786" actId="14100"/>
          <ac:spMkLst>
            <pc:docMk/>
            <pc:sldMk cId="1344647200" sldId="264"/>
            <ac:spMk id="17" creationId="{86D0E23B-99BB-480E-9D5E-D1E0186542BC}"/>
          </ac:spMkLst>
        </pc:spChg>
        <pc:spChg chg="add mod">
          <ac:chgData name="Mayank Jindal" userId="4c4c2fe666b19096" providerId="LiveId" clId="{D5957AA5-E3D6-4DE8-9E0D-BB856E787210}" dt="2020-11-27T16:35:44.224" v="3156" actId="20577"/>
          <ac:spMkLst>
            <pc:docMk/>
            <pc:sldMk cId="1344647200" sldId="264"/>
            <ac:spMk id="18" creationId="{C9D3FFA9-3712-460F-B229-7C602F190D52}"/>
          </ac:spMkLst>
        </pc:spChg>
        <pc:picChg chg="add mod">
          <ac:chgData name="Mayank Jindal" userId="4c4c2fe666b19096" providerId="LiveId" clId="{D5957AA5-E3D6-4DE8-9E0D-BB856E787210}" dt="2020-11-27T16:23:35.337" v="2626" actId="1036"/>
          <ac:picMkLst>
            <pc:docMk/>
            <pc:sldMk cId="1344647200" sldId="264"/>
            <ac:picMk id="11" creationId="{E20CEE3B-AC12-4C43-B075-5501C2F71FD4}"/>
          </ac:picMkLst>
        </pc:picChg>
        <pc:picChg chg="add mod">
          <ac:chgData name="Mayank Jindal" userId="4c4c2fe666b19096" providerId="LiveId" clId="{D5957AA5-E3D6-4DE8-9E0D-BB856E787210}" dt="2020-11-27T16:23:35.337" v="2626" actId="1036"/>
          <ac:picMkLst>
            <pc:docMk/>
            <pc:sldMk cId="1344647200" sldId="264"/>
            <ac:picMk id="12" creationId="{0263C394-DD3C-4845-B110-5197E585F22F}"/>
          </ac:picMkLst>
        </pc:picChg>
        <pc:picChg chg="add mod">
          <ac:chgData name="Mayank Jindal" userId="4c4c2fe666b19096" providerId="LiveId" clId="{D5957AA5-E3D6-4DE8-9E0D-BB856E787210}" dt="2020-11-27T16:23:35.337" v="2626" actId="1036"/>
          <ac:picMkLst>
            <pc:docMk/>
            <pc:sldMk cId="1344647200" sldId="264"/>
            <ac:picMk id="14" creationId="{F030BB6A-2307-4684-8AAD-F6763E1FC6CF}"/>
          </ac:picMkLst>
        </pc:picChg>
        <pc:picChg chg="add del mod">
          <ac:chgData name="Mayank Jindal" userId="4c4c2fe666b19096" providerId="LiveId" clId="{D5957AA5-E3D6-4DE8-9E0D-BB856E787210}" dt="2020-11-27T16:59:15.572" v="3487" actId="1076"/>
          <ac:picMkLst>
            <pc:docMk/>
            <pc:sldMk cId="1344647200" sldId="264"/>
            <ac:picMk id="15" creationId="{C675E008-A5DF-4639-84DF-6071C1580BB4}"/>
          </ac:picMkLst>
        </pc:picChg>
      </pc:sldChg>
      <pc:sldChg chg="del">
        <pc:chgData name="Mayank Jindal" userId="4c4c2fe666b19096" providerId="LiveId" clId="{D5957AA5-E3D6-4DE8-9E0D-BB856E787210}" dt="2020-11-27T11:32:14.094" v="1642" actId="47"/>
        <pc:sldMkLst>
          <pc:docMk/>
          <pc:sldMk cId="833142177" sldId="265"/>
        </pc:sldMkLst>
      </pc:sldChg>
      <pc:sldChg chg="del">
        <pc:chgData name="Mayank Jindal" userId="4c4c2fe666b19096" providerId="LiveId" clId="{D5957AA5-E3D6-4DE8-9E0D-BB856E787210}" dt="2020-11-27T11:33:42.487" v="1652" actId="47"/>
        <pc:sldMkLst>
          <pc:docMk/>
          <pc:sldMk cId="2690967490" sldId="266"/>
        </pc:sldMkLst>
      </pc:sldChg>
      <pc:sldChg chg="add del">
        <pc:chgData name="Mayank Jindal" userId="4c4c2fe666b19096" providerId="LiveId" clId="{D5957AA5-E3D6-4DE8-9E0D-BB856E787210}" dt="2020-11-27T11:32:21.185" v="1643" actId="47"/>
        <pc:sldMkLst>
          <pc:docMk/>
          <pc:sldMk cId="2299411520" sldId="267"/>
        </pc:sldMkLst>
      </pc:sldChg>
      <pc:sldChg chg="del">
        <pc:chgData name="Mayank Jindal" userId="4c4c2fe666b19096" providerId="LiveId" clId="{D5957AA5-E3D6-4DE8-9E0D-BB856E787210}" dt="2020-11-27T11:32:22.664" v="1644" actId="47"/>
        <pc:sldMkLst>
          <pc:docMk/>
          <pc:sldMk cId="4252466045" sldId="268"/>
        </pc:sldMkLst>
      </pc:sldChg>
      <pc:sldChg chg="del">
        <pc:chgData name="Mayank Jindal" userId="4c4c2fe666b19096" providerId="LiveId" clId="{D5957AA5-E3D6-4DE8-9E0D-BB856E787210}" dt="2020-11-27T11:33:07.533" v="1646" actId="47"/>
        <pc:sldMkLst>
          <pc:docMk/>
          <pc:sldMk cId="3635862414" sldId="269"/>
        </pc:sldMkLst>
      </pc:sldChg>
      <pc:sldChg chg="del">
        <pc:chgData name="Mayank Jindal" userId="4c4c2fe666b19096" providerId="LiveId" clId="{D5957AA5-E3D6-4DE8-9E0D-BB856E787210}" dt="2020-11-27T11:33:05.624" v="1645" actId="47"/>
        <pc:sldMkLst>
          <pc:docMk/>
          <pc:sldMk cId="1417396711" sldId="271"/>
        </pc:sldMkLst>
      </pc:sldChg>
      <pc:sldChg chg="del">
        <pc:chgData name="Mayank Jindal" userId="4c4c2fe666b19096" providerId="LiveId" clId="{D5957AA5-E3D6-4DE8-9E0D-BB856E787210}" dt="2020-11-27T11:33:10.386" v="1647" actId="47"/>
        <pc:sldMkLst>
          <pc:docMk/>
          <pc:sldMk cId="1601389975" sldId="272"/>
        </pc:sldMkLst>
      </pc:sldChg>
      <pc:sldChg chg="del">
        <pc:chgData name="Mayank Jindal" userId="4c4c2fe666b19096" providerId="LiveId" clId="{D5957AA5-E3D6-4DE8-9E0D-BB856E787210}" dt="2020-11-27T11:33:11.635" v="1648" actId="47"/>
        <pc:sldMkLst>
          <pc:docMk/>
          <pc:sldMk cId="3347698232" sldId="273"/>
        </pc:sldMkLst>
      </pc:sldChg>
      <pc:sldChg chg="del">
        <pc:chgData name="Mayank Jindal" userId="4c4c2fe666b19096" providerId="LiveId" clId="{D5957AA5-E3D6-4DE8-9E0D-BB856E787210}" dt="2020-11-27T11:33:13.020" v="1649" actId="47"/>
        <pc:sldMkLst>
          <pc:docMk/>
          <pc:sldMk cId="3203140270" sldId="274"/>
        </pc:sldMkLst>
      </pc:sldChg>
      <pc:sldChg chg="del">
        <pc:chgData name="Mayank Jindal" userId="4c4c2fe666b19096" providerId="LiveId" clId="{D5957AA5-E3D6-4DE8-9E0D-BB856E787210}" dt="2020-11-27T11:33:14.921" v="1650" actId="47"/>
        <pc:sldMkLst>
          <pc:docMk/>
          <pc:sldMk cId="342131329" sldId="275"/>
        </pc:sldMkLst>
      </pc:sldChg>
      <pc:sldChg chg="addSp delSp modSp mod">
        <pc:chgData name="Mayank Jindal" userId="4c4c2fe666b19096" providerId="LiveId" clId="{D5957AA5-E3D6-4DE8-9E0D-BB856E787210}" dt="2020-11-27T17:19:08.061" v="4121" actId="207"/>
        <pc:sldMkLst>
          <pc:docMk/>
          <pc:sldMk cId="824717151" sldId="276"/>
        </pc:sldMkLst>
        <pc:spChg chg="mod">
          <ac:chgData name="Mayank Jindal" userId="4c4c2fe666b19096" providerId="LiveId" clId="{D5957AA5-E3D6-4DE8-9E0D-BB856E787210}" dt="2020-11-27T16:28:22.716" v="2766" actId="2711"/>
          <ac:spMkLst>
            <pc:docMk/>
            <pc:sldMk cId="824717151" sldId="276"/>
            <ac:spMk id="2" creationId="{24D34E88-7F23-493B-B73F-B2C433AD9FBA}"/>
          </ac:spMkLst>
        </pc:spChg>
        <pc:spChg chg="add del mod">
          <ac:chgData name="Mayank Jindal" userId="4c4c2fe666b19096" providerId="LiveId" clId="{D5957AA5-E3D6-4DE8-9E0D-BB856E787210}" dt="2020-11-27T10:35:11.826" v="410" actId="478"/>
          <ac:spMkLst>
            <pc:docMk/>
            <pc:sldMk cId="824717151" sldId="276"/>
            <ac:spMk id="5" creationId="{8731FCDB-D598-4E7F-B047-0522A7E71331}"/>
          </ac:spMkLst>
        </pc:spChg>
        <pc:spChg chg="del mod">
          <ac:chgData name="Mayank Jindal" userId="4c4c2fe666b19096" providerId="LiveId" clId="{D5957AA5-E3D6-4DE8-9E0D-BB856E787210}" dt="2020-11-27T10:35:14.157" v="412" actId="478"/>
          <ac:spMkLst>
            <pc:docMk/>
            <pc:sldMk cId="824717151" sldId="276"/>
            <ac:spMk id="6" creationId="{CE395A7A-A327-4B6E-AC82-4987C1FC2E30}"/>
          </ac:spMkLst>
        </pc:spChg>
        <pc:spChg chg="del">
          <ac:chgData name="Mayank Jindal" userId="4c4c2fe666b19096" providerId="LiveId" clId="{D5957AA5-E3D6-4DE8-9E0D-BB856E787210}" dt="2020-11-27T10:35:28.009" v="415" actId="478"/>
          <ac:spMkLst>
            <pc:docMk/>
            <pc:sldMk cId="824717151" sldId="276"/>
            <ac:spMk id="7" creationId="{E193BE18-C7A1-49A0-961F-EF3DA2E43863}"/>
          </ac:spMkLst>
        </pc:spChg>
        <pc:spChg chg="del">
          <ac:chgData name="Mayank Jindal" userId="4c4c2fe666b19096" providerId="LiveId" clId="{D5957AA5-E3D6-4DE8-9E0D-BB856E787210}" dt="2020-11-27T10:35:18.617" v="414" actId="478"/>
          <ac:spMkLst>
            <pc:docMk/>
            <pc:sldMk cId="824717151" sldId="276"/>
            <ac:spMk id="8" creationId="{2D78387A-D25C-4165-9DF6-D6E3E0BDAFC1}"/>
          </ac:spMkLst>
        </pc:spChg>
        <pc:spChg chg="del">
          <ac:chgData name="Mayank Jindal" userId="4c4c2fe666b19096" providerId="LiveId" clId="{D5957AA5-E3D6-4DE8-9E0D-BB856E787210}" dt="2020-11-27T10:35:28.009" v="415" actId="478"/>
          <ac:spMkLst>
            <pc:docMk/>
            <pc:sldMk cId="824717151" sldId="276"/>
            <ac:spMk id="10" creationId="{463366FC-5890-4401-A035-A1945CD5B03E}"/>
          </ac:spMkLst>
        </pc:spChg>
        <pc:spChg chg="del">
          <ac:chgData name="Mayank Jindal" userId="4c4c2fe666b19096" providerId="LiveId" clId="{D5957AA5-E3D6-4DE8-9E0D-BB856E787210}" dt="2020-11-27T10:35:28.009" v="415" actId="478"/>
          <ac:spMkLst>
            <pc:docMk/>
            <pc:sldMk cId="824717151" sldId="276"/>
            <ac:spMk id="11" creationId="{6A3749A7-1EE7-44BF-8B36-93BE1DBD3725}"/>
          </ac:spMkLst>
        </pc:spChg>
        <pc:spChg chg="del">
          <ac:chgData name="Mayank Jindal" userId="4c4c2fe666b19096" providerId="LiveId" clId="{D5957AA5-E3D6-4DE8-9E0D-BB856E787210}" dt="2020-11-27T10:35:28.009" v="415" actId="478"/>
          <ac:spMkLst>
            <pc:docMk/>
            <pc:sldMk cId="824717151" sldId="276"/>
            <ac:spMk id="12" creationId="{06DB1517-5B2A-4642-B83D-7221F8B69CD8}"/>
          </ac:spMkLst>
        </pc:spChg>
        <pc:spChg chg="add del mod">
          <ac:chgData name="Mayank Jindal" userId="4c4c2fe666b19096" providerId="LiveId" clId="{D5957AA5-E3D6-4DE8-9E0D-BB856E787210}" dt="2020-11-27T10:35:16.594" v="413" actId="478"/>
          <ac:spMkLst>
            <pc:docMk/>
            <pc:sldMk cId="824717151" sldId="276"/>
            <ac:spMk id="13" creationId="{4943D057-F869-4E2A-8ED0-104848560340}"/>
          </ac:spMkLst>
        </pc:spChg>
        <pc:spChg chg="del">
          <ac:chgData name="Mayank Jindal" userId="4c4c2fe666b19096" providerId="LiveId" clId="{D5957AA5-E3D6-4DE8-9E0D-BB856E787210}" dt="2020-11-27T10:35:28.009" v="415" actId="478"/>
          <ac:spMkLst>
            <pc:docMk/>
            <pc:sldMk cId="824717151" sldId="276"/>
            <ac:spMk id="14" creationId="{CAE39E65-6300-43C2-96EE-FE89E277BD66}"/>
          </ac:spMkLst>
        </pc:spChg>
        <pc:spChg chg="del">
          <ac:chgData name="Mayank Jindal" userId="4c4c2fe666b19096" providerId="LiveId" clId="{D5957AA5-E3D6-4DE8-9E0D-BB856E787210}" dt="2020-11-27T10:35:28.009" v="415" actId="478"/>
          <ac:spMkLst>
            <pc:docMk/>
            <pc:sldMk cId="824717151" sldId="276"/>
            <ac:spMk id="15" creationId="{A5BE34B7-672D-4390-B2F7-050BA6A3BA8A}"/>
          </ac:spMkLst>
        </pc:spChg>
        <pc:spChg chg="del">
          <ac:chgData name="Mayank Jindal" userId="4c4c2fe666b19096" providerId="LiveId" clId="{D5957AA5-E3D6-4DE8-9E0D-BB856E787210}" dt="2020-11-27T10:35:28.009" v="415" actId="478"/>
          <ac:spMkLst>
            <pc:docMk/>
            <pc:sldMk cId="824717151" sldId="276"/>
            <ac:spMk id="16" creationId="{26339606-8F84-4F70-BA82-12129AE63E46}"/>
          </ac:spMkLst>
        </pc:spChg>
        <pc:spChg chg="add del mod">
          <ac:chgData name="Mayank Jindal" userId="4c4c2fe666b19096" providerId="LiveId" clId="{D5957AA5-E3D6-4DE8-9E0D-BB856E787210}" dt="2020-11-27T16:25:13.914" v="2683"/>
          <ac:spMkLst>
            <pc:docMk/>
            <pc:sldMk cId="824717151" sldId="276"/>
            <ac:spMk id="17" creationId="{5B221E4D-BE13-4CBD-849E-953F0B6BC432}"/>
          </ac:spMkLst>
        </pc:spChg>
        <pc:spChg chg="add del mod">
          <ac:chgData name="Mayank Jindal" userId="4c4c2fe666b19096" providerId="LiveId" clId="{D5957AA5-E3D6-4DE8-9E0D-BB856E787210}" dt="2020-11-27T10:35:08.831" v="408"/>
          <ac:spMkLst>
            <pc:docMk/>
            <pc:sldMk cId="824717151" sldId="276"/>
            <ac:spMk id="17" creationId="{BEEDC1A3-9FFF-49BA-B71F-0539F9772154}"/>
          </ac:spMkLst>
        </pc:spChg>
        <pc:spChg chg="add del mod">
          <ac:chgData name="Mayank Jindal" userId="4c4c2fe666b19096" providerId="LiveId" clId="{D5957AA5-E3D6-4DE8-9E0D-BB856E787210}" dt="2020-11-27T16:25:16.101" v="2685"/>
          <ac:spMkLst>
            <pc:docMk/>
            <pc:sldMk cId="824717151" sldId="276"/>
            <ac:spMk id="18" creationId="{846D2F39-C4C3-4A92-99EA-F80481AAE1E4}"/>
          </ac:spMkLst>
        </pc:spChg>
        <pc:spChg chg="add mod">
          <ac:chgData name="Mayank Jindal" userId="4c4c2fe666b19096" providerId="LiveId" clId="{D5957AA5-E3D6-4DE8-9E0D-BB856E787210}" dt="2020-11-27T16:28:27.434" v="2771" actId="1037"/>
          <ac:spMkLst>
            <pc:docMk/>
            <pc:sldMk cId="824717151" sldId="276"/>
            <ac:spMk id="19" creationId="{1B52EE1D-8361-4A93-9B94-E441E470545B}"/>
          </ac:spMkLst>
        </pc:spChg>
        <pc:spChg chg="add del mod">
          <ac:chgData name="Mayank Jindal" userId="4c4c2fe666b19096" providerId="LiveId" clId="{D5957AA5-E3D6-4DE8-9E0D-BB856E787210}" dt="2020-11-27T10:35:08.831" v="408"/>
          <ac:spMkLst>
            <pc:docMk/>
            <pc:sldMk cId="824717151" sldId="276"/>
            <ac:spMk id="19" creationId="{8F75243B-E971-4192-A810-BF1D24F2E732}"/>
          </ac:spMkLst>
        </pc:spChg>
        <pc:spChg chg="add del mod">
          <ac:chgData name="Mayank Jindal" userId="4c4c2fe666b19096" providerId="LiveId" clId="{D5957AA5-E3D6-4DE8-9E0D-BB856E787210}" dt="2020-11-27T10:35:08.831" v="408"/>
          <ac:spMkLst>
            <pc:docMk/>
            <pc:sldMk cId="824717151" sldId="276"/>
            <ac:spMk id="21" creationId="{39B47866-6349-4904-A3DE-F7529F561C85}"/>
          </ac:spMkLst>
        </pc:spChg>
        <pc:spChg chg="add del mod">
          <ac:chgData name="Mayank Jindal" userId="4c4c2fe666b19096" providerId="LiveId" clId="{D5957AA5-E3D6-4DE8-9E0D-BB856E787210}" dt="2020-11-27T10:35:08.831" v="408"/>
          <ac:spMkLst>
            <pc:docMk/>
            <pc:sldMk cId="824717151" sldId="276"/>
            <ac:spMk id="23" creationId="{6031767E-B77B-407F-98E6-80947B27696A}"/>
          </ac:spMkLst>
        </pc:spChg>
        <pc:spChg chg="add del mod">
          <ac:chgData name="Mayank Jindal" userId="4c4c2fe666b19096" providerId="LiveId" clId="{D5957AA5-E3D6-4DE8-9E0D-BB856E787210}" dt="2020-11-27T10:35:08.831" v="408"/>
          <ac:spMkLst>
            <pc:docMk/>
            <pc:sldMk cId="824717151" sldId="276"/>
            <ac:spMk id="24" creationId="{7E2CD809-DFB1-454B-A29C-46BA2D1C197D}"/>
          </ac:spMkLst>
        </pc:spChg>
        <pc:spChg chg="add del mod">
          <ac:chgData name="Mayank Jindal" userId="4c4c2fe666b19096" providerId="LiveId" clId="{D5957AA5-E3D6-4DE8-9E0D-BB856E787210}" dt="2020-11-27T10:35:08.831" v="408"/>
          <ac:spMkLst>
            <pc:docMk/>
            <pc:sldMk cId="824717151" sldId="276"/>
            <ac:spMk id="25" creationId="{7B0B7679-8AA4-4601-A04E-2BBD35697391}"/>
          </ac:spMkLst>
        </pc:spChg>
        <pc:spChg chg="add del mod">
          <ac:chgData name="Mayank Jindal" userId="4c4c2fe666b19096" providerId="LiveId" clId="{D5957AA5-E3D6-4DE8-9E0D-BB856E787210}" dt="2020-11-27T10:35:08.831" v="408"/>
          <ac:spMkLst>
            <pc:docMk/>
            <pc:sldMk cId="824717151" sldId="276"/>
            <ac:spMk id="26" creationId="{54239721-6665-48BE-9D18-C845BF0BCE73}"/>
          </ac:spMkLst>
        </pc:spChg>
        <pc:spChg chg="add del mod">
          <ac:chgData name="Mayank Jindal" userId="4c4c2fe666b19096" providerId="LiveId" clId="{D5957AA5-E3D6-4DE8-9E0D-BB856E787210}" dt="2020-11-27T10:35:08.831" v="408"/>
          <ac:spMkLst>
            <pc:docMk/>
            <pc:sldMk cId="824717151" sldId="276"/>
            <ac:spMk id="31" creationId="{78BAE319-16D0-403D-9733-AC74437E8900}"/>
          </ac:spMkLst>
        </pc:spChg>
        <pc:spChg chg="add del mod">
          <ac:chgData name="Mayank Jindal" userId="4c4c2fe666b19096" providerId="LiveId" clId="{D5957AA5-E3D6-4DE8-9E0D-BB856E787210}" dt="2020-11-27T10:35:36.235" v="416" actId="478"/>
          <ac:spMkLst>
            <pc:docMk/>
            <pc:sldMk cId="824717151" sldId="276"/>
            <ac:spMk id="33" creationId="{0B153C63-909E-46C6-96FF-0334303173E8}"/>
          </ac:spMkLst>
        </pc:spChg>
        <pc:spChg chg="add del mod">
          <ac:chgData name="Mayank Jindal" userId="4c4c2fe666b19096" providerId="LiveId" clId="{D5957AA5-E3D6-4DE8-9E0D-BB856E787210}" dt="2020-11-27T10:35:36.235" v="416" actId="478"/>
          <ac:spMkLst>
            <pc:docMk/>
            <pc:sldMk cId="824717151" sldId="276"/>
            <ac:spMk id="35" creationId="{F05095C4-E9A5-4290-BE9E-4698FF81D9B9}"/>
          </ac:spMkLst>
        </pc:spChg>
        <pc:spChg chg="add del mod">
          <ac:chgData name="Mayank Jindal" userId="4c4c2fe666b19096" providerId="LiveId" clId="{D5957AA5-E3D6-4DE8-9E0D-BB856E787210}" dt="2020-11-27T10:35:36.235" v="416" actId="478"/>
          <ac:spMkLst>
            <pc:docMk/>
            <pc:sldMk cId="824717151" sldId="276"/>
            <ac:spMk id="37" creationId="{8C76E143-9515-4317-84C6-C0FF1ACD02CC}"/>
          </ac:spMkLst>
        </pc:spChg>
        <pc:spChg chg="add del mod">
          <ac:chgData name="Mayank Jindal" userId="4c4c2fe666b19096" providerId="LiveId" clId="{D5957AA5-E3D6-4DE8-9E0D-BB856E787210}" dt="2020-11-27T10:35:36.235" v="416" actId="478"/>
          <ac:spMkLst>
            <pc:docMk/>
            <pc:sldMk cId="824717151" sldId="276"/>
            <ac:spMk id="39" creationId="{62F08A34-B456-4970-895D-306776CAF6E4}"/>
          </ac:spMkLst>
        </pc:spChg>
        <pc:spChg chg="add del mod">
          <ac:chgData name="Mayank Jindal" userId="4c4c2fe666b19096" providerId="LiveId" clId="{D5957AA5-E3D6-4DE8-9E0D-BB856E787210}" dt="2020-11-27T10:35:36.235" v="416" actId="478"/>
          <ac:spMkLst>
            <pc:docMk/>
            <pc:sldMk cId="824717151" sldId="276"/>
            <ac:spMk id="41" creationId="{7952EE25-3D89-496D-AEBB-21457450DC30}"/>
          </ac:spMkLst>
        </pc:spChg>
        <pc:spChg chg="add del mod">
          <ac:chgData name="Mayank Jindal" userId="4c4c2fe666b19096" providerId="LiveId" clId="{D5957AA5-E3D6-4DE8-9E0D-BB856E787210}" dt="2020-11-27T10:35:36.235" v="416" actId="478"/>
          <ac:spMkLst>
            <pc:docMk/>
            <pc:sldMk cId="824717151" sldId="276"/>
            <ac:spMk id="43" creationId="{03B273C2-27E0-473C-814C-0EBC48D2CB3D}"/>
          </ac:spMkLst>
        </pc:spChg>
        <pc:spChg chg="add del mod">
          <ac:chgData name="Mayank Jindal" userId="4c4c2fe666b19096" providerId="LiveId" clId="{D5957AA5-E3D6-4DE8-9E0D-BB856E787210}" dt="2020-11-27T10:35:36.235" v="416" actId="478"/>
          <ac:spMkLst>
            <pc:docMk/>
            <pc:sldMk cId="824717151" sldId="276"/>
            <ac:spMk id="45" creationId="{FF3822B0-4DB7-48D2-9BB0-21BDDA182D65}"/>
          </ac:spMkLst>
        </pc:spChg>
        <pc:spChg chg="add del mod">
          <ac:chgData name="Mayank Jindal" userId="4c4c2fe666b19096" providerId="LiveId" clId="{D5957AA5-E3D6-4DE8-9E0D-BB856E787210}" dt="2020-11-27T10:35:36.235" v="416" actId="478"/>
          <ac:spMkLst>
            <pc:docMk/>
            <pc:sldMk cId="824717151" sldId="276"/>
            <ac:spMk id="47" creationId="{B03A23A4-1F31-4202-A87D-12183630D2FE}"/>
          </ac:spMkLst>
        </pc:spChg>
        <pc:spChg chg="add del mod">
          <ac:chgData name="Mayank Jindal" userId="4c4c2fe666b19096" providerId="LiveId" clId="{D5957AA5-E3D6-4DE8-9E0D-BB856E787210}" dt="2020-11-27T10:35:36.235" v="416" actId="478"/>
          <ac:spMkLst>
            <pc:docMk/>
            <pc:sldMk cId="824717151" sldId="276"/>
            <ac:spMk id="49" creationId="{C4E9447C-867B-4542-8716-58799BDDBE38}"/>
          </ac:spMkLst>
        </pc:spChg>
        <pc:spChg chg="add del mod">
          <ac:chgData name="Mayank Jindal" userId="4c4c2fe666b19096" providerId="LiveId" clId="{D5957AA5-E3D6-4DE8-9E0D-BB856E787210}" dt="2020-11-27T10:35:36.235" v="416" actId="478"/>
          <ac:spMkLst>
            <pc:docMk/>
            <pc:sldMk cId="824717151" sldId="276"/>
            <ac:spMk id="51" creationId="{EE1B8BBA-AA9B-44B5-B489-C8B6558F5DB8}"/>
          </ac:spMkLst>
        </pc:spChg>
        <pc:spChg chg="add del mod">
          <ac:chgData name="Mayank Jindal" userId="4c4c2fe666b19096" providerId="LiveId" clId="{D5957AA5-E3D6-4DE8-9E0D-BB856E787210}" dt="2020-11-27T10:36:08.601" v="418"/>
          <ac:spMkLst>
            <pc:docMk/>
            <pc:sldMk cId="824717151" sldId="276"/>
            <ac:spMk id="52" creationId="{B147F13C-64C0-4C10-8E7C-E7F9ED3C8464}"/>
          </ac:spMkLst>
        </pc:spChg>
        <pc:spChg chg="add del mod">
          <ac:chgData name="Mayank Jindal" userId="4c4c2fe666b19096" providerId="LiveId" clId="{D5957AA5-E3D6-4DE8-9E0D-BB856E787210}" dt="2020-11-27T10:36:08.601" v="418"/>
          <ac:spMkLst>
            <pc:docMk/>
            <pc:sldMk cId="824717151" sldId="276"/>
            <ac:spMk id="53" creationId="{09C0495D-2C6F-45C7-A214-88A89053341A}"/>
          </ac:spMkLst>
        </pc:spChg>
        <pc:spChg chg="add del mod">
          <ac:chgData name="Mayank Jindal" userId="4c4c2fe666b19096" providerId="LiveId" clId="{D5957AA5-E3D6-4DE8-9E0D-BB856E787210}" dt="2020-11-27T10:36:08.601" v="418"/>
          <ac:spMkLst>
            <pc:docMk/>
            <pc:sldMk cId="824717151" sldId="276"/>
            <ac:spMk id="54" creationId="{76B90067-5CB3-46B5-B93E-2DB1A59C18B7}"/>
          </ac:spMkLst>
        </pc:spChg>
        <pc:spChg chg="add del mod">
          <ac:chgData name="Mayank Jindal" userId="4c4c2fe666b19096" providerId="LiveId" clId="{D5957AA5-E3D6-4DE8-9E0D-BB856E787210}" dt="2020-11-27T10:36:08.601" v="418"/>
          <ac:spMkLst>
            <pc:docMk/>
            <pc:sldMk cId="824717151" sldId="276"/>
            <ac:spMk id="55" creationId="{C2801E9C-6299-4313-B73F-F7464B830F92}"/>
          </ac:spMkLst>
        </pc:spChg>
        <pc:spChg chg="add del mod">
          <ac:chgData name="Mayank Jindal" userId="4c4c2fe666b19096" providerId="LiveId" clId="{D5957AA5-E3D6-4DE8-9E0D-BB856E787210}" dt="2020-11-27T10:36:08.601" v="418"/>
          <ac:spMkLst>
            <pc:docMk/>
            <pc:sldMk cId="824717151" sldId="276"/>
            <ac:spMk id="56" creationId="{6E648831-9210-47A6-9CC7-C63C7FBB2E09}"/>
          </ac:spMkLst>
        </pc:spChg>
        <pc:spChg chg="add del mod">
          <ac:chgData name="Mayank Jindal" userId="4c4c2fe666b19096" providerId="LiveId" clId="{D5957AA5-E3D6-4DE8-9E0D-BB856E787210}" dt="2020-11-27T10:36:08.601" v="418"/>
          <ac:spMkLst>
            <pc:docMk/>
            <pc:sldMk cId="824717151" sldId="276"/>
            <ac:spMk id="57" creationId="{0538347D-F168-41FC-B93E-485F36503616}"/>
          </ac:spMkLst>
        </pc:spChg>
        <pc:spChg chg="add del mod">
          <ac:chgData name="Mayank Jindal" userId="4c4c2fe666b19096" providerId="LiveId" clId="{D5957AA5-E3D6-4DE8-9E0D-BB856E787210}" dt="2020-11-27T10:36:08.601" v="418"/>
          <ac:spMkLst>
            <pc:docMk/>
            <pc:sldMk cId="824717151" sldId="276"/>
            <ac:spMk id="58" creationId="{307380F7-558F-4B35-9D7A-550028EDD565}"/>
          </ac:spMkLst>
        </pc:spChg>
        <pc:spChg chg="add del mod">
          <ac:chgData name="Mayank Jindal" userId="4c4c2fe666b19096" providerId="LiveId" clId="{D5957AA5-E3D6-4DE8-9E0D-BB856E787210}" dt="2020-11-27T10:36:08.601" v="418"/>
          <ac:spMkLst>
            <pc:docMk/>
            <pc:sldMk cId="824717151" sldId="276"/>
            <ac:spMk id="63" creationId="{1462DF0F-FDF5-4C24-9A11-D2C2A8739AB6}"/>
          </ac:spMkLst>
        </pc:spChg>
        <pc:spChg chg="add mod">
          <ac:chgData name="Mayank Jindal" userId="4c4c2fe666b19096" providerId="LiveId" clId="{D5957AA5-E3D6-4DE8-9E0D-BB856E787210}" dt="2020-11-27T10:36:49.770" v="421" actId="207"/>
          <ac:spMkLst>
            <pc:docMk/>
            <pc:sldMk cId="824717151" sldId="276"/>
            <ac:spMk id="64" creationId="{042C10AA-A566-455A-8E90-0053772F3902}"/>
          </ac:spMkLst>
        </pc:spChg>
        <pc:spChg chg="add mod">
          <ac:chgData name="Mayank Jindal" userId="4c4c2fe666b19096" providerId="LiveId" clId="{D5957AA5-E3D6-4DE8-9E0D-BB856E787210}" dt="2020-11-27T17:19:08.061" v="4121" actId="207"/>
          <ac:spMkLst>
            <pc:docMk/>
            <pc:sldMk cId="824717151" sldId="276"/>
            <ac:spMk id="65" creationId="{0C504050-0EC3-448C-ABAA-A34D8353BBFC}"/>
          </ac:spMkLst>
        </pc:spChg>
        <pc:spChg chg="add mod">
          <ac:chgData name="Mayank Jindal" userId="4c4c2fe666b19096" providerId="LiveId" clId="{D5957AA5-E3D6-4DE8-9E0D-BB856E787210}" dt="2020-11-27T17:19:08.061" v="4121" actId="207"/>
          <ac:spMkLst>
            <pc:docMk/>
            <pc:sldMk cId="824717151" sldId="276"/>
            <ac:spMk id="66" creationId="{0D5CF8DE-8F54-4986-BB97-CD18352DF627}"/>
          </ac:spMkLst>
        </pc:spChg>
        <pc:spChg chg="add mod">
          <ac:chgData name="Mayank Jindal" userId="4c4c2fe666b19096" providerId="LiveId" clId="{D5957AA5-E3D6-4DE8-9E0D-BB856E787210}" dt="2020-11-27T17:19:08.061" v="4121" actId="207"/>
          <ac:spMkLst>
            <pc:docMk/>
            <pc:sldMk cId="824717151" sldId="276"/>
            <ac:spMk id="67" creationId="{04591D4A-11A6-4FC0-A64B-EECE2C07B3C2}"/>
          </ac:spMkLst>
        </pc:spChg>
        <pc:spChg chg="add mod">
          <ac:chgData name="Mayank Jindal" userId="4c4c2fe666b19096" providerId="LiveId" clId="{D5957AA5-E3D6-4DE8-9E0D-BB856E787210}" dt="2020-11-27T10:36:35.339" v="420" actId="207"/>
          <ac:spMkLst>
            <pc:docMk/>
            <pc:sldMk cId="824717151" sldId="276"/>
            <ac:spMk id="68" creationId="{5F49F058-29C3-4585-81DA-B0FA5002B8F5}"/>
          </ac:spMkLst>
        </pc:spChg>
        <pc:spChg chg="add mod">
          <ac:chgData name="Mayank Jindal" userId="4c4c2fe666b19096" providerId="LiveId" clId="{D5957AA5-E3D6-4DE8-9E0D-BB856E787210}" dt="2020-11-27T10:36:35.339" v="420" actId="207"/>
          <ac:spMkLst>
            <pc:docMk/>
            <pc:sldMk cId="824717151" sldId="276"/>
            <ac:spMk id="69" creationId="{065B03D1-E3C9-4053-B1E2-DE8D29B2B9FF}"/>
          </ac:spMkLst>
        </pc:spChg>
        <pc:spChg chg="add mod">
          <ac:chgData name="Mayank Jindal" userId="4c4c2fe666b19096" providerId="LiveId" clId="{D5957AA5-E3D6-4DE8-9E0D-BB856E787210}" dt="2020-11-27T10:36:35.339" v="420" actId="207"/>
          <ac:spMkLst>
            <pc:docMk/>
            <pc:sldMk cId="824717151" sldId="276"/>
            <ac:spMk id="70" creationId="{136D02A9-0F72-437C-BB34-DB4F05A7225A}"/>
          </ac:spMkLst>
        </pc:spChg>
        <pc:spChg chg="add mod">
          <ac:chgData name="Mayank Jindal" userId="4c4c2fe666b19096" providerId="LiveId" clId="{D5957AA5-E3D6-4DE8-9E0D-BB856E787210}" dt="2020-11-27T10:36:35.339" v="420" actId="207"/>
          <ac:spMkLst>
            <pc:docMk/>
            <pc:sldMk cId="824717151" sldId="276"/>
            <ac:spMk id="71" creationId="{A4384657-B2E1-4E73-B0D5-855F7255C11F}"/>
          </ac:spMkLst>
        </pc:spChg>
        <pc:spChg chg="add mod">
          <ac:chgData name="Mayank Jindal" userId="4c4c2fe666b19096" providerId="LiveId" clId="{D5957AA5-E3D6-4DE8-9E0D-BB856E787210}" dt="2020-11-27T10:37:17.802" v="424" actId="404"/>
          <ac:spMkLst>
            <pc:docMk/>
            <pc:sldMk cId="824717151" sldId="276"/>
            <ac:spMk id="76" creationId="{CD5F4B68-6868-4886-B366-86DB296F1CB1}"/>
          </ac:spMkLst>
        </pc:spChg>
        <pc:picChg chg="del">
          <ac:chgData name="Mayank Jindal" userId="4c4c2fe666b19096" providerId="LiveId" clId="{D5957AA5-E3D6-4DE8-9E0D-BB856E787210}" dt="2020-11-27T10:35:10.562" v="409" actId="478"/>
          <ac:picMkLst>
            <pc:docMk/>
            <pc:sldMk cId="824717151" sldId="276"/>
            <ac:picMk id="18" creationId="{2366F33C-BFA3-42B7-8B5D-E4922B5C530C}"/>
          </ac:picMkLst>
        </pc:picChg>
        <pc:picChg chg="del mod">
          <ac:chgData name="Mayank Jindal" userId="4c4c2fe666b19096" providerId="LiveId" clId="{D5957AA5-E3D6-4DE8-9E0D-BB856E787210}" dt="2020-11-27T10:35:28.009" v="415" actId="478"/>
          <ac:picMkLst>
            <pc:docMk/>
            <pc:sldMk cId="824717151" sldId="276"/>
            <ac:picMk id="20" creationId="{A5F71D52-F0EB-46D7-AB91-DC83E3625F08}"/>
          </ac:picMkLst>
        </pc:picChg>
        <pc:picChg chg="del">
          <ac:chgData name="Mayank Jindal" userId="4c4c2fe666b19096" providerId="LiveId" clId="{D5957AA5-E3D6-4DE8-9E0D-BB856E787210}" dt="2020-11-27T10:35:28.009" v="415" actId="478"/>
          <ac:picMkLst>
            <pc:docMk/>
            <pc:sldMk cId="824717151" sldId="276"/>
            <ac:picMk id="22" creationId="{C0D750E9-1807-4D2C-81D0-2B1FE4D59186}"/>
          </ac:picMkLst>
        </pc:picChg>
        <pc:picChg chg="add del mod">
          <ac:chgData name="Mayank Jindal" userId="4c4c2fe666b19096" providerId="LiveId" clId="{D5957AA5-E3D6-4DE8-9E0D-BB856E787210}" dt="2020-11-27T10:35:08.831" v="408"/>
          <ac:picMkLst>
            <pc:docMk/>
            <pc:sldMk cId="824717151" sldId="276"/>
            <ac:picMk id="27" creationId="{DC4B9590-A751-480C-B865-CE6EA89C5C99}"/>
          </ac:picMkLst>
        </pc:picChg>
        <pc:picChg chg="add del mod">
          <ac:chgData name="Mayank Jindal" userId="4c4c2fe666b19096" providerId="LiveId" clId="{D5957AA5-E3D6-4DE8-9E0D-BB856E787210}" dt="2020-11-27T10:35:08.831" v="408"/>
          <ac:picMkLst>
            <pc:docMk/>
            <pc:sldMk cId="824717151" sldId="276"/>
            <ac:picMk id="28" creationId="{C4B708E9-7336-4593-95E9-63AFBB4D4F9A}"/>
          </ac:picMkLst>
        </pc:picChg>
        <pc:picChg chg="add del mod">
          <ac:chgData name="Mayank Jindal" userId="4c4c2fe666b19096" providerId="LiveId" clId="{D5957AA5-E3D6-4DE8-9E0D-BB856E787210}" dt="2020-11-27T10:35:08.831" v="408"/>
          <ac:picMkLst>
            <pc:docMk/>
            <pc:sldMk cId="824717151" sldId="276"/>
            <ac:picMk id="29" creationId="{68F2760B-613E-4069-BD52-4D5C5C3DBDE9}"/>
          </ac:picMkLst>
        </pc:picChg>
        <pc:picChg chg="add del mod">
          <ac:chgData name="Mayank Jindal" userId="4c4c2fe666b19096" providerId="LiveId" clId="{D5957AA5-E3D6-4DE8-9E0D-BB856E787210}" dt="2020-11-27T10:35:08.831" v="408"/>
          <ac:picMkLst>
            <pc:docMk/>
            <pc:sldMk cId="824717151" sldId="276"/>
            <ac:picMk id="30" creationId="{80174EBE-31BA-40A5-B586-A836A622F223}"/>
          </ac:picMkLst>
        </pc:picChg>
        <pc:picChg chg="add del mod">
          <ac:chgData name="Mayank Jindal" userId="4c4c2fe666b19096" providerId="LiveId" clId="{D5957AA5-E3D6-4DE8-9E0D-BB856E787210}" dt="2020-11-27T10:36:08.601" v="418"/>
          <ac:picMkLst>
            <pc:docMk/>
            <pc:sldMk cId="824717151" sldId="276"/>
            <ac:picMk id="59" creationId="{926600AF-41BC-464B-8CDD-C04D6091F9F4}"/>
          </ac:picMkLst>
        </pc:picChg>
        <pc:picChg chg="add del mod">
          <ac:chgData name="Mayank Jindal" userId="4c4c2fe666b19096" providerId="LiveId" clId="{D5957AA5-E3D6-4DE8-9E0D-BB856E787210}" dt="2020-11-27T10:36:08.601" v="418"/>
          <ac:picMkLst>
            <pc:docMk/>
            <pc:sldMk cId="824717151" sldId="276"/>
            <ac:picMk id="60" creationId="{B5E9DB74-BC69-4AD5-AA29-358547CC0914}"/>
          </ac:picMkLst>
        </pc:picChg>
        <pc:picChg chg="add del mod">
          <ac:chgData name="Mayank Jindal" userId="4c4c2fe666b19096" providerId="LiveId" clId="{D5957AA5-E3D6-4DE8-9E0D-BB856E787210}" dt="2020-11-27T10:36:08.601" v="418"/>
          <ac:picMkLst>
            <pc:docMk/>
            <pc:sldMk cId="824717151" sldId="276"/>
            <ac:picMk id="61" creationId="{CE59D592-B074-425F-8BAD-43B8BE95BBE1}"/>
          </ac:picMkLst>
        </pc:picChg>
        <pc:picChg chg="add del mod">
          <ac:chgData name="Mayank Jindal" userId="4c4c2fe666b19096" providerId="LiveId" clId="{D5957AA5-E3D6-4DE8-9E0D-BB856E787210}" dt="2020-11-27T10:36:08.601" v="418"/>
          <ac:picMkLst>
            <pc:docMk/>
            <pc:sldMk cId="824717151" sldId="276"/>
            <ac:picMk id="62" creationId="{D20FB509-8112-4DC8-9E55-55743EA31C4D}"/>
          </ac:picMkLst>
        </pc:picChg>
        <pc:picChg chg="add mod">
          <ac:chgData name="Mayank Jindal" userId="4c4c2fe666b19096" providerId="LiveId" clId="{D5957AA5-E3D6-4DE8-9E0D-BB856E787210}" dt="2020-11-27T10:36:10.784" v="419"/>
          <ac:picMkLst>
            <pc:docMk/>
            <pc:sldMk cId="824717151" sldId="276"/>
            <ac:picMk id="72" creationId="{6E526584-B576-4BEE-813A-5DE3D27CE9D0}"/>
          </ac:picMkLst>
        </pc:picChg>
        <pc:picChg chg="add mod">
          <ac:chgData name="Mayank Jindal" userId="4c4c2fe666b19096" providerId="LiveId" clId="{D5957AA5-E3D6-4DE8-9E0D-BB856E787210}" dt="2020-11-27T17:19:05.833" v="4119" actId="14100"/>
          <ac:picMkLst>
            <pc:docMk/>
            <pc:sldMk cId="824717151" sldId="276"/>
            <ac:picMk id="73" creationId="{2BF76B9E-0000-4A5F-A93E-E1D428188E11}"/>
          </ac:picMkLst>
        </pc:picChg>
        <pc:picChg chg="add mod">
          <ac:chgData name="Mayank Jindal" userId="4c4c2fe666b19096" providerId="LiveId" clId="{D5957AA5-E3D6-4DE8-9E0D-BB856E787210}" dt="2020-11-27T10:36:10.784" v="419"/>
          <ac:picMkLst>
            <pc:docMk/>
            <pc:sldMk cId="824717151" sldId="276"/>
            <ac:picMk id="74" creationId="{650149CF-6BD7-4C85-900B-3EA0639B4690}"/>
          </ac:picMkLst>
        </pc:picChg>
        <pc:picChg chg="add mod">
          <ac:chgData name="Mayank Jindal" userId="4c4c2fe666b19096" providerId="LiveId" clId="{D5957AA5-E3D6-4DE8-9E0D-BB856E787210}" dt="2020-11-27T10:36:10.784" v="419"/>
          <ac:picMkLst>
            <pc:docMk/>
            <pc:sldMk cId="824717151" sldId="276"/>
            <ac:picMk id="75" creationId="{F23039D0-FE76-4F45-9643-EEBCB2B90273}"/>
          </ac:picMkLst>
        </pc:picChg>
      </pc:sldChg>
      <pc:sldChg chg="add del">
        <pc:chgData name="Mayank Jindal" userId="4c4c2fe666b19096" providerId="LiveId" clId="{D5957AA5-E3D6-4DE8-9E0D-BB856E787210}" dt="2020-11-27T10:39:40.473" v="435" actId="47"/>
        <pc:sldMkLst>
          <pc:docMk/>
          <pc:sldMk cId="214253364" sldId="277"/>
        </pc:sldMkLst>
      </pc:sldChg>
      <pc:sldChg chg="del">
        <pc:chgData name="Mayank Jindal" userId="4c4c2fe666b19096" providerId="LiveId" clId="{D5957AA5-E3D6-4DE8-9E0D-BB856E787210}" dt="2020-11-27T11:33:20.164" v="1651" actId="47"/>
        <pc:sldMkLst>
          <pc:docMk/>
          <pc:sldMk cId="1393773005" sldId="278"/>
        </pc:sldMkLst>
      </pc:sldChg>
      <pc:sldChg chg="addSp modSp mod">
        <pc:chgData name="Mayank Jindal" userId="4c4c2fe666b19096" providerId="LiveId" clId="{D5957AA5-E3D6-4DE8-9E0D-BB856E787210}" dt="2020-11-27T17:24:37.075" v="4423" actId="20577"/>
        <pc:sldMkLst>
          <pc:docMk/>
          <pc:sldMk cId="3190245698" sldId="279"/>
        </pc:sldMkLst>
        <pc:spChg chg="mod">
          <ac:chgData name="Mayank Jindal" userId="4c4c2fe666b19096" providerId="LiveId" clId="{D5957AA5-E3D6-4DE8-9E0D-BB856E787210}" dt="2020-11-27T16:28:14.703" v="2761" actId="1038"/>
          <ac:spMkLst>
            <pc:docMk/>
            <pc:sldMk cId="3190245698" sldId="279"/>
            <ac:spMk id="3" creationId="{DF5E3BD5-1051-4A50-9F18-DFC536C0E08E}"/>
          </ac:spMkLst>
        </pc:spChg>
        <pc:spChg chg="mod">
          <ac:chgData name="Mayank Jindal" userId="4c4c2fe666b19096" providerId="LiveId" clId="{D5957AA5-E3D6-4DE8-9E0D-BB856E787210}" dt="2020-11-27T17:12:19.717" v="3925" actId="1076"/>
          <ac:spMkLst>
            <pc:docMk/>
            <pc:sldMk cId="3190245698" sldId="279"/>
            <ac:spMk id="4" creationId="{EC56582A-55F9-4B18-95E7-DD8795CF21B9}"/>
          </ac:spMkLst>
        </pc:spChg>
        <pc:spChg chg="mod">
          <ac:chgData name="Mayank Jindal" userId="4c4c2fe666b19096" providerId="LiveId" clId="{D5957AA5-E3D6-4DE8-9E0D-BB856E787210}" dt="2020-11-27T17:24:37.075" v="4423" actId="20577"/>
          <ac:spMkLst>
            <pc:docMk/>
            <pc:sldMk cId="3190245698" sldId="279"/>
            <ac:spMk id="6" creationId="{F9513B8E-BE7A-486A-9F5A-9FEE77C9ED27}"/>
          </ac:spMkLst>
        </pc:spChg>
        <pc:spChg chg="add mod">
          <ac:chgData name="Mayank Jindal" userId="4c4c2fe666b19096" providerId="LiveId" clId="{D5957AA5-E3D6-4DE8-9E0D-BB856E787210}" dt="2020-11-27T16:28:17.921" v="2765" actId="1038"/>
          <ac:spMkLst>
            <pc:docMk/>
            <pc:sldMk cId="3190245698" sldId="279"/>
            <ac:spMk id="8" creationId="{A06E65A8-B9C3-41C5-925C-10AD6C6EDEF1}"/>
          </ac:spMkLst>
        </pc:spChg>
      </pc:sldChg>
      <pc:sldChg chg="addSp delSp modSp mod">
        <pc:chgData name="Mayank Jindal" userId="4c4c2fe666b19096" providerId="LiveId" clId="{D5957AA5-E3D6-4DE8-9E0D-BB856E787210}" dt="2020-11-27T17:29:12.927" v="4482" actId="20577"/>
        <pc:sldMkLst>
          <pc:docMk/>
          <pc:sldMk cId="3113318487" sldId="280"/>
        </pc:sldMkLst>
        <pc:spChg chg="mod">
          <ac:chgData name="Mayank Jindal" userId="4c4c2fe666b19096" providerId="LiveId" clId="{D5957AA5-E3D6-4DE8-9E0D-BB856E787210}" dt="2020-11-27T17:07:08.813" v="3636" actId="1035"/>
          <ac:spMkLst>
            <pc:docMk/>
            <pc:sldMk cId="3113318487" sldId="280"/>
            <ac:spMk id="3" creationId="{D2DDABB1-5E6B-4365-AD9E-DDCE7E972742}"/>
          </ac:spMkLst>
        </pc:spChg>
        <pc:spChg chg="mod">
          <ac:chgData name="Mayank Jindal" userId="4c4c2fe666b19096" providerId="LiveId" clId="{D5957AA5-E3D6-4DE8-9E0D-BB856E787210}" dt="2020-11-27T17:07:00.669" v="3614" actId="1036"/>
          <ac:spMkLst>
            <pc:docMk/>
            <pc:sldMk cId="3113318487" sldId="280"/>
            <ac:spMk id="4" creationId="{37530160-A714-49C8-85A0-932553905B40}"/>
          </ac:spMkLst>
        </pc:spChg>
        <pc:spChg chg="mod">
          <ac:chgData name="Mayank Jindal" userId="4c4c2fe666b19096" providerId="LiveId" clId="{D5957AA5-E3D6-4DE8-9E0D-BB856E787210}" dt="2020-11-27T17:28:58.295" v="4449" actId="20577"/>
          <ac:spMkLst>
            <pc:docMk/>
            <pc:sldMk cId="3113318487" sldId="280"/>
            <ac:spMk id="6" creationId="{282CA365-4170-41B8-B4B3-7A2FA6DBD751}"/>
          </ac:spMkLst>
        </pc:spChg>
        <pc:spChg chg="mod">
          <ac:chgData name="Mayank Jindal" userId="4c4c2fe666b19096" providerId="LiveId" clId="{D5957AA5-E3D6-4DE8-9E0D-BB856E787210}" dt="2020-11-27T17:29:12.927" v="4482" actId="20577"/>
          <ac:spMkLst>
            <pc:docMk/>
            <pc:sldMk cId="3113318487" sldId="280"/>
            <ac:spMk id="7" creationId="{75739431-ADAD-416E-818C-4B616D2870E5}"/>
          </ac:spMkLst>
        </pc:spChg>
        <pc:spChg chg="del mod">
          <ac:chgData name="Mayank Jindal" userId="4c4c2fe666b19096" providerId="LiveId" clId="{D5957AA5-E3D6-4DE8-9E0D-BB856E787210}" dt="2020-11-27T17:06:44.056" v="3578" actId="478"/>
          <ac:spMkLst>
            <pc:docMk/>
            <pc:sldMk cId="3113318487" sldId="280"/>
            <ac:spMk id="8" creationId="{2258B848-99A6-4681-9D22-50069C0BDE97}"/>
          </ac:spMkLst>
        </pc:spChg>
        <pc:spChg chg="add del mod">
          <ac:chgData name="Mayank Jindal" userId="4c4c2fe666b19096" providerId="LiveId" clId="{D5957AA5-E3D6-4DE8-9E0D-BB856E787210}" dt="2020-11-27T17:06:46.030" v="3579" actId="478"/>
          <ac:spMkLst>
            <pc:docMk/>
            <pc:sldMk cId="3113318487" sldId="280"/>
            <ac:spMk id="9" creationId="{DCB7000C-1FC4-4F9B-A343-1F7F15B225DC}"/>
          </ac:spMkLst>
        </pc:spChg>
        <pc:spChg chg="mod">
          <ac:chgData name="Mayank Jindal" userId="4c4c2fe666b19096" providerId="LiveId" clId="{D5957AA5-E3D6-4DE8-9E0D-BB856E787210}" dt="2020-11-27T16:21:16.028" v="2551" actId="1076"/>
          <ac:spMkLst>
            <pc:docMk/>
            <pc:sldMk cId="3113318487" sldId="280"/>
            <ac:spMk id="11" creationId="{5396BE43-2D46-4002-A946-60FC5900EC15}"/>
          </ac:spMkLst>
        </pc:spChg>
        <pc:picChg chg="mod">
          <ac:chgData name="Mayank Jindal" userId="4c4c2fe666b19096" providerId="LiveId" clId="{D5957AA5-E3D6-4DE8-9E0D-BB856E787210}" dt="2020-11-27T17:07:00.669" v="3614" actId="1036"/>
          <ac:picMkLst>
            <pc:docMk/>
            <pc:sldMk cId="3113318487" sldId="280"/>
            <ac:picMk id="12" creationId="{3FD34FCD-807B-4BBC-8AFE-2162CCE29BE9}"/>
          </ac:picMkLst>
        </pc:picChg>
        <pc:picChg chg="mod">
          <ac:chgData name="Mayank Jindal" userId="4c4c2fe666b19096" providerId="LiveId" clId="{D5957AA5-E3D6-4DE8-9E0D-BB856E787210}" dt="2020-11-27T17:07:00.669" v="3614" actId="1036"/>
          <ac:picMkLst>
            <pc:docMk/>
            <pc:sldMk cId="3113318487" sldId="280"/>
            <ac:picMk id="13" creationId="{A24A1417-AE3F-44AE-98EB-3E6ADA1E2017}"/>
          </ac:picMkLst>
        </pc:picChg>
        <pc:picChg chg="mod">
          <ac:chgData name="Mayank Jindal" userId="4c4c2fe666b19096" providerId="LiveId" clId="{D5957AA5-E3D6-4DE8-9E0D-BB856E787210}" dt="2020-11-27T17:07:00.669" v="3614" actId="1036"/>
          <ac:picMkLst>
            <pc:docMk/>
            <pc:sldMk cId="3113318487" sldId="280"/>
            <ac:picMk id="14" creationId="{E51263B5-564A-401A-810D-0896F97EF0CB}"/>
          </ac:picMkLst>
        </pc:picChg>
        <pc:picChg chg="del">
          <ac:chgData name="Mayank Jindal" userId="4c4c2fe666b19096" providerId="LiveId" clId="{D5957AA5-E3D6-4DE8-9E0D-BB856E787210}" dt="2020-11-27T17:06:42.345" v="3576" actId="478"/>
          <ac:picMkLst>
            <pc:docMk/>
            <pc:sldMk cId="3113318487" sldId="280"/>
            <ac:picMk id="15" creationId="{0161B5EF-405A-4DEA-8E00-0A6A7B71F7BA}"/>
          </ac:picMkLst>
        </pc:picChg>
      </pc:sldChg>
      <pc:sldChg chg="addSp delSp modSp add mod ord">
        <pc:chgData name="Mayank Jindal" userId="4c4c2fe666b19096" providerId="LiveId" clId="{D5957AA5-E3D6-4DE8-9E0D-BB856E787210}" dt="2020-11-27T17:23:30.621" v="4392" actId="121"/>
        <pc:sldMkLst>
          <pc:docMk/>
          <pc:sldMk cId="2904679855" sldId="281"/>
        </pc:sldMkLst>
        <pc:spChg chg="del">
          <ac:chgData name="Mayank Jindal" userId="4c4c2fe666b19096" providerId="LiveId" clId="{D5957AA5-E3D6-4DE8-9E0D-BB856E787210}" dt="2020-11-27T16:59:46.726" v="3491" actId="478"/>
          <ac:spMkLst>
            <pc:docMk/>
            <pc:sldMk cId="2904679855" sldId="281"/>
            <ac:spMk id="3" creationId="{362AC071-0624-430C-AEB0-AD3EBFC1CD1D}"/>
          </ac:spMkLst>
        </pc:spChg>
        <pc:spChg chg="add del mod">
          <ac:chgData name="Mayank Jindal" userId="4c4c2fe666b19096" providerId="LiveId" clId="{D5957AA5-E3D6-4DE8-9E0D-BB856E787210}" dt="2020-11-27T16:59:50.854" v="3493" actId="478"/>
          <ac:spMkLst>
            <pc:docMk/>
            <pc:sldMk cId="2904679855" sldId="281"/>
            <ac:spMk id="5" creationId="{E1DBB73F-C2F1-4BAB-A3F2-74C0A9F4886A}"/>
          </ac:spMkLst>
        </pc:spChg>
        <pc:spChg chg="add del mod">
          <ac:chgData name="Mayank Jindal" userId="4c4c2fe666b19096" providerId="LiveId" clId="{D5957AA5-E3D6-4DE8-9E0D-BB856E787210}" dt="2020-11-27T17:01:29.055" v="3530" actId="478"/>
          <ac:spMkLst>
            <pc:docMk/>
            <pc:sldMk cId="2904679855" sldId="281"/>
            <ac:spMk id="7" creationId="{09A159BD-88DB-4984-863A-3F614923878D}"/>
          </ac:spMkLst>
        </pc:spChg>
        <pc:spChg chg="add del mod">
          <ac:chgData name="Mayank Jindal" userId="4c4c2fe666b19096" providerId="LiveId" clId="{D5957AA5-E3D6-4DE8-9E0D-BB856E787210}" dt="2020-11-27T17:02:17.629" v="3543" actId="1076"/>
          <ac:spMkLst>
            <pc:docMk/>
            <pc:sldMk cId="2904679855" sldId="281"/>
            <ac:spMk id="9" creationId="{3C4C820F-048F-4850-8903-A21A509419E9}"/>
          </ac:spMkLst>
        </pc:spChg>
        <pc:spChg chg="del">
          <ac:chgData name="Mayank Jindal" userId="4c4c2fe666b19096" providerId="LiveId" clId="{D5957AA5-E3D6-4DE8-9E0D-BB856E787210}" dt="2020-11-27T16:59:46.726" v="3491" actId="478"/>
          <ac:spMkLst>
            <pc:docMk/>
            <pc:sldMk cId="2904679855" sldId="281"/>
            <ac:spMk id="13" creationId="{95BC099B-F790-48D0-88AF-425919DF7769}"/>
          </ac:spMkLst>
        </pc:spChg>
        <pc:spChg chg="del">
          <ac:chgData name="Mayank Jindal" userId="4c4c2fe666b19096" providerId="LiveId" clId="{D5957AA5-E3D6-4DE8-9E0D-BB856E787210}" dt="2020-11-27T16:59:46.726" v="3491" actId="478"/>
          <ac:spMkLst>
            <pc:docMk/>
            <pc:sldMk cId="2904679855" sldId="281"/>
            <ac:spMk id="16" creationId="{630980DD-FC6C-4576-880B-BDE1D11F0B7C}"/>
          </ac:spMkLst>
        </pc:spChg>
        <pc:spChg chg="del">
          <ac:chgData name="Mayank Jindal" userId="4c4c2fe666b19096" providerId="LiveId" clId="{D5957AA5-E3D6-4DE8-9E0D-BB856E787210}" dt="2020-11-27T16:59:49.305" v="3492" actId="478"/>
          <ac:spMkLst>
            <pc:docMk/>
            <pc:sldMk cId="2904679855" sldId="281"/>
            <ac:spMk id="17" creationId="{86D0E23B-99BB-480E-9D5E-D1E0186542BC}"/>
          </ac:spMkLst>
        </pc:spChg>
        <pc:spChg chg="del">
          <ac:chgData name="Mayank Jindal" userId="4c4c2fe666b19096" providerId="LiveId" clId="{D5957AA5-E3D6-4DE8-9E0D-BB856E787210}" dt="2020-11-27T16:59:46.726" v="3491" actId="478"/>
          <ac:spMkLst>
            <pc:docMk/>
            <pc:sldMk cId="2904679855" sldId="281"/>
            <ac:spMk id="18" creationId="{C9D3FFA9-3712-460F-B229-7C602F190D52}"/>
          </ac:spMkLst>
        </pc:spChg>
        <pc:spChg chg="add mod">
          <ac:chgData name="Mayank Jindal" userId="4c4c2fe666b19096" providerId="LiveId" clId="{D5957AA5-E3D6-4DE8-9E0D-BB856E787210}" dt="2020-11-27T17:01:56.408" v="3536" actId="1076"/>
          <ac:spMkLst>
            <pc:docMk/>
            <pc:sldMk cId="2904679855" sldId="281"/>
            <ac:spMk id="20" creationId="{6017046C-983E-4445-A9C3-6F2003EC117F}"/>
          </ac:spMkLst>
        </pc:spChg>
        <pc:spChg chg="add mod">
          <ac:chgData name="Mayank Jindal" userId="4c4c2fe666b19096" providerId="LiveId" clId="{D5957AA5-E3D6-4DE8-9E0D-BB856E787210}" dt="2020-11-27T17:23:30.621" v="4392" actId="121"/>
          <ac:spMkLst>
            <pc:docMk/>
            <pc:sldMk cId="2904679855" sldId="281"/>
            <ac:spMk id="21" creationId="{1AE6CE20-95A9-4FEE-851F-534946CF6C61}"/>
          </ac:spMkLst>
        </pc:spChg>
        <pc:spChg chg="add mod">
          <ac:chgData name="Mayank Jindal" userId="4c4c2fe666b19096" providerId="LiveId" clId="{D5957AA5-E3D6-4DE8-9E0D-BB856E787210}" dt="2020-11-27T17:02:02.847" v="3538" actId="14100"/>
          <ac:spMkLst>
            <pc:docMk/>
            <pc:sldMk cId="2904679855" sldId="281"/>
            <ac:spMk id="22" creationId="{8E897048-08EC-4E32-A9D7-7A4D3DA38B4D}"/>
          </ac:spMkLst>
        </pc:spChg>
        <pc:spChg chg="add del mod">
          <ac:chgData name="Mayank Jindal" userId="4c4c2fe666b19096" providerId="LiveId" clId="{D5957AA5-E3D6-4DE8-9E0D-BB856E787210}" dt="2020-11-27T17:05:14.937" v="3563" actId="931"/>
          <ac:spMkLst>
            <pc:docMk/>
            <pc:sldMk cId="2904679855" sldId="281"/>
            <ac:spMk id="24" creationId="{B1C76012-6BEC-405C-AD58-2F3563E1A986}"/>
          </ac:spMkLst>
        </pc:spChg>
        <pc:spChg chg="add del mod">
          <ac:chgData name="Mayank Jindal" userId="4c4c2fe666b19096" providerId="LiveId" clId="{D5957AA5-E3D6-4DE8-9E0D-BB856E787210}" dt="2020-11-27T17:05:21.682" v="3566" actId="478"/>
          <ac:spMkLst>
            <pc:docMk/>
            <pc:sldMk cId="2904679855" sldId="281"/>
            <ac:spMk id="30" creationId="{84955187-D140-4DAD-A5E2-79576517464B}"/>
          </ac:spMkLst>
        </pc:spChg>
        <pc:spChg chg="add del mod">
          <ac:chgData name="Mayank Jindal" userId="4c4c2fe666b19096" providerId="LiveId" clId="{D5957AA5-E3D6-4DE8-9E0D-BB856E787210}" dt="2020-11-27T17:05:31.919" v="3570" actId="931"/>
          <ac:spMkLst>
            <pc:docMk/>
            <pc:sldMk cId="2904679855" sldId="281"/>
            <ac:spMk id="32" creationId="{10129FE5-A58D-4ABF-B8D1-B200333EF697}"/>
          </ac:spMkLst>
        </pc:spChg>
        <pc:picChg chg="add del">
          <ac:chgData name="Mayank Jindal" userId="4c4c2fe666b19096" providerId="LiveId" clId="{D5957AA5-E3D6-4DE8-9E0D-BB856E787210}" dt="2020-11-27T17:01:29.055" v="3530" actId="478"/>
          <ac:picMkLst>
            <pc:docMk/>
            <pc:sldMk cId="2904679855" sldId="281"/>
            <ac:picMk id="8" creationId="{F0CDEBE3-63F4-4845-BE8F-EF94E696570B}"/>
          </ac:picMkLst>
        </pc:picChg>
        <pc:picChg chg="add del mod ord">
          <ac:chgData name="Mayank Jindal" userId="4c4c2fe666b19096" providerId="LiveId" clId="{D5957AA5-E3D6-4DE8-9E0D-BB856E787210}" dt="2020-11-27T17:01:22.692" v="3521"/>
          <ac:picMkLst>
            <pc:docMk/>
            <pc:sldMk cId="2904679855" sldId="281"/>
            <ac:picMk id="10" creationId="{110A36F4-A23F-4647-9442-D437D9C7E7E9}"/>
          </ac:picMkLst>
        </pc:picChg>
        <pc:picChg chg="del">
          <ac:chgData name="Mayank Jindal" userId="4c4c2fe666b19096" providerId="LiveId" clId="{D5957AA5-E3D6-4DE8-9E0D-BB856E787210}" dt="2020-11-27T16:59:46.726" v="3491" actId="478"/>
          <ac:picMkLst>
            <pc:docMk/>
            <pc:sldMk cId="2904679855" sldId="281"/>
            <ac:picMk id="11" creationId="{E20CEE3B-AC12-4C43-B075-5501C2F71FD4}"/>
          </ac:picMkLst>
        </pc:picChg>
        <pc:picChg chg="del">
          <ac:chgData name="Mayank Jindal" userId="4c4c2fe666b19096" providerId="LiveId" clId="{D5957AA5-E3D6-4DE8-9E0D-BB856E787210}" dt="2020-11-27T16:59:46.726" v="3491" actId="478"/>
          <ac:picMkLst>
            <pc:docMk/>
            <pc:sldMk cId="2904679855" sldId="281"/>
            <ac:picMk id="12" creationId="{0263C394-DD3C-4845-B110-5197E585F22F}"/>
          </ac:picMkLst>
        </pc:picChg>
        <pc:picChg chg="del">
          <ac:chgData name="Mayank Jindal" userId="4c4c2fe666b19096" providerId="LiveId" clId="{D5957AA5-E3D6-4DE8-9E0D-BB856E787210}" dt="2020-11-27T16:59:46.726" v="3491" actId="478"/>
          <ac:picMkLst>
            <pc:docMk/>
            <pc:sldMk cId="2904679855" sldId="281"/>
            <ac:picMk id="14" creationId="{F030BB6A-2307-4684-8AAD-F6763E1FC6CF}"/>
          </ac:picMkLst>
        </pc:picChg>
        <pc:picChg chg="del">
          <ac:chgData name="Mayank Jindal" userId="4c4c2fe666b19096" providerId="LiveId" clId="{D5957AA5-E3D6-4DE8-9E0D-BB856E787210}" dt="2020-11-27T17:02:34.245" v="3546" actId="478"/>
          <ac:picMkLst>
            <pc:docMk/>
            <pc:sldMk cId="2904679855" sldId="281"/>
            <ac:picMk id="15" creationId="{C675E008-A5DF-4639-84DF-6071C1580BB4}"/>
          </ac:picMkLst>
        </pc:picChg>
        <pc:picChg chg="add del mod">
          <ac:chgData name="Mayank Jindal" userId="4c4c2fe666b19096" providerId="LiveId" clId="{D5957AA5-E3D6-4DE8-9E0D-BB856E787210}" dt="2020-11-27T17:01:25.101" v="3527"/>
          <ac:picMkLst>
            <pc:docMk/>
            <pc:sldMk cId="2904679855" sldId="281"/>
            <ac:picMk id="19" creationId="{DDF8634A-336D-4F2D-BB47-32DFA784F035}"/>
          </ac:picMkLst>
        </pc:picChg>
        <pc:picChg chg="add del mod">
          <ac:chgData name="Mayank Jindal" userId="4c4c2fe666b19096" providerId="LiveId" clId="{D5957AA5-E3D6-4DE8-9E0D-BB856E787210}" dt="2020-11-27T17:05:06.355" v="3559" actId="931"/>
          <ac:picMkLst>
            <pc:docMk/>
            <pc:sldMk cId="2904679855" sldId="281"/>
            <ac:picMk id="26" creationId="{E798471F-C444-497B-B325-7892C5A735FA}"/>
          </ac:picMkLst>
        </pc:picChg>
        <pc:picChg chg="add del mod">
          <ac:chgData name="Mayank Jindal" userId="4c4c2fe666b19096" providerId="LiveId" clId="{D5957AA5-E3D6-4DE8-9E0D-BB856E787210}" dt="2020-11-27T17:05:23.423" v="3567" actId="478"/>
          <ac:picMkLst>
            <pc:docMk/>
            <pc:sldMk cId="2904679855" sldId="281"/>
            <ac:picMk id="28" creationId="{EB8DB870-58A3-465D-9D3C-1C64F44774EB}"/>
          </ac:picMkLst>
        </pc:picChg>
        <pc:picChg chg="add mod modCrop">
          <ac:chgData name="Mayank Jindal" userId="4c4c2fe666b19096" providerId="LiveId" clId="{D5957AA5-E3D6-4DE8-9E0D-BB856E787210}" dt="2020-11-27T17:05:53.669" v="3575" actId="732"/>
          <ac:picMkLst>
            <pc:docMk/>
            <pc:sldMk cId="2904679855" sldId="281"/>
            <ac:picMk id="34" creationId="{79525D20-C44B-4FD1-B2EA-2B895723E54F}"/>
          </ac:picMkLst>
        </pc:picChg>
      </pc:sldChg>
      <pc:sldMasterChg chg="addSp delSp modSp mod modSldLayout">
        <pc:chgData name="Mayank Jindal" userId="4c4c2fe666b19096" providerId="LiveId" clId="{D5957AA5-E3D6-4DE8-9E0D-BB856E787210}" dt="2020-11-27T10:39:15.599" v="433" actId="207"/>
        <pc:sldMasterMkLst>
          <pc:docMk/>
          <pc:sldMasterMk cId="946163275" sldId="2147483648"/>
        </pc:sldMasterMkLst>
        <pc:spChg chg="del">
          <ac:chgData name="Mayank Jindal" userId="4c4c2fe666b19096" providerId="LiveId" clId="{D5957AA5-E3D6-4DE8-9E0D-BB856E787210}" dt="2020-11-27T10:22:49.758" v="0" actId="478"/>
          <ac:spMkLst>
            <pc:docMk/>
            <pc:sldMasterMk cId="946163275" sldId="2147483648"/>
            <ac:spMk id="11" creationId="{FF5B127E-AB96-49E0-8307-05174D7A6231}"/>
          </ac:spMkLst>
        </pc:spChg>
        <pc:picChg chg="add mod">
          <ac:chgData name="Mayank Jindal" userId="4c4c2fe666b19096" providerId="LiveId" clId="{D5957AA5-E3D6-4DE8-9E0D-BB856E787210}" dt="2020-11-27T10:25:00.670" v="16"/>
          <ac:picMkLst>
            <pc:docMk/>
            <pc:sldMasterMk cId="946163275" sldId="2147483648"/>
            <ac:picMk id="12" creationId="{0C7CE848-7C44-45CC-8E10-FDA082364249}"/>
          </ac:picMkLst>
        </pc:picChg>
        <pc:sldLayoutChg chg="addSp delSp modSp mod">
          <pc:chgData name="Mayank Jindal" userId="4c4c2fe666b19096" providerId="LiveId" clId="{D5957AA5-E3D6-4DE8-9E0D-BB856E787210}" dt="2020-11-27T10:39:15.599" v="433" actId="207"/>
          <pc:sldLayoutMkLst>
            <pc:docMk/>
            <pc:sldMasterMk cId="946163275" sldId="2147483648"/>
            <pc:sldLayoutMk cId="1334038435" sldId="2147483649"/>
          </pc:sldLayoutMkLst>
          <pc:spChg chg="mod">
            <ac:chgData name="Mayank Jindal" userId="4c4c2fe666b19096" providerId="LiveId" clId="{D5957AA5-E3D6-4DE8-9E0D-BB856E787210}" dt="2020-11-27T10:39:15.599" v="433" actId="207"/>
            <ac:spMkLst>
              <pc:docMk/>
              <pc:sldMasterMk cId="946163275" sldId="2147483648"/>
              <pc:sldLayoutMk cId="1334038435" sldId="2147483649"/>
              <ac:spMk id="24" creationId="{4EDCBE8D-BCDE-43F2-9C37-386C3705A5C2}"/>
            </ac:spMkLst>
          </pc:spChg>
          <pc:picChg chg="add del mod">
            <ac:chgData name="Mayank Jindal" userId="4c4c2fe666b19096" providerId="LiveId" clId="{D5957AA5-E3D6-4DE8-9E0D-BB856E787210}" dt="2020-11-27T10:23:21.302" v="5" actId="478"/>
            <ac:picMkLst>
              <pc:docMk/>
              <pc:sldMasterMk cId="946163275" sldId="2147483648"/>
              <pc:sldLayoutMk cId="1334038435" sldId="2147483649"/>
              <ac:picMk id="5" creationId="{1F33C41C-45D4-4E0B-9771-15F84B9B0982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12/1/2020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6451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256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270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61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6451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2305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2305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31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7CE848-7C44-45CC-8E10-FDA082364249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91632" y="6170150"/>
            <a:ext cx="962796" cy="285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eg"/><Relationship Id="rId7" Type="http://schemas.openxmlformats.org/officeDocument/2006/relationships/image" Target="../media/image37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s://journal.uinsgd.ac.id/index.php/psy/article/view/1332/950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creativecommons.org/licenses/by-sa/3.0/" TargetMode="Externa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ommons.wikimedia.org/wiki/File:Icons8_flat_clock.svg" TargetMode="External"/><Relationship Id="rId11" Type="http://schemas.openxmlformats.org/officeDocument/2006/relationships/hyperlink" Target="https://commons.wikimedia.org/wiki/File:Pharmacy_Green_Cross.svg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7.svg"/><Relationship Id="rId9" Type="http://schemas.openxmlformats.org/officeDocument/2006/relationships/hyperlink" Target="https://en.wikipedia.org/wiki/Holistic_nursin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25.jpeg"/><Relationship Id="rId5" Type="http://schemas.openxmlformats.org/officeDocument/2006/relationships/image" Target="../media/image14.png"/><Relationship Id="rId10" Type="http://schemas.openxmlformats.org/officeDocument/2006/relationships/image" Target="../media/image24.svg"/><Relationship Id="rId4" Type="http://schemas.openxmlformats.org/officeDocument/2006/relationships/image" Target="../media/image20.sv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4Olkx1pz47xjKnf2OOFMhkpEsaB6CSba?usp=shar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1.jpe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36525"/>
            <a:ext cx="11909425" cy="6584950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7B6E89-6474-4AB4-90D5-2C2FB4120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277678" y="1989172"/>
            <a:ext cx="5549981" cy="1870007"/>
          </a:xfrm>
        </p:spPr>
        <p:txBody>
          <a:bodyPr/>
          <a:lstStyle/>
          <a:p>
            <a:r>
              <a:rPr lang="en-US" sz="8600" b="1" spc="0" dirty="0"/>
              <a:t>AMY 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5642617" y="3763482"/>
            <a:ext cx="5085650" cy="691666"/>
          </a:xfrm>
        </p:spPr>
        <p:txBody>
          <a:bodyPr/>
          <a:lstStyle/>
          <a:p>
            <a:r>
              <a:rPr lang="en-US" sz="2800" i="0" dirty="0">
                <a:solidFill>
                  <a:srgbClr val="FCF8F8"/>
                </a:solidFill>
                <a:effectLst/>
              </a:rPr>
              <a:t>The heart of your healthcare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6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D29AD2ED-F2E1-42BA-A4F8-29194C9634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96BE43-2D46-4002-A946-60FC5900E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5292" y="2259236"/>
            <a:ext cx="5221990" cy="1870007"/>
          </a:xfrm>
        </p:spPr>
        <p:txBody>
          <a:bodyPr/>
          <a:lstStyle/>
          <a:p>
            <a:r>
              <a:rPr lang="en-US" spc="0" dirty="0">
                <a:latin typeface="Gill Sans MT" panose="020B0502020104020203" pitchFamily="34" charset="0"/>
              </a:rPr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442491"/>
            <a:ext cx="4681330" cy="271807"/>
          </a:xfrm>
        </p:spPr>
        <p:txBody>
          <a:bodyPr/>
          <a:lstStyle/>
          <a:p>
            <a:r>
              <a:rPr lang="en-US" dirty="0"/>
              <a:t>Amy Care</a:t>
            </a:r>
          </a:p>
        </p:txBody>
      </p:sp>
      <p:pic>
        <p:nvPicPr>
          <p:cNvPr id="12" name="Graphic 11" descr="User icon" title="Icon - Presenter Name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black">
          <a:xfrm>
            <a:off x="10387065" y="5477192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CA365-4170-41B8-B4B3-7A2FA6DBD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73044" y="5848661"/>
            <a:ext cx="4681330" cy="252000"/>
          </a:xfrm>
        </p:spPr>
        <p:txBody>
          <a:bodyPr/>
          <a:lstStyle/>
          <a:p>
            <a:r>
              <a:rPr lang="en-US" dirty="0"/>
              <a:t>+91 9779729032</a:t>
            </a:r>
          </a:p>
        </p:txBody>
      </p:sp>
      <p:pic>
        <p:nvPicPr>
          <p:cNvPr id="14" name="Graphic 13" descr="Smart Phone icon" title="Icon - Presenter Phone Number">
            <a:extLst>
              <a:ext uri="{FF2B5EF4-FFF2-40B4-BE49-F238E27FC236}">
                <a16:creationId xmlns:a16="http://schemas.microsoft.com/office/drawing/2014/main" id="{E51263B5-564A-401A-810D-0896F97EF0C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black">
          <a:xfrm>
            <a:off x="10387065" y="5885952"/>
            <a:ext cx="218900" cy="2189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73044" y="6235024"/>
            <a:ext cx="4681330" cy="252000"/>
          </a:xfrm>
        </p:spPr>
        <p:txBody>
          <a:bodyPr/>
          <a:lstStyle/>
          <a:p>
            <a:r>
              <a:rPr lang="en-US" dirty="0"/>
              <a:t>mayank712jindal@gmail.com</a:t>
            </a:r>
          </a:p>
        </p:txBody>
      </p:sp>
      <p:pic>
        <p:nvPicPr>
          <p:cNvPr id="13" name="Graphic 12" descr="Envelope icon" title="Icon Presenter Email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 bwMode="black">
          <a:xfrm>
            <a:off x="10387065" y="6253670"/>
            <a:ext cx="218900" cy="2189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C15D2-04EB-42D6-9037-26AFBEAC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rial image of laptop computer keyboard and an arm resting on the table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6641052" y="136525"/>
            <a:ext cx="4313008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C820F-048F-4850-8903-A21A50941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505605" y="1302838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2</a:t>
            </a:fld>
            <a:endParaRPr lang="en-US" b="1" i="1" dirty="0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6017046C-983E-4445-A9C3-6F2003EC117F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7931426" y="2662035"/>
            <a:ext cx="3731120" cy="720000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ABOUT US</a:t>
            </a:r>
          </a:p>
        </p:txBody>
      </p:sp>
      <p:sp>
        <p:nvSpPr>
          <p:cNvPr id="21" name="Subtitle 3">
            <a:extLst>
              <a:ext uri="{FF2B5EF4-FFF2-40B4-BE49-F238E27FC236}">
                <a16:creationId xmlns:a16="http://schemas.microsoft.com/office/drawing/2014/main" id="{1AE6CE20-95A9-4FEE-851F-534946CF6C61}"/>
              </a:ext>
            </a:extLst>
          </p:cNvPr>
          <p:cNvSpPr txBox="1">
            <a:spLocks/>
          </p:cNvSpPr>
          <p:nvPr/>
        </p:nvSpPr>
        <p:spPr bwMode="black">
          <a:xfrm>
            <a:off x="6931996" y="3733355"/>
            <a:ext cx="3731120" cy="251835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latin typeface="-apple-system"/>
              </a:rPr>
              <a:t>Amy Care is a patient-centered information exchange system where the patients, doctors and the pharmacists are all connected under one roof.</a:t>
            </a:r>
            <a:endParaRPr lang="en-US" sz="2400" dirty="0"/>
          </a:p>
        </p:txBody>
      </p:sp>
      <p:sp>
        <p:nvSpPr>
          <p:cNvPr id="22" name="object 5" descr="Beige rectangle">
            <a:extLst>
              <a:ext uri="{FF2B5EF4-FFF2-40B4-BE49-F238E27FC236}">
                <a16:creationId xmlns:a16="http://schemas.microsoft.com/office/drawing/2014/main" id="{8E897048-08EC-4E32-A9D7-7A4D3DA38B4D}"/>
              </a:ext>
            </a:extLst>
          </p:cNvPr>
          <p:cNvSpPr/>
          <p:nvPr/>
        </p:nvSpPr>
        <p:spPr bwMode="white">
          <a:xfrm flipV="1">
            <a:off x="8218927" y="3303003"/>
            <a:ext cx="2097890" cy="79031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79525D20-C44B-4FD1-B2EA-2B895723E54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/>
          <a:srcRect t="2450" r="30409" b="2450"/>
          <a:stretch/>
        </p:blipFill>
        <p:spPr>
          <a:xfrm>
            <a:off x="0" y="862241"/>
            <a:ext cx="6003809" cy="4425376"/>
          </a:xfrm>
        </p:spPr>
      </p:pic>
    </p:spTree>
    <p:extLst>
      <p:ext uri="{BB962C8B-B14F-4D97-AF65-F5344CB8AC3E}">
        <p14:creationId xmlns:p14="http://schemas.microsoft.com/office/powerpoint/2010/main" val="290467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603843"/>
            <a:ext cx="10143235" cy="432000"/>
          </a:xfrm>
        </p:spPr>
        <p:txBody>
          <a:bodyPr/>
          <a:lstStyle/>
          <a:p>
            <a:r>
              <a:rPr lang="en-US" sz="4000" spc="0" dirty="0">
                <a:latin typeface="Gill Sans MT" panose="020B0502020104020203" pitchFamily="34" charset="0"/>
              </a:rPr>
              <a:t>THE 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Platform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00" y="4471986"/>
            <a:ext cx="1620000" cy="1034291"/>
          </a:xfrm>
        </p:spPr>
        <p:txBody>
          <a:bodyPr/>
          <a:lstStyle/>
          <a:p>
            <a:r>
              <a:rPr lang="en-US" dirty="0"/>
              <a:t>No platform which is connecting patients, doctors and pharmacists all together.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823589" y="3935151"/>
            <a:ext cx="1620000" cy="360000"/>
          </a:xfrm>
        </p:spPr>
        <p:txBody>
          <a:bodyPr/>
          <a:lstStyle/>
          <a:p>
            <a:r>
              <a:rPr lang="en-US" dirty="0"/>
              <a:t>Pharmacy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822525" y="4469958"/>
            <a:ext cx="1620000" cy="720000"/>
          </a:xfrm>
        </p:spPr>
        <p:txBody>
          <a:bodyPr/>
          <a:lstStyle/>
          <a:p>
            <a:r>
              <a:rPr lang="en-US" dirty="0"/>
              <a:t>Unauthorized pharmacists being growing in market.</a:t>
            </a:r>
          </a:p>
        </p:txBody>
      </p:sp>
      <p:pic>
        <p:nvPicPr>
          <p:cNvPr id="45" name="Picture Placeholder 44" descr="Handshake icon">
            <a:extLst>
              <a:ext uri="{FF2B5EF4-FFF2-40B4-BE49-F238E27FC236}">
                <a16:creationId xmlns:a16="http://schemas.microsoft.com/office/drawing/2014/main" id="{D18F8380-4F68-4979-BEC0-C897519AD437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3061763" y="2785639"/>
            <a:ext cx="621792" cy="62179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563446" y="3971432"/>
            <a:ext cx="1620000" cy="360000"/>
          </a:xfrm>
        </p:spPr>
        <p:txBody>
          <a:bodyPr/>
          <a:lstStyle/>
          <a:p>
            <a:r>
              <a:rPr lang="en-US" dirty="0"/>
              <a:t>Trust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562659" y="4471987"/>
            <a:ext cx="1620000" cy="656604"/>
          </a:xfrm>
        </p:spPr>
        <p:txBody>
          <a:bodyPr/>
          <a:lstStyle/>
          <a:p>
            <a:r>
              <a:rPr lang="en-US" dirty="0"/>
              <a:t>Lack of verified doctors and therapists.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95092" y="3935151"/>
            <a:ext cx="1620000" cy="360000"/>
          </a:xfrm>
        </p:spPr>
        <p:txBody>
          <a:bodyPr/>
          <a:lstStyle/>
          <a:p>
            <a:r>
              <a:rPr lang="en-US" dirty="0"/>
              <a:t>Time</a:t>
            </a:r>
          </a:p>
        </p:txBody>
      </p:sp>
      <p:sp useBgFill="1">
        <p:nvSpPr>
          <p:cNvPr id="16" name="Text Placeholder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693417" y="4471986"/>
            <a:ext cx="1620000" cy="954777"/>
          </a:xfrm>
        </p:spPr>
        <p:txBody>
          <a:bodyPr/>
          <a:lstStyle/>
          <a:p>
            <a:r>
              <a:rPr lang="en-US" dirty="0"/>
              <a:t> Booking appointments are sometimes quite cumbersome.</a:t>
            </a:r>
          </a:p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Patient Records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951633" y="4469957"/>
            <a:ext cx="1620000" cy="956807"/>
          </a:xfrm>
        </p:spPr>
        <p:txBody>
          <a:bodyPr/>
          <a:lstStyle/>
          <a:p>
            <a:r>
              <a:rPr lang="en-US" dirty="0"/>
              <a:t>Inadequate medical history can lead to wrong treatments and medications.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908FA-01FC-41CE-A958-D84BDE21B6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91259" y="2709492"/>
            <a:ext cx="624715" cy="624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E812EE-59C9-4D81-9731-2E13D4AC34DB}"/>
              </a:ext>
            </a:extLst>
          </p:cNvPr>
          <p:cNvSpPr txBox="1"/>
          <p:nvPr/>
        </p:nvSpPr>
        <p:spPr>
          <a:xfrm>
            <a:off x="2667000" y="6941782"/>
            <a:ext cx="3977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commons.wikimedia.org/wiki/File:Icons8_flat_clock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86385C9D-4F73-4D7B-A23A-0619C5C13308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/>
          <a:stretch>
            <a:fillRect/>
          </a:stretch>
        </p:blipFill>
        <p:spPr/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0750D0A5-463F-4693-8159-B8F2BB07175E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t="128" b="128"/>
          <a:stretch>
            <a:fillRect/>
          </a:stretch>
        </p:blipFill>
        <p:spPr>
          <a:xfrm>
            <a:off x="7321629" y="2709492"/>
            <a:ext cx="621792" cy="621792"/>
          </a:xfrm>
        </p:spPr>
      </p:pic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AA2FB94D-74C0-46E0-AEC3-DD609AFA77C0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rcRect l="1735" r="1735"/>
          <a:stretch>
            <a:fillRect/>
          </a:stretch>
        </p:blipFill>
        <p:spPr>
          <a:xfrm>
            <a:off x="9454828" y="2785638"/>
            <a:ext cx="545645" cy="545645"/>
          </a:xfrm>
        </p:spPr>
      </p:pic>
      <p:sp>
        <p:nvSpPr>
          <p:cNvPr id="20" name="object 5" descr="Beige rectangle">
            <a:extLst>
              <a:ext uri="{FF2B5EF4-FFF2-40B4-BE49-F238E27FC236}">
                <a16:creationId xmlns:a16="http://schemas.microsoft.com/office/drawing/2014/main" id="{D7EA4DDB-D9FF-4AEE-9425-46D2F10DF8A6}"/>
              </a:ext>
            </a:extLst>
          </p:cNvPr>
          <p:cNvSpPr/>
          <p:nvPr/>
        </p:nvSpPr>
        <p:spPr bwMode="white">
          <a:xfrm>
            <a:off x="477081" y="1135719"/>
            <a:ext cx="3200400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Teacher pointing at board icon">
            <a:extLst>
              <a:ext uri="{FF2B5EF4-FFF2-40B4-BE49-F238E27FC236}">
                <a16:creationId xmlns:a16="http://schemas.microsoft.com/office/drawing/2014/main" id="{EF145220-68FE-4BC3-8DF6-074CABEAC09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Prioritize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00" y="4471986"/>
            <a:ext cx="1620000" cy="1064109"/>
          </a:xfrm>
        </p:spPr>
        <p:txBody>
          <a:bodyPr/>
          <a:lstStyle/>
          <a:p>
            <a:r>
              <a:rPr lang="en-US" dirty="0"/>
              <a:t>Safe booking of appointments and access to nearby pharmacies</a:t>
            </a:r>
          </a:p>
        </p:txBody>
      </p:sp>
      <p:pic>
        <p:nvPicPr>
          <p:cNvPr id="29" name="Picture Placeholder 28" descr="Lecturer at podium icon">
            <a:extLst>
              <a:ext uri="{FF2B5EF4-FFF2-40B4-BE49-F238E27FC236}">
                <a16:creationId xmlns:a16="http://schemas.microsoft.com/office/drawing/2014/main" id="{344FCB42-636B-4918-8866-D50ACA206D8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Authorize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62659" y="4471987"/>
            <a:ext cx="1620000" cy="720000"/>
          </a:xfrm>
        </p:spPr>
        <p:txBody>
          <a:bodyPr/>
          <a:lstStyle/>
          <a:p>
            <a:r>
              <a:rPr lang="en-US" dirty="0"/>
              <a:t>Verified doctors and pharmacies </a:t>
            </a:r>
          </a:p>
        </p:txBody>
      </p:sp>
      <p:pic>
        <p:nvPicPr>
          <p:cNvPr id="31" name="Picture Placeholder 30" descr="Coins icon">
            <a:extLst>
              <a:ext uri="{FF2B5EF4-FFF2-40B4-BE49-F238E27FC236}">
                <a16:creationId xmlns:a16="http://schemas.microsoft.com/office/drawing/2014/main" id="{A1AA205C-54CC-4A28-9B43-520D5A97DD7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Affordable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Exclusive offers and discounts </a:t>
            </a:r>
          </a:p>
        </p:txBody>
      </p:sp>
      <p:pic>
        <p:nvPicPr>
          <p:cNvPr id="21" name="Picture Placeholder 20" descr="Image of digital blood sugar machine and an empty bottle of test strips turned on its side.">
            <a:extLst>
              <a:ext uri="{FF2B5EF4-FFF2-40B4-BE49-F238E27FC236}">
                <a16:creationId xmlns:a16="http://schemas.microsoft.com/office/drawing/2014/main" id="{F4941105-96AE-42F4-A7DC-B53030B853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56BDBEA-2EB9-46A6-9498-C171B6423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754AEE-CBBA-41D9-960E-3119BC1B8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866469" y="3528000"/>
            <a:ext cx="3863221" cy="720000"/>
          </a:xfrm>
        </p:spPr>
        <p:txBody>
          <a:bodyPr/>
          <a:lstStyle/>
          <a:p>
            <a:r>
              <a:rPr lang="en-US" spc="0" dirty="0">
                <a:latin typeface="Gill Sans MT" panose="020B0502020104020203" pitchFamily="34" charset="0"/>
              </a:rPr>
              <a:t>SOLUTION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8FED25-4DDC-4D72-A54E-3E227B42031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6866469" y="4469397"/>
            <a:ext cx="3863221" cy="1986965"/>
          </a:xfrm>
        </p:spPr>
        <p:txBody>
          <a:bodyPr/>
          <a:lstStyle/>
          <a:p>
            <a:r>
              <a:rPr lang="en-US" dirty="0"/>
              <a:t>Amy Care is all about coordinating benefits and services with the medical providers, managing internal database and processing medical records.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8" name="object 5" descr="Beige rectangle">
            <a:extLst>
              <a:ext uri="{FF2B5EF4-FFF2-40B4-BE49-F238E27FC236}">
                <a16:creationId xmlns:a16="http://schemas.microsoft.com/office/drawing/2014/main" id="{18447687-C24C-4665-A57C-BECD6D347A5E}"/>
              </a:ext>
            </a:extLst>
          </p:cNvPr>
          <p:cNvSpPr/>
          <p:nvPr/>
        </p:nvSpPr>
        <p:spPr bwMode="white">
          <a:xfrm>
            <a:off x="7992059" y="4294525"/>
            <a:ext cx="2622931" cy="128348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 descr="Bullseye icon">
            <a:extLst>
              <a:ext uri="{FF2B5EF4-FFF2-40B4-BE49-F238E27FC236}">
                <a16:creationId xmlns:a16="http://schemas.microsoft.com/office/drawing/2014/main" id="{146C3774-1A16-4CEA-B0D9-21F4D70DD683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Unique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BEF8A3-3B79-4A1D-83CE-3501D6E1EC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28527" y="2647423"/>
            <a:ext cx="1620000" cy="875489"/>
          </a:xfrm>
        </p:spPr>
        <p:txBody>
          <a:bodyPr/>
          <a:lstStyle/>
          <a:p>
            <a:r>
              <a:rPr lang="en-US" dirty="0"/>
              <a:t>A patient oriented platform focused on overall interaction of patient with doctor and pharmacist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3" name="Picture Placeholder 32" descr="Lecturer at podium icon">
            <a:extLst>
              <a:ext uri="{FF2B5EF4-FFF2-40B4-BE49-F238E27FC236}">
                <a16:creationId xmlns:a16="http://schemas.microsoft.com/office/drawing/2014/main" id="{34FE467F-DFCB-454B-9B3B-9C4BF433B3C6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First to Market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24B20D-50EC-427F-9E2C-81625A7AC44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657189" y="2664476"/>
            <a:ext cx="1620000" cy="973245"/>
          </a:xfrm>
        </p:spPr>
        <p:txBody>
          <a:bodyPr/>
          <a:lstStyle/>
          <a:p>
            <a:r>
              <a:rPr lang="en-US" dirty="0"/>
              <a:t>No other platform have all three end users connected under one roof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5" name="Picture Placeholder 34" descr="Network icon">
            <a:extLst>
              <a:ext uri="{FF2B5EF4-FFF2-40B4-BE49-F238E27FC236}">
                <a16:creationId xmlns:a16="http://schemas.microsoft.com/office/drawing/2014/main" id="{7AF56B60-D53D-40A4-82F9-B1DEB9644A3D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Quick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F58DB01-FA52-44DB-A820-8E4A194D9F8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526819" y="5638240"/>
            <a:ext cx="1620000" cy="818123"/>
          </a:xfrm>
        </p:spPr>
        <p:txBody>
          <a:bodyPr/>
          <a:lstStyle/>
          <a:p>
            <a:r>
              <a:rPr lang="en-US" dirty="0"/>
              <a:t>Easy exchange of information enabling quick measures to be taken regarding patient’s health.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7" name="Picture Placeholder 36" descr="Megaphone icon">
            <a:extLst>
              <a:ext uri="{FF2B5EF4-FFF2-40B4-BE49-F238E27FC236}">
                <a16:creationId xmlns:a16="http://schemas.microsoft.com/office/drawing/2014/main" id="{1701A2E9-D331-4627-A32A-658F1BDB82EF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DC6D72-DCF6-41AE-B39D-609AE438F22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Authentic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1B6F490-8CEC-444D-ADC0-E8B315EA3B5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657189" y="5700633"/>
            <a:ext cx="1620000" cy="434302"/>
          </a:xfrm>
        </p:spPr>
        <p:txBody>
          <a:bodyPr/>
          <a:lstStyle/>
          <a:p>
            <a:r>
              <a:rPr lang="en-US" dirty="0"/>
              <a:t>All the doctors and pharmacists are verified and genuine.</a:t>
            </a:r>
          </a:p>
        </p:txBody>
      </p:sp>
      <p:pic>
        <p:nvPicPr>
          <p:cNvPr id="28" name="Picture Placeholder 27" descr="Arm and blood pressure machine reading scale">
            <a:extLst>
              <a:ext uri="{FF2B5EF4-FFF2-40B4-BE49-F238E27FC236}">
                <a16:creationId xmlns:a16="http://schemas.microsoft.com/office/drawing/2014/main" id="{4B4A8784-FED8-4626-8883-762E38E9655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37364B-3FFB-4CAE-B936-630FCC5E9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51843" y="2919259"/>
            <a:ext cx="3292473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866470" y="3428998"/>
            <a:ext cx="3863221" cy="720000"/>
          </a:xfrm>
        </p:spPr>
        <p:txBody>
          <a:bodyPr/>
          <a:lstStyle/>
          <a:p>
            <a:r>
              <a:rPr lang="en-US" spc="0" dirty="0">
                <a:latin typeface="Gill Sans MT" panose="020B0502020104020203" pitchFamily="34" charset="0"/>
              </a:rPr>
              <a:t>PRODUCT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54CB10-3BB7-4C3D-9275-80A6E79BD7C8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Amy Care is a user oriented platform with a commitment to ensure quality care for all the patients and all the end users.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431BB-7E59-4D2E-B4E7-CA454CF9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object 5" descr="Beige rectangle">
            <a:extLst>
              <a:ext uri="{FF2B5EF4-FFF2-40B4-BE49-F238E27FC236}">
                <a16:creationId xmlns:a16="http://schemas.microsoft.com/office/drawing/2014/main" id="{41E956F7-F317-46CA-827D-1EE2E03BA7AC}"/>
              </a:ext>
            </a:extLst>
          </p:cNvPr>
          <p:cNvSpPr/>
          <p:nvPr/>
        </p:nvSpPr>
        <p:spPr bwMode="white">
          <a:xfrm>
            <a:off x="8123659" y="4175909"/>
            <a:ext cx="2441636" cy="5406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Eye checking machine used at optomotrists office with the patient chair in background and a hand under the machine.">
            <a:extLst>
              <a:ext uri="{FF2B5EF4-FFF2-40B4-BE49-F238E27FC236}">
                <a16:creationId xmlns:a16="http://schemas.microsoft.com/office/drawing/2014/main" id="{C675E008-A5DF-4639-84DF-6071C1580B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Placeholder 7" descr="Arial image of laptop computer keyboard and an arm resting on the table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6641052" y="136525"/>
            <a:ext cx="4313008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C820F-048F-4850-8903-A21A50941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505605" y="1302838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6819562" y="522330"/>
            <a:ext cx="3955987" cy="895150"/>
          </a:xfrm>
        </p:spPr>
        <p:txBody>
          <a:bodyPr/>
          <a:lstStyle/>
          <a:p>
            <a:r>
              <a:rPr lang="en-US" spc="0" dirty="0">
                <a:latin typeface="Gill Sans MT" panose="020B0502020104020203" pitchFamily="34" charset="0"/>
              </a:rPr>
              <a:t>FUTURE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6</a:t>
            </a:fld>
            <a:endParaRPr lang="en-US" b="1" i="1" dirty="0"/>
          </a:p>
        </p:txBody>
      </p:sp>
      <p:pic>
        <p:nvPicPr>
          <p:cNvPr id="11" name="Picture Placeholder 14" descr="Check icon">
            <a:extLst>
              <a:ext uri="{FF2B5EF4-FFF2-40B4-BE49-F238E27FC236}">
                <a16:creationId xmlns:a16="http://schemas.microsoft.com/office/drawing/2014/main" id="{E20CEE3B-AC12-4C43-B075-5501C2F71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680605" y="1779143"/>
            <a:ext cx="576000" cy="576000"/>
          </a:xfrm>
          <a:prstGeom prst="rect">
            <a:avLst/>
          </a:prstGeom>
        </p:spPr>
      </p:pic>
      <p:pic>
        <p:nvPicPr>
          <p:cNvPr id="12" name="Picture Placeholder 16" descr="Check icon">
            <a:extLst>
              <a:ext uri="{FF2B5EF4-FFF2-40B4-BE49-F238E27FC236}">
                <a16:creationId xmlns:a16="http://schemas.microsoft.com/office/drawing/2014/main" id="{0263C394-DD3C-4845-B110-5197E585F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704428" y="3381078"/>
            <a:ext cx="576000" cy="576001"/>
          </a:xfrm>
          <a:prstGeom prst="rect">
            <a:avLst/>
          </a:prstGeom>
        </p:spPr>
      </p:pic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95BC099B-F790-48D0-88AF-425919DF7769}"/>
              </a:ext>
            </a:extLst>
          </p:cNvPr>
          <p:cNvSpPr txBox="1">
            <a:spLocks/>
          </p:cNvSpPr>
          <p:nvPr/>
        </p:nvSpPr>
        <p:spPr bwMode="ltGray">
          <a:xfrm>
            <a:off x="7356905" y="3352307"/>
            <a:ext cx="3613998" cy="143123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425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Medical Laboratory </a:t>
            </a:r>
          </a:p>
          <a:p>
            <a:pPr marL="0" marR="41719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Medical laboratories and test labs will be integrated so as to ensure safe and complete user checkup from their place.</a:t>
            </a:r>
          </a:p>
        </p:txBody>
      </p:sp>
      <p:pic>
        <p:nvPicPr>
          <p:cNvPr id="14" name="Picture Placeholder 18" descr="Check icon">
            <a:extLst>
              <a:ext uri="{FF2B5EF4-FFF2-40B4-BE49-F238E27FC236}">
                <a16:creationId xmlns:a16="http://schemas.microsoft.com/office/drawing/2014/main" id="{F030BB6A-2307-4684-8AAD-F6763E1FC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6703540" y="4783541"/>
            <a:ext cx="576000" cy="576001"/>
          </a:xfrm>
          <a:prstGeom prst="rect">
            <a:avLst/>
          </a:prstGeom>
        </p:spPr>
      </p:pic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630980DD-FC6C-4576-880B-BDE1D11F0B7C}"/>
              </a:ext>
            </a:extLst>
          </p:cNvPr>
          <p:cNvSpPr txBox="1">
            <a:spLocks/>
          </p:cNvSpPr>
          <p:nvPr/>
        </p:nvSpPr>
        <p:spPr bwMode="ltGray">
          <a:xfrm>
            <a:off x="7317778" y="4787489"/>
            <a:ext cx="3726248" cy="163915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425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Wallet &amp; Online Payment</a:t>
            </a:r>
          </a:p>
          <a:p>
            <a:pPr marL="0" marR="417195" indent="0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With the growing digital world, an option for digital wallet and online payments for easy and secure transactions will be integrated.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9D3FFA9-3712-460F-B229-7C602F190D52}"/>
              </a:ext>
            </a:extLst>
          </p:cNvPr>
          <p:cNvSpPr txBox="1">
            <a:spLocks/>
          </p:cNvSpPr>
          <p:nvPr/>
        </p:nvSpPr>
        <p:spPr bwMode="ltGray">
          <a:xfrm>
            <a:off x="7356905" y="1844489"/>
            <a:ext cx="3613998" cy="153658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425"/>
              </a:spcBef>
              <a:buNone/>
            </a:pPr>
            <a:r>
              <a:rPr lang="en-US" sz="2400" b="1" dirty="0">
                <a:solidFill>
                  <a:schemeClr val="bg1"/>
                </a:solidFill>
                <a:latin typeface="+mj-lt"/>
              </a:rPr>
              <a:t>Authentication &amp; Security </a:t>
            </a:r>
          </a:p>
          <a:p>
            <a:pPr marL="0" marR="417195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User authentication will be done to reduce spamming and maintaining the security of all end users.</a:t>
            </a:r>
          </a:p>
        </p:txBody>
      </p:sp>
      <p:sp>
        <p:nvSpPr>
          <p:cNvPr id="17" name="object 5" descr="Beige rectangle">
            <a:extLst>
              <a:ext uri="{FF2B5EF4-FFF2-40B4-BE49-F238E27FC236}">
                <a16:creationId xmlns:a16="http://schemas.microsoft.com/office/drawing/2014/main" id="{86D0E23B-99BB-480E-9D5E-D1E0186542BC}"/>
              </a:ext>
            </a:extLst>
          </p:cNvPr>
          <p:cNvSpPr/>
          <p:nvPr/>
        </p:nvSpPr>
        <p:spPr bwMode="white">
          <a:xfrm>
            <a:off x="6882212" y="1417480"/>
            <a:ext cx="3305397" cy="142113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01" y="634493"/>
            <a:ext cx="10143235" cy="432000"/>
          </a:xfrm>
        </p:spPr>
        <p:txBody>
          <a:bodyPr/>
          <a:lstStyle/>
          <a:p>
            <a:r>
              <a:rPr lang="en-US" sz="4500" spc="0" dirty="0">
                <a:latin typeface="Gill Sans MT" panose="020B0502020104020203" pitchFamily="34" charset="0"/>
              </a:rPr>
              <a:t>WEBSITE TOUR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7</a:t>
            </a:fld>
            <a:endParaRPr lang="en-US" b="1" i="1" dirty="0"/>
          </a:p>
        </p:txBody>
      </p:sp>
      <p:sp>
        <p:nvSpPr>
          <p:cNvPr id="64" name="Rectangle 63" descr="Blue rectangle">
            <a:extLst>
              <a:ext uri="{FF2B5EF4-FFF2-40B4-BE49-F238E27FC236}">
                <a16:creationId xmlns:a16="http://schemas.microsoft.com/office/drawing/2014/main" id="{042C10AA-A566-455A-8E90-0053772F3902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 Placeholder 42">
            <a:extLst>
              <a:ext uri="{FF2B5EF4-FFF2-40B4-BE49-F238E27FC236}">
                <a16:creationId xmlns:a16="http://schemas.microsoft.com/office/drawing/2014/main" id="{0D5CF8DE-8F54-4986-BB97-CD18352DF627}"/>
              </a:ext>
            </a:extLst>
          </p:cNvPr>
          <p:cNvSpPr txBox="1">
            <a:spLocks/>
          </p:cNvSpPr>
          <p:nvPr/>
        </p:nvSpPr>
        <p:spPr bwMode="white">
          <a:xfrm>
            <a:off x="776406" y="3140459"/>
            <a:ext cx="6835812" cy="738187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tx1"/>
                </a:solidFill>
              </a:rPr>
              <a:t>CHECK THE VIDEO </a:t>
            </a:r>
            <a:r>
              <a:rPr lang="en-US" sz="2800" dirty="0">
                <a:solidFill>
                  <a:schemeClr val="tx1"/>
                </a:solidFill>
                <a:hlinkClick r:id="rId3"/>
              </a:rPr>
              <a:t>HERE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object 5" descr="Beige rectangle">
            <a:extLst>
              <a:ext uri="{FF2B5EF4-FFF2-40B4-BE49-F238E27FC236}">
                <a16:creationId xmlns:a16="http://schemas.microsoft.com/office/drawing/2014/main" id="{1B52EE1D-8361-4A93-9B94-E441E470545B}"/>
              </a:ext>
            </a:extLst>
          </p:cNvPr>
          <p:cNvSpPr/>
          <p:nvPr/>
        </p:nvSpPr>
        <p:spPr bwMode="white">
          <a:xfrm>
            <a:off x="646043" y="1173607"/>
            <a:ext cx="3548269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02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01" y="634493"/>
            <a:ext cx="10143235" cy="432000"/>
          </a:xfrm>
        </p:spPr>
        <p:txBody>
          <a:bodyPr/>
          <a:lstStyle/>
          <a:p>
            <a:r>
              <a:rPr lang="en-US" sz="4500" spc="0" dirty="0">
                <a:latin typeface="Gill Sans MT" panose="020B0502020104020203" pitchFamily="34" charset="0"/>
              </a:rPr>
              <a:t>OUR TEAM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8</a:t>
            </a:fld>
            <a:endParaRPr lang="en-US" b="1" i="1" dirty="0"/>
          </a:p>
        </p:txBody>
      </p:sp>
      <p:sp>
        <p:nvSpPr>
          <p:cNvPr id="64" name="Rectangle 63" descr="Blue rectangle">
            <a:extLst>
              <a:ext uri="{FF2B5EF4-FFF2-40B4-BE49-F238E27FC236}">
                <a16:creationId xmlns:a16="http://schemas.microsoft.com/office/drawing/2014/main" id="{042C10AA-A566-455A-8E90-0053772F3902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 Placeholder 41">
            <a:extLst>
              <a:ext uri="{FF2B5EF4-FFF2-40B4-BE49-F238E27FC236}">
                <a16:creationId xmlns:a16="http://schemas.microsoft.com/office/drawing/2014/main" id="{0C504050-0EC3-448C-ABAA-A34D8353BBFC}"/>
              </a:ext>
            </a:extLst>
          </p:cNvPr>
          <p:cNvSpPr txBox="1">
            <a:spLocks/>
          </p:cNvSpPr>
          <p:nvPr/>
        </p:nvSpPr>
        <p:spPr bwMode="white">
          <a:xfrm>
            <a:off x="444118" y="4876229"/>
            <a:ext cx="2700338" cy="738187"/>
          </a:xfrm>
          <a:prstGeom prst="rect">
            <a:avLst/>
          </a:prstGeom>
        </p:spPr>
        <p:txBody>
          <a:bodyPr>
            <a:normAutofit/>
          </a:bodyPr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Anirudh Sharma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66" name="Text Placeholder 42">
            <a:extLst>
              <a:ext uri="{FF2B5EF4-FFF2-40B4-BE49-F238E27FC236}">
                <a16:creationId xmlns:a16="http://schemas.microsoft.com/office/drawing/2014/main" id="{0D5CF8DE-8F54-4986-BB97-CD18352DF627}"/>
              </a:ext>
            </a:extLst>
          </p:cNvPr>
          <p:cNvSpPr txBox="1">
            <a:spLocks/>
          </p:cNvSpPr>
          <p:nvPr/>
        </p:nvSpPr>
        <p:spPr bwMode="white">
          <a:xfrm>
            <a:off x="3471066" y="4875434"/>
            <a:ext cx="2700338" cy="738187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Mayank Jindal</a:t>
            </a:r>
          </a:p>
        </p:txBody>
      </p:sp>
      <p:sp>
        <p:nvSpPr>
          <p:cNvPr id="67" name="Text Placeholder 43">
            <a:extLst>
              <a:ext uri="{FF2B5EF4-FFF2-40B4-BE49-F238E27FC236}">
                <a16:creationId xmlns:a16="http://schemas.microsoft.com/office/drawing/2014/main" id="{04591D4A-11A6-4FC0-A64B-EECE2C07B3C2}"/>
              </a:ext>
            </a:extLst>
          </p:cNvPr>
          <p:cNvSpPr txBox="1">
            <a:spLocks/>
          </p:cNvSpPr>
          <p:nvPr/>
        </p:nvSpPr>
        <p:spPr bwMode="white">
          <a:xfrm>
            <a:off x="6496722" y="4882973"/>
            <a:ext cx="2700338" cy="738187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</a:rPr>
              <a:t>Yashita Khurana</a:t>
            </a:r>
          </a:p>
        </p:txBody>
      </p:sp>
      <p:sp>
        <p:nvSpPr>
          <p:cNvPr id="68" name="Oval 67" descr="Blue circle">
            <a:extLst>
              <a:ext uri="{FF2B5EF4-FFF2-40B4-BE49-F238E27FC236}">
                <a16:creationId xmlns:a16="http://schemas.microsoft.com/office/drawing/2014/main" id="{5F49F058-29C3-4585-81DA-B0FA5002B8F5}"/>
              </a:ext>
            </a:extLst>
          </p:cNvPr>
          <p:cNvSpPr/>
          <p:nvPr/>
        </p:nvSpPr>
        <p:spPr>
          <a:xfrm>
            <a:off x="300672" y="2004364"/>
            <a:ext cx="2843784" cy="28437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Oval 68" descr="Blue circle">
            <a:extLst>
              <a:ext uri="{FF2B5EF4-FFF2-40B4-BE49-F238E27FC236}">
                <a16:creationId xmlns:a16="http://schemas.microsoft.com/office/drawing/2014/main" id="{065B03D1-E3C9-4053-B1E2-DE8D29B2B9FF}"/>
              </a:ext>
            </a:extLst>
          </p:cNvPr>
          <p:cNvSpPr/>
          <p:nvPr/>
        </p:nvSpPr>
        <p:spPr>
          <a:xfrm>
            <a:off x="3302383" y="2054463"/>
            <a:ext cx="2843784" cy="28437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Oval 69" descr="Blue circle">
            <a:extLst>
              <a:ext uri="{FF2B5EF4-FFF2-40B4-BE49-F238E27FC236}">
                <a16:creationId xmlns:a16="http://schemas.microsoft.com/office/drawing/2014/main" id="{136D02A9-0F72-437C-BB34-DB4F05A7225A}"/>
              </a:ext>
            </a:extLst>
          </p:cNvPr>
          <p:cNvSpPr/>
          <p:nvPr/>
        </p:nvSpPr>
        <p:spPr>
          <a:xfrm>
            <a:off x="6302802" y="2054463"/>
            <a:ext cx="2843784" cy="28437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 descr="Blue circle">
            <a:extLst>
              <a:ext uri="{FF2B5EF4-FFF2-40B4-BE49-F238E27FC236}">
                <a16:creationId xmlns:a16="http://schemas.microsoft.com/office/drawing/2014/main" id="{A4384657-B2E1-4E73-B0D5-855F7255C11F}"/>
              </a:ext>
            </a:extLst>
          </p:cNvPr>
          <p:cNvSpPr/>
          <p:nvPr/>
        </p:nvSpPr>
        <p:spPr>
          <a:xfrm>
            <a:off x="9197060" y="1951222"/>
            <a:ext cx="2843784" cy="28437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2" name="Picture Placeholder 18">
            <a:extLst>
              <a:ext uri="{FF2B5EF4-FFF2-40B4-BE49-F238E27FC236}">
                <a16:creationId xmlns:a16="http://schemas.microsoft.com/office/drawing/2014/main" id="{6E526584-B576-4BEE-813A-5DE3D27CE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14212" y="2174875"/>
            <a:ext cx="2409151" cy="2413000"/>
          </a:xfrm>
          <a:prstGeom prst="ellipse">
            <a:avLst/>
          </a:prstGeom>
        </p:spPr>
      </p:pic>
      <p:pic>
        <p:nvPicPr>
          <p:cNvPr id="73" name="Picture Placeholder 18">
            <a:extLst>
              <a:ext uri="{FF2B5EF4-FFF2-40B4-BE49-F238E27FC236}">
                <a16:creationId xmlns:a16="http://schemas.microsoft.com/office/drawing/2014/main" id="{2BF76B9E-0000-4A5F-A93E-E1D428188E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8194" y="2269855"/>
            <a:ext cx="2413000" cy="2413000"/>
          </a:xfrm>
          <a:prstGeom prst="ellipse">
            <a:avLst/>
          </a:prstGeom>
          <a:noFill/>
          <a:ln w="387350">
            <a:noFill/>
          </a:ln>
        </p:spPr>
      </p:pic>
      <p:pic>
        <p:nvPicPr>
          <p:cNvPr id="74" name="Picture Placeholder 18">
            <a:extLst>
              <a:ext uri="{FF2B5EF4-FFF2-40B4-BE49-F238E27FC236}">
                <a16:creationId xmlns:a16="http://schemas.microsoft.com/office/drawing/2014/main" id="{650149CF-6BD7-4C85-900B-3EA0639B46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17129" y="2269855"/>
            <a:ext cx="2413000" cy="2413000"/>
          </a:xfrm>
          <a:prstGeom prst="ellipse">
            <a:avLst/>
          </a:prstGeom>
          <a:noFill/>
          <a:ln w="387350">
            <a:noFill/>
          </a:ln>
        </p:spPr>
      </p:pic>
      <p:pic>
        <p:nvPicPr>
          <p:cNvPr id="75" name="Picture Placeholder 18">
            <a:extLst>
              <a:ext uri="{FF2B5EF4-FFF2-40B4-BE49-F238E27FC236}">
                <a16:creationId xmlns:a16="http://schemas.microsoft.com/office/drawing/2014/main" id="{F23039D0-FE76-4F45-9643-EEBCB2B902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728" y="2269855"/>
            <a:ext cx="2413000" cy="2413000"/>
          </a:xfrm>
          <a:prstGeom prst="ellipse">
            <a:avLst/>
          </a:prstGeom>
          <a:noFill/>
          <a:ln w="387350">
            <a:noFill/>
          </a:ln>
        </p:spPr>
      </p:pic>
      <p:sp>
        <p:nvSpPr>
          <p:cNvPr id="76" name="Text Placeholder 43">
            <a:extLst>
              <a:ext uri="{FF2B5EF4-FFF2-40B4-BE49-F238E27FC236}">
                <a16:creationId xmlns:a16="http://schemas.microsoft.com/office/drawing/2014/main" id="{CD5F4B68-6868-4886-B366-86DB296F1CB1}"/>
              </a:ext>
            </a:extLst>
          </p:cNvPr>
          <p:cNvSpPr txBox="1">
            <a:spLocks/>
          </p:cNvSpPr>
          <p:nvPr/>
        </p:nvSpPr>
        <p:spPr bwMode="white">
          <a:xfrm>
            <a:off x="9317923" y="4833447"/>
            <a:ext cx="2700338" cy="738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9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Akshit Garg</a:t>
            </a:r>
          </a:p>
        </p:txBody>
      </p:sp>
      <p:sp>
        <p:nvSpPr>
          <p:cNvPr id="19" name="object 5" descr="Beige rectangle">
            <a:extLst>
              <a:ext uri="{FF2B5EF4-FFF2-40B4-BE49-F238E27FC236}">
                <a16:creationId xmlns:a16="http://schemas.microsoft.com/office/drawing/2014/main" id="{1B52EE1D-8361-4A93-9B94-E441E470545B}"/>
              </a:ext>
            </a:extLst>
          </p:cNvPr>
          <p:cNvSpPr/>
          <p:nvPr/>
        </p:nvSpPr>
        <p:spPr bwMode="white">
          <a:xfrm>
            <a:off x="646044" y="1173607"/>
            <a:ext cx="2606644" cy="8840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Stethescope laying on top of form">
            <a:extLst>
              <a:ext uri="{FF2B5EF4-FFF2-40B4-BE49-F238E27FC236}">
                <a16:creationId xmlns:a16="http://schemas.microsoft.com/office/drawing/2014/main" id="{70AAE794-2F38-416E-B928-BB5474A812D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6A5F21-C887-4379-A20A-3CB406A1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1" y="3237052"/>
            <a:ext cx="4444800" cy="3166164"/>
          </a:xfrm>
        </p:spPr>
        <p:txBody>
          <a:bodyPr/>
          <a:lstStyle/>
          <a:p>
            <a:r>
              <a:rPr lang="en-US" dirty="0">
                <a:latin typeface="-apple-system"/>
              </a:rPr>
              <a:t>It</a:t>
            </a:r>
            <a:r>
              <a:rPr lang="en-US" sz="1800" dirty="0">
                <a:latin typeface="-apple-system"/>
              </a:rPr>
              <a:t> is a patient-centered information exchange system where the patients, doctors and the pharmacists are all connected under one roof.</a:t>
            </a:r>
            <a:endParaRPr lang="en-US" sz="1800" dirty="0"/>
          </a:p>
          <a:p>
            <a:r>
              <a:rPr lang="en-US" dirty="0"/>
              <a:t>Provides easy exchange of information enabling quick measures to be taken regarding patient’s health.</a:t>
            </a:r>
          </a:p>
          <a:p>
            <a:r>
              <a:rPr lang="en-US" dirty="0"/>
              <a:t>Safe and easy booking appointments with verified doctors and providing exclusive discounts.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 bwMode="black">
          <a:xfrm>
            <a:off x="5523349" y="3237052"/>
            <a:ext cx="5085650" cy="720000"/>
          </a:xfrm>
        </p:spPr>
        <p:txBody>
          <a:bodyPr/>
          <a:lstStyle/>
          <a:p>
            <a:r>
              <a:rPr lang="en-US" spc="0" dirty="0">
                <a:latin typeface="Gill Sans MT" panose="020B0502020104020203" pitchFamily="34" charset="0"/>
              </a:rPr>
              <a:t>SUMMARY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56582A-55F9-4B18-95E7-DD8795CF21B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7154010" y="4361480"/>
            <a:ext cx="3800050" cy="1800000"/>
          </a:xfrm>
        </p:spPr>
        <p:txBody>
          <a:bodyPr/>
          <a:lstStyle/>
          <a:p>
            <a:pPr marL="0" marR="417195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AMYCARE, where health meets digitalization.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9</a:t>
            </a:fld>
            <a:endParaRPr lang="en-US" b="1" i="1" dirty="0"/>
          </a:p>
        </p:txBody>
      </p:sp>
      <p:sp>
        <p:nvSpPr>
          <p:cNvPr id="8" name="object 5" descr="Beige rectangle">
            <a:extLst>
              <a:ext uri="{FF2B5EF4-FFF2-40B4-BE49-F238E27FC236}">
                <a16:creationId xmlns:a16="http://schemas.microsoft.com/office/drawing/2014/main" id="{A06E65A8-B9C3-41C5-925C-10AD6C6EDEF1}"/>
              </a:ext>
            </a:extLst>
          </p:cNvPr>
          <p:cNvSpPr/>
          <p:nvPr/>
        </p:nvSpPr>
        <p:spPr bwMode="white">
          <a:xfrm>
            <a:off x="8080513" y="3957052"/>
            <a:ext cx="2405269" cy="155566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0A2AAC-D70B-4233-9389-268D6896774D}">
  <ds:schemaRefs>
    <ds:schemaRef ds:uri="16c05727-aa75-4e4a-9b5f-8a80a1165891"/>
    <ds:schemaRef ds:uri="http://purl.org/dc/terms/"/>
    <ds:schemaRef ds:uri="71af3243-3dd4-4a8d-8c0d-dd76da1f02a5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508</TotalTime>
  <Words>406</Words>
  <Application>Microsoft Office PowerPoint</Application>
  <PresentationFormat>Widescreen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Calibri</vt:lpstr>
      <vt:lpstr>Corbel</vt:lpstr>
      <vt:lpstr>Gill Sans MT</vt:lpstr>
      <vt:lpstr>Times New Roman</vt:lpstr>
      <vt:lpstr>Office Theme</vt:lpstr>
      <vt:lpstr>AMY CARE</vt:lpstr>
      <vt:lpstr>ABOUT US</vt:lpstr>
      <vt:lpstr>THE PROBLEM</vt:lpstr>
      <vt:lpstr>SOLUTION</vt:lpstr>
      <vt:lpstr>PRODUCT</vt:lpstr>
      <vt:lpstr>FUTURE IDEA</vt:lpstr>
      <vt:lpstr>WEBSITE TOUR</vt:lpstr>
      <vt:lpstr>OUR TEAM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Option 1</dc:title>
  <dc:creator>Mayank Jindal</dc:creator>
  <cp:lastModifiedBy>Mayank Jindal</cp:lastModifiedBy>
  <cp:revision>21</cp:revision>
  <dcterms:created xsi:type="dcterms:W3CDTF">2020-11-26T10:05:16Z</dcterms:created>
  <dcterms:modified xsi:type="dcterms:W3CDTF">2020-12-01T09:31:18Z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