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Maven Pro" charset="0"/>
      <p:regular r:id="rId8"/>
      <p:bold r:id="rId9"/>
    </p:embeddedFont>
    <p:embeddedFont>
      <p:font typeface="Impact" pitchFamily="34" charset="0"/>
      <p:regular r:id="rId10"/>
    </p:embeddedFont>
    <p:embeddedFont>
      <p:font typeface="Lobster" charset="0"/>
      <p:regular r:id="rId11"/>
    </p:embeddedFont>
    <p:embeddedFont>
      <p:font typeface="Nunito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density of an object affect its ability to float?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694075" y="4336900"/>
            <a:ext cx="736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  ZIRA - PERSONAL MEDICAL ASSISTANT 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obster"/>
              <a:buChar char="●"/>
            </a:pPr>
            <a:r>
              <a:rPr lang="en" sz="23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It's  device that can help people living with chronic medical conditions to regularly monitor their health parameters and vitals in order to live a healthy life.</a:t>
            </a:r>
            <a:endParaRPr sz="23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obster"/>
              <a:buChar char="●"/>
            </a:pPr>
            <a:r>
              <a:rPr lang="en" sz="23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The device will help in searching medication regarding any of the health issue.</a:t>
            </a:r>
            <a:endParaRPr sz="23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obster"/>
              <a:buChar char="●"/>
            </a:pPr>
            <a:r>
              <a:rPr lang="en" sz="23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The device should monitor health conditions &amp; should alert family members and relatives if the patient’s health deteriorates. The device should also send timely reminders to the patient to take medication.</a:t>
            </a:r>
            <a:endParaRPr sz="23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572575" y="325135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 pyttsx3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webbrowser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SpeechRecognition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Pyaudio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Playsound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gTTs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 b="1"/>
              <a:t>wikipedia</a:t>
            </a:r>
            <a:endParaRPr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Positive and Unique Solutions</a:t>
            </a:r>
            <a:endParaRPr sz="380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2208525" y="13009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inform your favourite ones through whatsapp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Preventions can be taken before hand only.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Can provide general medical assistance especially useful in emergency case.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6357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          </a:t>
            </a:r>
            <a:endParaRPr sz="3800" b="0"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      THANK YOU!!</a:t>
            </a:r>
            <a:endParaRPr sz="3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7163725" y="3395950"/>
            <a:ext cx="17601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Members:-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Harshit Goyal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Meena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Davesh Mehta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Swiza Biswas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Maven Pro</vt:lpstr>
      <vt:lpstr>Impact</vt:lpstr>
      <vt:lpstr>Lobster</vt:lpstr>
      <vt:lpstr>Nunito</vt:lpstr>
      <vt:lpstr>Roboto</vt:lpstr>
      <vt:lpstr>Momentum</vt:lpstr>
      <vt:lpstr>How does the density of an object affect its ability to float?</vt:lpstr>
      <vt:lpstr>It's  device that can help people living with chronic medical conditions to regularly monitor their health parameters and vitals in order to live a healthy life. The device will help in searching medication regarding any of the health issue. The device should monitor health conditions &amp; should alert family members and relatives if the patient’s health deteriorates. The device should also send timely reminders to the patient to take medication. </vt:lpstr>
      <vt:lpstr>LIBRARIES</vt:lpstr>
      <vt:lpstr>Positive and Unique Solutions</vt:lpstr>
      <vt:lpstr>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density of an object affect its ability to float?</dc:title>
  <cp:lastModifiedBy>Windows User</cp:lastModifiedBy>
  <cp:revision>1</cp:revision>
  <dcterms:modified xsi:type="dcterms:W3CDTF">2020-12-01T09:14:09Z</dcterms:modified>
</cp:coreProperties>
</file>