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58"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microsoft.com/office/2016/11/relationships/changesInfo" Target="changesInfos/changesInfo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ableStyles" Target="tableStyle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heme" Target="theme/theme1.xml" /><Relationship Id="rId5" Type="http://schemas.openxmlformats.org/officeDocument/2006/relationships/slide" Target="slides/slide4.xml" /><Relationship Id="rId10"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presProps" Target="presProps.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hil Sukhani" userId="3edbce49d3d22946" providerId="Windows Live" clId="Web-{769B1319-ED60-4998-A2D2-CBB569D3FB44}"/>
    <pc:docChg chg="modSld">
      <pc:chgData name="Nikhil Sukhani" userId="3edbce49d3d22946" providerId="Windows Live" clId="Web-{769B1319-ED60-4998-A2D2-CBB569D3FB44}" dt="2020-11-21T15:23:24.004" v="3464" actId="20577"/>
      <pc:docMkLst>
        <pc:docMk/>
      </pc:docMkLst>
      <pc:sldChg chg="addSp delSp modSp">
        <pc:chgData name="Nikhil Sukhani" userId="3edbce49d3d22946" providerId="Windows Live" clId="Web-{769B1319-ED60-4998-A2D2-CBB569D3FB44}" dt="2020-11-21T15:23:22.613" v="3462" actId="20577"/>
        <pc:sldMkLst>
          <pc:docMk/>
          <pc:sldMk cId="44278044" sldId="257"/>
        </pc:sldMkLst>
        <pc:spChg chg="mod">
          <ac:chgData name="Nikhil Sukhani" userId="3edbce49d3d22946" providerId="Windows Live" clId="Web-{769B1319-ED60-4998-A2D2-CBB569D3FB44}" dt="2020-11-21T15:23:22.613" v="3462" actId="20577"/>
          <ac:spMkLst>
            <pc:docMk/>
            <pc:sldMk cId="44278044" sldId="257"/>
            <ac:spMk id="3" creationId="{3A220FC5-8E83-427A-AB0A-C89AD066F9F3}"/>
          </ac:spMkLst>
        </pc:spChg>
        <pc:spChg chg="add del mod">
          <ac:chgData name="Nikhil Sukhani" userId="3edbce49d3d22946" providerId="Windows Live" clId="Web-{769B1319-ED60-4998-A2D2-CBB569D3FB44}" dt="2020-11-21T13:37:10.226" v="87"/>
          <ac:spMkLst>
            <pc:docMk/>
            <pc:sldMk cId="44278044" sldId="257"/>
            <ac:spMk id="4" creationId="{1E970B51-689A-476E-AEA9-0556C451F201}"/>
          </ac:spMkLst>
        </pc:spChg>
        <pc:spChg chg="add mod">
          <ac:chgData name="Nikhil Sukhani" userId="3edbce49d3d22946" providerId="Windows Live" clId="Web-{769B1319-ED60-4998-A2D2-CBB569D3FB44}" dt="2020-11-21T13:38:35.570" v="156" actId="14100"/>
          <ac:spMkLst>
            <pc:docMk/>
            <pc:sldMk cId="44278044" sldId="257"/>
            <ac:spMk id="5" creationId="{A056D5F4-AF91-4ED1-9453-9AD3F171C43E}"/>
          </ac:spMkLst>
        </pc:spChg>
      </pc:sldChg>
      <pc:sldChg chg="modSp">
        <pc:chgData name="Nikhil Sukhani" userId="3edbce49d3d22946" providerId="Windows Live" clId="Web-{769B1319-ED60-4998-A2D2-CBB569D3FB44}" dt="2020-11-21T14:48:43.147" v="3437" actId="20577"/>
        <pc:sldMkLst>
          <pc:docMk/>
          <pc:sldMk cId="883725877" sldId="258"/>
        </pc:sldMkLst>
        <pc:spChg chg="mod">
          <ac:chgData name="Nikhil Sukhani" userId="3edbce49d3d22946" providerId="Windows Live" clId="Web-{769B1319-ED60-4998-A2D2-CBB569D3FB44}" dt="2020-11-21T14:48:43.147" v="3437" actId="20577"/>
          <ac:spMkLst>
            <pc:docMk/>
            <pc:sldMk cId="883725877" sldId="258"/>
            <ac:spMk id="3" creationId="{814C24D6-E591-4926-B6DE-67B0492A1B84}"/>
          </ac:spMkLst>
        </pc:spChg>
      </pc:sldChg>
      <pc:sldChg chg="addSp delSp modSp">
        <pc:chgData name="Nikhil Sukhani" userId="3edbce49d3d22946" providerId="Windows Live" clId="Web-{769B1319-ED60-4998-A2D2-CBB569D3FB44}" dt="2020-11-21T14:50:35.820" v="3443" actId="20577"/>
        <pc:sldMkLst>
          <pc:docMk/>
          <pc:sldMk cId="3281482774" sldId="259"/>
        </pc:sldMkLst>
        <pc:spChg chg="mod">
          <ac:chgData name="Nikhil Sukhani" userId="3edbce49d3d22946" providerId="Windows Live" clId="Web-{769B1319-ED60-4998-A2D2-CBB569D3FB44}" dt="2020-11-21T14:35:06.204" v="2306" actId="20577"/>
          <ac:spMkLst>
            <pc:docMk/>
            <pc:sldMk cId="3281482774" sldId="259"/>
            <ac:spMk id="2" creationId="{94369451-991A-4A3C-B2B0-66DEED57A68B}"/>
          </ac:spMkLst>
        </pc:spChg>
        <pc:spChg chg="del mod">
          <ac:chgData name="Nikhil Sukhani" userId="3edbce49d3d22946" providerId="Windows Live" clId="Web-{769B1319-ED60-4998-A2D2-CBB569D3FB44}" dt="2020-11-21T14:37:13.205" v="2457"/>
          <ac:spMkLst>
            <pc:docMk/>
            <pc:sldMk cId="3281482774" sldId="259"/>
            <ac:spMk id="3" creationId="{DFE76F12-62D3-42F4-B652-381073FB9909}"/>
          </ac:spMkLst>
        </pc:spChg>
        <pc:spChg chg="add mod">
          <ac:chgData name="Nikhil Sukhani" userId="3edbce49d3d22946" providerId="Windows Live" clId="Web-{769B1319-ED60-4998-A2D2-CBB569D3FB44}" dt="2020-11-21T14:50:35.820" v="3443" actId="20577"/>
          <ac:spMkLst>
            <pc:docMk/>
            <pc:sldMk cId="3281482774" sldId="259"/>
            <ac:spMk id="4" creationId="{C2B0E27B-A13C-4615-88EC-41E65945C14E}"/>
          </ac:spMkLst>
        </pc:spChg>
        <pc:picChg chg="del">
          <ac:chgData name="Nikhil Sukhani" userId="3edbce49d3d22946" providerId="Windows Live" clId="Web-{769B1319-ED60-4998-A2D2-CBB569D3FB44}" dt="2020-11-21T14:35:24.688" v="2330"/>
          <ac:picMkLst>
            <pc:docMk/>
            <pc:sldMk cId="3281482774" sldId="259"/>
            <ac:picMk id="5" creationId="{EA05E952-8997-4CA5-9F4B-D8A69DAF8D12}"/>
          </ac:picMkLst>
        </pc:picChg>
        <pc:picChg chg="del">
          <ac:chgData name="Nikhil Sukhani" userId="3edbce49d3d22946" providerId="Windows Live" clId="Web-{769B1319-ED60-4998-A2D2-CBB569D3FB44}" dt="2020-11-21T14:35:23.048" v="2329"/>
          <ac:picMkLst>
            <pc:docMk/>
            <pc:sldMk cId="3281482774" sldId="259"/>
            <ac:picMk id="7" creationId="{4ED8FA95-ED55-4141-B357-13BFB9493578}"/>
          </ac:picMkLst>
        </pc:picChg>
        <pc:picChg chg="del mod">
          <ac:chgData name="Nikhil Sukhani" userId="3edbce49d3d22946" providerId="Windows Live" clId="Web-{769B1319-ED60-4998-A2D2-CBB569D3FB44}" dt="2020-11-21T14:35:16.298" v="2310"/>
          <ac:picMkLst>
            <pc:docMk/>
            <pc:sldMk cId="3281482774" sldId="259"/>
            <ac:picMk id="9" creationId="{ED60234E-5D18-4EBD-B302-2CF8C0C7AEB1}"/>
          </ac:picMkLst>
        </pc:picChg>
      </pc:sldChg>
      <pc:sldChg chg="delSp">
        <pc:chgData name="Nikhil Sukhani" userId="3edbce49d3d22946" providerId="Windows Live" clId="Web-{769B1319-ED60-4998-A2D2-CBB569D3FB44}" dt="2020-11-21T15:21:21.393" v="3446"/>
        <pc:sldMkLst>
          <pc:docMk/>
          <pc:sldMk cId="3656109257" sldId="261"/>
        </pc:sldMkLst>
        <pc:spChg chg="del">
          <ac:chgData name="Nikhil Sukhani" userId="3edbce49d3d22946" providerId="Windows Live" clId="Web-{769B1319-ED60-4998-A2D2-CBB569D3FB44}" dt="2020-11-21T15:21:21.393" v="3446"/>
          <ac:spMkLst>
            <pc:docMk/>
            <pc:sldMk cId="3656109257" sldId="261"/>
            <ac:spMk id="2" creationId="{F78935B8-1C8A-4FFE-95F6-47EEB3D4D25A}"/>
          </ac:spMkLst>
        </pc:spChg>
      </pc:sldChg>
      <pc:sldChg chg="addSp modSp">
        <pc:chgData name="Nikhil Sukhani" userId="3edbce49d3d22946" providerId="Windows Live" clId="Web-{769B1319-ED60-4998-A2D2-CBB569D3FB44}" dt="2020-11-21T14:47:22.834" v="3401" actId="20577"/>
        <pc:sldMkLst>
          <pc:docMk/>
          <pc:sldMk cId="4098381020" sldId="262"/>
        </pc:sldMkLst>
        <pc:spChg chg="mod">
          <ac:chgData name="Nikhil Sukhani" userId="3edbce49d3d22946" providerId="Windows Live" clId="Web-{769B1319-ED60-4998-A2D2-CBB569D3FB44}" dt="2020-11-21T14:11:16.584" v="1071" actId="20577"/>
          <ac:spMkLst>
            <pc:docMk/>
            <pc:sldMk cId="4098381020" sldId="262"/>
            <ac:spMk id="2" creationId="{A469069F-D0E5-1A42-9410-7FE8196FC7B3}"/>
          </ac:spMkLst>
        </pc:spChg>
        <pc:spChg chg="mod">
          <ac:chgData name="Nikhil Sukhani" userId="3edbce49d3d22946" providerId="Windows Live" clId="Web-{769B1319-ED60-4998-A2D2-CBB569D3FB44}" dt="2020-11-21T14:44:28.255" v="3343" actId="20577"/>
          <ac:spMkLst>
            <pc:docMk/>
            <pc:sldMk cId="4098381020" sldId="262"/>
            <ac:spMk id="3" creationId="{75CB8C41-2C82-6843-9BFA-A69723BC1CF8}"/>
          </ac:spMkLst>
        </pc:spChg>
        <pc:spChg chg="add mod">
          <ac:chgData name="Nikhil Sukhani" userId="3edbce49d3d22946" providerId="Windows Live" clId="Web-{769B1319-ED60-4998-A2D2-CBB569D3FB44}" dt="2020-11-21T14:13:18.976" v="1119" actId="1076"/>
          <ac:spMkLst>
            <pc:docMk/>
            <pc:sldMk cId="4098381020" sldId="262"/>
            <ac:spMk id="4" creationId="{87C24A5C-C820-4FC9-B74E-A0726EE2FE20}"/>
          </ac:spMkLst>
        </pc:spChg>
        <pc:spChg chg="add mod">
          <ac:chgData name="Nikhil Sukhani" userId="3edbce49d3d22946" providerId="Windows Live" clId="Web-{769B1319-ED60-4998-A2D2-CBB569D3FB44}" dt="2020-11-21T14:47:22.834" v="3401" actId="20577"/>
          <ac:spMkLst>
            <pc:docMk/>
            <pc:sldMk cId="4098381020" sldId="262"/>
            <ac:spMk id="5" creationId="{DF8EE6E3-F36B-4175-A5C3-F9C15E7EFAC8}"/>
          </ac:spMkLst>
        </pc:spChg>
      </pc:sldChg>
    </pc:docChg>
  </pc:docChgLst>
  <pc:docChgLst>
    <pc:chgData name="Nikhil Sukhani" userId="3edbce49d3d22946" providerId="Windows Live" clId="Web-{1DB19DB5-5113-4E56-83EF-9B7EB5EAFB46}"/>
    <pc:docChg chg="modSld">
      <pc:chgData name="Nikhil Sukhani" userId="3edbce49d3d22946" providerId="Windows Live" clId="Web-{1DB19DB5-5113-4E56-83EF-9B7EB5EAFB46}" dt="2020-11-21T13:18:50.567" v="9" actId="20577"/>
      <pc:docMkLst>
        <pc:docMk/>
      </pc:docMkLst>
      <pc:sldChg chg="delSp modSp">
        <pc:chgData name="Nikhil Sukhani" userId="3edbce49d3d22946" providerId="Windows Live" clId="Web-{1DB19DB5-5113-4E56-83EF-9B7EB5EAFB46}" dt="2020-11-21T13:18:49.754" v="7" actId="20577"/>
        <pc:sldMkLst>
          <pc:docMk/>
          <pc:sldMk cId="3033300479" sldId="256"/>
        </pc:sldMkLst>
        <pc:spChg chg="del">
          <ac:chgData name="Nikhil Sukhani" userId="3edbce49d3d22946" providerId="Windows Live" clId="Web-{1DB19DB5-5113-4E56-83EF-9B7EB5EAFB46}" dt="2020-11-21T13:17:48.160" v="1"/>
          <ac:spMkLst>
            <pc:docMk/>
            <pc:sldMk cId="3033300479" sldId="256"/>
            <ac:spMk id="2" creationId="{F7233A19-EE0D-4C00-9D71-8487AEE38D7C}"/>
          </ac:spMkLst>
        </pc:spChg>
        <pc:spChg chg="mod">
          <ac:chgData name="Nikhil Sukhani" userId="3edbce49d3d22946" providerId="Windows Live" clId="Web-{1DB19DB5-5113-4E56-83EF-9B7EB5EAFB46}" dt="2020-11-21T13:18:49.754" v="7" actId="20577"/>
          <ac:spMkLst>
            <pc:docMk/>
            <pc:sldMk cId="3033300479" sldId="256"/>
            <ac:spMk id="3" creationId="{05317104-FE0A-483B-BBFB-A74F9D081989}"/>
          </ac:spMkLst>
        </pc:spChg>
        <pc:picChg chg="mod">
          <ac:chgData name="Nikhil Sukhani" userId="3edbce49d3d22946" providerId="Windows Live" clId="Web-{1DB19DB5-5113-4E56-83EF-9B7EB5EAFB46}" dt="2020-11-21T13:18:46.504" v="6" actId="1076"/>
          <ac:picMkLst>
            <pc:docMk/>
            <pc:sldMk cId="3033300479" sldId="256"/>
            <ac:picMk id="5" creationId="{EEF68FD9-DB90-445C-A5B0-BE561C927719}"/>
          </ac:picMkLst>
        </pc:picChg>
      </pc:sldChg>
    </pc:docChg>
  </pc:docChgLst>
  <pc:docChgLst>
    <pc:chgData name="Udit Singh" userId="7e425ed9e5a96002" providerId="Windows Live" clId="Web-{778521B9-3216-4AA5-AF57-18B33DB4DC38}"/>
    <pc:docChg chg="modSld">
      <pc:chgData name="Udit Singh" userId="7e425ed9e5a96002" providerId="Windows Live" clId="Web-{778521B9-3216-4AA5-AF57-18B33DB4DC38}" dt="2020-11-21T15:08:37.687" v="94" actId="14100"/>
      <pc:docMkLst>
        <pc:docMk/>
      </pc:docMkLst>
      <pc:sldChg chg="addSp delSp modSp">
        <pc:chgData name="Udit Singh" userId="7e425ed9e5a96002" providerId="Windows Live" clId="Web-{778521B9-3216-4AA5-AF57-18B33DB4DC38}" dt="2020-11-21T15:08:19.234" v="90" actId="14100"/>
        <pc:sldMkLst>
          <pc:docMk/>
          <pc:sldMk cId="1903186466" sldId="260"/>
        </pc:sldMkLst>
        <pc:spChg chg="mod">
          <ac:chgData name="Udit Singh" userId="7e425ed9e5a96002" providerId="Windows Live" clId="Web-{778521B9-3216-4AA5-AF57-18B33DB4DC38}" dt="2020-11-21T15:00:59.091" v="31" actId="1076"/>
          <ac:spMkLst>
            <pc:docMk/>
            <pc:sldMk cId="1903186466" sldId="260"/>
            <ac:spMk id="2" creationId="{E3FB7176-1744-4ECC-B041-F5BFC453DD81}"/>
          </ac:spMkLst>
        </pc:spChg>
        <pc:spChg chg="add del mod">
          <ac:chgData name="Udit Singh" userId="7e425ed9e5a96002" providerId="Windows Live" clId="Web-{778521B9-3216-4AA5-AF57-18B33DB4DC38}" dt="2020-11-21T14:57:20.622" v="1"/>
          <ac:spMkLst>
            <pc:docMk/>
            <pc:sldMk cId="1903186466" sldId="260"/>
            <ac:spMk id="4" creationId="{CD442C51-3D5F-4C6D-A085-6FDF8ED9760A}"/>
          </ac:spMkLst>
        </pc:spChg>
        <pc:spChg chg="add del mod">
          <ac:chgData name="Udit Singh" userId="7e425ed9e5a96002" providerId="Windows Live" clId="Web-{778521B9-3216-4AA5-AF57-18B33DB4DC38}" dt="2020-11-21T15:03:49.780" v="87"/>
          <ac:spMkLst>
            <pc:docMk/>
            <pc:sldMk cId="1903186466" sldId="260"/>
            <ac:spMk id="8" creationId="{5D01C975-D95A-4EB2-B328-B67E68FEA01D}"/>
          </ac:spMkLst>
        </pc:spChg>
        <pc:spChg chg="add mod">
          <ac:chgData name="Udit Singh" userId="7e425ed9e5a96002" providerId="Windows Live" clId="Web-{778521B9-3216-4AA5-AF57-18B33DB4DC38}" dt="2020-11-21T15:03:04.342" v="81" actId="1076"/>
          <ac:spMkLst>
            <pc:docMk/>
            <pc:sldMk cId="1903186466" sldId="260"/>
            <ac:spMk id="9" creationId="{A2F9AC05-1065-4835-9D77-CCE9876CC25E}"/>
          </ac:spMkLst>
        </pc:spChg>
        <pc:spChg chg="add del mod">
          <ac:chgData name="Udit Singh" userId="7e425ed9e5a96002" providerId="Windows Live" clId="Web-{778521B9-3216-4AA5-AF57-18B33DB4DC38}" dt="2020-11-21T15:02:14.482" v="47"/>
          <ac:spMkLst>
            <pc:docMk/>
            <pc:sldMk cId="1903186466" sldId="260"/>
            <ac:spMk id="10" creationId="{458E5407-8DCD-42BF-8123-617B600CF96F}"/>
          </ac:spMkLst>
        </pc:spChg>
        <pc:spChg chg="add del mod">
          <ac:chgData name="Udit Singh" userId="7e425ed9e5a96002" providerId="Windows Live" clId="Web-{778521B9-3216-4AA5-AF57-18B33DB4DC38}" dt="2020-11-21T15:01:51.498" v="40"/>
          <ac:spMkLst>
            <pc:docMk/>
            <pc:sldMk cId="1903186466" sldId="260"/>
            <ac:spMk id="11" creationId="{7C632B23-EA92-4515-8DDF-E9A6DF306AB2}"/>
          </ac:spMkLst>
        </pc:spChg>
        <pc:picChg chg="del">
          <ac:chgData name="Udit Singh" userId="7e425ed9e5a96002" providerId="Windows Live" clId="Web-{778521B9-3216-4AA5-AF57-18B33DB4DC38}" dt="2020-11-21T14:56:27.481" v="0"/>
          <ac:picMkLst>
            <pc:docMk/>
            <pc:sldMk cId="1903186466" sldId="260"/>
            <ac:picMk id="5" creationId="{92497A3B-9F52-4575-8ABD-586FED206502}"/>
          </ac:picMkLst>
        </pc:picChg>
        <pc:picChg chg="add mod ord">
          <ac:chgData name="Udit Singh" userId="7e425ed9e5a96002" providerId="Windows Live" clId="Web-{778521B9-3216-4AA5-AF57-18B33DB4DC38}" dt="2020-11-21T15:08:19.234" v="90" actId="14100"/>
          <ac:picMkLst>
            <pc:docMk/>
            <pc:sldMk cId="1903186466" sldId="260"/>
            <ac:picMk id="6" creationId="{98F33AF8-6216-4EEF-A4C5-507AA6624546}"/>
          </ac:picMkLst>
        </pc:picChg>
        <pc:picChg chg="add mod">
          <ac:chgData name="Udit Singh" userId="7e425ed9e5a96002" providerId="Windows Live" clId="Web-{778521B9-3216-4AA5-AF57-18B33DB4DC38}" dt="2020-11-21T15:08:14.531" v="89" actId="14100"/>
          <ac:picMkLst>
            <pc:docMk/>
            <pc:sldMk cId="1903186466" sldId="260"/>
            <ac:picMk id="7" creationId="{71A8BA40-846E-4A1D-B458-B2AB8B21110C}"/>
          </ac:picMkLst>
        </pc:picChg>
        <pc:picChg chg="del">
          <ac:chgData name="Udit Singh" userId="7e425ed9e5a96002" providerId="Windows Live" clId="Web-{778521B9-3216-4AA5-AF57-18B33DB4DC38}" dt="2020-11-21T14:57:27.624" v="6"/>
          <ac:picMkLst>
            <pc:docMk/>
            <pc:sldMk cId="1903186466" sldId="260"/>
            <ac:picMk id="1026" creationId="{8B7F0B72-CFFC-4555-85D4-32566DAADE33}"/>
          </ac:picMkLst>
        </pc:picChg>
        <pc:picChg chg="mod">
          <ac:chgData name="Udit Singh" userId="7e425ed9e5a96002" providerId="Windows Live" clId="Web-{778521B9-3216-4AA5-AF57-18B33DB4DC38}" dt="2020-11-21T15:08:10.609" v="88" actId="14100"/>
          <ac:picMkLst>
            <pc:docMk/>
            <pc:sldMk cId="1903186466" sldId="260"/>
            <ac:picMk id="1030" creationId="{1CA5BDA5-CA0C-41E4-9FED-ED486A96881D}"/>
          </ac:picMkLst>
        </pc:picChg>
      </pc:sldChg>
      <pc:sldChg chg="addSp delSp modSp">
        <pc:chgData name="Udit Singh" userId="7e425ed9e5a96002" providerId="Windows Live" clId="Web-{778521B9-3216-4AA5-AF57-18B33DB4DC38}" dt="2020-11-21T15:08:37.687" v="94" actId="14100"/>
        <pc:sldMkLst>
          <pc:docMk/>
          <pc:sldMk cId="3656109257" sldId="261"/>
        </pc:sldMkLst>
        <pc:picChg chg="add del mod">
          <ac:chgData name="Udit Singh" userId="7e425ed9e5a96002" providerId="Windows Live" clId="Web-{778521B9-3216-4AA5-AF57-18B33DB4DC38}" dt="2020-11-21T15:08:28.671" v="91"/>
          <ac:picMkLst>
            <pc:docMk/>
            <pc:sldMk cId="3656109257" sldId="261"/>
            <ac:picMk id="3" creationId="{F6827B63-1951-428A-9837-9331E2BB3651}"/>
          </ac:picMkLst>
        </pc:picChg>
        <pc:picChg chg="add mod">
          <ac:chgData name="Udit Singh" userId="7e425ed9e5a96002" providerId="Windows Live" clId="Web-{778521B9-3216-4AA5-AF57-18B33DB4DC38}" dt="2020-11-21T15:00:30.888" v="28" actId="1076"/>
          <ac:picMkLst>
            <pc:docMk/>
            <pc:sldMk cId="3656109257" sldId="261"/>
            <ac:picMk id="4" creationId="{22CBDCD9-C12B-4C83-9488-1AA22E6FDEAD}"/>
          </ac:picMkLst>
        </pc:picChg>
        <pc:picChg chg="add mod">
          <ac:chgData name="Udit Singh" userId="7e425ed9e5a96002" providerId="Windows Live" clId="Web-{778521B9-3216-4AA5-AF57-18B33DB4DC38}" dt="2020-11-21T15:08:37.687" v="94" actId="14100"/>
          <ac:picMkLst>
            <pc:docMk/>
            <pc:sldMk cId="3656109257" sldId="261"/>
            <ac:picMk id="5" creationId="{FE8A01FE-49AA-4F8C-8182-A63F93BE6382}"/>
          </ac:picMkLst>
        </pc:picChg>
        <pc:picChg chg="del">
          <ac:chgData name="Udit Singh" userId="7e425ed9e5a96002" providerId="Windows Live" clId="Web-{778521B9-3216-4AA5-AF57-18B33DB4DC38}" dt="2020-11-21T14:58:05.216" v="16"/>
          <ac:picMkLst>
            <pc:docMk/>
            <pc:sldMk cId="3656109257" sldId="261"/>
            <ac:picMk id="2050" creationId="{04F96069-45BA-4B12-B878-0E813383E826}"/>
          </ac:picMkLst>
        </pc:picChg>
        <pc:picChg chg="mod">
          <ac:chgData name="Udit Singh" userId="7e425ed9e5a96002" providerId="Windows Live" clId="Web-{778521B9-3216-4AA5-AF57-18B33DB4DC38}" dt="2020-11-21T15:00:37.091" v="29" actId="1076"/>
          <ac:picMkLst>
            <pc:docMk/>
            <pc:sldMk cId="3656109257" sldId="261"/>
            <ac:picMk id="2052" creationId="{376F7251-5FBA-4BB3-B192-080EA002842B}"/>
          </ac:picMkLst>
        </pc:picChg>
        <pc:picChg chg="del">
          <ac:chgData name="Udit Singh" userId="7e425ed9e5a96002" providerId="Windows Live" clId="Web-{778521B9-3216-4AA5-AF57-18B33DB4DC38}" dt="2020-11-21T15:00:01.232" v="23"/>
          <ac:picMkLst>
            <pc:docMk/>
            <pc:sldMk cId="3656109257" sldId="261"/>
            <ac:picMk id="2054" creationId="{6FEAB0E1-713B-4B51-8ECA-40A43071BFB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C95E72C-89C6-414F-B3F5-A202813F1576}" type="datetimeFigureOut">
              <a:rPr lang="en-US" smtClean="0"/>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B1D419-72E0-475A-A758-129E3505A08E}" type="slidenum">
              <a:rPr lang="en-US" smtClean="0"/>
              <a:t>‹#›</a:t>
            </a:fld>
            <a:endParaRPr lang="en-US"/>
          </a:p>
        </p:txBody>
      </p:sp>
    </p:spTree>
    <p:extLst>
      <p:ext uri="{BB962C8B-B14F-4D97-AF65-F5344CB8AC3E}">
        <p14:creationId xmlns:p14="http://schemas.microsoft.com/office/powerpoint/2010/main" val="265612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95E72C-89C6-414F-B3F5-A202813F1576}" type="datetimeFigureOut">
              <a:rPr lang="en-US" smtClean="0"/>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B1D419-72E0-475A-A758-129E3505A08E}" type="slidenum">
              <a:rPr lang="en-US" smtClean="0"/>
              <a:t>‹#›</a:t>
            </a:fld>
            <a:endParaRPr lang="en-US"/>
          </a:p>
        </p:txBody>
      </p:sp>
    </p:spTree>
    <p:extLst>
      <p:ext uri="{BB962C8B-B14F-4D97-AF65-F5344CB8AC3E}">
        <p14:creationId xmlns:p14="http://schemas.microsoft.com/office/powerpoint/2010/main" val="1466233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95E72C-89C6-414F-B3F5-A202813F1576}" type="datetimeFigureOut">
              <a:rPr lang="en-US" smtClean="0"/>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B1D419-72E0-475A-A758-129E3505A08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77696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95E72C-89C6-414F-B3F5-A202813F1576}" type="datetimeFigureOut">
              <a:rPr lang="en-US" smtClean="0"/>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B1D419-72E0-475A-A758-129E3505A08E}" type="slidenum">
              <a:rPr lang="en-US" smtClean="0"/>
              <a:t>‹#›</a:t>
            </a:fld>
            <a:endParaRPr lang="en-US"/>
          </a:p>
        </p:txBody>
      </p:sp>
    </p:spTree>
    <p:extLst>
      <p:ext uri="{BB962C8B-B14F-4D97-AF65-F5344CB8AC3E}">
        <p14:creationId xmlns:p14="http://schemas.microsoft.com/office/powerpoint/2010/main" val="30949859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95E72C-89C6-414F-B3F5-A202813F1576}" type="datetimeFigureOut">
              <a:rPr lang="en-US" smtClean="0"/>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B1D419-72E0-475A-A758-129E3505A08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92240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95E72C-89C6-414F-B3F5-A202813F1576}" type="datetimeFigureOut">
              <a:rPr lang="en-US" smtClean="0"/>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B1D419-72E0-475A-A758-129E3505A08E}" type="slidenum">
              <a:rPr lang="en-US" smtClean="0"/>
              <a:t>‹#›</a:t>
            </a:fld>
            <a:endParaRPr lang="en-US"/>
          </a:p>
        </p:txBody>
      </p:sp>
    </p:spTree>
    <p:extLst>
      <p:ext uri="{BB962C8B-B14F-4D97-AF65-F5344CB8AC3E}">
        <p14:creationId xmlns:p14="http://schemas.microsoft.com/office/powerpoint/2010/main" val="24221561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95E72C-89C6-414F-B3F5-A202813F1576}" type="datetimeFigureOut">
              <a:rPr lang="en-US" smtClean="0"/>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B1D419-72E0-475A-A758-129E3505A08E}" type="slidenum">
              <a:rPr lang="en-US" smtClean="0"/>
              <a:t>‹#›</a:t>
            </a:fld>
            <a:endParaRPr lang="en-US"/>
          </a:p>
        </p:txBody>
      </p:sp>
    </p:spTree>
    <p:extLst>
      <p:ext uri="{BB962C8B-B14F-4D97-AF65-F5344CB8AC3E}">
        <p14:creationId xmlns:p14="http://schemas.microsoft.com/office/powerpoint/2010/main" val="2508010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95E72C-89C6-414F-B3F5-A202813F1576}" type="datetimeFigureOut">
              <a:rPr lang="en-US" smtClean="0"/>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B1D419-72E0-475A-A758-129E3505A08E}" type="slidenum">
              <a:rPr lang="en-US" smtClean="0"/>
              <a:t>‹#›</a:t>
            </a:fld>
            <a:endParaRPr lang="en-US"/>
          </a:p>
        </p:txBody>
      </p:sp>
    </p:spTree>
    <p:extLst>
      <p:ext uri="{BB962C8B-B14F-4D97-AF65-F5344CB8AC3E}">
        <p14:creationId xmlns:p14="http://schemas.microsoft.com/office/powerpoint/2010/main" val="2857707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95E72C-89C6-414F-B3F5-A202813F1576}" type="datetimeFigureOut">
              <a:rPr lang="en-US" smtClean="0"/>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B1D419-72E0-475A-A758-129E3505A08E}" type="slidenum">
              <a:rPr lang="en-US" smtClean="0"/>
              <a:t>‹#›</a:t>
            </a:fld>
            <a:endParaRPr lang="en-US"/>
          </a:p>
        </p:txBody>
      </p:sp>
    </p:spTree>
    <p:extLst>
      <p:ext uri="{BB962C8B-B14F-4D97-AF65-F5344CB8AC3E}">
        <p14:creationId xmlns:p14="http://schemas.microsoft.com/office/powerpoint/2010/main" val="2963862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95E72C-89C6-414F-B3F5-A202813F1576}" type="datetimeFigureOut">
              <a:rPr lang="en-US" smtClean="0"/>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B1D419-72E0-475A-A758-129E3505A08E}" type="slidenum">
              <a:rPr lang="en-US" smtClean="0"/>
              <a:t>‹#›</a:t>
            </a:fld>
            <a:endParaRPr lang="en-US"/>
          </a:p>
        </p:txBody>
      </p:sp>
    </p:spTree>
    <p:extLst>
      <p:ext uri="{BB962C8B-B14F-4D97-AF65-F5344CB8AC3E}">
        <p14:creationId xmlns:p14="http://schemas.microsoft.com/office/powerpoint/2010/main" val="2852934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C95E72C-89C6-414F-B3F5-A202813F1576}" type="datetimeFigureOut">
              <a:rPr lang="en-US" smtClean="0"/>
              <a:t>11/22/2020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B1D419-72E0-475A-A758-129E3505A08E}" type="slidenum">
              <a:rPr lang="en-US" smtClean="0"/>
              <a:t>‹#›</a:t>
            </a:fld>
            <a:endParaRPr lang="en-US"/>
          </a:p>
        </p:txBody>
      </p:sp>
    </p:spTree>
    <p:extLst>
      <p:ext uri="{BB962C8B-B14F-4D97-AF65-F5344CB8AC3E}">
        <p14:creationId xmlns:p14="http://schemas.microsoft.com/office/powerpoint/2010/main" val="123555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C95E72C-89C6-414F-B3F5-A202813F1576}" type="datetimeFigureOut">
              <a:rPr lang="en-US" smtClean="0"/>
              <a:t>11/22/2020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B1D419-72E0-475A-A758-129E3505A08E}" type="slidenum">
              <a:rPr lang="en-US" smtClean="0"/>
              <a:t>‹#›</a:t>
            </a:fld>
            <a:endParaRPr lang="en-US"/>
          </a:p>
        </p:txBody>
      </p:sp>
    </p:spTree>
    <p:extLst>
      <p:ext uri="{BB962C8B-B14F-4D97-AF65-F5344CB8AC3E}">
        <p14:creationId xmlns:p14="http://schemas.microsoft.com/office/powerpoint/2010/main" val="1477417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C95E72C-89C6-414F-B3F5-A202813F1576}" type="datetimeFigureOut">
              <a:rPr lang="en-US" smtClean="0"/>
              <a:t>11/22/2020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B1D419-72E0-475A-A758-129E3505A08E}" type="slidenum">
              <a:rPr lang="en-US" smtClean="0"/>
              <a:t>‹#›</a:t>
            </a:fld>
            <a:endParaRPr lang="en-US"/>
          </a:p>
        </p:txBody>
      </p:sp>
    </p:spTree>
    <p:extLst>
      <p:ext uri="{BB962C8B-B14F-4D97-AF65-F5344CB8AC3E}">
        <p14:creationId xmlns:p14="http://schemas.microsoft.com/office/powerpoint/2010/main" val="75884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95E72C-89C6-414F-B3F5-A202813F1576}" type="datetimeFigureOut">
              <a:rPr lang="en-US" smtClean="0"/>
              <a:t>11/22/2020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B1D419-72E0-475A-A758-129E3505A08E}" type="slidenum">
              <a:rPr lang="en-US" smtClean="0"/>
              <a:t>‹#›</a:t>
            </a:fld>
            <a:endParaRPr lang="en-US"/>
          </a:p>
        </p:txBody>
      </p:sp>
    </p:spTree>
    <p:extLst>
      <p:ext uri="{BB962C8B-B14F-4D97-AF65-F5344CB8AC3E}">
        <p14:creationId xmlns:p14="http://schemas.microsoft.com/office/powerpoint/2010/main" val="3496705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95E72C-89C6-414F-B3F5-A202813F1576}" type="datetimeFigureOut">
              <a:rPr lang="en-US" smtClean="0"/>
              <a:t>11/22/2020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B1D419-72E0-475A-A758-129E3505A08E}" type="slidenum">
              <a:rPr lang="en-US" smtClean="0"/>
              <a:t>‹#›</a:t>
            </a:fld>
            <a:endParaRPr lang="en-US"/>
          </a:p>
        </p:txBody>
      </p:sp>
    </p:spTree>
    <p:extLst>
      <p:ext uri="{BB962C8B-B14F-4D97-AF65-F5344CB8AC3E}">
        <p14:creationId xmlns:p14="http://schemas.microsoft.com/office/powerpoint/2010/main" val="1396750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95E72C-89C6-414F-B3F5-A202813F1576}" type="datetimeFigureOut">
              <a:rPr lang="en-US" smtClean="0"/>
              <a:t>11/22/2020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B1D419-72E0-475A-A758-129E3505A08E}" type="slidenum">
              <a:rPr lang="en-US" smtClean="0"/>
              <a:t>‹#›</a:t>
            </a:fld>
            <a:endParaRPr lang="en-US"/>
          </a:p>
        </p:txBody>
      </p:sp>
    </p:spTree>
    <p:extLst>
      <p:ext uri="{BB962C8B-B14F-4D97-AF65-F5344CB8AC3E}">
        <p14:creationId xmlns:p14="http://schemas.microsoft.com/office/powerpoint/2010/main" val="3395002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C95E72C-89C6-414F-B3F5-A202813F1576}" type="datetimeFigureOut">
              <a:rPr lang="en-US" smtClean="0"/>
              <a:t>11/22/2020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8B1D419-72E0-475A-A758-129E3505A08E}" type="slidenum">
              <a:rPr lang="en-US" smtClean="0"/>
              <a:t>‹#›</a:t>
            </a:fld>
            <a:endParaRPr lang="en-US"/>
          </a:p>
        </p:txBody>
      </p:sp>
    </p:spTree>
    <p:extLst>
      <p:ext uri="{BB962C8B-B14F-4D97-AF65-F5344CB8AC3E}">
        <p14:creationId xmlns:p14="http://schemas.microsoft.com/office/powerpoint/2010/main" val="26097450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 Id="rId4" Type="http://schemas.openxmlformats.org/officeDocument/2006/relationships/image" Target="../media/image4.jpeg" /></Relationships>
</file>

<file path=ppt/slides/_rels/slide7.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image" Target="../media/image5.jpeg" /><Relationship Id="rId1" Type="http://schemas.openxmlformats.org/officeDocument/2006/relationships/slideLayout" Target="../slideLayouts/slideLayout2.xml" /><Relationship Id="rId4" Type="http://schemas.openxmlformats.org/officeDocument/2006/relationships/image" Target="../media/image7.jpe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F68FD9-DB90-445C-A5B0-BE561C9277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6428" y="1555433"/>
            <a:ext cx="4968213" cy="4208799"/>
          </a:xfrm>
          <a:prstGeom prst="rect">
            <a:avLst/>
          </a:prstGeom>
        </p:spPr>
      </p:pic>
      <p:sp>
        <p:nvSpPr>
          <p:cNvPr id="4" name="Subtitle 3">
            <a:extLst>
              <a:ext uri="{FF2B5EF4-FFF2-40B4-BE49-F238E27FC236}">
                <a16:creationId xmlns:a16="http://schemas.microsoft.com/office/drawing/2014/main" id="{2DCF86B1-D991-1340-ABFE-FDB2F671EBC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33300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86933-7D17-48D2-9FF9-E3BA8D2E5A7F}"/>
              </a:ext>
            </a:extLst>
          </p:cNvPr>
          <p:cNvSpPr>
            <a:spLocks noGrp="1"/>
          </p:cNvSpPr>
          <p:nvPr>
            <p:ph type="title"/>
          </p:nvPr>
        </p:nvSpPr>
        <p:spPr/>
        <p:txBody>
          <a:bodyPr/>
          <a:lstStyle/>
          <a:p>
            <a:r>
              <a:rPr lang="en-US"/>
              <a:t>Track – Education</a:t>
            </a:r>
          </a:p>
        </p:txBody>
      </p:sp>
      <p:sp>
        <p:nvSpPr>
          <p:cNvPr id="3" name="Content Placeholder 2">
            <a:extLst>
              <a:ext uri="{FF2B5EF4-FFF2-40B4-BE49-F238E27FC236}">
                <a16:creationId xmlns:a16="http://schemas.microsoft.com/office/drawing/2014/main" id="{3A220FC5-8E83-427A-AB0A-C89AD066F9F3}"/>
              </a:ext>
            </a:extLst>
          </p:cNvPr>
          <p:cNvSpPr>
            <a:spLocks noGrp="1"/>
          </p:cNvSpPr>
          <p:nvPr>
            <p:ph idx="1"/>
          </p:nvPr>
        </p:nvSpPr>
        <p:spPr>
          <a:xfrm>
            <a:off x="744569" y="1858030"/>
            <a:ext cx="8596668" cy="4710008"/>
          </a:xfrm>
        </p:spPr>
        <p:txBody>
          <a:bodyPr vert="horz" lIns="91440" tIns="45720" rIns="91440" bIns="45720" rtlCol="0" anchor="t">
            <a:normAutofit/>
          </a:bodyPr>
          <a:lstStyle/>
          <a:p>
            <a:pPr>
              <a:lnSpc>
                <a:spcPct val="150000"/>
              </a:lnSpc>
            </a:pPr>
            <a:r>
              <a:rPr lang="en-US">
                <a:ea typeface="+mn-lt"/>
                <a:cs typeface="+mn-lt"/>
              </a:rPr>
              <a:t>An estimated 2/3 of students who are unable to read with proficiency by the end of 4th grade will end up on welfare or in jail.</a:t>
            </a:r>
          </a:p>
          <a:p>
            <a:pPr>
              <a:lnSpc>
                <a:spcPct val="150000"/>
              </a:lnSpc>
            </a:pPr>
            <a:r>
              <a:rPr lang="en-US">
                <a:ea typeface="+mn-lt"/>
                <a:cs typeface="+mn-lt"/>
              </a:rPr>
              <a:t>More than 1/2 of the global low-literate population can be found in the regions of South and West Asia.</a:t>
            </a:r>
            <a:endParaRPr lang="en-US"/>
          </a:p>
          <a:p>
            <a:pPr>
              <a:lnSpc>
                <a:spcPct val="150000"/>
              </a:lnSpc>
            </a:pPr>
            <a:r>
              <a:rPr lang="en-US">
                <a:ea typeface="+mn-lt"/>
                <a:cs typeface="+mn-lt"/>
              </a:rPr>
              <a:t>Uneducated girls are four times more likely to have child before their 19th birthday than those with a secondary education.</a:t>
            </a:r>
            <a:endParaRPr lang="en-US"/>
          </a:p>
          <a:p>
            <a:pPr>
              <a:lnSpc>
                <a:spcPct val="150000"/>
              </a:lnSpc>
            </a:pPr>
            <a:r>
              <a:rPr lang="en-US"/>
              <a:t>In most of the countries, public school is not free. Teacher salaries and the cost of books and uniforms are all paid for by the students’ families.</a:t>
            </a:r>
          </a:p>
          <a:p>
            <a:pPr marL="0" indent="0">
              <a:lnSpc>
                <a:spcPct val="150000"/>
              </a:lnSpc>
              <a:buNone/>
            </a:pPr>
            <a:r>
              <a:rPr lang="en-US" sz="2000"/>
              <a:t>And the list goes on...</a:t>
            </a:r>
          </a:p>
          <a:p>
            <a:pPr>
              <a:lnSpc>
                <a:spcPct val="150000"/>
              </a:lnSpc>
            </a:pPr>
            <a:endParaRPr lang="en-US"/>
          </a:p>
          <a:p>
            <a:pPr marL="0" indent="0">
              <a:lnSpc>
                <a:spcPct val="150000"/>
              </a:lnSpc>
              <a:buNone/>
            </a:pPr>
            <a:endParaRPr lang="en-US"/>
          </a:p>
        </p:txBody>
      </p:sp>
      <p:sp>
        <p:nvSpPr>
          <p:cNvPr id="5" name="TextBox 4">
            <a:extLst>
              <a:ext uri="{FF2B5EF4-FFF2-40B4-BE49-F238E27FC236}">
                <a16:creationId xmlns:a16="http://schemas.microsoft.com/office/drawing/2014/main" id="{A056D5F4-AF91-4ED1-9453-9AD3F171C43E}"/>
              </a:ext>
            </a:extLst>
          </p:cNvPr>
          <p:cNvSpPr txBox="1"/>
          <p:nvPr/>
        </p:nvSpPr>
        <p:spPr>
          <a:xfrm>
            <a:off x="743510" y="1270187"/>
            <a:ext cx="629546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b="1"/>
              <a:t>Thought provoking facts about education :</a:t>
            </a:r>
          </a:p>
        </p:txBody>
      </p:sp>
    </p:spTree>
    <p:extLst>
      <p:ext uri="{BB962C8B-B14F-4D97-AF65-F5344CB8AC3E}">
        <p14:creationId xmlns:p14="http://schemas.microsoft.com/office/powerpoint/2010/main" val="44278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9069F-D0E5-1A42-9410-7FE8196FC7B3}"/>
              </a:ext>
            </a:extLst>
          </p:cNvPr>
          <p:cNvSpPr>
            <a:spLocks noGrp="1"/>
          </p:cNvSpPr>
          <p:nvPr>
            <p:ph type="title"/>
          </p:nvPr>
        </p:nvSpPr>
        <p:spPr/>
        <p:txBody>
          <a:bodyPr/>
          <a:lstStyle/>
          <a:p>
            <a:r>
              <a:rPr lang="en-US">
                <a:solidFill>
                  <a:schemeClr val="accent2"/>
                </a:solidFill>
              </a:rPr>
              <a:t>Problem Statement</a:t>
            </a:r>
          </a:p>
        </p:txBody>
      </p:sp>
      <p:sp>
        <p:nvSpPr>
          <p:cNvPr id="3" name="Content Placeholder 2">
            <a:extLst>
              <a:ext uri="{FF2B5EF4-FFF2-40B4-BE49-F238E27FC236}">
                <a16:creationId xmlns:a16="http://schemas.microsoft.com/office/drawing/2014/main" id="{75CB8C41-2C82-6843-9BFA-A69723BC1CF8}"/>
              </a:ext>
            </a:extLst>
          </p:cNvPr>
          <p:cNvSpPr>
            <a:spLocks noGrp="1"/>
          </p:cNvSpPr>
          <p:nvPr>
            <p:ph idx="1"/>
          </p:nvPr>
        </p:nvSpPr>
        <p:spPr>
          <a:xfrm>
            <a:off x="677334" y="1208089"/>
            <a:ext cx="8596668" cy="2222302"/>
          </a:xfrm>
        </p:spPr>
        <p:txBody>
          <a:bodyPr vert="horz" lIns="91440" tIns="45720" rIns="91440" bIns="45720" rtlCol="0" anchor="t">
            <a:normAutofit/>
          </a:bodyPr>
          <a:lstStyle/>
          <a:p>
            <a:pPr marL="0" indent="0">
              <a:buNone/>
            </a:pPr>
            <a:r>
              <a:rPr lang="en-US"/>
              <a:t>Because of such reasons we started thinking how could we make education easy, interesting and rewarding at the same time for everyone at the lowest cost possible.</a:t>
            </a:r>
          </a:p>
        </p:txBody>
      </p:sp>
      <p:sp>
        <p:nvSpPr>
          <p:cNvPr id="4" name="TextBox 3">
            <a:extLst>
              <a:ext uri="{FF2B5EF4-FFF2-40B4-BE49-F238E27FC236}">
                <a16:creationId xmlns:a16="http://schemas.microsoft.com/office/drawing/2014/main" id="{87C24A5C-C820-4FC9-B74E-A0726EE2FE20}"/>
              </a:ext>
            </a:extLst>
          </p:cNvPr>
          <p:cNvSpPr txBox="1"/>
          <p:nvPr/>
        </p:nvSpPr>
        <p:spPr>
          <a:xfrm>
            <a:off x="679077" y="2449606"/>
            <a:ext cx="480508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solidFill>
                  <a:schemeClr val="accent2"/>
                </a:solidFill>
                <a:ea typeface="+mn-lt"/>
                <a:cs typeface="+mn-lt"/>
              </a:rPr>
              <a:t>Solution</a:t>
            </a:r>
            <a:endParaRPr lang="en-US" sz="3600">
              <a:solidFill>
                <a:schemeClr val="accent2"/>
              </a:solidFill>
            </a:endParaRPr>
          </a:p>
        </p:txBody>
      </p:sp>
      <p:sp>
        <p:nvSpPr>
          <p:cNvPr id="5" name="TextBox 4">
            <a:extLst>
              <a:ext uri="{FF2B5EF4-FFF2-40B4-BE49-F238E27FC236}">
                <a16:creationId xmlns:a16="http://schemas.microsoft.com/office/drawing/2014/main" id="{DF8EE6E3-F36B-4175-A5C3-F9C15E7EFAC8}"/>
              </a:ext>
            </a:extLst>
          </p:cNvPr>
          <p:cNvSpPr txBox="1"/>
          <p:nvPr/>
        </p:nvSpPr>
        <p:spPr>
          <a:xfrm>
            <a:off x="677334" y="3013217"/>
            <a:ext cx="8603875"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We often see that students share their notes and tricks with their friends and even to their classmates without any second thought. We appreciate the efforts of such students for their selfless work. So, we thought of creating a platform where thee students can share their work to a wider audience and can get rewarded for their hard work. </a:t>
            </a:r>
          </a:p>
          <a:p>
            <a:r>
              <a:rPr lang="en-US">
                <a:ea typeface="+mn-lt"/>
                <a:cs typeface="+mn-lt"/>
              </a:rPr>
              <a:t>This will encourage students to work hard and their notes and ideas can reach a wider audience who can use it for their betterment.</a:t>
            </a:r>
          </a:p>
        </p:txBody>
      </p:sp>
    </p:spTree>
    <p:extLst>
      <p:ext uri="{BB962C8B-B14F-4D97-AF65-F5344CB8AC3E}">
        <p14:creationId xmlns:p14="http://schemas.microsoft.com/office/powerpoint/2010/main" val="4098381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D0B9F-50EA-4592-8C31-6E5B49825149}"/>
              </a:ext>
            </a:extLst>
          </p:cNvPr>
          <p:cNvSpPr>
            <a:spLocks noGrp="1"/>
          </p:cNvSpPr>
          <p:nvPr>
            <p:ph type="title"/>
          </p:nvPr>
        </p:nvSpPr>
        <p:spPr/>
        <p:txBody>
          <a:bodyPr/>
          <a:lstStyle/>
          <a:p>
            <a:r>
              <a:rPr lang="en-US"/>
              <a:t>Project Description</a:t>
            </a:r>
          </a:p>
        </p:txBody>
      </p:sp>
      <p:sp>
        <p:nvSpPr>
          <p:cNvPr id="3" name="Content Placeholder 2">
            <a:extLst>
              <a:ext uri="{FF2B5EF4-FFF2-40B4-BE49-F238E27FC236}">
                <a16:creationId xmlns:a16="http://schemas.microsoft.com/office/drawing/2014/main" id="{814C24D6-E591-4926-B6DE-67B0492A1B84}"/>
              </a:ext>
            </a:extLst>
          </p:cNvPr>
          <p:cNvSpPr>
            <a:spLocks noGrp="1"/>
          </p:cNvSpPr>
          <p:nvPr>
            <p:ph idx="1"/>
          </p:nvPr>
        </p:nvSpPr>
        <p:spPr>
          <a:xfrm>
            <a:off x="677334" y="1230501"/>
            <a:ext cx="8596668" cy="3880773"/>
          </a:xfrm>
        </p:spPr>
        <p:txBody>
          <a:bodyPr vert="horz" lIns="91440" tIns="45720" rIns="91440" bIns="45720" rtlCol="0" anchor="t">
            <a:normAutofit/>
          </a:bodyPr>
          <a:lstStyle/>
          <a:p>
            <a:pPr>
              <a:lnSpc>
                <a:spcPct val="150000"/>
              </a:lnSpc>
            </a:pPr>
            <a:r>
              <a:rPr lang="en-US" b="0" i="0">
                <a:solidFill>
                  <a:srgbClr val="24292E"/>
                </a:solidFill>
                <a:effectLst/>
                <a:latin typeface="-apple-system"/>
              </a:rPr>
              <a:t>We propose an app with the vision to</a:t>
            </a:r>
            <a:r>
              <a:rPr lang="en-US">
                <a:solidFill>
                  <a:srgbClr val="24292E"/>
                </a:solidFill>
                <a:latin typeface="-apple-system"/>
              </a:rPr>
              <a:t> bring</a:t>
            </a:r>
            <a:r>
              <a:rPr lang="en-US" b="0" i="0">
                <a:solidFill>
                  <a:srgbClr val="24292E"/>
                </a:solidFill>
                <a:effectLst/>
                <a:latin typeface="-apple-system"/>
              </a:rPr>
              <a:t> all </a:t>
            </a:r>
            <a:r>
              <a:rPr lang="en-US">
                <a:solidFill>
                  <a:srgbClr val="24292E"/>
                </a:solidFill>
                <a:latin typeface="-apple-system"/>
              </a:rPr>
              <a:t>learners on</a:t>
            </a:r>
            <a:r>
              <a:rPr lang="en-US" b="0" i="0">
                <a:solidFill>
                  <a:srgbClr val="24292E"/>
                </a:solidFill>
                <a:effectLst/>
                <a:latin typeface="-apple-system"/>
              </a:rPr>
              <a:t> </a:t>
            </a:r>
            <a:r>
              <a:rPr lang="en-US">
                <a:solidFill>
                  <a:srgbClr val="24292E"/>
                </a:solidFill>
                <a:latin typeface="-apple-system"/>
              </a:rPr>
              <a:t>one platform</a:t>
            </a:r>
            <a:r>
              <a:rPr lang="en-US" b="0" i="0">
                <a:solidFill>
                  <a:srgbClr val="24292E"/>
                </a:solidFill>
                <a:effectLst/>
                <a:latin typeface="-apple-system"/>
              </a:rPr>
              <a:t>. </a:t>
            </a:r>
            <a:r>
              <a:rPr lang="en-US">
                <a:solidFill>
                  <a:srgbClr val="24292E"/>
                </a:solidFill>
                <a:latin typeface="-apple-system"/>
              </a:rPr>
              <a:t>Users can share their work in our app in the form of image, video or pdf. Any user can share their work and bookmark those which they like. We have even provided a search bar to search for specific topics. For fast and secure handling of queries between the users and the app, we are using a cloud database. To keep the app simple yet secured, we have used google sign-in for registration. Other than this we have also implemented an open chat space where learners can ask or answer things.</a:t>
            </a:r>
          </a:p>
        </p:txBody>
      </p:sp>
    </p:spTree>
    <p:extLst>
      <p:ext uri="{BB962C8B-B14F-4D97-AF65-F5344CB8AC3E}">
        <p14:creationId xmlns:p14="http://schemas.microsoft.com/office/powerpoint/2010/main" val="883725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69451-991A-4A3C-B2B0-66DEED57A68B}"/>
              </a:ext>
            </a:extLst>
          </p:cNvPr>
          <p:cNvSpPr>
            <a:spLocks noGrp="1"/>
          </p:cNvSpPr>
          <p:nvPr>
            <p:ph type="title"/>
          </p:nvPr>
        </p:nvSpPr>
        <p:spPr/>
        <p:txBody>
          <a:bodyPr/>
          <a:lstStyle/>
          <a:p>
            <a:r>
              <a:rPr lang="en-US"/>
              <a:t>Why will anyone use the app and what about the app revenue ? </a:t>
            </a:r>
          </a:p>
        </p:txBody>
      </p:sp>
      <p:sp>
        <p:nvSpPr>
          <p:cNvPr id="4" name="TextBox 3">
            <a:extLst>
              <a:ext uri="{FF2B5EF4-FFF2-40B4-BE49-F238E27FC236}">
                <a16:creationId xmlns:a16="http://schemas.microsoft.com/office/drawing/2014/main" id="{C2B0E27B-A13C-4615-88EC-41E65945C14E}"/>
              </a:ext>
            </a:extLst>
          </p:cNvPr>
          <p:cNvSpPr txBox="1"/>
          <p:nvPr/>
        </p:nvSpPr>
        <p:spPr>
          <a:xfrm>
            <a:off x="544607" y="1934135"/>
            <a:ext cx="8749551"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spcBef>
                <a:spcPct val="0"/>
              </a:spcBef>
              <a:buFont typeface="Courier New"/>
              <a:buChar char="o"/>
            </a:pPr>
            <a:r>
              <a:rPr lang="en-GB">
                <a:latin typeface="Apple"/>
              </a:rPr>
              <a:t>Every time a user opens a post of another user, an advertisement will be shown to him/her. The revenue generated from showing the advertisement will be shared between the developers and the users. More the number of people open a particular user's work, more the money he/she will be making through the app. </a:t>
            </a:r>
          </a:p>
          <a:p>
            <a:pPr>
              <a:spcBef>
                <a:spcPct val="0"/>
              </a:spcBef>
            </a:pPr>
            <a:endParaRPr lang="en-GB"/>
          </a:p>
          <a:p>
            <a:pPr marL="285750" indent="-285750">
              <a:spcBef>
                <a:spcPct val="0"/>
              </a:spcBef>
              <a:buFont typeface="Courier New"/>
              <a:buChar char="o"/>
            </a:pPr>
            <a:r>
              <a:rPr lang="en-GB">
                <a:latin typeface="Apple"/>
              </a:rPr>
              <a:t>The simple and easy to use app will attract students even from low developed regions, thus, making a bigger userbase for the app which will automatically result in more revenue for the developers and users.</a:t>
            </a:r>
          </a:p>
        </p:txBody>
      </p:sp>
    </p:spTree>
    <p:extLst>
      <p:ext uri="{BB962C8B-B14F-4D97-AF65-F5344CB8AC3E}">
        <p14:creationId xmlns:p14="http://schemas.microsoft.com/office/powerpoint/2010/main" val="3281482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B7176-1744-4ECC-B041-F5BFC453DD81}"/>
              </a:ext>
            </a:extLst>
          </p:cNvPr>
          <p:cNvSpPr>
            <a:spLocks noGrp="1"/>
          </p:cNvSpPr>
          <p:nvPr>
            <p:ph type="title"/>
          </p:nvPr>
        </p:nvSpPr>
        <p:spPr>
          <a:xfrm>
            <a:off x="375410" y="336430"/>
            <a:ext cx="8596668" cy="1320800"/>
          </a:xfrm>
        </p:spPr>
        <p:txBody>
          <a:bodyPr/>
          <a:lstStyle/>
          <a:p>
            <a:r>
              <a:rPr lang="en-US"/>
              <a:t>Screen Shots of the App</a:t>
            </a:r>
          </a:p>
        </p:txBody>
      </p:sp>
      <p:pic>
        <p:nvPicPr>
          <p:cNvPr id="1030" name="Picture 6">
            <a:extLst>
              <a:ext uri="{FF2B5EF4-FFF2-40B4-BE49-F238E27FC236}">
                <a16:creationId xmlns:a16="http://schemas.microsoft.com/office/drawing/2014/main" id="{1CA5BDA5-CA0C-41E4-9FED-ED486A9688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0921" y="1180109"/>
            <a:ext cx="3014651" cy="533861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Graphical user interface, text, application, chat or text message&#10;&#10;Description automatically generated">
            <a:extLst>
              <a:ext uri="{FF2B5EF4-FFF2-40B4-BE49-F238E27FC236}">
                <a16:creationId xmlns:a16="http://schemas.microsoft.com/office/drawing/2014/main" id="{98F33AF8-6216-4EEF-A4C5-507AA6624546}"/>
              </a:ext>
            </a:extLst>
          </p:cNvPr>
          <p:cNvPicPr>
            <a:picLocks noGrp="1" noChangeAspect="1"/>
          </p:cNvPicPr>
          <p:nvPr>
            <p:ph idx="1"/>
          </p:nvPr>
        </p:nvPicPr>
        <p:blipFill>
          <a:blip r:embed="rId3"/>
          <a:stretch>
            <a:fillRect/>
          </a:stretch>
        </p:blipFill>
        <p:spPr>
          <a:xfrm>
            <a:off x="620541" y="1182929"/>
            <a:ext cx="2916180" cy="5318508"/>
          </a:xfrm>
        </p:spPr>
      </p:pic>
      <p:pic>
        <p:nvPicPr>
          <p:cNvPr id="7" name="Picture 7" descr="Graphical user interface, text, application, chat or text message&#10;&#10;Description automatically generated">
            <a:extLst>
              <a:ext uri="{FF2B5EF4-FFF2-40B4-BE49-F238E27FC236}">
                <a16:creationId xmlns:a16="http://schemas.microsoft.com/office/drawing/2014/main" id="{71A8BA40-846E-4A1D-B458-B2AB8B21110C}"/>
              </a:ext>
            </a:extLst>
          </p:cNvPr>
          <p:cNvPicPr>
            <a:picLocks noChangeAspect="1"/>
          </p:cNvPicPr>
          <p:nvPr/>
        </p:nvPicPr>
        <p:blipFill>
          <a:blip r:embed="rId4"/>
          <a:stretch>
            <a:fillRect/>
          </a:stretch>
        </p:blipFill>
        <p:spPr>
          <a:xfrm>
            <a:off x="4248599" y="1184695"/>
            <a:ext cx="3019065" cy="5336875"/>
          </a:xfrm>
          <a:prstGeom prst="rect">
            <a:avLst/>
          </a:prstGeom>
        </p:spPr>
      </p:pic>
      <p:sp>
        <p:nvSpPr>
          <p:cNvPr id="9" name="TextBox 8">
            <a:extLst>
              <a:ext uri="{FF2B5EF4-FFF2-40B4-BE49-F238E27FC236}">
                <a16:creationId xmlns:a16="http://schemas.microsoft.com/office/drawing/2014/main" id="{A2F9AC05-1065-4835-9D77-CCE9876CC25E}"/>
              </a:ext>
            </a:extLst>
          </p:cNvPr>
          <p:cNvSpPr txBox="1"/>
          <p:nvPr/>
        </p:nvSpPr>
        <p:spPr>
          <a:xfrm>
            <a:off x="1057275" y="8289086"/>
            <a:ext cx="249878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Ref – User file </a:t>
            </a:r>
          </a:p>
        </p:txBody>
      </p:sp>
    </p:spTree>
    <p:extLst>
      <p:ext uri="{BB962C8B-B14F-4D97-AF65-F5344CB8AC3E}">
        <p14:creationId xmlns:p14="http://schemas.microsoft.com/office/powerpoint/2010/main" val="1903186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376F7251-5FBA-4BB3-B192-080EA002842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04963" y="609600"/>
            <a:ext cx="3193463" cy="567726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Graphical user interface, application&#10;&#10;Description automatically generated">
            <a:extLst>
              <a:ext uri="{FF2B5EF4-FFF2-40B4-BE49-F238E27FC236}">
                <a16:creationId xmlns:a16="http://schemas.microsoft.com/office/drawing/2014/main" id="{22CBDCD9-C12B-4C83-9488-1AA22E6FDEAD}"/>
              </a:ext>
            </a:extLst>
          </p:cNvPr>
          <p:cNvPicPr>
            <a:picLocks noChangeAspect="1"/>
          </p:cNvPicPr>
          <p:nvPr/>
        </p:nvPicPr>
        <p:blipFill>
          <a:blip r:embed="rId3"/>
          <a:stretch>
            <a:fillRect/>
          </a:stretch>
        </p:blipFill>
        <p:spPr>
          <a:xfrm>
            <a:off x="8274260" y="609600"/>
            <a:ext cx="3320989" cy="5753818"/>
          </a:xfrm>
          <a:prstGeom prst="rect">
            <a:avLst/>
          </a:prstGeom>
        </p:spPr>
      </p:pic>
      <p:pic>
        <p:nvPicPr>
          <p:cNvPr id="5" name="Picture 5">
            <a:extLst>
              <a:ext uri="{FF2B5EF4-FFF2-40B4-BE49-F238E27FC236}">
                <a16:creationId xmlns:a16="http://schemas.microsoft.com/office/drawing/2014/main" id="{FE8A01FE-49AA-4F8C-8182-A63F93BE6382}"/>
              </a:ext>
            </a:extLst>
          </p:cNvPr>
          <p:cNvPicPr>
            <a:picLocks noChangeAspect="1"/>
          </p:cNvPicPr>
          <p:nvPr/>
        </p:nvPicPr>
        <p:blipFill>
          <a:blip r:embed="rId4"/>
          <a:stretch>
            <a:fillRect/>
          </a:stretch>
        </p:blipFill>
        <p:spPr>
          <a:xfrm>
            <a:off x="711770" y="609600"/>
            <a:ext cx="3220347" cy="5753818"/>
          </a:xfrm>
          <a:prstGeom prst="rect">
            <a:avLst/>
          </a:prstGeom>
        </p:spPr>
      </p:pic>
    </p:spTree>
    <p:extLst>
      <p:ext uri="{BB962C8B-B14F-4D97-AF65-F5344CB8AC3E}">
        <p14:creationId xmlns:p14="http://schemas.microsoft.com/office/powerpoint/2010/main" val="365610925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Facet</vt:lpstr>
      <vt:lpstr>PowerPoint Presentation</vt:lpstr>
      <vt:lpstr>Track – Education</vt:lpstr>
      <vt:lpstr>Problem Statement</vt:lpstr>
      <vt:lpstr>Project Description</vt:lpstr>
      <vt:lpstr>Why will anyone use the app and what about the app revenue ? </vt:lpstr>
      <vt:lpstr>Screen Shots of the App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Chirag Jain</dc:creator>
  <cp:revision>6</cp:revision>
  <dcterms:created xsi:type="dcterms:W3CDTF">2020-11-20T09:25:34Z</dcterms:created>
  <dcterms:modified xsi:type="dcterms:W3CDTF">2020-11-22T10:40:25Z</dcterms:modified>
</cp:coreProperties>
</file>