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2"/>
  </p:notesMasterIdLst>
  <p:handoutMasterIdLst>
    <p:handoutMasterId r:id="rId13"/>
  </p:handoutMasterIdLst>
  <p:sldIdLst>
    <p:sldId id="283" r:id="rId4"/>
    <p:sldId id="285" r:id="rId5"/>
    <p:sldId id="272" r:id="rId6"/>
    <p:sldId id="361" r:id="rId7"/>
    <p:sldId id="278" r:id="rId8"/>
    <p:sldId id="360" r:id="rId9"/>
    <p:sldId id="296" r:id="rId10"/>
    <p:sldId id="3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2" autoAdjust="0"/>
    <p:restoredTop sz="96196" autoAdjust="0"/>
  </p:normalViewPr>
  <p:slideViewPr>
    <p:cSldViewPr snapToGrid="0" showGuides="1">
      <p:cViewPr>
        <p:scale>
          <a:sx n="75" d="100"/>
          <a:sy n="75" d="100"/>
        </p:scale>
        <p:origin x="998" y="302"/>
      </p:cViewPr>
      <p:guideLst>
        <p:guide orient="horz" pos="213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CF5C2C-04CF-4049-9CAB-24DF01FF70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0E153A-E233-4E98-A643-6CC8F8977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F05374-AB5E-4E21-8A4B-CE55966C7BBC}" type="datetimeFigureOut">
              <a:rPr lang="en-US" smtClean="0"/>
              <a:t>11/26/2020</a:t>
            </a:fld>
            <a:endParaRPr lang="en-US"/>
          </a:p>
        </p:txBody>
      </p:sp>
      <p:sp>
        <p:nvSpPr>
          <p:cNvPr id="4" name="Footer Placeholder 3">
            <a:extLst>
              <a:ext uri="{FF2B5EF4-FFF2-40B4-BE49-F238E27FC236}">
                <a16:creationId xmlns:a16="http://schemas.microsoft.com/office/drawing/2014/main" id="{7E9D8DB4-BD42-458A-A29D-FBA986753D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371118-AEA9-462D-A93F-C6120FABF5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B57ED-7740-4ABC-B4ED-3BE39287CF66}" type="slidenum">
              <a:rPr lang="en-US" smtClean="0"/>
              <a:t>‹#›</a:t>
            </a:fld>
            <a:endParaRPr lang="en-US"/>
          </a:p>
        </p:txBody>
      </p:sp>
    </p:spTree>
    <p:extLst>
      <p:ext uri="{BB962C8B-B14F-4D97-AF65-F5344CB8AC3E}">
        <p14:creationId xmlns:p14="http://schemas.microsoft.com/office/powerpoint/2010/main" val="284352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ED2C6-10E0-4A7C-AB22-C231623A6E8E}"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BA002-EE9D-4AAD-95D8-611292D92FD3}" type="slidenum">
              <a:rPr lang="en-US" smtClean="0"/>
              <a:t>‹#›</a:t>
            </a:fld>
            <a:endParaRPr lang="en-US"/>
          </a:p>
        </p:txBody>
      </p:sp>
    </p:spTree>
    <p:extLst>
      <p:ext uri="{BB962C8B-B14F-4D97-AF65-F5344CB8AC3E}">
        <p14:creationId xmlns:p14="http://schemas.microsoft.com/office/powerpoint/2010/main" val="345566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70D608FE-96D5-4444-B454-783068FA6434}" type="slidenum">
              <a:rPr lang="ko-KR" altLang="en-US" smtClean="0"/>
              <a:t>7</a:t>
            </a:fld>
            <a:endParaRPr lang="ko-KR" altLang="en-US"/>
          </a:p>
        </p:txBody>
      </p:sp>
    </p:spTree>
    <p:extLst>
      <p:ext uri="{BB962C8B-B14F-4D97-AF65-F5344CB8AC3E}">
        <p14:creationId xmlns:p14="http://schemas.microsoft.com/office/powerpoint/2010/main" val="382479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B32FE9E-0110-435E-BEDF-9C8B53840C20}"/>
              </a:ext>
            </a:extLst>
          </p:cNvPr>
          <p:cNvSpPr/>
          <p:nvPr userDrawn="1"/>
        </p:nvSpPr>
        <p:spPr>
          <a:xfrm flipH="1">
            <a:off x="0" y="0"/>
            <a:ext cx="12192001" cy="6858000"/>
          </a:xfrm>
          <a:custGeom>
            <a:avLst/>
            <a:gdLst>
              <a:gd name="connsiteX0" fmla="*/ 12192001 w 12192001"/>
              <a:gd name="connsiteY0" fmla="*/ 0 h 6858000"/>
              <a:gd name="connsiteX1" fmla="*/ 3518686 w 12192001"/>
              <a:gd name="connsiteY1" fmla="*/ 0 h 6858000"/>
              <a:gd name="connsiteX2" fmla="*/ 0 w 12192001"/>
              <a:gd name="connsiteY2" fmla="*/ 3092154 h 6858000"/>
              <a:gd name="connsiteX3" fmla="*/ 0 w 12192001"/>
              <a:gd name="connsiteY3" fmla="*/ 6858000 h 6858000"/>
              <a:gd name="connsiteX4" fmla="*/ 5603032 w 12192001"/>
              <a:gd name="connsiteY4" fmla="*/ 6858000 h 6858000"/>
              <a:gd name="connsiteX5" fmla="*/ 12192001 w 12192001"/>
              <a:gd name="connsiteY5" fmla="*/ 10677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1" h="6858000">
                <a:moveTo>
                  <a:pt x="12192001" y="0"/>
                </a:moveTo>
                <a:lnTo>
                  <a:pt x="3518686" y="0"/>
                </a:lnTo>
                <a:lnTo>
                  <a:pt x="0" y="3092154"/>
                </a:lnTo>
                <a:lnTo>
                  <a:pt x="0" y="6858000"/>
                </a:lnTo>
                <a:lnTo>
                  <a:pt x="5603032" y="6858000"/>
                </a:lnTo>
                <a:lnTo>
                  <a:pt x="12192001" y="106774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486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06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Images &amp;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2"/>
          <p:cNvSpPr>
            <a:spLocks noGrp="1"/>
          </p:cNvSpPr>
          <p:nvPr>
            <p:ph type="pic" idx="10"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p:cNvSpPr>
            <a:spLocks noGrp="1"/>
          </p:cNvSpPr>
          <p:nvPr>
            <p:ph type="pic" idx="13"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p:cNvSpPr>
            <a:spLocks noGrp="1"/>
          </p:cNvSpPr>
          <p:nvPr>
            <p:ph type="pic" idx="14"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p:cNvSpPr>
            <a:spLocks noGrp="1"/>
          </p:cNvSpPr>
          <p:nvPr>
            <p:ph type="pic" idx="15"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2" name="Text Placeholder 9">
            <a:extLst>
              <a:ext uri="{FF2B5EF4-FFF2-40B4-BE49-F238E27FC236}">
                <a16:creationId xmlns:a16="http://schemas.microsoft.com/office/drawing/2014/main" id="{B04FEC5A-FE9A-463C-92F8-C2BB350D4DA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5352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4_Images &amp; Contents Layout">
    <p:spTree>
      <p:nvGrpSpPr>
        <p:cNvPr id="1" name=""/>
        <p:cNvGrpSpPr/>
        <p:nvPr/>
      </p:nvGrpSpPr>
      <p:grpSpPr>
        <a:xfrm>
          <a:off x="0" y="0"/>
          <a:ext cx="0" cy="0"/>
          <a:chOff x="0" y="0"/>
          <a:chExt cx="0" cy="0"/>
        </a:xfrm>
      </p:grpSpPr>
      <p:sp>
        <p:nvSpPr>
          <p:cNvPr id="9" name="Rectangle 14">
            <a:extLst>
              <a:ext uri="{FF2B5EF4-FFF2-40B4-BE49-F238E27FC236}">
                <a16:creationId xmlns:a16="http://schemas.microsoft.com/office/drawing/2014/main" id="{BDD51FB4-1B36-409D-899E-5B0AB0DF70DE}"/>
              </a:ext>
            </a:extLst>
          </p:cNvPr>
          <p:cNvSpPr/>
          <p:nvPr userDrawn="1"/>
        </p:nvSpPr>
        <p:spPr>
          <a:xfrm>
            <a:off x="0" y="4702631"/>
            <a:ext cx="12192000" cy="2155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id="{E463CCC2-FD29-4FEC-BBBB-C122D82F3C18}"/>
              </a:ext>
            </a:extLst>
          </p:cNvPr>
          <p:cNvSpPr>
            <a:spLocks noGrp="1"/>
          </p:cNvSpPr>
          <p:nvPr>
            <p:ph type="pic" idx="10" hasCustomPrompt="1"/>
          </p:nvPr>
        </p:nvSpPr>
        <p:spPr>
          <a:xfrm>
            <a:off x="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4622F30-85C3-4FF9-A148-AF5042CF3F87}"/>
              </a:ext>
            </a:extLst>
          </p:cNvPr>
          <p:cNvSpPr>
            <a:spLocks noGrp="1"/>
          </p:cNvSpPr>
          <p:nvPr>
            <p:ph type="pic" idx="11" hasCustomPrompt="1"/>
          </p:nvPr>
        </p:nvSpPr>
        <p:spPr>
          <a:xfrm>
            <a:off x="4060800" y="1393369"/>
            <a:ext cx="407431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1487AD8E-D8EF-4D5C-A0EA-47B7190BA0A7}"/>
              </a:ext>
            </a:extLst>
          </p:cNvPr>
          <p:cNvSpPr>
            <a:spLocks noGrp="1"/>
          </p:cNvSpPr>
          <p:nvPr>
            <p:ph type="pic" idx="12" hasCustomPrompt="1"/>
          </p:nvPr>
        </p:nvSpPr>
        <p:spPr>
          <a:xfrm>
            <a:off x="813120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1A5FCF1D-44E7-4881-AEE6-C04E806B84D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449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Images &amp; Contents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A8672015-9EB8-4432-88B6-7F04596A16A3}"/>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8" name="Picture Placeholder 5">
            <a:extLst>
              <a:ext uri="{FF2B5EF4-FFF2-40B4-BE49-F238E27FC236}">
                <a16:creationId xmlns:a16="http://schemas.microsoft.com/office/drawing/2014/main" id="{F00C50F2-81AD-4E1A-A9B1-7A68EB7994CC}"/>
              </a:ext>
            </a:extLst>
          </p:cNvPr>
          <p:cNvSpPr>
            <a:spLocks noGrp="1"/>
          </p:cNvSpPr>
          <p:nvPr>
            <p:ph type="pic" sz="quarter" idx="11" hasCustomPrompt="1"/>
          </p:nvPr>
        </p:nvSpPr>
        <p:spPr>
          <a:xfrm>
            <a:off x="6481869"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a:extLst>
              <a:ext uri="{FF2B5EF4-FFF2-40B4-BE49-F238E27FC236}">
                <a16:creationId xmlns:a16="http://schemas.microsoft.com/office/drawing/2014/main" id="{23B902C7-8AEF-4A99-A35E-C4E754D4ECDA}"/>
              </a:ext>
            </a:extLst>
          </p:cNvPr>
          <p:cNvSpPr>
            <a:spLocks noGrp="1"/>
          </p:cNvSpPr>
          <p:nvPr>
            <p:ph type="pic" sz="quarter" idx="12" hasCustomPrompt="1"/>
          </p:nvPr>
        </p:nvSpPr>
        <p:spPr>
          <a:xfrm>
            <a:off x="9050307"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47916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F3E96B-F41C-466A-9F7A-C597C8A73509}"/>
              </a:ext>
            </a:extLst>
          </p:cNvPr>
          <p:cNvSpPr/>
          <p:nvPr userDrawn="1"/>
        </p:nvSpPr>
        <p:spPr>
          <a:xfrm>
            <a:off x="0" y="0"/>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A09BFC-FB6E-4A07-AC20-5CA1F5A01095}"/>
              </a:ext>
            </a:extLst>
          </p:cNvPr>
          <p:cNvSpPr/>
          <p:nvPr userDrawn="1"/>
        </p:nvSpPr>
        <p:spPr>
          <a:xfrm>
            <a:off x="0" y="5170396"/>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3" r:id="rId3"/>
    <p:sldLayoutId id="2147483662" r:id="rId4"/>
    <p:sldLayoutId id="2147483669"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0B11D52-2D2A-47E9-8A08-27A67ED5F477}"/>
              </a:ext>
            </a:extLst>
          </p:cNvPr>
          <p:cNvGrpSpPr/>
          <p:nvPr/>
        </p:nvGrpSpPr>
        <p:grpSpPr>
          <a:xfrm>
            <a:off x="3062201" y="280533"/>
            <a:ext cx="6067597" cy="3998426"/>
            <a:chOff x="2010490" y="69385"/>
            <a:chExt cx="6067597" cy="3998426"/>
          </a:xfrm>
        </p:grpSpPr>
        <p:sp>
          <p:nvSpPr>
            <p:cNvPr id="9" name="Oval 50">
              <a:extLst>
                <a:ext uri="{FF2B5EF4-FFF2-40B4-BE49-F238E27FC236}">
                  <a16:creationId xmlns:a16="http://schemas.microsoft.com/office/drawing/2014/main" id="{51110724-A962-449F-B99C-76700914436F}"/>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Heart 17">
              <a:extLst>
                <a:ext uri="{FF2B5EF4-FFF2-40B4-BE49-F238E27FC236}">
                  <a16:creationId xmlns:a16="http://schemas.microsoft.com/office/drawing/2014/main" id="{DF9D1AFD-FED6-4037-84B1-E5BB31FB3022}"/>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25">
              <a:extLst>
                <a:ext uri="{FF2B5EF4-FFF2-40B4-BE49-F238E27FC236}">
                  <a16:creationId xmlns:a16="http://schemas.microsoft.com/office/drawing/2014/main" id="{FE9ADF17-55F7-4487-BB69-F3E550716E67}"/>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Chord 32">
              <a:extLst>
                <a:ext uri="{FF2B5EF4-FFF2-40B4-BE49-F238E27FC236}">
                  <a16:creationId xmlns:a16="http://schemas.microsoft.com/office/drawing/2014/main" id="{AE04F637-FE9F-4F26-8171-ABB5AD542A1C}"/>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40">
              <a:extLst>
                <a:ext uri="{FF2B5EF4-FFF2-40B4-BE49-F238E27FC236}">
                  <a16:creationId xmlns:a16="http://schemas.microsoft.com/office/drawing/2014/main" id="{E265DB81-A870-416F-BBA8-9C4DA5494FCD}"/>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17">
              <a:extLst>
                <a:ext uri="{FF2B5EF4-FFF2-40B4-BE49-F238E27FC236}">
                  <a16:creationId xmlns:a16="http://schemas.microsoft.com/office/drawing/2014/main" id="{8CB9F5E6-2F81-4998-927D-9CD3E6DBA345}"/>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25">
              <a:extLst>
                <a:ext uri="{FF2B5EF4-FFF2-40B4-BE49-F238E27FC236}">
                  <a16:creationId xmlns:a16="http://schemas.microsoft.com/office/drawing/2014/main" id="{DE59C326-BB9E-4F3F-A091-9EB785FE6973}"/>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Block Arc 20">
              <a:extLst>
                <a:ext uri="{FF2B5EF4-FFF2-40B4-BE49-F238E27FC236}">
                  <a16:creationId xmlns:a16="http://schemas.microsoft.com/office/drawing/2014/main" id="{25F860C6-D857-4DAE-98BB-48F618B36A6F}"/>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Trapezoid 28">
              <a:extLst>
                <a:ext uri="{FF2B5EF4-FFF2-40B4-BE49-F238E27FC236}">
                  <a16:creationId xmlns:a16="http://schemas.microsoft.com/office/drawing/2014/main" id="{B608ACD4-AF3D-4EB2-8BD0-604B865AEF64}"/>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Freeform: Shape 17">
              <a:extLst>
                <a:ext uri="{FF2B5EF4-FFF2-40B4-BE49-F238E27FC236}">
                  <a16:creationId xmlns:a16="http://schemas.microsoft.com/office/drawing/2014/main" id="{0427E8AB-D05D-4436-B0C1-33034CD3DCE0}"/>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bg1">
                <a:alpha val="40000"/>
              </a:schemeClr>
            </a:solidFill>
            <a:ln w="9525" cap="flat">
              <a:noFill/>
              <a:prstDash val="solid"/>
              <a:miter/>
            </a:ln>
          </p:spPr>
          <p:txBody>
            <a:bodyPr wrap="square" rtlCol="0" anchor="ctr">
              <a:noAutofit/>
            </a:bodyPr>
            <a:lstStyle/>
            <a:p>
              <a:endParaRPr lang="en-US"/>
            </a:p>
          </p:txBody>
        </p:sp>
      </p:grpSp>
      <p:grpSp>
        <p:nvGrpSpPr>
          <p:cNvPr id="19" name="Group 18">
            <a:extLst>
              <a:ext uri="{FF2B5EF4-FFF2-40B4-BE49-F238E27FC236}">
                <a16:creationId xmlns:a16="http://schemas.microsoft.com/office/drawing/2014/main" id="{DF8F52D0-5D87-405E-BA65-56AF9A3D3B55}"/>
              </a:ext>
            </a:extLst>
          </p:cNvPr>
          <p:cNvGrpSpPr/>
          <p:nvPr/>
        </p:nvGrpSpPr>
        <p:grpSpPr>
          <a:xfrm>
            <a:off x="6147082" y="2799180"/>
            <a:ext cx="5568426" cy="3353348"/>
            <a:chOff x="4098364" y="1571764"/>
            <a:chExt cx="7301609" cy="4397082"/>
          </a:xfrm>
        </p:grpSpPr>
        <p:grpSp>
          <p:nvGrpSpPr>
            <p:cNvPr id="20" name="Graphic 55">
              <a:extLst>
                <a:ext uri="{FF2B5EF4-FFF2-40B4-BE49-F238E27FC236}">
                  <a16:creationId xmlns:a16="http://schemas.microsoft.com/office/drawing/2014/main" id="{07BE0110-21CB-4784-9B73-FEE3B5C2DEA1}"/>
                </a:ext>
              </a:extLst>
            </p:cNvPr>
            <p:cNvGrpSpPr/>
            <p:nvPr/>
          </p:nvGrpSpPr>
          <p:grpSpPr>
            <a:xfrm>
              <a:off x="4910815" y="1571764"/>
              <a:ext cx="5616422" cy="3644404"/>
              <a:chOff x="5769768" y="3217068"/>
              <a:chExt cx="651510" cy="422754"/>
            </a:xfrm>
          </p:grpSpPr>
          <p:sp>
            <p:nvSpPr>
              <p:cNvPr id="45" name="Freeform: Shape 44">
                <a:extLst>
                  <a:ext uri="{FF2B5EF4-FFF2-40B4-BE49-F238E27FC236}">
                    <a16:creationId xmlns:a16="http://schemas.microsoft.com/office/drawing/2014/main" id="{78DDAAD3-86AB-4285-B5F7-C45BFBCFD756}"/>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5EB9123-3753-4506-8222-5AE88DB42380}"/>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8C465DD1-D51B-44F8-9FAB-02FD1D91A351}"/>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chemeClr val="accent3">
                <a:lumMod val="20000"/>
                <a:lumOff val="8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7C2D32A-B04B-46BB-805A-C60E1D827259}"/>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D4A462-4BB3-4A05-9E71-1E9AC4BB6AEC}"/>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ACA2D96-E508-47C2-A9EF-895D686523AD}"/>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4323EA9-46E0-44C7-A679-35CF00964FC7}"/>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5F89EF9-240A-4E3A-A2A1-1AD7BE777947}"/>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D319BF-502F-4B01-9A50-925E0BA06648}"/>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B61CDEF-C35C-4A53-902B-B6F3C170EF74}"/>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F0D9B5-C0C4-4BA7-9966-F3F2A3253E25}"/>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3B2B87-AA1B-44D3-97FF-C682904E26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EE46983-336E-4100-B102-BEAB82823F7D}"/>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5FE1EE9-7098-4FF1-B9EC-804DE3F15399}"/>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3D32BD3-87FC-4E1C-BF31-706ADE045D34}"/>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accent3">
                <a:lumMod val="50000"/>
                <a:alpha val="20000"/>
              </a:schemeClr>
            </a:solidFill>
            <a:ln w="9525" cap="flat">
              <a:noFill/>
              <a:prstDash val="solid"/>
              <a:miter/>
            </a:ln>
          </p:spPr>
          <p:txBody>
            <a:bodyPr rtlCol="0" anchor="ctr"/>
            <a:lstStyle/>
            <a:p>
              <a:endParaRPr lang="en-US" dirty="0"/>
            </a:p>
          </p:txBody>
        </p:sp>
        <p:grpSp>
          <p:nvGrpSpPr>
            <p:cNvPr id="34" name="Group 33">
              <a:extLst>
                <a:ext uri="{FF2B5EF4-FFF2-40B4-BE49-F238E27FC236}">
                  <a16:creationId xmlns:a16="http://schemas.microsoft.com/office/drawing/2014/main" id="{46F99F9A-9A87-4190-84E4-3DCE83F28BAB}"/>
                </a:ext>
              </a:extLst>
            </p:cNvPr>
            <p:cNvGrpSpPr/>
            <p:nvPr/>
          </p:nvGrpSpPr>
          <p:grpSpPr>
            <a:xfrm>
              <a:off x="5370712" y="5206368"/>
              <a:ext cx="4572000" cy="149296"/>
              <a:chOff x="5370712" y="5206368"/>
              <a:chExt cx="4572000" cy="149296"/>
            </a:xfrm>
          </p:grpSpPr>
          <p:sp>
            <p:nvSpPr>
              <p:cNvPr id="41" name="Rectangle 40">
                <a:extLst>
                  <a:ext uri="{FF2B5EF4-FFF2-40B4-BE49-F238E27FC236}">
                    <a16:creationId xmlns:a16="http://schemas.microsoft.com/office/drawing/2014/main" id="{1758BB07-BFB4-4E82-AE43-F161D2204CA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9CE0CB-EC42-4597-97A4-19C220DAE374}"/>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60ECCDE-F1ED-434F-878B-DC8999730C36}"/>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C210918-F9C4-40DF-BD45-1AB90F6476C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54D4A0BB-C66A-4126-B48A-13B49C831FF6}"/>
                </a:ext>
              </a:extLst>
            </p:cNvPr>
            <p:cNvGrpSpPr/>
            <p:nvPr/>
          </p:nvGrpSpPr>
          <p:grpSpPr>
            <a:xfrm>
              <a:off x="7661590" y="1698465"/>
              <a:ext cx="114873" cy="114873"/>
              <a:chOff x="7627525" y="1132589"/>
              <a:chExt cx="234846" cy="234846"/>
            </a:xfrm>
          </p:grpSpPr>
          <p:sp>
            <p:nvSpPr>
              <p:cNvPr id="38" name="Oval 37">
                <a:extLst>
                  <a:ext uri="{FF2B5EF4-FFF2-40B4-BE49-F238E27FC236}">
                    <a16:creationId xmlns:a16="http://schemas.microsoft.com/office/drawing/2014/main" id="{FD2BACFF-8116-4135-8532-A217259F7D39}"/>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C852A78-743F-4E84-9C43-D529C350950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6AF0ED0-7BEC-4D26-961A-A3BFFC01F6ED}"/>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Rounded Corners 35">
              <a:extLst>
                <a:ext uri="{FF2B5EF4-FFF2-40B4-BE49-F238E27FC236}">
                  <a16:creationId xmlns:a16="http://schemas.microsoft.com/office/drawing/2014/main" id="{FE7F9931-CBA5-4004-87EB-0F7AFC1B6455}"/>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CF0A894-797C-4988-B19B-81CBD533CD91}"/>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71E387C-4FC3-44EF-828B-747F9B7B6658}"/>
              </a:ext>
            </a:extLst>
          </p:cNvPr>
          <p:cNvGrpSpPr/>
          <p:nvPr/>
        </p:nvGrpSpPr>
        <p:grpSpPr>
          <a:xfrm flipH="1">
            <a:off x="7334691" y="1122351"/>
            <a:ext cx="3111042" cy="4288508"/>
            <a:chOff x="6277020" y="2139413"/>
            <a:chExt cx="3233993" cy="4457995"/>
          </a:xfrm>
        </p:grpSpPr>
        <p:grpSp>
          <p:nvGrpSpPr>
            <p:cNvPr id="48" name="Graphic 71">
              <a:extLst>
                <a:ext uri="{FF2B5EF4-FFF2-40B4-BE49-F238E27FC236}">
                  <a16:creationId xmlns:a16="http://schemas.microsoft.com/office/drawing/2014/main" id="{DF80A0B7-CB98-4DD3-A51A-564BA46DFC73}"/>
                </a:ext>
              </a:extLst>
            </p:cNvPr>
            <p:cNvGrpSpPr/>
            <p:nvPr/>
          </p:nvGrpSpPr>
          <p:grpSpPr>
            <a:xfrm>
              <a:off x="6277020" y="2139413"/>
              <a:ext cx="3233993" cy="4457995"/>
              <a:chOff x="6277020" y="2139413"/>
              <a:chExt cx="3233993" cy="4457995"/>
            </a:xfrm>
          </p:grpSpPr>
          <p:sp>
            <p:nvSpPr>
              <p:cNvPr id="59" name="Freeform: Shape 58">
                <a:extLst>
                  <a:ext uri="{FF2B5EF4-FFF2-40B4-BE49-F238E27FC236}">
                    <a16:creationId xmlns:a16="http://schemas.microsoft.com/office/drawing/2014/main" id="{CA53B31C-3B02-4E7D-8DD1-D1E04D3C1898}"/>
                  </a:ext>
                </a:extLst>
              </p:cNvPr>
              <p:cNvSpPr/>
              <p:nvPr/>
            </p:nvSpPr>
            <p:spPr>
              <a:xfrm>
                <a:off x="7099360" y="2194466"/>
                <a:ext cx="1045418" cy="1664925"/>
              </a:xfrm>
              <a:custGeom>
                <a:avLst/>
                <a:gdLst>
                  <a:gd name="connsiteX0" fmla="*/ 1049314 w 1045418"/>
                  <a:gd name="connsiteY0" fmla="*/ 736645 h 1664925"/>
                  <a:gd name="connsiteX1" fmla="*/ 1001399 w 1045418"/>
                  <a:gd name="connsiteY1" fmla="*/ 335418 h 1664925"/>
                  <a:gd name="connsiteX2" fmla="*/ 836358 w 1045418"/>
                  <a:gd name="connsiteY2" fmla="*/ 106490 h 1664925"/>
                  <a:gd name="connsiteX3" fmla="*/ 543544 w 1045418"/>
                  <a:gd name="connsiteY3" fmla="*/ 497 h 1664925"/>
                  <a:gd name="connsiteX4" fmla="*/ 128765 w 1045418"/>
                  <a:gd name="connsiteY4" fmla="*/ 108910 h 1664925"/>
                  <a:gd name="connsiteX5" fmla="*/ 2444 w 1045418"/>
                  <a:gd name="connsiteY5" fmla="*/ 524174 h 1664925"/>
                  <a:gd name="connsiteX6" fmla="*/ 20835 w 1045418"/>
                  <a:gd name="connsiteY6" fmla="*/ 860063 h 1664925"/>
                  <a:gd name="connsiteX7" fmla="*/ 76978 w 1045418"/>
                  <a:gd name="connsiteY7" fmla="*/ 1026555 h 1664925"/>
                  <a:gd name="connsiteX8" fmla="*/ 139897 w 1045418"/>
                  <a:gd name="connsiteY8" fmla="*/ 1157233 h 1664925"/>
                  <a:gd name="connsiteX9" fmla="*/ 170872 w 1045418"/>
                  <a:gd name="connsiteY9" fmla="*/ 1224023 h 1664925"/>
                  <a:gd name="connsiteX10" fmla="*/ 160708 w 1045418"/>
                  <a:gd name="connsiteY10" fmla="*/ 1293718 h 1664925"/>
                  <a:gd name="connsiteX11" fmla="*/ 162644 w 1045418"/>
                  <a:gd name="connsiteY11" fmla="*/ 1344537 h 1664925"/>
                  <a:gd name="connsiteX12" fmla="*/ 628727 w 1045418"/>
                  <a:gd name="connsiteY12" fmla="*/ 1667358 h 1664925"/>
                  <a:gd name="connsiteX13" fmla="*/ 641794 w 1045418"/>
                  <a:gd name="connsiteY13" fmla="*/ 1667842 h 1664925"/>
                  <a:gd name="connsiteX14" fmla="*/ 709069 w 1045418"/>
                  <a:gd name="connsiteY14" fmla="*/ 1660098 h 1664925"/>
                  <a:gd name="connsiteX15" fmla="*/ 816999 w 1045418"/>
                  <a:gd name="connsiteY15" fmla="*/ 1529905 h 1664925"/>
                  <a:gd name="connsiteX16" fmla="*/ 812643 w 1045418"/>
                  <a:gd name="connsiteY16" fmla="*/ 1453434 h 1664925"/>
                  <a:gd name="connsiteX17" fmla="*/ 826195 w 1045418"/>
                  <a:gd name="connsiteY17" fmla="*/ 1341149 h 1664925"/>
                  <a:gd name="connsiteX18" fmla="*/ 826195 w 1045418"/>
                  <a:gd name="connsiteY18" fmla="*/ 1341149 h 1664925"/>
                  <a:gd name="connsiteX19" fmla="*/ 826195 w 1045418"/>
                  <a:gd name="connsiteY19" fmla="*/ 1341149 h 1664925"/>
                  <a:gd name="connsiteX20" fmla="*/ 891533 w 1045418"/>
                  <a:gd name="connsiteY20" fmla="*/ 1252579 h 1664925"/>
                  <a:gd name="connsiteX21" fmla="*/ 987363 w 1045418"/>
                  <a:gd name="connsiteY21" fmla="*/ 1030911 h 1664925"/>
                  <a:gd name="connsiteX22" fmla="*/ 996559 w 1045418"/>
                  <a:gd name="connsiteY22" fmla="*/ 986868 h 1664925"/>
                  <a:gd name="connsiteX23" fmla="*/ 998011 w 1045418"/>
                  <a:gd name="connsiteY23" fmla="*/ 975252 h 1664925"/>
                  <a:gd name="connsiteX24" fmla="*/ 1049314 w 1045418"/>
                  <a:gd name="connsiteY24" fmla="*/ 736645 h 16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5418" h="1664925">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286DA2D-AD2E-409F-B747-A8DA26A8C503}"/>
                  </a:ext>
                </a:extLst>
              </p:cNvPr>
              <p:cNvSpPr/>
              <p:nvPr/>
            </p:nvSpPr>
            <p:spPr>
              <a:xfrm>
                <a:off x="7251736" y="3408810"/>
                <a:ext cx="648547" cy="450111"/>
              </a:xfrm>
              <a:custGeom>
                <a:avLst/>
                <a:gdLst>
                  <a:gd name="connsiteX0" fmla="*/ 20917 w 648546"/>
                  <a:gd name="connsiteY0" fmla="*/ 0 h 450110"/>
                  <a:gd name="connsiteX1" fmla="*/ 76092 w 648546"/>
                  <a:gd name="connsiteY1" fmla="*/ 67275 h 450110"/>
                  <a:gd name="connsiteX2" fmla="*/ 223709 w 648546"/>
                  <a:gd name="connsiteY2" fmla="*/ 193596 h 450110"/>
                  <a:gd name="connsiteX3" fmla="*/ 359710 w 648546"/>
                  <a:gd name="connsiteY3" fmla="*/ 243447 h 450110"/>
                  <a:gd name="connsiteX4" fmla="*/ 631228 w 648546"/>
                  <a:gd name="connsiteY4" fmla="*/ 175204 h 450110"/>
                  <a:gd name="connsiteX5" fmla="*/ 650588 w 648546"/>
                  <a:gd name="connsiteY5" fmla="*/ 165524 h 450110"/>
                  <a:gd name="connsiteX6" fmla="*/ 505875 w 648546"/>
                  <a:gd name="connsiteY6" fmla="*/ 431719 h 450110"/>
                  <a:gd name="connsiteX7" fmla="*/ 476351 w 648546"/>
                  <a:gd name="connsiteY7" fmla="*/ 453014 h 450110"/>
                  <a:gd name="connsiteX8" fmla="*/ 10269 w 648546"/>
                  <a:gd name="connsiteY8" fmla="*/ 130193 h 450110"/>
                  <a:gd name="connsiteX9" fmla="*/ 8333 w 648546"/>
                  <a:gd name="connsiteY9" fmla="*/ 79374 h 450110"/>
                  <a:gd name="connsiteX10" fmla="*/ 20917 w 648546"/>
                  <a:gd name="connsiteY10" fmla="*/ 0 h 45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546" h="45011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chemeClr val="accent2">
                  <a:lumMod val="60000"/>
                  <a:lumOff val="40000"/>
                </a:schemeClr>
              </a:solidFill>
              <a:ln w="483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C937369-B9B6-4268-A219-213E6BFC85A0}"/>
                  </a:ext>
                </a:extLst>
              </p:cNvPr>
              <p:cNvSpPr/>
              <p:nvPr/>
            </p:nvSpPr>
            <p:spPr>
              <a:xfrm>
                <a:off x="8924727" y="6462742"/>
                <a:ext cx="14520" cy="43559"/>
              </a:xfrm>
              <a:custGeom>
                <a:avLst/>
                <a:gdLst>
                  <a:gd name="connsiteX0" fmla="*/ 10915 w 14519"/>
                  <a:gd name="connsiteY0" fmla="*/ 45539 h 43559"/>
                  <a:gd name="connsiteX1" fmla="*/ 751 w 14519"/>
                  <a:gd name="connsiteY1" fmla="*/ 13112 h 43559"/>
                  <a:gd name="connsiteX2" fmla="*/ 6075 w 14519"/>
                  <a:gd name="connsiteY2" fmla="*/ 1012 h 43559"/>
                  <a:gd name="connsiteX3" fmla="*/ 12366 w 14519"/>
                  <a:gd name="connsiteY3" fmla="*/ 528 h 43559"/>
                  <a:gd name="connsiteX4" fmla="*/ 13819 w 14519"/>
                  <a:gd name="connsiteY4" fmla="*/ 13595 h 43559"/>
                  <a:gd name="connsiteX5" fmla="*/ 10915 w 14519"/>
                  <a:gd name="connsiteY5" fmla="*/ 45539 h 4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9" h="4355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w="483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24FB7AA-7913-4736-94C2-45AE3EE816F8}"/>
                  </a:ext>
                </a:extLst>
              </p:cNvPr>
              <p:cNvSpPr/>
              <p:nvPr/>
            </p:nvSpPr>
            <p:spPr>
              <a:xfrm>
                <a:off x="8902315" y="6372764"/>
                <a:ext cx="14520" cy="24199"/>
              </a:xfrm>
              <a:custGeom>
                <a:avLst/>
                <a:gdLst>
                  <a:gd name="connsiteX0" fmla="*/ 5739 w 14519"/>
                  <a:gd name="connsiteY0" fmla="*/ 0 h 24199"/>
                  <a:gd name="connsiteX1" fmla="*/ 15903 w 14519"/>
                  <a:gd name="connsiteY1" fmla="*/ 16940 h 24199"/>
                  <a:gd name="connsiteX2" fmla="*/ 11063 w 14519"/>
                  <a:gd name="connsiteY2" fmla="*/ 28072 h 24199"/>
                  <a:gd name="connsiteX3" fmla="*/ 899 w 14519"/>
                  <a:gd name="connsiteY3" fmla="*/ 11616 h 24199"/>
                  <a:gd name="connsiteX4" fmla="*/ 5739 w 14519"/>
                  <a:gd name="connsiteY4" fmla="*/ 0 h 2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9" h="2419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w="483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09BC13C-33FC-4588-8A82-5F36121C6AB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23ED4CD-2950-44AC-90B4-219913A2ABAD}"/>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F5D63A8-18A6-4AF1-9335-0C6364436645}"/>
                  </a:ext>
                </a:extLst>
              </p:cNvPr>
              <p:cNvSpPr/>
              <p:nvPr/>
            </p:nvSpPr>
            <p:spPr>
              <a:xfrm>
                <a:off x="8921980" y="6431327"/>
                <a:ext cx="4840" cy="19360"/>
              </a:xfrm>
              <a:custGeom>
                <a:avLst/>
                <a:gdLst>
                  <a:gd name="connsiteX0" fmla="*/ 3982 w 4839"/>
                  <a:gd name="connsiteY0" fmla="*/ 0 h 19359"/>
                  <a:gd name="connsiteX1" fmla="*/ 8338 w 4839"/>
                  <a:gd name="connsiteY1" fmla="*/ 19360 h 19359"/>
                  <a:gd name="connsiteX2" fmla="*/ 3982 w 4839"/>
                  <a:gd name="connsiteY2" fmla="*/ 0 h 19359"/>
                </a:gdLst>
                <a:ahLst/>
                <a:cxnLst>
                  <a:cxn ang="0">
                    <a:pos x="connsiteX0" y="connsiteY0"/>
                  </a:cxn>
                  <a:cxn ang="0">
                    <a:pos x="connsiteX1" y="connsiteY1"/>
                  </a:cxn>
                  <a:cxn ang="0">
                    <a:pos x="connsiteX2" y="connsiteY2"/>
                  </a:cxn>
                </a:cxnLst>
                <a:rect l="l" t="t" r="r" b="b"/>
                <a:pathLst>
                  <a:path w="4839" h="19359">
                    <a:moveTo>
                      <a:pt x="3982" y="0"/>
                    </a:moveTo>
                    <a:cubicBezTo>
                      <a:pt x="5918" y="7744"/>
                      <a:pt x="10758" y="12584"/>
                      <a:pt x="8338" y="19360"/>
                    </a:cubicBezTo>
                    <a:cubicBezTo>
                      <a:pt x="110" y="15488"/>
                      <a:pt x="-3278" y="11132"/>
                      <a:pt x="3982" y="0"/>
                    </a:cubicBezTo>
                    <a:close/>
                  </a:path>
                </a:pathLst>
              </a:custGeom>
              <a:solidFill>
                <a:srgbClr val="EDF7F6"/>
              </a:solidFill>
              <a:ln w="483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18A1017-EA8B-492E-85AF-78A57BB0CEAE}"/>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6BB5707-5C50-4483-8EB3-CC85038EEB6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55A39C6-67EE-477C-80FA-B6944DDC8C6A}"/>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5F6B974-9482-4810-A417-674E6E0520F1}"/>
                  </a:ext>
                </a:extLst>
              </p:cNvPr>
              <p:cNvSpPr/>
              <p:nvPr/>
            </p:nvSpPr>
            <p:spPr>
              <a:xfrm>
                <a:off x="7171701" y="3473664"/>
                <a:ext cx="982500" cy="1432610"/>
              </a:xfrm>
              <a:custGeom>
                <a:avLst/>
                <a:gdLst>
                  <a:gd name="connsiteX0" fmla="*/ 774182 w 982499"/>
                  <a:gd name="connsiteY0" fmla="*/ 264742 h 1432610"/>
                  <a:gd name="connsiteX1" fmla="*/ 743690 w 982499"/>
                  <a:gd name="connsiteY1" fmla="*/ 246835 h 1432610"/>
                  <a:gd name="connsiteX2" fmla="*/ 673028 w 982499"/>
                  <a:gd name="connsiteY2" fmla="*/ 339277 h 1432610"/>
                  <a:gd name="connsiteX3" fmla="*/ 613497 w 982499"/>
                  <a:gd name="connsiteY3" fmla="*/ 375576 h 1432610"/>
                  <a:gd name="connsiteX4" fmla="*/ 569938 w 982499"/>
                  <a:gd name="connsiteY4" fmla="*/ 387676 h 1432610"/>
                  <a:gd name="connsiteX5" fmla="*/ 523959 w 982499"/>
                  <a:gd name="connsiteY5" fmla="*/ 367832 h 1432610"/>
                  <a:gd name="connsiteX6" fmla="*/ 203558 w 982499"/>
                  <a:gd name="connsiteY6" fmla="*/ 142777 h 1432610"/>
                  <a:gd name="connsiteX7" fmla="*/ 87884 w 982499"/>
                  <a:gd name="connsiteY7" fmla="*/ 59531 h 1432610"/>
                  <a:gd name="connsiteX8" fmla="*/ 80140 w 982499"/>
                  <a:gd name="connsiteY8" fmla="*/ 36783 h 1432610"/>
                  <a:gd name="connsiteX9" fmla="*/ 89820 w 982499"/>
                  <a:gd name="connsiteY9" fmla="*/ 0 h 1432610"/>
                  <a:gd name="connsiteX10" fmla="*/ 53521 w 982499"/>
                  <a:gd name="connsiteY10" fmla="*/ 27587 h 1432610"/>
                  <a:gd name="connsiteX11" fmla="*/ 29321 w 982499"/>
                  <a:gd name="connsiteY11" fmla="*/ 66307 h 1432610"/>
                  <a:gd name="connsiteX12" fmla="*/ 5122 w 982499"/>
                  <a:gd name="connsiteY12" fmla="*/ 158265 h 1432610"/>
                  <a:gd name="connsiteX13" fmla="*/ 394250 w 982499"/>
                  <a:gd name="connsiteY13" fmla="*/ 616119 h 1432610"/>
                  <a:gd name="connsiteX14" fmla="*/ 678836 w 982499"/>
                  <a:gd name="connsiteY14" fmla="*/ 999439 h 1432610"/>
                  <a:gd name="connsiteX15" fmla="*/ 982781 w 982499"/>
                  <a:gd name="connsiteY15" fmla="*/ 1436966 h 1432610"/>
                  <a:gd name="connsiteX16" fmla="*/ 889371 w 982499"/>
                  <a:gd name="connsiteY16" fmla="*/ 972820 h 1432610"/>
                  <a:gd name="connsiteX17" fmla="*/ 774182 w 982499"/>
                  <a:gd name="connsiteY17" fmla="*/ 264742 h 14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499" h="143261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w="483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1E69BB9-0438-4010-929F-9A7185E6BE63}"/>
                  </a:ext>
                </a:extLst>
              </p:cNvPr>
              <p:cNvSpPr/>
              <p:nvPr/>
            </p:nvSpPr>
            <p:spPr>
              <a:xfrm>
                <a:off x="7690572" y="3865948"/>
                <a:ext cx="469470" cy="1059938"/>
              </a:xfrm>
              <a:custGeom>
                <a:avLst/>
                <a:gdLst>
                  <a:gd name="connsiteX0" fmla="*/ 154157 w 469470"/>
                  <a:gd name="connsiteY0" fmla="*/ 524393 h 1059937"/>
                  <a:gd name="connsiteX1" fmla="*/ 96562 w 469470"/>
                  <a:gd name="connsiteY1" fmla="*/ 234483 h 1059937"/>
                  <a:gd name="connsiteX2" fmla="*/ 82526 w 469470"/>
                  <a:gd name="connsiteY2" fmla="*/ 212703 h 1059937"/>
                  <a:gd name="connsiteX3" fmla="*/ 9444 w 469470"/>
                  <a:gd name="connsiteY3" fmla="*/ 139137 h 1059937"/>
                  <a:gd name="connsiteX4" fmla="*/ 4120 w 469470"/>
                  <a:gd name="connsiteY4" fmla="*/ 107678 h 1059937"/>
                  <a:gd name="connsiteX5" fmla="*/ 22512 w 469470"/>
                  <a:gd name="connsiteY5" fmla="*/ 63151 h 1059937"/>
                  <a:gd name="connsiteX6" fmla="*/ 84462 w 469470"/>
                  <a:gd name="connsiteY6" fmla="*/ 13300 h 1059937"/>
                  <a:gd name="connsiteX7" fmla="*/ 156577 w 469470"/>
                  <a:gd name="connsiteY7" fmla="*/ 232 h 1059937"/>
                  <a:gd name="connsiteX8" fmla="*/ 203040 w 469470"/>
                  <a:gd name="connsiteY8" fmla="*/ 31207 h 1059937"/>
                  <a:gd name="connsiteX9" fmla="*/ 223367 w 469470"/>
                  <a:gd name="connsiteY9" fmla="*/ 182212 h 1059937"/>
                  <a:gd name="connsiteX10" fmla="*/ 249987 w 469470"/>
                  <a:gd name="connsiteY10" fmla="*/ 277558 h 1059937"/>
                  <a:gd name="connsiteX11" fmla="*/ 327909 w 469470"/>
                  <a:gd name="connsiteY11" fmla="*/ 432435 h 1059937"/>
                  <a:gd name="connsiteX12" fmla="*/ 441163 w 469470"/>
                  <a:gd name="connsiteY12" fmla="*/ 846246 h 1059937"/>
                  <a:gd name="connsiteX13" fmla="*/ 472622 w 469470"/>
                  <a:gd name="connsiteY13" fmla="*/ 1062106 h 1059937"/>
                  <a:gd name="connsiteX14" fmla="*/ 169160 w 469470"/>
                  <a:gd name="connsiteY14" fmla="*/ 609091 h 1059937"/>
                  <a:gd name="connsiteX15" fmla="*/ 154157 w 469470"/>
                  <a:gd name="connsiteY15" fmla="*/ 524393 h 10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470" h="1059937">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w="4834"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AFC3B4-C2B1-4B7B-8227-5941BA13A8D6}"/>
                  </a:ext>
                </a:extLst>
              </p:cNvPr>
              <p:cNvSpPr/>
              <p:nvPr/>
            </p:nvSpPr>
            <p:spPr>
              <a:xfrm>
                <a:off x="8685419" y="5413012"/>
                <a:ext cx="29039" cy="24199"/>
              </a:xfrm>
              <a:custGeom>
                <a:avLst/>
                <a:gdLst>
                  <a:gd name="connsiteX0" fmla="*/ 30007 w 29039"/>
                  <a:gd name="connsiteY0" fmla="*/ 25168 h 24199"/>
                  <a:gd name="connsiteX1" fmla="*/ 0 w 29039"/>
                  <a:gd name="connsiteY1" fmla="*/ 0 h 24199"/>
                  <a:gd name="connsiteX2" fmla="*/ 30007 w 29039"/>
                  <a:gd name="connsiteY2" fmla="*/ 25168 h 24199"/>
                </a:gdLst>
                <a:ahLst/>
                <a:cxnLst>
                  <a:cxn ang="0">
                    <a:pos x="connsiteX0" y="connsiteY0"/>
                  </a:cxn>
                  <a:cxn ang="0">
                    <a:pos x="connsiteX1" y="connsiteY1"/>
                  </a:cxn>
                  <a:cxn ang="0">
                    <a:pos x="connsiteX2" y="connsiteY2"/>
                  </a:cxn>
                </a:cxnLst>
                <a:rect l="l" t="t" r="r" b="b"/>
                <a:pathLst>
                  <a:path w="29039" h="24199">
                    <a:moveTo>
                      <a:pt x="30007" y="25168"/>
                    </a:moveTo>
                    <a:cubicBezTo>
                      <a:pt x="16456" y="26136"/>
                      <a:pt x="4840" y="16456"/>
                      <a:pt x="0" y="0"/>
                    </a:cubicBezTo>
                    <a:cubicBezTo>
                      <a:pt x="10648" y="7260"/>
                      <a:pt x="21780" y="14520"/>
                      <a:pt x="30007" y="25168"/>
                    </a:cubicBezTo>
                    <a:close/>
                  </a:path>
                </a:pathLst>
              </a:custGeom>
              <a:solidFill>
                <a:srgbClr val="F1C1AE"/>
              </a:solidFill>
              <a:ln w="483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273F24C-C84C-43D3-99FC-DFA7EE0D7AE7}"/>
                  </a:ext>
                </a:extLst>
              </p:cNvPr>
              <p:cNvSpPr/>
              <p:nvPr/>
            </p:nvSpPr>
            <p:spPr>
              <a:xfrm>
                <a:off x="8105318" y="3015810"/>
                <a:ext cx="4840" cy="38719"/>
              </a:xfrm>
              <a:custGeom>
                <a:avLst/>
                <a:gdLst>
                  <a:gd name="connsiteX0" fmla="*/ 4637 w 0"/>
                  <a:gd name="connsiteY0" fmla="*/ 39687 h 38719"/>
                  <a:gd name="connsiteX1" fmla="*/ 281 w 0"/>
                  <a:gd name="connsiteY1" fmla="*/ 39687 h 38719"/>
                  <a:gd name="connsiteX2" fmla="*/ 4637 w 0"/>
                  <a:gd name="connsiteY2" fmla="*/ 0 h 38719"/>
                  <a:gd name="connsiteX3" fmla="*/ 4637 w 0"/>
                  <a:gd name="connsiteY3" fmla="*/ 39687 h 38719"/>
                </a:gdLst>
                <a:ahLst/>
                <a:cxnLst>
                  <a:cxn ang="0">
                    <a:pos x="connsiteX0" y="connsiteY0"/>
                  </a:cxn>
                  <a:cxn ang="0">
                    <a:pos x="connsiteX1" y="connsiteY1"/>
                  </a:cxn>
                  <a:cxn ang="0">
                    <a:pos x="connsiteX2" y="connsiteY2"/>
                  </a:cxn>
                  <a:cxn ang="0">
                    <a:pos x="connsiteX3" y="connsiteY3"/>
                  </a:cxn>
                </a:cxnLst>
                <a:rect l="l" t="t" r="r" b="b"/>
                <a:pathLst>
                  <a:path h="38719">
                    <a:moveTo>
                      <a:pt x="4637" y="39687"/>
                    </a:moveTo>
                    <a:cubicBezTo>
                      <a:pt x="3185" y="39687"/>
                      <a:pt x="1733" y="39687"/>
                      <a:pt x="281" y="39687"/>
                    </a:cubicBezTo>
                    <a:cubicBezTo>
                      <a:pt x="281" y="26135"/>
                      <a:pt x="-1655" y="12584"/>
                      <a:pt x="4637" y="0"/>
                    </a:cubicBezTo>
                    <a:cubicBezTo>
                      <a:pt x="4637" y="13552"/>
                      <a:pt x="4637" y="26619"/>
                      <a:pt x="4637" y="39687"/>
                    </a:cubicBezTo>
                    <a:close/>
                  </a:path>
                </a:pathLst>
              </a:custGeom>
              <a:solidFill>
                <a:srgbClr val="271F1C"/>
              </a:solidFill>
              <a:ln w="483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0F7FFD2-9884-4B02-8063-F67B974ED0A7}"/>
                  </a:ext>
                </a:extLst>
              </p:cNvPr>
              <p:cNvSpPr/>
              <p:nvPr/>
            </p:nvSpPr>
            <p:spPr>
              <a:xfrm>
                <a:off x="8264628" y="3025974"/>
                <a:ext cx="4840" cy="48399"/>
              </a:xfrm>
              <a:custGeom>
                <a:avLst/>
                <a:gdLst>
                  <a:gd name="connsiteX0" fmla="*/ 5044 w 4839"/>
                  <a:gd name="connsiteY0" fmla="*/ 49367 h 48398"/>
                  <a:gd name="connsiteX1" fmla="*/ 1172 w 4839"/>
                  <a:gd name="connsiteY1" fmla="*/ 0 h 48398"/>
                  <a:gd name="connsiteX2" fmla="*/ 5044 w 4839"/>
                  <a:gd name="connsiteY2" fmla="*/ 49367 h 48398"/>
                </a:gdLst>
                <a:ahLst/>
                <a:cxnLst>
                  <a:cxn ang="0">
                    <a:pos x="connsiteX0" y="connsiteY0"/>
                  </a:cxn>
                  <a:cxn ang="0">
                    <a:pos x="connsiteX1" y="connsiteY1"/>
                  </a:cxn>
                  <a:cxn ang="0">
                    <a:pos x="connsiteX2" y="connsiteY2"/>
                  </a:cxn>
                </a:cxnLst>
                <a:rect l="l" t="t" r="r" b="b"/>
                <a:pathLst>
                  <a:path w="4839" h="48398">
                    <a:moveTo>
                      <a:pt x="5044" y="49367"/>
                    </a:moveTo>
                    <a:cubicBezTo>
                      <a:pt x="-3668" y="33395"/>
                      <a:pt x="1656" y="16456"/>
                      <a:pt x="1172" y="0"/>
                    </a:cubicBezTo>
                    <a:cubicBezTo>
                      <a:pt x="7464" y="15972"/>
                      <a:pt x="5528" y="32427"/>
                      <a:pt x="5044" y="49367"/>
                    </a:cubicBezTo>
                    <a:close/>
                  </a:path>
                </a:pathLst>
              </a:custGeom>
              <a:solidFill>
                <a:srgbClr val="14100C"/>
              </a:solidFill>
              <a:ln w="483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802899D-3BB5-4347-9FF8-507AD7C10EE7}"/>
                  </a:ext>
                </a:extLst>
              </p:cNvPr>
              <p:cNvSpPr/>
              <p:nvPr/>
            </p:nvSpPr>
            <p:spPr>
              <a:xfrm>
                <a:off x="7094544" y="3195491"/>
                <a:ext cx="4840" cy="4840"/>
              </a:xfrm>
              <a:custGeom>
                <a:avLst/>
                <a:gdLst>
                  <a:gd name="connsiteX0" fmla="*/ 0 w 0"/>
                  <a:gd name="connsiteY0" fmla="*/ 363 h 0"/>
                  <a:gd name="connsiteX1" fmla="*/ 0 w 0"/>
                  <a:gd name="connsiteY1" fmla="*/ 363 h 0"/>
                  <a:gd name="connsiteX2" fmla="*/ 0 w 0"/>
                  <a:gd name="connsiteY2" fmla="*/ 363 h 0"/>
                  <a:gd name="connsiteX3" fmla="*/ 0 w 0"/>
                  <a:gd name="connsiteY3" fmla="*/ 363 h 0"/>
                </a:gdLst>
                <a:ahLst/>
                <a:cxnLst>
                  <a:cxn ang="0">
                    <a:pos x="connsiteX0" y="connsiteY0"/>
                  </a:cxn>
                  <a:cxn ang="0">
                    <a:pos x="connsiteX1" y="connsiteY1"/>
                  </a:cxn>
                  <a:cxn ang="0">
                    <a:pos x="connsiteX2" y="connsiteY2"/>
                  </a:cxn>
                  <a:cxn ang="0">
                    <a:pos x="connsiteX3" y="connsiteY3"/>
                  </a:cxn>
                </a:cxnLst>
                <a:rect l="l" t="t" r="r" b="b"/>
                <a:pathLst>
                  <a:path>
                    <a:moveTo>
                      <a:pt x="0" y="363"/>
                    </a:moveTo>
                    <a:cubicBezTo>
                      <a:pt x="0" y="363"/>
                      <a:pt x="0" y="-121"/>
                      <a:pt x="0" y="363"/>
                    </a:cubicBezTo>
                    <a:cubicBezTo>
                      <a:pt x="0" y="-121"/>
                      <a:pt x="0" y="-121"/>
                      <a:pt x="0" y="363"/>
                    </a:cubicBezTo>
                    <a:lnTo>
                      <a:pt x="0" y="363"/>
                    </a:lnTo>
                    <a:close/>
                  </a:path>
                </a:pathLst>
              </a:custGeom>
              <a:solidFill>
                <a:srgbClr val="080808"/>
              </a:solidFill>
              <a:ln w="483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2BE9B15-58CC-4493-BD1D-D9B6A98ABF2B}"/>
                  </a:ext>
                </a:extLst>
              </p:cNvPr>
              <p:cNvSpPr/>
              <p:nvPr/>
            </p:nvSpPr>
            <p:spPr>
              <a:xfrm>
                <a:off x="7001382" y="2139413"/>
                <a:ext cx="1268054" cy="1418090"/>
              </a:xfrm>
              <a:custGeom>
                <a:avLst/>
                <a:gdLst>
                  <a:gd name="connsiteX0" fmla="*/ 1268774 w 1268053"/>
                  <a:gd name="connsiteY0" fmla="*/ 994490 h 1418090"/>
                  <a:gd name="connsiteX1" fmla="*/ 1268290 w 1268053"/>
                  <a:gd name="connsiteY1" fmla="*/ 935443 h 1418090"/>
                  <a:gd name="connsiteX2" fmla="*/ 1269258 w 1268053"/>
                  <a:gd name="connsiteY2" fmla="*/ 879785 h 1418090"/>
                  <a:gd name="connsiteX3" fmla="*/ 1255706 w 1268053"/>
                  <a:gd name="connsiteY3" fmla="*/ 866233 h 1418090"/>
                  <a:gd name="connsiteX4" fmla="*/ 1239250 w 1268053"/>
                  <a:gd name="connsiteY4" fmla="*/ 862845 h 1418090"/>
                  <a:gd name="connsiteX5" fmla="*/ 1224247 w 1268053"/>
                  <a:gd name="connsiteY5" fmla="*/ 817350 h 1418090"/>
                  <a:gd name="connsiteX6" fmla="*/ 1216019 w 1268053"/>
                  <a:gd name="connsiteY6" fmla="*/ 780083 h 1418090"/>
                  <a:gd name="connsiteX7" fmla="*/ 1190851 w 1268053"/>
                  <a:gd name="connsiteY7" fmla="*/ 741364 h 1418090"/>
                  <a:gd name="connsiteX8" fmla="*/ 1190851 w 1268053"/>
                  <a:gd name="connsiteY8" fmla="*/ 689093 h 1418090"/>
                  <a:gd name="connsiteX9" fmla="*/ 1190851 w 1268053"/>
                  <a:gd name="connsiteY9" fmla="*/ 689093 h 1418090"/>
                  <a:gd name="connsiteX10" fmla="*/ 1190851 w 1268053"/>
                  <a:gd name="connsiteY10" fmla="*/ 689093 h 1418090"/>
                  <a:gd name="connsiteX11" fmla="*/ 1190851 w 1268053"/>
                  <a:gd name="connsiteY11" fmla="*/ 689093 h 1418090"/>
                  <a:gd name="connsiteX12" fmla="*/ 1189883 w 1268053"/>
                  <a:gd name="connsiteY12" fmla="*/ 641662 h 1418090"/>
                  <a:gd name="connsiteX13" fmla="*/ 1171492 w 1268053"/>
                  <a:gd name="connsiteY13" fmla="*/ 510016 h 1418090"/>
                  <a:gd name="connsiteX14" fmla="*/ 1166168 w 1268053"/>
                  <a:gd name="connsiteY14" fmla="*/ 461617 h 1418090"/>
                  <a:gd name="connsiteX15" fmla="*/ 1142452 w 1268053"/>
                  <a:gd name="connsiteY15" fmla="*/ 390471 h 1418090"/>
                  <a:gd name="connsiteX16" fmla="*/ 1141484 w 1268053"/>
                  <a:gd name="connsiteY16" fmla="*/ 362399 h 1418090"/>
                  <a:gd name="connsiteX17" fmla="*/ 1120673 w 1268053"/>
                  <a:gd name="connsiteY17" fmla="*/ 278185 h 1418090"/>
                  <a:gd name="connsiteX18" fmla="*/ 1095989 w 1268053"/>
                  <a:gd name="connsiteY18" fmla="*/ 218170 h 1418090"/>
                  <a:gd name="connsiteX19" fmla="*/ 1035974 w 1268053"/>
                  <a:gd name="connsiteY19" fmla="*/ 152348 h 1418090"/>
                  <a:gd name="connsiteX20" fmla="*/ 974992 w 1268053"/>
                  <a:gd name="connsiteY20" fmla="*/ 99593 h 1418090"/>
                  <a:gd name="connsiteX21" fmla="*/ 953212 w 1268053"/>
                  <a:gd name="connsiteY21" fmla="*/ 89913 h 1418090"/>
                  <a:gd name="connsiteX22" fmla="*/ 904329 w 1268053"/>
                  <a:gd name="connsiteY22" fmla="*/ 62326 h 1418090"/>
                  <a:gd name="connsiteX23" fmla="*/ 866578 w 1268053"/>
                  <a:gd name="connsiteY23" fmla="*/ 49742 h 1418090"/>
                  <a:gd name="connsiteX24" fmla="*/ 794947 w 1268053"/>
                  <a:gd name="connsiteY24" fmla="*/ 23122 h 1418090"/>
                  <a:gd name="connsiteX25" fmla="*/ 721865 w 1268053"/>
                  <a:gd name="connsiteY25" fmla="*/ 11507 h 1418090"/>
                  <a:gd name="connsiteX26" fmla="*/ 581024 w 1268053"/>
                  <a:gd name="connsiteY26" fmla="*/ 1343 h 1418090"/>
                  <a:gd name="connsiteX27" fmla="*/ 457122 w 1268053"/>
                  <a:gd name="connsiteY27" fmla="*/ 15379 h 1418090"/>
                  <a:gd name="connsiteX28" fmla="*/ 361292 w 1268053"/>
                  <a:gd name="connsiteY28" fmla="*/ 40546 h 1418090"/>
                  <a:gd name="connsiteX29" fmla="*/ 291598 w 1268053"/>
                  <a:gd name="connsiteY29" fmla="*/ 71037 h 1418090"/>
                  <a:gd name="connsiteX30" fmla="*/ 236423 w 1268053"/>
                  <a:gd name="connsiteY30" fmla="*/ 96689 h 1418090"/>
                  <a:gd name="connsiteX31" fmla="*/ 204964 w 1268053"/>
                  <a:gd name="connsiteY31" fmla="*/ 117501 h 1418090"/>
                  <a:gd name="connsiteX32" fmla="*/ 184152 w 1268053"/>
                  <a:gd name="connsiteY32" fmla="*/ 140248 h 1418090"/>
                  <a:gd name="connsiteX33" fmla="*/ 121233 w 1268053"/>
                  <a:gd name="connsiteY33" fmla="*/ 216718 h 1418090"/>
                  <a:gd name="connsiteX34" fmla="*/ 87838 w 1268053"/>
                  <a:gd name="connsiteY34" fmla="*/ 306257 h 1418090"/>
                  <a:gd name="connsiteX35" fmla="*/ 88322 w 1268053"/>
                  <a:gd name="connsiteY35" fmla="*/ 305773 h 1418090"/>
                  <a:gd name="connsiteX36" fmla="*/ 71382 w 1268053"/>
                  <a:gd name="connsiteY36" fmla="*/ 364335 h 1418090"/>
                  <a:gd name="connsiteX37" fmla="*/ 67994 w 1268053"/>
                  <a:gd name="connsiteY37" fmla="*/ 396763 h 1418090"/>
                  <a:gd name="connsiteX38" fmla="*/ 63155 w 1268053"/>
                  <a:gd name="connsiteY38" fmla="*/ 453390 h 1418090"/>
                  <a:gd name="connsiteX39" fmla="*/ 67994 w 1268053"/>
                  <a:gd name="connsiteY39" fmla="*/ 567127 h 1418090"/>
                  <a:gd name="connsiteX40" fmla="*/ 82030 w 1268053"/>
                  <a:gd name="connsiteY40" fmla="*/ 641178 h 1418090"/>
                  <a:gd name="connsiteX41" fmla="*/ 84450 w 1268053"/>
                  <a:gd name="connsiteY41" fmla="*/ 688125 h 1418090"/>
                  <a:gd name="connsiteX42" fmla="*/ 41859 w 1268053"/>
                  <a:gd name="connsiteY42" fmla="*/ 732652 h 1418090"/>
                  <a:gd name="connsiteX43" fmla="*/ 40407 w 1268053"/>
                  <a:gd name="connsiteY43" fmla="*/ 747655 h 1418090"/>
                  <a:gd name="connsiteX44" fmla="*/ 18143 w 1268053"/>
                  <a:gd name="connsiteY44" fmla="*/ 782503 h 1418090"/>
                  <a:gd name="connsiteX45" fmla="*/ 4108 w 1268053"/>
                  <a:gd name="connsiteY45" fmla="*/ 875913 h 1418090"/>
                  <a:gd name="connsiteX46" fmla="*/ 24435 w 1268053"/>
                  <a:gd name="connsiteY46" fmla="*/ 985778 h 1418090"/>
                  <a:gd name="connsiteX47" fmla="*/ 63639 w 1268053"/>
                  <a:gd name="connsiteY47" fmla="*/ 1045793 h 1418090"/>
                  <a:gd name="connsiteX48" fmla="*/ 51539 w 1268053"/>
                  <a:gd name="connsiteY48" fmla="*/ 1042889 h 1418090"/>
                  <a:gd name="connsiteX49" fmla="*/ 98002 w 1268053"/>
                  <a:gd name="connsiteY49" fmla="*/ 1059829 h 1418090"/>
                  <a:gd name="connsiteX50" fmla="*/ 174472 w 1268053"/>
                  <a:gd name="connsiteY50" fmla="*/ 1080157 h 1418090"/>
                  <a:gd name="connsiteX51" fmla="*/ 168664 w 1268053"/>
                  <a:gd name="connsiteY51" fmla="*/ 1016270 h 1418090"/>
                  <a:gd name="connsiteX52" fmla="*/ 178344 w 1268053"/>
                  <a:gd name="connsiteY52" fmla="*/ 789763 h 1418090"/>
                  <a:gd name="connsiteX53" fmla="*/ 189476 w 1268053"/>
                  <a:gd name="connsiteY53" fmla="*/ 693933 h 1418090"/>
                  <a:gd name="connsiteX54" fmla="*/ 189476 w 1268053"/>
                  <a:gd name="connsiteY54" fmla="*/ 693933 h 1418090"/>
                  <a:gd name="connsiteX55" fmla="*/ 189476 w 1268053"/>
                  <a:gd name="connsiteY55" fmla="*/ 693933 h 1418090"/>
                  <a:gd name="connsiteX56" fmla="*/ 198672 w 1268053"/>
                  <a:gd name="connsiteY56" fmla="*/ 616010 h 1418090"/>
                  <a:gd name="connsiteX57" fmla="*/ 203996 w 1268053"/>
                  <a:gd name="connsiteY57" fmla="*/ 581647 h 1418090"/>
                  <a:gd name="connsiteX58" fmla="*/ 213191 w 1268053"/>
                  <a:gd name="connsiteY58" fmla="*/ 509048 h 1418090"/>
                  <a:gd name="connsiteX59" fmla="*/ 256267 w 1268053"/>
                  <a:gd name="connsiteY59" fmla="*/ 377887 h 1418090"/>
                  <a:gd name="connsiteX60" fmla="*/ 296922 w 1268053"/>
                  <a:gd name="connsiteY60" fmla="*/ 375467 h 1418090"/>
                  <a:gd name="connsiteX61" fmla="*/ 366132 w 1268053"/>
                  <a:gd name="connsiteY61" fmla="*/ 372563 h 1418090"/>
                  <a:gd name="connsiteX62" fmla="*/ 421307 w 1268053"/>
                  <a:gd name="connsiteY62" fmla="*/ 368691 h 1418090"/>
                  <a:gd name="connsiteX63" fmla="*/ 561664 w 1268053"/>
                  <a:gd name="connsiteY63" fmla="*/ 365787 h 1418090"/>
                  <a:gd name="connsiteX64" fmla="*/ 945952 w 1268053"/>
                  <a:gd name="connsiteY64" fmla="*/ 358044 h 1418090"/>
                  <a:gd name="connsiteX65" fmla="*/ 972572 w 1268053"/>
                  <a:gd name="connsiteY65" fmla="*/ 372079 h 1418090"/>
                  <a:gd name="connsiteX66" fmla="*/ 1063562 w 1268053"/>
                  <a:gd name="connsiteY66" fmla="*/ 587455 h 1418090"/>
                  <a:gd name="connsiteX67" fmla="*/ 1097441 w 1268053"/>
                  <a:gd name="connsiteY67" fmla="*/ 737492 h 1418090"/>
                  <a:gd name="connsiteX68" fmla="*/ 1105185 w 1268053"/>
                  <a:gd name="connsiteY68" fmla="*/ 923828 h 1418090"/>
                  <a:gd name="connsiteX69" fmla="*/ 1079050 w 1268053"/>
                  <a:gd name="connsiteY69" fmla="*/ 1083544 h 1418090"/>
                  <a:gd name="connsiteX70" fmla="*/ 1095021 w 1268053"/>
                  <a:gd name="connsiteY70" fmla="*/ 1083544 h 1418090"/>
                  <a:gd name="connsiteX71" fmla="*/ 1118253 w 1268053"/>
                  <a:gd name="connsiteY71" fmla="*/ 1071445 h 1418090"/>
                  <a:gd name="connsiteX72" fmla="*/ 1118253 w 1268053"/>
                  <a:gd name="connsiteY72" fmla="*/ 1071445 h 1418090"/>
                  <a:gd name="connsiteX73" fmla="*/ 1202467 w 1268053"/>
                  <a:gd name="connsiteY73" fmla="*/ 1062733 h 1418090"/>
                  <a:gd name="connsiteX74" fmla="*/ 1135676 w 1268053"/>
                  <a:gd name="connsiteY74" fmla="*/ 1183730 h 1418090"/>
                  <a:gd name="connsiteX75" fmla="*/ 1014679 w 1268053"/>
                  <a:gd name="connsiteY75" fmla="*/ 1292628 h 1418090"/>
                  <a:gd name="connsiteX76" fmla="*/ 929013 w 1268053"/>
                  <a:gd name="connsiteY76" fmla="*/ 1326023 h 1418090"/>
                  <a:gd name="connsiteX77" fmla="*/ 921269 w 1268053"/>
                  <a:gd name="connsiteY77" fmla="*/ 1341511 h 1418090"/>
                  <a:gd name="connsiteX78" fmla="*/ 969184 w 1268053"/>
                  <a:gd name="connsiteY78" fmla="*/ 1420401 h 1418090"/>
                  <a:gd name="connsiteX79" fmla="*/ 1042750 w 1268053"/>
                  <a:gd name="connsiteY79" fmla="*/ 1347803 h 1418090"/>
                  <a:gd name="connsiteX80" fmla="*/ 1056302 w 1268053"/>
                  <a:gd name="connsiteY80" fmla="*/ 1325055 h 1418090"/>
                  <a:gd name="connsiteX81" fmla="*/ 1088245 w 1268053"/>
                  <a:gd name="connsiteY81" fmla="*/ 1294564 h 1418090"/>
                  <a:gd name="connsiteX82" fmla="*/ 1201983 w 1268053"/>
                  <a:gd name="connsiteY82" fmla="*/ 1154691 h 1418090"/>
                  <a:gd name="connsiteX83" fmla="*/ 1236346 w 1268053"/>
                  <a:gd name="connsiteY83" fmla="*/ 1082576 h 1418090"/>
                  <a:gd name="connsiteX84" fmla="*/ 1258126 w 1268053"/>
                  <a:gd name="connsiteY84" fmla="*/ 1045309 h 1418090"/>
                  <a:gd name="connsiteX85" fmla="*/ 1268774 w 1268053"/>
                  <a:gd name="connsiteY85" fmla="*/ 994490 h 14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68053" h="141809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w="4834"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849A0291-8F65-4734-96FC-0A346612A17D}"/>
                  </a:ext>
                </a:extLst>
              </p:cNvPr>
              <p:cNvSpPr/>
              <p:nvPr/>
            </p:nvSpPr>
            <p:spPr>
              <a:xfrm>
                <a:off x="6277020" y="3574080"/>
                <a:ext cx="3233993" cy="3023328"/>
              </a:xfrm>
              <a:custGeom>
                <a:avLst/>
                <a:gdLst>
                  <a:gd name="connsiteX0" fmla="*/ 2648459 w 3228213"/>
                  <a:gd name="connsiteY0" fmla="*/ 2975341 h 3020096"/>
                  <a:gd name="connsiteX1" fmla="*/ 2648459 w 3228213"/>
                  <a:gd name="connsiteY1" fmla="*/ 3008253 h 3020096"/>
                  <a:gd name="connsiteX2" fmla="*/ 2528913 w 3228213"/>
                  <a:gd name="connsiteY2" fmla="*/ 3016480 h 3020096"/>
                  <a:gd name="connsiteX3" fmla="*/ 699431 w 3228213"/>
                  <a:gd name="connsiteY3" fmla="*/ 3014545 h 3020096"/>
                  <a:gd name="connsiteX4" fmla="*/ 617153 w 3228213"/>
                  <a:gd name="connsiteY4" fmla="*/ 2980181 h 3020096"/>
                  <a:gd name="connsiteX5" fmla="*/ 642804 w 3228213"/>
                  <a:gd name="connsiteY5" fmla="*/ 2669460 h 3020096"/>
                  <a:gd name="connsiteX6" fmla="*/ 544070 w 3228213"/>
                  <a:gd name="connsiteY6" fmla="*/ 2132715 h 3020096"/>
                  <a:gd name="connsiteX7" fmla="*/ 418717 w 3228213"/>
                  <a:gd name="connsiteY7" fmla="*/ 1942023 h 3020096"/>
                  <a:gd name="connsiteX8" fmla="*/ 282716 w 3228213"/>
                  <a:gd name="connsiteY8" fmla="*/ 1774078 h 3020096"/>
                  <a:gd name="connsiteX9" fmla="*/ 282716 w 3228213"/>
                  <a:gd name="connsiteY9" fmla="*/ 1774078 h 3020096"/>
                  <a:gd name="connsiteX10" fmla="*/ 232865 w 3228213"/>
                  <a:gd name="connsiteY10" fmla="*/ 1706804 h 3020096"/>
                  <a:gd name="connsiteX11" fmla="*/ 205277 w 3228213"/>
                  <a:gd name="connsiteY11" fmla="*/ 1656953 h 3020096"/>
                  <a:gd name="connsiteX12" fmla="*/ 153974 w 3228213"/>
                  <a:gd name="connsiteY12" fmla="*/ 1531115 h 3020096"/>
                  <a:gd name="connsiteX13" fmla="*/ 64920 w 3228213"/>
                  <a:gd name="connsiteY13" fmla="*/ 1322516 h 3020096"/>
                  <a:gd name="connsiteX14" fmla="*/ 49433 w 3228213"/>
                  <a:gd name="connsiteY14" fmla="*/ 1245561 h 3020096"/>
                  <a:gd name="connsiteX15" fmla="*/ 66 w 3228213"/>
                  <a:gd name="connsiteY15" fmla="*/ 785287 h 3020096"/>
                  <a:gd name="connsiteX16" fmla="*/ 68308 w 3228213"/>
                  <a:gd name="connsiteY16" fmla="*/ 599435 h 3020096"/>
                  <a:gd name="connsiteX17" fmla="*/ 362090 w 3228213"/>
                  <a:gd name="connsiteY17" fmla="*/ 396643 h 3020096"/>
                  <a:gd name="connsiteX18" fmla="*/ 653452 w 3228213"/>
                  <a:gd name="connsiteY18" fmla="*/ 221439 h 3020096"/>
                  <a:gd name="connsiteX19" fmla="*/ 737182 w 3228213"/>
                  <a:gd name="connsiteY19" fmla="*/ 167716 h 3020096"/>
                  <a:gd name="connsiteX20" fmla="*/ 826720 w 3228213"/>
                  <a:gd name="connsiteY20" fmla="*/ 24455 h 3020096"/>
                  <a:gd name="connsiteX21" fmla="*/ 848984 w 3228213"/>
                  <a:gd name="connsiteY21" fmla="*/ 3159 h 3020096"/>
                  <a:gd name="connsiteX22" fmla="*/ 889639 w 3228213"/>
                  <a:gd name="connsiteY22" fmla="*/ 5095 h 3020096"/>
                  <a:gd name="connsiteX23" fmla="*/ 893995 w 3228213"/>
                  <a:gd name="connsiteY23" fmla="*/ 22035 h 3020096"/>
                  <a:gd name="connsiteX24" fmla="*/ 903191 w 3228213"/>
                  <a:gd name="connsiteY24" fmla="*/ 57850 h 3020096"/>
                  <a:gd name="connsiteX25" fmla="*/ 1505758 w 3228213"/>
                  <a:gd name="connsiteY25" fmla="*/ 756248 h 3020096"/>
                  <a:gd name="connsiteX26" fmla="*/ 1629176 w 3228213"/>
                  <a:gd name="connsiteY26" fmla="*/ 955167 h 3020096"/>
                  <a:gd name="connsiteX27" fmla="*/ 1755981 w 3228213"/>
                  <a:gd name="connsiteY27" fmla="*/ 1167639 h 3020096"/>
                  <a:gd name="connsiteX28" fmla="*/ 1873107 w 3228213"/>
                  <a:gd name="connsiteY28" fmla="*/ 1327840 h 3020096"/>
                  <a:gd name="connsiteX29" fmla="*/ 1732266 w 3228213"/>
                  <a:gd name="connsiteY29" fmla="*/ 633314 h 3020096"/>
                  <a:gd name="connsiteX30" fmla="*/ 1666443 w 3228213"/>
                  <a:gd name="connsiteY30" fmla="*/ 176912 h 3020096"/>
                  <a:gd name="connsiteX31" fmla="*/ 1671283 w 3228213"/>
                  <a:gd name="connsiteY31" fmla="*/ 159972 h 3020096"/>
                  <a:gd name="connsiteX32" fmla="*/ 1682899 w 3228213"/>
                  <a:gd name="connsiteY32" fmla="*/ 168200 h 3020096"/>
                  <a:gd name="connsiteX33" fmla="*/ 1820352 w 3228213"/>
                  <a:gd name="connsiteY33" fmla="*/ 253382 h 3020096"/>
                  <a:gd name="connsiteX34" fmla="*/ 2311118 w 3228213"/>
                  <a:gd name="connsiteY34" fmla="*/ 446978 h 3020096"/>
                  <a:gd name="connsiteX35" fmla="*/ 2636843 w 3228213"/>
                  <a:gd name="connsiteY35" fmla="*/ 723820 h 3020096"/>
                  <a:gd name="connsiteX36" fmla="*/ 2683790 w 3228213"/>
                  <a:gd name="connsiteY36" fmla="*/ 786739 h 3020096"/>
                  <a:gd name="connsiteX37" fmla="*/ 2787364 w 3228213"/>
                  <a:gd name="connsiteY37" fmla="*/ 919352 h 3020096"/>
                  <a:gd name="connsiteX38" fmla="*/ 3089858 w 3228213"/>
                  <a:gd name="connsiteY38" fmla="*/ 1364139 h 3020096"/>
                  <a:gd name="connsiteX39" fmla="*/ 3109701 w 3228213"/>
                  <a:gd name="connsiteY39" fmla="*/ 1394146 h 3020096"/>
                  <a:gd name="connsiteX40" fmla="*/ 3134869 w 3228213"/>
                  <a:gd name="connsiteY40" fmla="*/ 1436737 h 3020096"/>
                  <a:gd name="connsiteX41" fmla="*/ 3177460 w 3228213"/>
                  <a:gd name="connsiteY41" fmla="*/ 1558703 h 3020096"/>
                  <a:gd name="connsiteX42" fmla="*/ 3220051 w 3228213"/>
                  <a:gd name="connsiteY42" fmla="*/ 1770690 h 3020096"/>
                  <a:gd name="connsiteX43" fmla="*/ 3231183 w 3228213"/>
                  <a:gd name="connsiteY43" fmla="*/ 1852485 h 3020096"/>
                  <a:gd name="connsiteX44" fmla="*/ 3203111 w 3228213"/>
                  <a:gd name="connsiteY44" fmla="*/ 1957027 h 3020096"/>
                  <a:gd name="connsiteX45" fmla="*/ 3175524 w 3228213"/>
                  <a:gd name="connsiteY45" fmla="*/ 1987518 h 3020096"/>
                  <a:gd name="connsiteX46" fmla="*/ 2777200 w 3228213"/>
                  <a:gd name="connsiteY46" fmla="*/ 2064472 h 3020096"/>
                  <a:gd name="connsiteX47" fmla="*/ 2590864 w 3228213"/>
                  <a:gd name="connsiteY47" fmla="*/ 1982678 h 3020096"/>
                  <a:gd name="connsiteX48" fmla="*/ 2485354 w 3228213"/>
                  <a:gd name="connsiteY48" fmla="*/ 2335507 h 3020096"/>
                  <a:gd name="connsiteX49" fmla="*/ 2648459 w 3228213"/>
                  <a:gd name="connsiteY49" fmla="*/ 2975341 h 3020096"/>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77200 w 3232540"/>
                  <a:gd name="connsiteY46" fmla="*/ 2064472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07026 w 3232540"/>
                  <a:gd name="connsiteY48" fmla="*/ 2052784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93352 w 3232540"/>
                  <a:gd name="connsiteY47" fmla="*/ 1880009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175524 w 3232540"/>
                  <a:gd name="connsiteY44" fmla="*/ 1987518 h 3023327"/>
                  <a:gd name="connsiteX45" fmla="*/ 2763429 w 3232540"/>
                  <a:gd name="connsiteY45" fmla="*/ 2050701 h 3023327"/>
                  <a:gd name="connsiteX46" fmla="*/ 2393352 w 3232540"/>
                  <a:gd name="connsiteY46" fmla="*/ 1880009 h 3023327"/>
                  <a:gd name="connsiteX47" fmla="*/ 2361403 w 3232540"/>
                  <a:gd name="connsiteY47" fmla="*/ 1976456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34869 w 3232540"/>
                  <a:gd name="connsiteY39" fmla="*/ 1436737 h 3023327"/>
                  <a:gd name="connsiteX40" fmla="*/ 3177460 w 3232540"/>
                  <a:gd name="connsiteY40" fmla="*/ 1558703 h 3023327"/>
                  <a:gd name="connsiteX41" fmla="*/ 3220051 w 3232540"/>
                  <a:gd name="connsiteY41" fmla="*/ 1770690 h 3023327"/>
                  <a:gd name="connsiteX42" fmla="*/ 3231183 w 3232540"/>
                  <a:gd name="connsiteY42" fmla="*/ 1852485 h 3023327"/>
                  <a:gd name="connsiteX43" fmla="*/ 3175524 w 3232540"/>
                  <a:gd name="connsiteY43" fmla="*/ 1987518 h 3023327"/>
                  <a:gd name="connsiteX44" fmla="*/ 2763429 w 3232540"/>
                  <a:gd name="connsiteY44" fmla="*/ 2050701 h 3023327"/>
                  <a:gd name="connsiteX45" fmla="*/ 2393352 w 3232540"/>
                  <a:gd name="connsiteY45" fmla="*/ 1880009 h 3023327"/>
                  <a:gd name="connsiteX46" fmla="*/ 2361403 w 3232540"/>
                  <a:gd name="connsiteY46" fmla="*/ 1976456 h 3023327"/>
                  <a:gd name="connsiteX47" fmla="*/ 2485354 w 3232540"/>
                  <a:gd name="connsiteY47" fmla="*/ 2335507 h 3023327"/>
                  <a:gd name="connsiteX48" fmla="*/ 2648459 w 3232540"/>
                  <a:gd name="connsiteY48"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134869 w 3232540"/>
                  <a:gd name="connsiteY38" fmla="*/ 1436737 h 3023327"/>
                  <a:gd name="connsiteX39" fmla="*/ 3177460 w 3232540"/>
                  <a:gd name="connsiteY39" fmla="*/ 1558703 h 3023327"/>
                  <a:gd name="connsiteX40" fmla="*/ 3220051 w 3232540"/>
                  <a:gd name="connsiteY40" fmla="*/ 1770690 h 3023327"/>
                  <a:gd name="connsiteX41" fmla="*/ 3231183 w 3232540"/>
                  <a:gd name="connsiteY41" fmla="*/ 1852485 h 3023327"/>
                  <a:gd name="connsiteX42" fmla="*/ 3175524 w 3232540"/>
                  <a:gd name="connsiteY42" fmla="*/ 1987518 h 3023327"/>
                  <a:gd name="connsiteX43" fmla="*/ 2763429 w 3232540"/>
                  <a:gd name="connsiteY43" fmla="*/ 2050701 h 3023327"/>
                  <a:gd name="connsiteX44" fmla="*/ 2393352 w 3232540"/>
                  <a:gd name="connsiteY44" fmla="*/ 1880009 h 3023327"/>
                  <a:gd name="connsiteX45" fmla="*/ 2361403 w 3232540"/>
                  <a:gd name="connsiteY45" fmla="*/ 1976456 h 3023327"/>
                  <a:gd name="connsiteX46" fmla="*/ 2485354 w 3232540"/>
                  <a:gd name="connsiteY46" fmla="*/ 2335507 h 3023327"/>
                  <a:gd name="connsiteX47" fmla="*/ 2648459 w 3232540"/>
                  <a:gd name="connsiteY47" fmla="*/ 2975341 h 3023327"/>
                  <a:gd name="connsiteX0" fmla="*/ 2648459 w 3233993"/>
                  <a:gd name="connsiteY0" fmla="*/ 2975341 h 3023327"/>
                  <a:gd name="connsiteX1" fmla="*/ 2648459 w 3233993"/>
                  <a:gd name="connsiteY1" fmla="*/ 3008253 h 3023327"/>
                  <a:gd name="connsiteX2" fmla="*/ 2528913 w 3233993"/>
                  <a:gd name="connsiteY2" fmla="*/ 3016480 h 3023327"/>
                  <a:gd name="connsiteX3" fmla="*/ 699431 w 3233993"/>
                  <a:gd name="connsiteY3" fmla="*/ 3014545 h 3023327"/>
                  <a:gd name="connsiteX4" fmla="*/ 617153 w 3233993"/>
                  <a:gd name="connsiteY4" fmla="*/ 2980181 h 3023327"/>
                  <a:gd name="connsiteX5" fmla="*/ 642804 w 3233993"/>
                  <a:gd name="connsiteY5" fmla="*/ 2669460 h 3023327"/>
                  <a:gd name="connsiteX6" fmla="*/ 544070 w 3233993"/>
                  <a:gd name="connsiteY6" fmla="*/ 2132715 h 3023327"/>
                  <a:gd name="connsiteX7" fmla="*/ 418717 w 3233993"/>
                  <a:gd name="connsiteY7" fmla="*/ 1942023 h 3023327"/>
                  <a:gd name="connsiteX8" fmla="*/ 282716 w 3233993"/>
                  <a:gd name="connsiteY8" fmla="*/ 1774078 h 3023327"/>
                  <a:gd name="connsiteX9" fmla="*/ 282716 w 3233993"/>
                  <a:gd name="connsiteY9" fmla="*/ 1774078 h 3023327"/>
                  <a:gd name="connsiteX10" fmla="*/ 232865 w 3233993"/>
                  <a:gd name="connsiteY10" fmla="*/ 1706804 h 3023327"/>
                  <a:gd name="connsiteX11" fmla="*/ 205277 w 3233993"/>
                  <a:gd name="connsiteY11" fmla="*/ 1656953 h 3023327"/>
                  <a:gd name="connsiteX12" fmla="*/ 153974 w 3233993"/>
                  <a:gd name="connsiteY12" fmla="*/ 1531115 h 3023327"/>
                  <a:gd name="connsiteX13" fmla="*/ 64920 w 3233993"/>
                  <a:gd name="connsiteY13" fmla="*/ 1322516 h 3023327"/>
                  <a:gd name="connsiteX14" fmla="*/ 49433 w 3233993"/>
                  <a:gd name="connsiteY14" fmla="*/ 1245561 h 3023327"/>
                  <a:gd name="connsiteX15" fmla="*/ 66 w 3233993"/>
                  <a:gd name="connsiteY15" fmla="*/ 785287 h 3023327"/>
                  <a:gd name="connsiteX16" fmla="*/ 68308 w 3233993"/>
                  <a:gd name="connsiteY16" fmla="*/ 599435 h 3023327"/>
                  <a:gd name="connsiteX17" fmla="*/ 362090 w 3233993"/>
                  <a:gd name="connsiteY17" fmla="*/ 396643 h 3023327"/>
                  <a:gd name="connsiteX18" fmla="*/ 653452 w 3233993"/>
                  <a:gd name="connsiteY18" fmla="*/ 221439 h 3023327"/>
                  <a:gd name="connsiteX19" fmla="*/ 737182 w 3233993"/>
                  <a:gd name="connsiteY19" fmla="*/ 167716 h 3023327"/>
                  <a:gd name="connsiteX20" fmla="*/ 826720 w 3233993"/>
                  <a:gd name="connsiteY20" fmla="*/ 24455 h 3023327"/>
                  <a:gd name="connsiteX21" fmla="*/ 848984 w 3233993"/>
                  <a:gd name="connsiteY21" fmla="*/ 3159 h 3023327"/>
                  <a:gd name="connsiteX22" fmla="*/ 889639 w 3233993"/>
                  <a:gd name="connsiteY22" fmla="*/ 5095 h 3023327"/>
                  <a:gd name="connsiteX23" fmla="*/ 893995 w 3233993"/>
                  <a:gd name="connsiteY23" fmla="*/ 22035 h 3023327"/>
                  <a:gd name="connsiteX24" fmla="*/ 903191 w 3233993"/>
                  <a:gd name="connsiteY24" fmla="*/ 57850 h 3023327"/>
                  <a:gd name="connsiteX25" fmla="*/ 1505758 w 3233993"/>
                  <a:gd name="connsiteY25" fmla="*/ 756248 h 3023327"/>
                  <a:gd name="connsiteX26" fmla="*/ 1629176 w 3233993"/>
                  <a:gd name="connsiteY26" fmla="*/ 955167 h 3023327"/>
                  <a:gd name="connsiteX27" fmla="*/ 1755981 w 3233993"/>
                  <a:gd name="connsiteY27" fmla="*/ 1167639 h 3023327"/>
                  <a:gd name="connsiteX28" fmla="*/ 1873107 w 3233993"/>
                  <a:gd name="connsiteY28" fmla="*/ 1327840 h 3023327"/>
                  <a:gd name="connsiteX29" fmla="*/ 1732266 w 3233993"/>
                  <a:gd name="connsiteY29" fmla="*/ 633314 h 3023327"/>
                  <a:gd name="connsiteX30" fmla="*/ 1666443 w 3233993"/>
                  <a:gd name="connsiteY30" fmla="*/ 176912 h 3023327"/>
                  <a:gd name="connsiteX31" fmla="*/ 1671283 w 3233993"/>
                  <a:gd name="connsiteY31" fmla="*/ 159972 h 3023327"/>
                  <a:gd name="connsiteX32" fmla="*/ 1682899 w 3233993"/>
                  <a:gd name="connsiteY32" fmla="*/ 168200 h 3023327"/>
                  <a:gd name="connsiteX33" fmla="*/ 1820352 w 3233993"/>
                  <a:gd name="connsiteY33" fmla="*/ 253382 h 3023327"/>
                  <a:gd name="connsiteX34" fmla="*/ 2311118 w 3233993"/>
                  <a:gd name="connsiteY34" fmla="*/ 446978 h 3023327"/>
                  <a:gd name="connsiteX35" fmla="*/ 2636843 w 3233993"/>
                  <a:gd name="connsiteY35" fmla="*/ 723820 h 3023327"/>
                  <a:gd name="connsiteX36" fmla="*/ 2683790 w 3233993"/>
                  <a:gd name="connsiteY36" fmla="*/ 786739 h 3023327"/>
                  <a:gd name="connsiteX37" fmla="*/ 2787364 w 3233993"/>
                  <a:gd name="connsiteY37" fmla="*/ 919352 h 3023327"/>
                  <a:gd name="connsiteX38" fmla="*/ 3134869 w 3233993"/>
                  <a:gd name="connsiteY38" fmla="*/ 1436737 h 3023327"/>
                  <a:gd name="connsiteX39" fmla="*/ 3177460 w 3233993"/>
                  <a:gd name="connsiteY39" fmla="*/ 1558703 h 3023327"/>
                  <a:gd name="connsiteX40" fmla="*/ 3231183 w 3233993"/>
                  <a:gd name="connsiteY40" fmla="*/ 1852485 h 3023327"/>
                  <a:gd name="connsiteX41" fmla="*/ 3175524 w 3233993"/>
                  <a:gd name="connsiteY41" fmla="*/ 1987518 h 3023327"/>
                  <a:gd name="connsiteX42" fmla="*/ 2763429 w 3233993"/>
                  <a:gd name="connsiteY42" fmla="*/ 2050701 h 3023327"/>
                  <a:gd name="connsiteX43" fmla="*/ 2393352 w 3233993"/>
                  <a:gd name="connsiteY43" fmla="*/ 1880009 h 3023327"/>
                  <a:gd name="connsiteX44" fmla="*/ 2361403 w 3233993"/>
                  <a:gd name="connsiteY44" fmla="*/ 1976456 h 3023327"/>
                  <a:gd name="connsiteX45" fmla="*/ 2485354 w 3233993"/>
                  <a:gd name="connsiteY45" fmla="*/ 2335507 h 3023327"/>
                  <a:gd name="connsiteX46" fmla="*/ 2648459 w 3233993"/>
                  <a:gd name="connsiteY46" fmla="*/ 2975341 h 302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3993" h="3023327">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bg1"/>
              </a:solidFill>
              <a:ln w="483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0687CEF-FB63-4FD0-85D4-F18CAB959D29}"/>
                  </a:ext>
                </a:extLst>
              </p:cNvPr>
              <p:cNvSpPr/>
              <p:nvPr/>
            </p:nvSpPr>
            <p:spPr>
              <a:xfrm>
                <a:off x="8189378" y="2997346"/>
                <a:ext cx="696946" cy="1476169"/>
              </a:xfrm>
              <a:custGeom>
                <a:avLst/>
                <a:gdLst>
                  <a:gd name="connsiteX0" fmla="*/ 689637 w 696945"/>
                  <a:gd name="connsiteY0" fmla="*/ 1300553 h 1476169"/>
                  <a:gd name="connsiteX1" fmla="*/ 696897 w 696945"/>
                  <a:gd name="connsiteY1" fmla="*/ 1350404 h 1476169"/>
                  <a:gd name="connsiteX2" fmla="*/ 660114 w 696945"/>
                  <a:gd name="connsiteY2" fmla="*/ 1449138 h 1476169"/>
                  <a:gd name="connsiteX3" fmla="*/ 641722 w 696945"/>
                  <a:gd name="connsiteY3" fmla="*/ 1467530 h 1476169"/>
                  <a:gd name="connsiteX4" fmla="*/ 482006 w 696945"/>
                  <a:gd name="connsiteY4" fmla="*/ 1457850 h 1476169"/>
                  <a:gd name="connsiteX5" fmla="*/ 445222 w 696945"/>
                  <a:gd name="connsiteY5" fmla="*/ 1448170 h 1476169"/>
                  <a:gd name="connsiteX6" fmla="*/ 353748 w 696945"/>
                  <a:gd name="connsiteY6" fmla="*/ 1382347 h 1476169"/>
                  <a:gd name="connsiteX7" fmla="*/ 165476 w 696945"/>
                  <a:gd name="connsiteY7" fmla="*/ 1081790 h 1476169"/>
                  <a:gd name="connsiteX8" fmla="*/ 124821 w 696945"/>
                  <a:gd name="connsiteY8" fmla="*/ 1037747 h 1476169"/>
                  <a:gd name="connsiteX9" fmla="*/ 35767 w 696945"/>
                  <a:gd name="connsiteY9" fmla="*/ 892550 h 1476169"/>
                  <a:gd name="connsiteX10" fmla="*/ 12535 w 696945"/>
                  <a:gd name="connsiteY10" fmla="*/ 737189 h 1476169"/>
                  <a:gd name="connsiteX11" fmla="*/ 16407 w 696945"/>
                  <a:gd name="connsiteY11" fmla="*/ 576988 h 1476169"/>
                  <a:gd name="connsiteX12" fmla="*/ 436 w 696945"/>
                  <a:gd name="connsiteY12" fmla="*/ 423564 h 1476169"/>
                  <a:gd name="connsiteX13" fmla="*/ 109817 w 696945"/>
                  <a:gd name="connsiteY13" fmla="*/ 645231 h 1476169"/>
                  <a:gd name="connsiteX14" fmla="*/ 109817 w 696945"/>
                  <a:gd name="connsiteY14" fmla="*/ 480674 h 1476169"/>
                  <a:gd name="connsiteX15" fmla="*/ 47867 w 696945"/>
                  <a:gd name="connsiteY15" fmla="*/ 267235 h 1476169"/>
                  <a:gd name="connsiteX16" fmla="*/ 38187 w 696945"/>
                  <a:gd name="connsiteY16" fmla="*/ 234807 h 1476169"/>
                  <a:gd name="connsiteX17" fmla="*/ 15439 w 696945"/>
                  <a:gd name="connsiteY17" fmla="*/ 94450 h 1476169"/>
                  <a:gd name="connsiteX18" fmla="*/ 52707 w 696945"/>
                  <a:gd name="connsiteY18" fmla="*/ 83803 h 1476169"/>
                  <a:gd name="connsiteX19" fmla="*/ 56578 w 696945"/>
                  <a:gd name="connsiteY19" fmla="*/ 21368 h 1476169"/>
                  <a:gd name="connsiteX20" fmla="*/ 108849 w 696945"/>
                  <a:gd name="connsiteY20" fmla="*/ 4428 h 1476169"/>
                  <a:gd name="connsiteX21" fmla="*/ 153376 w 696945"/>
                  <a:gd name="connsiteY21" fmla="*/ 34436 h 1476169"/>
                  <a:gd name="connsiteX22" fmla="*/ 182416 w 696945"/>
                  <a:gd name="connsiteY22" fmla="*/ 46051 h 1476169"/>
                  <a:gd name="connsiteX23" fmla="*/ 206615 w 696945"/>
                  <a:gd name="connsiteY23" fmla="*/ 92514 h 1476169"/>
                  <a:gd name="connsiteX24" fmla="*/ 229847 w 696945"/>
                  <a:gd name="connsiteY24" fmla="*/ 108002 h 1476169"/>
                  <a:gd name="connsiteX25" fmla="*/ 255498 w 696945"/>
                  <a:gd name="connsiteY25" fmla="*/ 137041 h 1476169"/>
                  <a:gd name="connsiteX26" fmla="*/ 281150 w 696945"/>
                  <a:gd name="connsiteY26" fmla="*/ 166081 h 1476169"/>
                  <a:gd name="connsiteX27" fmla="*/ 308737 w 696945"/>
                  <a:gd name="connsiteY27" fmla="*/ 203832 h 1476169"/>
                  <a:gd name="connsiteX28" fmla="*/ 366816 w 696945"/>
                  <a:gd name="connsiteY28" fmla="*/ 276431 h 1476169"/>
                  <a:gd name="connsiteX29" fmla="*/ 366816 w 696945"/>
                  <a:gd name="connsiteY29" fmla="*/ 276431 h 1476169"/>
                  <a:gd name="connsiteX30" fmla="*/ 396339 w 696945"/>
                  <a:gd name="connsiteY30" fmla="*/ 339349 h 1476169"/>
                  <a:gd name="connsiteX31" fmla="*/ 424895 w 696945"/>
                  <a:gd name="connsiteY31" fmla="*/ 426951 h 1476169"/>
                  <a:gd name="connsiteX32" fmla="*/ 444738 w 696945"/>
                  <a:gd name="connsiteY32" fmla="*/ 576504 h 1476169"/>
                  <a:gd name="connsiteX33" fmla="*/ 473778 w 696945"/>
                  <a:gd name="connsiteY33" fmla="*/ 944337 h 1476169"/>
                  <a:gd name="connsiteX34" fmla="*/ 689637 w 696945"/>
                  <a:gd name="connsiteY34" fmla="*/ 1300553 h 14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6945" h="1476169">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293A069-6F64-466F-B74E-20DD1B2CF84C}"/>
                  </a:ext>
                </a:extLst>
              </p:cNvPr>
              <p:cNvSpPr/>
              <p:nvPr/>
            </p:nvSpPr>
            <p:spPr>
              <a:xfrm>
                <a:off x="8593853" y="5400576"/>
                <a:ext cx="430751" cy="513029"/>
              </a:xfrm>
              <a:custGeom>
                <a:avLst/>
                <a:gdLst>
                  <a:gd name="connsiteX0" fmla="*/ 172186 w 430751"/>
                  <a:gd name="connsiteY0" fmla="*/ 513820 h 513029"/>
                  <a:gd name="connsiteX1" fmla="*/ 53125 w 430751"/>
                  <a:gd name="connsiteY1" fmla="*/ 267953 h 513029"/>
                  <a:gd name="connsiteX2" fmla="*/ 4242 w 430751"/>
                  <a:gd name="connsiteY2" fmla="*/ 158088 h 513029"/>
                  <a:gd name="connsiteX3" fmla="*/ 5210 w 430751"/>
                  <a:gd name="connsiteY3" fmla="*/ 121788 h 513029"/>
                  <a:gd name="connsiteX4" fmla="*/ 59901 w 430751"/>
                  <a:gd name="connsiteY4" fmla="*/ 17246 h 513029"/>
                  <a:gd name="connsiteX5" fmla="*/ 89908 w 430751"/>
                  <a:gd name="connsiteY5" fmla="*/ 15795 h 513029"/>
                  <a:gd name="connsiteX6" fmla="*/ 119916 w 430751"/>
                  <a:gd name="connsiteY6" fmla="*/ 40962 h 513029"/>
                  <a:gd name="connsiteX7" fmla="*/ 230265 w 430751"/>
                  <a:gd name="connsiteY7" fmla="*/ 126628 h 513029"/>
                  <a:gd name="connsiteX8" fmla="*/ 425313 w 430751"/>
                  <a:gd name="connsiteY8" fmla="*/ 217618 h 513029"/>
                  <a:gd name="connsiteX9" fmla="*/ 425313 w 430751"/>
                  <a:gd name="connsiteY9" fmla="*/ 223910 h 513029"/>
                  <a:gd name="connsiteX10" fmla="*/ 434025 w 430751"/>
                  <a:gd name="connsiteY10" fmla="*/ 306673 h 513029"/>
                  <a:gd name="connsiteX11" fmla="*/ 434025 w 430751"/>
                  <a:gd name="connsiteY11" fmla="*/ 354104 h 513029"/>
                  <a:gd name="connsiteX12" fmla="*/ 424829 w 430751"/>
                  <a:gd name="connsiteY12" fmla="*/ 407826 h 513029"/>
                  <a:gd name="connsiteX13" fmla="*/ 424345 w 430751"/>
                  <a:gd name="connsiteY13" fmla="*/ 412182 h 513029"/>
                  <a:gd name="connsiteX14" fmla="*/ 414181 w 430751"/>
                  <a:gd name="connsiteY14" fmla="*/ 432026 h 513029"/>
                  <a:gd name="connsiteX15" fmla="*/ 404985 w 430751"/>
                  <a:gd name="connsiteY15" fmla="*/ 446546 h 513029"/>
                  <a:gd name="connsiteX16" fmla="*/ 365782 w 430751"/>
                  <a:gd name="connsiteY16" fmla="*/ 480425 h 513029"/>
                  <a:gd name="connsiteX17" fmla="*/ 361426 w 430751"/>
                  <a:gd name="connsiteY17" fmla="*/ 480909 h 513029"/>
                  <a:gd name="connsiteX18" fmla="*/ 288344 w 430751"/>
                  <a:gd name="connsiteY18" fmla="*/ 499784 h 513029"/>
                  <a:gd name="connsiteX19" fmla="*/ 269468 w 430751"/>
                  <a:gd name="connsiteY19" fmla="*/ 500269 h 513029"/>
                  <a:gd name="connsiteX20" fmla="*/ 173154 w 430751"/>
                  <a:gd name="connsiteY20" fmla="*/ 505109 h 513029"/>
                  <a:gd name="connsiteX21" fmla="*/ 172186 w 430751"/>
                  <a:gd name="connsiteY21" fmla="*/ 513820 h 51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0751" h="513029">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grpSp>
        <p:grpSp>
          <p:nvGrpSpPr>
            <p:cNvPr id="49" name="Group 48">
              <a:extLst>
                <a:ext uri="{FF2B5EF4-FFF2-40B4-BE49-F238E27FC236}">
                  <a16:creationId xmlns:a16="http://schemas.microsoft.com/office/drawing/2014/main" id="{67728457-B81C-4DC1-B26A-8008FD02DC19}"/>
                </a:ext>
              </a:extLst>
            </p:cNvPr>
            <p:cNvGrpSpPr/>
            <p:nvPr/>
          </p:nvGrpSpPr>
          <p:grpSpPr>
            <a:xfrm>
              <a:off x="6825563" y="3607496"/>
              <a:ext cx="1709729" cy="1673926"/>
              <a:chOff x="6825563" y="3607496"/>
              <a:chExt cx="1709729" cy="1673926"/>
            </a:xfrm>
          </p:grpSpPr>
          <p:sp>
            <p:nvSpPr>
              <p:cNvPr id="50" name="Freeform: Shape 49">
                <a:extLst>
                  <a:ext uri="{FF2B5EF4-FFF2-40B4-BE49-F238E27FC236}">
                    <a16:creationId xmlns:a16="http://schemas.microsoft.com/office/drawing/2014/main" id="{F6CBC935-4011-4DFF-9E2F-EE9FCF9CEE4B}"/>
                  </a:ext>
                </a:extLst>
              </p:cNvPr>
              <p:cNvSpPr/>
              <p:nvPr/>
            </p:nvSpPr>
            <p:spPr>
              <a:xfrm rot="19931640" flipH="1">
                <a:off x="8267087" y="4744651"/>
                <a:ext cx="268205" cy="335404"/>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 name="connsiteX0" fmla="*/ 47426 w 186130"/>
                  <a:gd name="connsiteY0" fmla="*/ 12503 h 188801"/>
                  <a:gd name="connsiteX1" fmla="*/ 135208 w 186130"/>
                  <a:gd name="connsiteY1" fmla="*/ 13874 h 188801"/>
                  <a:gd name="connsiteX2" fmla="*/ 183214 w 186130"/>
                  <a:gd name="connsiteY2" fmla="*/ 116058 h 188801"/>
                  <a:gd name="connsiteX3" fmla="*/ 95432 w 186130"/>
                  <a:gd name="connsiteY3" fmla="*/ 188753 h 188801"/>
                  <a:gd name="connsiteX4" fmla="*/ 3535 w 186130"/>
                  <a:gd name="connsiteY4" fmla="*/ 120859 h 188801"/>
                  <a:gd name="connsiteX5" fmla="*/ 47426 w 186130"/>
                  <a:gd name="connsiteY5" fmla="*/ 12503 h 18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30" h="188801">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w="685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284A7D7-3D34-4985-B879-3B58C32EADB4}"/>
                  </a:ext>
                </a:extLst>
              </p:cNvPr>
              <p:cNvSpPr/>
              <p:nvPr/>
            </p:nvSpPr>
            <p:spPr>
              <a:xfrm rot="19931640" flipH="1">
                <a:off x="8310231" y="4795846"/>
                <a:ext cx="187761" cy="23147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FB98DCF4-C7C3-40B0-BBAE-7CE8CE52CB2A}"/>
                  </a:ext>
                </a:extLst>
              </p:cNvPr>
              <p:cNvSpPr/>
              <p:nvPr/>
            </p:nvSpPr>
            <p:spPr>
              <a:xfrm rot="19931640" flipH="1">
                <a:off x="8043551" y="3607496"/>
                <a:ext cx="197809" cy="1198955"/>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tx1"/>
              </a:solidFill>
              <a:ln w="6854" cap="flat">
                <a:noFill/>
                <a:prstDash val="solid"/>
                <a:miter/>
              </a:ln>
            </p:spPr>
            <p:txBody>
              <a:bodyPr rtlCol="0" anchor="ctr"/>
              <a:lstStyle/>
              <a:p>
                <a:endParaRPr lang="en-US"/>
              </a:p>
            </p:txBody>
          </p:sp>
          <p:grpSp>
            <p:nvGrpSpPr>
              <p:cNvPr id="53" name="Group 52">
                <a:extLst>
                  <a:ext uri="{FF2B5EF4-FFF2-40B4-BE49-F238E27FC236}">
                    <a16:creationId xmlns:a16="http://schemas.microsoft.com/office/drawing/2014/main" id="{84675473-FF51-446C-A4C0-BE3AA36A880F}"/>
                  </a:ext>
                </a:extLst>
              </p:cNvPr>
              <p:cNvGrpSpPr/>
              <p:nvPr/>
            </p:nvGrpSpPr>
            <p:grpSpPr>
              <a:xfrm rot="20643887">
                <a:off x="6825563" y="3698606"/>
                <a:ext cx="884412" cy="1582816"/>
                <a:chOff x="6911434" y="4294138"/>
                <a:chExt cx="755804" cy="1352649"/>
              </a:xfrm>
            </p:grpSpPr>
            <p:sp>
              <p:nvSpPr>
                <p:cNvPr id="54" name="Freeform: Shape 53">
                  <a:extLst>
                    <a:ext uri="{FF2B5EF4-FFF2-40B4-BE49-F238E27FC236}">
                      <a16:creationId xmlns:a16="http://schemas.microsoft.com/office/drawing/2014/main" id="{C290E649-E2B4-466C-9783-BBBBC3A1AD12}"/>
                    </a:ext>
                  </a:extLst>
                </p:cNvPr>
                <p:cNvSpPr/>
                <p:nvPr/>
              </p:nvSpPr>
              <p:spPr>
                <a:xfrm rot="19931640" flipH="1">
                  <a:off x="7411391" y="4964510"/>
                  <a:ext cx="255847" cy="548243"/>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EF4407B-8837-4C4C-9ACB-564A74FAAEBD}"/>
                    </a:ext>
                  </a:extLst>
                </p:cNvPr>
                <p:cNvSpPr/>
                <p:nvPr/>
              </p:nvSpPr>
              <p:spPr>
                <a:xfrm rot="19931640" flipH="1">
                  <a:off x="7124440" y="5091024"/>
                  <a:ext cx="134015" cy="548243"/>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FA7EE13-5714-47C9-B57C-716F4CFB4DEF}"/>
                    </a:ext>
                  </a:extLst>
                </p:cNvPr>
                <p:cNvSpPr/>
                <p:nvPr/>
              </p:nvSpPr>
              <p:spPr>
                <a:xfrm rot="19931640" flipH="1">
                  <a:off x="7505153" y="5519552"/>
                  <a:ext cx="48734" cy="4873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8851919-D2E1-44A8-88D7-DD22CA571E17}"/>
                    </a:ext>
                  </a:extLst>
                </p:cNvPr>
                <p:cNvSpPr/>
                <p:nvPr/>
              </p:nvSpPr>
              <p:spPr>
                <a:xfrm rot="19931640" flipH="1">
                  <a:off x="7277561" y="5585872"/>
                  <a:ext cx="60915" cy="6091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DD7B611-E985-4C5E-B156-A65423D46EC8}"/>
                    </a:ext>
                  </a:extLst>
                </p:cNvPr>
                <p:cNvSpPr/>
                <p:nvPr/>
              </p:nvSpPr>
              <p:spPr>
                <a:xfrm rot="19931640" flipH="1">
                  <a:off x="6911434" y="4294138"/>
                  <a:ext cx="653615" cy="7672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tx1"/>
                </a:solidFill>
                <a:ln w="6854" cap="flat">
                  <a:noFill/>
                  <a:prstDash val="solid"/>
                  <a:miter/>
                </a:ln>
              </p:spPr>
              <p:txBody>
                <a:bodyPr rtlCol="0" anchor="ctr"/>
                <a:lstStyle/>
                <a:p>
                  <a:endParaRPr lang="en-US" dirty="0"/>
                </a:p>
              </p:txBody>
            </p:sp>
          </p:grpSp>
          <p:sp>
            <p:nvSpPr>
              <p:cNvPr id="88" name="Freeform: Shape 87">
                <a:extLst>
                  <a:ext uri="{FF2B5EF4-FFF2-40B4-BE49-F238E27FC236}">
                    <a16:creationId xmlns:a16="http://schemas.microsoft.com/office/drawing/2014/main" id="{66C68230-7FFB-40CA-89FA-AE1ECD310A71}"/>
                  </a:ext>
                </a:extLst>
              </p:cNvPr>
              <p:cNvSpPr/>
              <p:nvPr/>
            </p:nvSpPr>
            <p:spPr>
              <a:xfrm rot="19931640" flipH="1">
                <a:off x="8352688" y="4851610"/>
                <a:ext cx="100354" cy="12372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dirty="0"/>
              </a:p>
            </p:txBody>
          </p:sp>
        </p:grpSp>
      </p:grpSp>
      <p:sp>
        <p:nvSpPr>
          <p:cNvPr id="85" name="TextBox 84">
            <a:extLst>
              <a:ext uri="{FF2B5EF4-FFF2-40B4-BE49-F238E27FC236}">
                <a16:creationId xmlns:a16="http://schemas.microsoft.com/office/drawing/2014/main" id="{73926F20-DE46-48FA-9510-FF7D1ABD2A85}"/>
              </a:ext>
            </a:extLst>
          </p:cNvPr>
          <p:cNvSpPr txBox="1"/>
          <p:nvPr/>
        </p:nvSpPr>
        <p:spPr>
          <a:xfrm>
            <a:off x="-8724" y="4346559"/>
            <a:ext cx="4860711" cy="1107998"/>
          </a:xfrm>
          <a:prstGeom prst="rect">
            <a:avLst/>
          </a:prstGeom>
          <a:noFill/>
        </p:spPr>
        <p:txBody>
          <a:bodyPr wrap="square" rtlCol="0" anchor="ctr">
            <a:spAutoFit/>
          </a:bodyPr>
          <a:lstStyle/>
          <a:p>
            <a:r>
              <a:rPr lang="en-US" altLang="ko-KR" sz="6600" b="1" dirty="0" err="1">
                <a:solidFill>
                  <a:schemeClr val="bg1"/>
                </a:solidFill>
                <a:cs typeface="Arial" pitchFamily="34" charset="0"/>
              </a:rPr>
              <a:t>DawaiHaq</a:t>
            </a:r>
            <a:endParaRPr lang="ko-KR" altLang="en-US" sz="6600" b="1" dirty="0">
              <a:solidFill>
                <a:schemeClr val="bg1"/>
              </a:solidFill>
              <a:cs typeface="Arial" pitchFamily="34" charset="0"/>
            </a:endParaRPr>
          </a:p>
        </p:txBody>
      </p:sp>
      <p:sp>
        <p:nvSpPr>
          <p:cNvPr id="79" name="TextBox 78">
            <a:extLst>
              <a:ext uri="{FF2B5EF4-FFF2-40B4-BE49-F238E27FC236}">
                <a16:creationId xmlns:a16="http://schemas.microsoft.com/office/drawing/2014/main" id="{08E433CB-9004-4B56-B0D4-2FF0FC515F43}"/>
              </a:ext>
            </a:extLst>
          </p:cNvPr>
          <p:cNvSpPr txBox="1"/>
          <p:nvPr/>
        </p:nvSpPr>
        <p:spPr>
          <a:xfrm>
            <a:off x="-929896" y="5379968"/>
            <a:ext cx="6294268" cy="369332"/>
          </a:xfrm>
          <a:prstGeom prst="rect">
            <a:avLst/>
          </a:prstGeom>
          <a:noFill/>
        </p:spPr>
        <p:txBody>
          <a:bodyPr wrap="square">
            <a:spAutoFit/>
          </a:bodyPr>
          <a:lstStyle/>
          <a:p>
            <a:pPr algn="ctr"/>
            <a:r>
              <a:rPr lang="en-US" altLang="ko-KR" sz="1800" dirty="0">
                <a:solidFill>
                  <a:schemeClr val="bg1"/>
                </a:solidFill>
                <a:cs typeface="Arial" pitchFamily="34" charset="0"/>
              </a:rPr>
              <a:t>The Most Valuable Thing Is Your Health</a:t>
            </a:r>
            <a:endParaRPr lang="ko-KR" altLang="en-US" sz="1800" dirty="0">
              <a:solidFill>
                <a:schemeClr val="bg1"/>
              </a:solidFill>
              <a:cs typeface="Arial" pitchFamily="34" charset="0"/>
            </a:endParaRPr>
          </a:p>
        </p:txBody>
      </p:sp>
    </p:spTree>
    <p:extLst>
      <p:ext uri="{BB962C8B-B14F-4D97-AF65-F5344CB8AC3E}">
        <p14:creationId xmlns:p14="http://schemas.microsoft.com/office/powerpoint/2010/main" val="418248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10">
            <a:extLst>
              <a:ext uri="{FF2B5EF4-FFF2-40B4-BE49-F238E27FC236}">
                <a16:creationId xmlns:a16="http://schemas.microsoft.com/office/drawing/2014/main" id="{2E466B35-D21A-4A65-9408-3888B78F535C}"/>
              </a:ext>
            </a:extLst>
          </p:cNvPr>
          <p:cNvGrpSpPr/>
          <p:nvPr/>
        </p:nvGrpSpPr>
        <p:grpSpPr>
          <a:xfrm>
            <a:off x="1208099" y="507433"/>
            <a:ext cx="3338774" cy="5651950"/>
            <a:chOff x="947897" y="1831704"/>
            <a:chExt cx="2670285" cy="4520317"/>
          </a:xfrm>
        </p:grpSpPr>
        <p:sp>
          <p:nvSpPr>
            <p:cNvPr id="8" name="Freeform: Shape 7">
              <a:extLst>
                <a:ext uri="{FF2B5EF4-FFF2-40B4-BE49-F238E27FC236}">
                  <a16:creationId xmlns:a16="http://schemas.microsoft.com/office/drawing/2014/main" id="{24E3EFDC-DE51-4C0F-9AFC-E01D5805892E}"/>
                </a:ext>
              </a:extLst>
            </p:cNvPr>
            <p:cNvSpPr/>
            <p:nvPr/>
          </p:nvSpPr>
          <p:spPr>
            <a:xfrm>
              <a:off x="3129268" y="5540427"/>
              <a:ext cx="488914" cy="502556"/>
            </a:xfrm>
            <a:custGeom>
              <a:avLst/>
              <a:gdLst>
                <a:gd name="connsiteX0" fmla="*/ 491422 w 488903"/>
                <a:gd name="connsiteY0" fmla="*/ 222634 h 498489"/>
                <a:gd name="connsiteX1" fmla="*/ 488546 w 488903"/>
                <a:gd name="connsiteY1" fmla="*/ 246600 h 498489"/>
                <a:gd name="connsiteX2" fmla="*/ 312157 w 488903"/>
                <a:gd name="connsiteY2" fmla="*/ 483862 h 498489"/>
                <a:gd name="connsiteX3" fmla="*/ 296819 w 488903"/>
                <a:gd name="connsiteY3" fmla="*/ 488175 h 498489"/>
                <a:gd name="connsiteX4" fmla="*/ 273812 w 488903"/>
                <a:gd name="connsiteY4" fmla="*/ 496324 h 498489"/>
                <a:gd name="connsiteX5" fmla="*/ 208625 w 488903"/>
                <a:gd name="connsiteY5" fmla="*/ 495365 h 498489"/>
                <a:gd name="connsiteX6" fmla="*/ 184180 w 488903"/>
                <a:gd name="connsiteY6" fmla="*/ 502555 h 498489"/>
                <a:gd name="connsiteX7" fmla="*/ 167883 w 488903"/>
                <a:gd name="connsiteY7" fmla="*/ 480506 h 498489"/>
                <a:gd name="connsiteX8" fmla="*/ 122 w 488903"/>
                <a:gd name="connsiteY8" fmla="*/ 239410 h 498489"/>
                <a:gd name="connsiteX9" fmla="*/ 205749 w 488903"/>
                <a:gd name="connsiteY9" fmla="*/ 3586 h 498489"/>
                <a:gd name="connsiteX10" fmla="*/ 487108 w 488903"/>
                <a:gd name="connsiteY10" fmla="*/ 192437 h 498489"/>
                <a:gd name="connsiteX11" fmla="*/ 490942 w 488903"/>
                <a:gd name="connsiteY11" fmla="*/ 202023 h 498489"/>
                <a:gd name="connsiteX12" fmla="*/ 491422 w 488903"/>
                <a:gd name="connsiteY12" fmla="*/ 222634 h 498489"/>
                <a:gd name="connsiteX0" fmla="*/ 491422 w 509389"/>
                <a:gd name="connsiteY0" fmla="*/ 222634 h 502555"/>
                <a:gd name="connsiteX1" fmla="*/ 488546 w 509389"/>
                <a:gd name="connsiteY1" fmla="*/ 246600 h 502555"/>
                <a:gd name="connsiteX2" fmla="*/ 312157 w 509389"/>
                <a:gd name="connsiteY2" fmla="*/ 483862 h 502555"/>
                <a:gd name="connsiteX3" fmla="*/ 296819 w 509389"/>
                <a:gd name="connsiteY3" fmla="*/ 488175 h 502555"/>
                <a:gd name="connsiteX4" fmla="*/ 273812 w 509389"/>
                <a:gd name="connsiteY4" fmla="*/ 496324 h 502555"/>
                <a:gd name="connsiteX5" fmla="*/ 208625 w 509389"/>
                <a:gd name="connsiteY5" fmla="*/ 495365 h 502555"/>
                <a:gd name="connsiteX6" fmla="*/ 184180 w 509389"/>
                <a:gd name="connsiteY6" fmla="*/ 502555 h 502555"/>
                <a:gd name="connsiteX7" fmla="*/ 167883 w 509389"/>
                <a:gd name="connsiteY7" fmla="*/ 480506 h 502555"/>
                <a:gd name="connsiteX8" fmla="*/ 122 w 509389"/>
                <a:gd name="connsiteY8" fmla="*/ 239410 h 502555"/>
                <a:gd name="connsiteX9" fmla="*/ 205749 w 509389"/>
                <a:gd name="connsiteY9" fmla="*/ 3586 h 502555"/>
                <a:gd name="connsiteX10" fmla="*/ 487108 w 509389"/>
                <a:gd name="connsiteY10" fmla="*/ 192437 h 502555"/>
                <a:gd name="connsiteX11" fmla="*/ 491422 w 509389"/>
                <a:gd name="connsiteY11" fmla="*/ 222634 h 502555"/>
                <a:gd name="connsiteX0" fmla="*/ 487108 w 516710"/>
                <a:gd name="connsiteY0" fmla="*/ 192437 h 502555"/>
                <a:gd name="connsiteX1" fmla="*/ 488546 w 516710"/>
                <a:gd name="connsiteY1" fmla="*/ 246600 h 502555"/>
                <a:gd name="connsiteX2" fmla="*/ 312157 w 516710"/>
                <a:gd name="connsiteY2" fmla="*/ 483862 h 502555"/>
                <a:gd name="connsiteX3" fmla="*/ 296819 w 516710"/>
                <a:gd name="connsiteY3" fmla="*/ 488175 h 502555"/>
                <a:gd name="connsiteX4" fmla="*/ 273812 w 516710"/>
                <a:gd name="connsiteY4" fmla="*/ 496324 h 502555"/>
                <a:gd name="connsiteX5" fmla="*/ 208625 w 516710"/>
                <a:gd name="connsiteY5" fmla="*/ 495365 h 502555"/>
                <a:gd name="connsiteX6" fmla="*/ 184180 w 516710"/>
                <a:gd name="connsiteY6" fmla="*/ 502555 h 502555"/>
                <a:gd name="connsiteX7" fmla="*/ 167883 w 516710"/>
                <a:gd name="connsiteY7" fmla="*/ 480506 h 502555"/>
                <a:gd name="connsiteX8" fmla="*/ 122 w 516710"/>
                <a:gd name="connsiteY8" fmla="*/ 239410 h 502555"/>
                <a:gd name="connsiteX9" fmla="*/ 205749 w 516710"/>
                <a:gd name="connsiteY9" fmla="*/ 3586 h 502555"/>
                <a:gd name="connsiteX10" fmla="*/ 487108 w 516710"/>
                <a:gd name="connsiteY10" fmla="*/ 192437 h 502555"/>
                <a:gd name="connsiteX0" fmla="*/ 487108 w 502324"/>
                <a:gd name="connsiteY0" fmla="*/ 192437 h 502555"/>
                <a:gd name="connsiteX1" fmla="*/ 488546 w 502324"/>
                <a:gd name="connsiteY1" fmla="*/ 246600 h 502555"/>
                <a:gd name="connsiteX2" fmla="*/ 312157 w 502324"/>
                <a:gd name="connsiteY2" fmla="*/ 483862 h 502555"/>
                <a:gd name="connsiteX3" fmla="*/ 296819 w 502324"/>
                <a:gd name="connsiteY3" fmla="*/ 488175 h 502555"/>
                <a:gd name="connsiteX4" fmla="*/ 273812 w 502324"/>
                <a:gd name="connsiteY4" fmla="*/ 496324 h 502555"/>
                <a:gd name="connsiteX5" fmla="*/ 208625 w 502324"/>
                <a:gd name="connsiteY5" fmla="*/ 495365 h 502555"/>
                <a:gd name="connsiteX6" fmla="*/ 184180 w 502324"/>
                <a:gd name="connsiteY6" fmla="*/ 502555 h 502555"/>
                <a:gd name="connsiteX7" fmla="*/ 167883 w 502324"/>
                <a:gd name="connsiteY7" fmla="*/ 480506 h 502555"/>
                <a:gd name="connsiteX8" fmla="*/ 122 w 502324"/>
                <a:gd name="connsiteY8" fmla="*/ 239410 h 502555"/>
                <a:gd name="connsiteX9" fmla="*/ 205749 w 502324"/>
                <a:gd name="connsiteY9" fmla="*/ 3586 h 502555"/>
                <a:gd name="connsiteX10" fmla="*/ 487108 w 502324"/>
                <a:gd name="connsiteY10" fmla="*/ 192437 h 502555"/>
                <a:gd name="connsiteX0" fmla="*/ 487108 w 489819"/>
                <a:gd name="connsiteY0" fmla="*/ 192437 h 502555"/>
                <a:gd name="connsiteX1" fmla="*/ 488546 w 489819"/>
                <a:gd name="connsiteY1" fmla="*/ 246600 h 502555"/>
                <a:gd name="connsiteX2" fmla="*/ 312157 w 489819"/>
                <a:gd name="connsiteY2" fmla="*/ 483862 h 502555"/>
                <a:gd name="connsiteX3" fmla="*/ 296819 w 489819"/>
                <a:gd name="connsiteY3" fmla="*/ 488175 h 502555"/>
                <a:gd name="connsiteX4" fmla="*/ 273812 w 489819"/>
                <a:gd name="connsiteY4" fmla="*/ 496324 h 502555"/>
                <a:gd name="connsiteX5" fmla="*/ 208625 w 489819"/>
                <a:gd name="connsiteY5" fmla="*/ 495365 h 502555"/>
                <a:gd name="connsiteX6" fmla="*/ 184180 w 489819"/>
                <a:gd name="connsiteY6" fmla="*/ 502555 h 502555"/>
                <a:gd name="connsiteX7" fmla="*/ 167883 w 489819"/>
                <a:gd name="connsiteY7" fmla="*/ 480506 h 502555"/>
                <a:gd name="connsiteX8" fmla="*/ 122 w 489819"/>
                <a:gd name="connsiteY8" fmla="*/ 239410 h 502555"/>
                <a:gd name="connsiteX9" fmla="*/ 205749 w 489819"/>
                <a:gd name="connsiteY9" fmla="*/ 3586 h 502555"/>
                <a:gd name="connsiteX10" fmla="*/ 487108 w 489819"/>
                <a:gd name="connsiteY10" fmla="*/ 192437 h 502555"/>
                <a:gd name="connsiteX0" fmla="*/ 487108 w 489819"/>
                <a:gd name="connsiteY0" fmla="*/ 192437 h 503175"/>
                <a:gd name="connsiteX1" fmla="*/ 488546 w 489819"/>
                <a:gd name="connsiteY1" fmla="*/ 246600 h 503175"/>
                <a:gd name="connsiteX2" fmla="*/ 312157 w 489819"/>
                <a:gd name="connsiteY2" fmla="*/ 483862 h 503175"/>
                <a:gd name="connsiteX3" fmla="*/ 296819 w 489819"/>
                <a:gd name="connsiteY3" fmla="*/ 488175 h 503175"/>
                <a:gd name="connsiteX4" fmla="*/ 273812 w 489819"/>
                <a:gd name="connsiteY4" fmla="*/ 496324 h 503175"/>
                <a:gd name="connsiteX5" fmla="*/ 184180 w 489819"/>
                <a:gd name="connsiteY5" fmla="*/ 502555 h 503175"/>
                <a:gd name="connsiteX6" fmla="*/ 167883 w 489819"/>
                <a:gd name="connsiteY6" fmla="*/ 480506 h 503175"/>
                <a:gd name="connsiteX7" fmla="*/ 122 w 489819"/>
                <a:gd name="connsiteY7" fmla="*/ 239410 h 503175"/>
                <a:gd name="connsiteX8" fmla="*/ 205749 w 489819"/>
                <a:gd name="connsiteY8" fmla="*/ 3586 h 503175"/>
                <a:gd name="connsiteX9" fmla="*/ 487108 w 489819"/>
                <a:gd name="connsiteY9" fmla="*/ 192437 h 503175"/>
                <a:gd name="connsiteX0" fmla="*/ 487108 w 489819"/>
                <a:gd name="connsiteY0" fmla="*/ 192437 h 502646"/>
                <a:gd name="connsiteX1" fmla="*/ 488546 w 489819"/>
                <a:gd name="connsiteY1" fmla="*/ 246600 h 502646"/>
                <a:gd name="connsiteX2" fmla="*/ 312157 w 489819"/>
                <a:gd name="connsiteY2" fmla="*/ 483862 h 502646"/>
                <a:gd name="connsiteX3" fmla="*/ 296819 w 489819"/>
                <a:gd name="connsiteY3" fmla="*/ 488175 h 502646"/>
                <a:gd name="connsiteX4" fmla="*/ 184180 w 489819"/>
                <a:gd name="connsiteY4" fmla="*/ 502555 h 502646"/>
                <a:gd name="connsiteX5" fmla="*/ 167883 w 489819"/>
                <a:gd name="connsiteY5" fmla="*/ 480506 h 502646"/>
                <a:gd name="connsiteX6" fmla="*/ 122 w 489819"/>
                <a:gd name="connsiteY6" fmla="*/ 239410 h 502646"/>
                <a:gd name="connsiteX7" fmla="*/ 205749 w 489819"/>
                <a:gd name="connsiteY7" fmla="*/ 3586 h 502646"/>
                <a:gd name="connsiteX8" fmla="*/ 487108 w 489819"/>
                <a:gd name="connsiteY8" fmla="*/ 192437 h 502646"/>
                <a:gd name="connsiteX0" fmla="*/ 487108 w 489819"/>
                <a:gd name="connsiteY0" fmla="*/ 192437 h 502555"/>
                <a:gd name="connsiteX1" fmla="*/ 488546 w 489819"/>
                <a:gd name="connsiteY1" fmla="*/ 246600 h 502555"/>
                <a:gd name="connsiteX2" fmla="*/ 312157 w 489819"/>
                <a:gd name="connsiteY2" fmla="*/ 483862 h 502555"/>
                <a:gd name="connsiteX3" fmla="*/ 184180 w 489819"/>
                <a:gd name="connsiteY3" fmla="*/ 502555 h 502555"/>
                <a:gd name="connsiteX4" fmla="*/ 167883 w 489819"/>
                <a:gd name="connsiteY4" fmla="*/ 480506 h 502555"/>
                <a:gd name="connsiteX5" fmla="*/ 122 w 489819"/>
                <a:gd name="connsiteY5" fmla="*/ 239410 h 502555"/>
                <a:gd name="connsiteX6" fmla="*/ 205749 w 489819"/>
                <a:gd name="connsiteY6" fmla="*/ 3586 h 502555"/>
                <a:gd name="connsiteX7" fmla="*/ 487108 w 489819"/>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913" h="502555">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1"/>
            </a:solidFill>
            <a:ln w="4780"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8FC0CFB3-00E9-401D-8548-9310228FDA70}"/>
                </a:ext>
              </a:extLst>
            </p:cNvPr>
            <p:cNvSpPr/>
            <p:nvPr/>
          </p:nvSpPr>
          <p:spPr>
            <a:xfrm>
              <a:off x="1674333" y="1831704"/>
              <a:ext cx="273211" cy="158175"/>
            </a:xfrm>
            <a:custGeom>
              <a:avLst/>
              <a:gdLst>
                <a:gd name="connsiteX0" fmla="*/ 2247 w 273210"/>
                <a:gd name="connsiteY0" fmla="*/ 48890 h 158174"/>
                <a:gd name="connsiteX1" fmla="*/ 36278 w 273210"/>
                <a:gd name="connsiteY1" fmla="*/ 11504 h 158174"/>
                <a:gd name="connsiteX2" fmla="*/ 192536 w 273210"/>
                <a:gd name="connsiteY2" fmla="*/ 2876 h 158174"/>
                <a:gd name="connsiteX3" fmla="*/ 228005 w 273210"/>
                <a:gd name="connsiteY3" fmla="*/ 0 h 158174"/>
                <a:gd name="connsiteX4" fmla="*/ 263475 w 273210"/>
                <a:gd name="connsiteY4" fmla="*/ 0 h 158174"/>
                <a:gd name="connsiteX5" fmla="*/ 272102 w 273210"/>
                <a:gd name="connsiteY5" fmla="*/ 23966 h 158174"/>
                <a:gd name="connsiteX6" fmla="*/ 277854 w 273210"/>
                <a:gd name="connsiteY6" fmla="*/ 120309 h 158174"/>
                <a:gd name="connsiteX7" fmla="*/ 257723 w 273210"/>
                <a:gd name="connsiteY7" fmla="*/ 142836 h 158174"/>
                <a:gd name="connsiteX8" fmla="*/ 161380 w 273210"/>
                <a:gd name="connsiteY8" fmla="*/ 149068 h 158174"/>
                <a:gd name="connsiteX9" fmla="*/ 123514 w 273210"/>
                <a:gd name="connsiteY9" fmla="*/ 156257 h 158174"/>
                <a:gd name="connsiteX10" fmla="*/ 37237 w 273210"/>
                <a:gd name="connsiteY10" fmla="*/ 160571 h 158174"/>
                <a:gd name="connsiteX11" fmla="*/ 809 w 273210"/>
                <a:gd name="connsiteY11" fmla="*/ 123184 h 158174"/>
                <a:gd name="connsiteX12" fmla="*/ 809 w 273210"/>
                <a:gd name="connsiteY12" fmla="*/ 92987 h 158174"/>
                <a:gd name="connsiteX13" fmla="*/ 2247 w 273210"/>
                <a:gd name="connsiteY13" fmla="*/ 48890 h 15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3210" h="158174">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tx1"/>
            </a:solidFill>
            <a:ln w="478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3A21E2B-B038-4650-A773-2B1180089A7D}"/>
                </a:ext>
              </a:extLst>
            </p:cNvPr>
            <p:cNvSpPr/>
            <p:nvPr/>
          </p:nvSpPr>
          <p:spPr>
            <a:xfrm>
              <a:off x="1866868" y="1831704"/>
              <a:ext cx="33552" cy="4793"/>
            </a:xfrm>
            <a:custGeom>
              <a:avLst/>
              <a:gdLst>
                <a:gd name="connsiteX0" fmla="*/ 35469 w 33552"/>
                <a:gd name="connsiteY0" fmla="*/ 0 h 0"/>
                <a:gd name="connsiteX1" fmla="*/ 0 w 33552"/>
                <a:gd name="connsiteY1" fmla="*/ 2876 h 0"/>
                <a:gd name="connsiteX2" fmla="*/ 479 w 33552"/>
                <a:gd name="connsiteY2" fmla="*/ 0 h 0"/>
                <a:gd name="connsiteX3" fmla="*/ 35469 w 33552"/>
                <a:gd name="connsiteY3" fmla="*/ 0 h 0"/>
              </a:gdLst>
              <a:ahLst/>
              <a:cxnLst>
                <a:cxn ang="0">
                  <a:pos x="connsiteX0" y="connsiteY0"/>
                </a:cxn>
                <a:cxn ang="0">
                  <a:pos x="connsiteX1" y="connsiteY1"/>
                </a:cxn>
                <a:cxn ang="0">
                  <a:pos x="connsiteX2" y="connsiteY2"/>
                </a:cxn>
                <a:cxn ang="0">
                  <a:pos x="connsiteX3" y="connsiteY3"/>
                </a:cxn>
              </a:cxnLst>
              <a:rect l="l" t="t" r="r" b="b"/>
              <a:pathLst>
                <a:path w="33552">
                  <a:moveTo>
                    <a:pt x="35469" y="0"/>
                  </a:moveTo>
                  <a:cubicBezTo>
                    <a:pt x="23966" y="5752"/>
                    <a:pt x="11983" y="3835"/>
                    <a:pt x="0" y="2876"/>
                  </a:cubicBezTo>
                  <a:cubicBezTo>
                    <a:pt x="479" y="1917"/>
                    <a:pt x="479" y="959"/>
                    <a:pt x="479" y="0"/>
                  </a:cubicBezTo>
                  <a:cubicBezTo>
                    <a:pt x="11983" y="0"/>
                    <a:pt x="23966" y="0"/>
                    <a:pt x="35469" y="0"/>
                  </a:cubicBezTo>
                  <a:close/>
                </a:path>
              </a:pathLst>
            </a:custGeom>
            <a:solidFill>
              <a:srgbClr val="888888"/>
            </a:solidFill>
            <a:ln w="478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4E986D3-4CFC-4397-BF82-351367B70201}"/>
                </a:ext>
              </a:extLst>
            </p:cNvPr>
            <p:cNvSpPr/>
            <p:nvPr/>
          </p:nvSpPr>
          <p:spPr>
            <a:xfrm>
              <a:off x="947897" y="2809870"/>
              <a:ext cx="2478068" cy="3542151"/>
            </a:xfrm>
            <a:custGeom>
              <a:avLst/>
              <a:gdLst>
                <a:gd name="connsiteX0" fmla="*/ 2365550 w 2478068"/>
                <a:gd name="connsiteY0" fmla="*/ 3232633 h 3542151"/>
                <a:gd name="connsiteX1" fmla="*/ 2388078 w 2478068"/>
                <a:gd name="connsiteY1" fmla="*/ 3219691 h 3542151"/>
                <a:gd name="connsiteX2" fmla="*/ 2478189 w 2478068"/>
                <a:gd name="connsiteY2" fmla="*/ 3217774 h 3542151"/>
                <a:gd name="connsiteX3" fmla="*/ 2355005 w 2478068"/>
                <a:gd name="connsiteY3" fmla="*/ 3476126 h 3542151"/>
                <a:gd name="connsiteX4" fmla="*/ 2072687 w 2478068"/>
                <a:gd name="connsiteY4" fmla="*/ 3510157 h 3542151"/>
                <a:gd name="connsiteX5" fmla="*/ 1861308 w 2478068"/>
                <a:gd name="connsiteY5" fmla="*/ 3353900 h 3542151"/>
                <a:gd name="connsiteX6" fmla="*/ 1673416 w 2478068"/>
                <a:gd name="connsiteY6" fmla="*/ 3133414 h 3542151"/>
                <a:gd name="connsiteX7" fmla="*/ 1531539 w 2478068"/>
                <a:gd name="connsiteY7" fmla="*/ 3003999 h 3542151"/>
                <a:gd name="connsiteX8" fmla="*/ 1192182 w 2478068"/>
                <a:gd name="connsiteY8" fmla="*/ 3018858 h 3542151"/>
                <a:gd name="connsiteX9" fmla="*/ 1014356 w 2478068"/>
                <a:gd name="connsiteY9" fmla="*/ 3204832 h 3542151"/>
                <a:gd name="connsiteX10" fmla="*/ 841322 w 2478068"/>
                <a:gd name="connsiteY10" fmla="*/ 3400873 h 3542151"/>
                <a:gd name="connsiteX11" fmla="*/ 549898 w 2478068"/>
                <a:gd name="connsiteY11" fmla="*/ 3543230 h 3542151"/>
                <a:gd name="connsiteX12" fmla="*/ 180824 w 2478068"/>
                <a:gd name="connsiteY12" fmla="*/ 3373552 h 3542151"/>
                <a:gd name="connsiteX13" fmla="*/ 63870 w 2478068"/>
                <a:gd name="connsiteY13" fmla="*/ 3055286 h 3542151"/>
                <a:gd name="connsiteX14" fmla="*/ 132413 w 2478068"/>
                <a:gd name="connsiteY14" fmla="*/ 2584596 h 3542151"/>
                <a:gd name="connsiteX15" fmla="*/ 387888 w 2478068"/>
                <a:gd name="connsiteY15" fmla="*/ 2089941 h 3542151"/>
                <a:gd name="connsiteX16" fmla="*/ 630902 w 2478068"/>
                <a:gd name="connsiteY16" fmla="*/ 1706488 h 3542151"/>
                <a:gd name="connsiteX17" fmla="*/ 804415 w 2478068"/>
                <a:gd name="connsiteY17" fmla="*/ 1289003 h 3542151"/>
                <a:gd name="connsiteX18" fmla="*/ 804894 w 2478068"/>
                <a:gd name="connsiteY18" fmla="*/ 1027296 h 3542151"/>
                <a:gd name="connsiteX19" fmla="*/ 13542 w 2478068"/>
                <a:gd name="connsiteY19" fmla="*/ 491899 h 3542151"/>
                <a:gd name="connsiteX20" fmla="*/ 31756 w 2478068"/>
                <a:gd name="connsiteY20" fmla="*/ 153501 h 3542151"/>
                <a:gd name="connsiteX21" fmla="*/ 73936 w 2478068"/>
                <a:gd name="connsiteY21" fmla="*/ 95983 h 3542151"/>
                <a:gd name="connsiteX22" fmla="*/ 151585 w 2478068"/>
                <a:gd name="connsiteY22" fmla="*/ 127139 h 3542151"/>
                <a:gd name="connsiteX23" fmla="*/ 151585 w 2478068"/>
                <a:gd name="connsiteY23" fmla="*/ 173633 h 3542151"/>
                <a:gd name="connsiteX24" fmla="*/ 124264 w 2478068"/>
                <a:gd name="connsiteY24" fmla="*/ 281479 h 3542151"/>
                <a:gd name="connsiteX25" fmla="*/ 238342 w 2478068"/>
                <a:gd name="connsiteY25" fmla="*/ 713343 h 3542151"/>
                <a:gd name="connsiteX26" fmla="*/ 612209 w 2478068"/>
                <a:gd name="connsiteY26" fmla="*/ 918970 h 3542151"/>
                <a:gd name="connsiteX27" fmla="*/ 1174927 w 2478068"/>
                <a:gd name="connsiteY27" fmla="*/ 839404 h 3542151"/>
                <a:gd name="connsiteX28" fmla="*/ 1440468 w 2478068"/>
                <a:gd name="connsiteY28" fmla="*/ 476561 h 3542151"/>
                <a:gd name="connsiteX29" fmla="*/ 1385826 w 2478068"/>
                <a:gd name="connsiteY29" fmla="*/ 113718 h 3542151"/>
                <a:gd name="connsiteX30" fmla="*/ 1371926 w 2478068"/>
                <a:gd name="connsiteY30" fmla="*/ 89273 h 3542151"/>
                <a:gd name="connsiteX31" fmla="*/ 1372405 w 2478068"/>
                <a:gd name="connsiteY31" fmla="*/ 35589 h 3542151"/>
                <a:gd name="connsiteX32" fmla="*/ 1403561 w 2478068"/>
                <a:gd name="connsiteY32" fmla="*/ 5392 h 3542151"/>
                <a:gd name="connsiteX33" fmla="*/ 1446220 w 2478068"/>
                <a:gd name="connsiteY33" fmla="*/ 8268 h 3542151"/>
                <a:gd name="connsiteX34" fmla="*/ 1500862 w 2478068"/>
                <a:gd name="connsiteY34" fmla="*/ 77290 h 3542151"/>
                <a:gd name="connsiteX35" fmla="*/ 1505655 w 2478068"/>
                <a:gd name="connsiteY35" fmla="*/ 647198 h 3542151"/>
                <a:gd name="connsiteX36" fmla="*/ 1166299 w 2478068"/>
                <a:gd name="connsiteY36" fmla="*/ 969778 h 3542151"/>
                <a:gd name="connsiteX37" fmla="*/ 929037 w 2478068"/>
                <a:gd name="connsiteY37" fmla="*/ 1021544 h 3542151"/>
                <a:gd name="connsiteX38" fmla="*/ 875354 w 2478068"/>
                <a:gd name="connsiteY38" fmla="*/ 1439508 h 3542151"/>
                <a:gd name="connsiteX39" fmla="*/ 663975 w 2478068"/>
                <a:gd name="connsiteY39" fmla="*/ 1870894 h 3542151"/>
                <a:gd name="connsiteX40" fmla="*/ 427672 w 2478068"/>
                <a:gd name="connsiteY40" fmla="*/ 2228943 h 3542151"/>
                <a:gd name="connsiteX41" fmla="*/ 186575 w 2478068"/>
                <a:gd name="connsiteY41" fmla="*/ 2759547 h 3542151"/>
                <a:gd name="connsiteX42" fmla="*/ 205269 w 2478068"/>
                <a:gd name="connsiteY42" fmla="*/ 3166008 h 3542151"/>
                <a:gd name="connsiteX43" fmla="*/ 376864 w 2478068"/>
                <a:gd name="connsiteY43" fmla="*/ 3386014 h 3542151"/>
                <a:gd name="connsiteX44" fmla="*/ 648158 w 2478068"/>
                <a:gd name="connsiteY44" fmla="*/ 3392725 h 3542151"/>
                <a:gd name="connsiteX45" fmla="*/ 824546 w 2478068"/>
                <a:gd name="connsiteY45" fmla="*/ 3237426 h 3542151"/>
                <a:gd name="connsiteX46" fmla="*/ 1007166 w 2478068"/>
                <a:gd name="connsiteY46" fmla="*/ 3022213 h 3542151"/>
                <a:gd name="connsiteX47" fmla="*/ 1211355 w 2478068"/>
                <a:gd name="connsiteY47" fmla="*/ 2864997 h 3542151"/>
                <a:gd name="connsiteX48" fmla="*/ 1563653 w 2478068"/>
                <a:gd name="connsiteY48" fmla="*/ 2888004 h 3542151"/>
                <a:gd name="connsiteX49" fmla="*/ 1733810 w 2478068"/>
                <a:gd name="connsiteY49" fmla="*/ 3029882 h 3542151"/>
                <a:gd name="connsiteX50" fmla="*/ 1896299 w 2478068"/>
                <a:gd name="connsiteY50" fmla="*/ 3227360 h 3542151"/>
                <a:gd name="connsiteX51" fmla="*/ 2089943 w 2478068"/>
                <a:gd name="connsiteY51" fmla="*/ 3395600 h 3542151"/>
                <a:gd name="connsiteX52" fmla="*/ 2168071 w 2478068"/>
                <a:gd name="connsiteY52" fmla="*/ 3421484 h 3542151"/>
                <a:gd name="connsiteX53" fmla="*/ 2314742 w 2478068"/>
                <a:gd name="connsiteY53" fmla="*/ 3358693 h 3542151"/>
                <a:gd name="connsiteX54" fmla="*/ 2365550 w 2478068"/>
                <a:gd name="connsiteY54" fmla="*/ 3232633 h 354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78068" h="3542151">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chemeClr val="tx1">
                <a:lumMod val="65000"/>
                <a:lumOff val="35000"/>
              </a:schemeClr>
            </a:solidFill>
            <a:ln w="47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7F79F8E2-F747-45CC-837F-7748022B8363}"/>
                </a:ext>
              </a:extLst>
            </p:cNvPr>
            <p:cNvSpPr/>
            <p:nvPr/>
          </p:nvSpPr>
          <p:spPr>
            <a:xfrm>
              <a:off x="1601327" y="1922774"/>
              <a:ext cx="790873" cy="920288"/>
            </a:xfrm>
            <a:custGeom>
              <a:avLst/>
              <a:gdLst>
                <a:gd name="connsiteX0" fmla="*/ 792790 w 790872"/>
                <a:gd name="connsiteY0" fmla="*/ 894885 h 920288"/>
                <a:gd name="connsiteX1" fmla="*/ 722331 w 790872"/>
                <a:gd name="connsiteY1" fmla="*/ 923644 h 920288"/>
                <a:gd name="connsiteX2" fmla="*/ 707951 w 790872"/>
                <a:gd name="connsiteY2" fmla="*/ 904471 h 920288"/>
                <a:gd name="connsiteX3" fmla="*/ 583329 w 790872"/>
                <a:gd name="connsiteY3" fmla="*/ 645161 h 920288"/>
                <a:gd name="connsiteX4" fmla="*/ 425154 w 790872"/>
                <a:gd name="connsiteY4" fmla="*/ 363322 h 920288"/>
                <a:gd name="connsiteX5" fmla="*/ 307721 w 790872"/>
                <a:gd name="connsiteY5" fmla="*/ 220006 h 920288"/>
                <a:gd name="connsiteX6" fmla="*/ 15817 w 790872"/>
                <a:gd name="connsiteY6" fmla="*/ 65187 h 920288"/>
                <a:gd name="connsiteX7" fmla="*/ 0 w 790872"/>
                <a:gd name="connsiteY7" fmla="*/ 58956 h 920288"/>
                <a:gd name="connsiteX8" fmla="*/ 46973 w 790872"/>
                <a:gd name="connsiteY8" fmla="*/ 38345 h 920288"/>
                <a:gd name="connsiteX9" fmla="*/ 70939 w 790872"/>
                <a:gd name="connsiteY9" fmla="*/ 10066 h 920288"/>
                <a:gd name="connsiteX10" fmla="*/ 78129 w 790872"/>
                <a:gd name="connsiteY10" fmla="*/ 0 h 920288"/>
                <a:gd name="connsiteX11" fmla="*/ 79087 w 790872"/>
                <a:gd name="connsiteY11" fmla="*/ 33552 h 920288"/>
                <a:gd name="connsiteX12" fmla="*/ 107846 w 790872"/>
                <a:gd name="connsiteY12" fmla="*/ 63749 h 920288"/>
                <a:gd name="connsiteX13" fmla="*/ 234386 w 790872"/>
                <a:gd name="connsiteY13" fmla="*/ 57039 h 920288"/>
                <a:gd name="connsiteX14" fmla="*/ 249724 w 790872"/>
                <a:gd name="connsiteY14" fmla="*/ 72377 h 920288"/>
                <a:gd name="connsiteX15" fmla="*/ 464458 w 790872"/>
                <a:gd name="connsiteY15" fmla="*/ 278962 h 920288"/>
                <a:gd name="connsiteX16" fmla="*/ 621674 w 790872"/>
                <a:gd name="connsiteY16" fmla="*/ 544504 h 920288"/>
                <a:gd name="connsiteX17" fmla="*/ 784162 w 790872"/>
                <a:gd name="connsiteY17" fmla="*/ 869481 h 920288"/>
                <a:gd name="connsiteX18" fmla="*/ 792790 w 790872"/>
                <a:gd name="connsiteY18" fmla="*/ 894885 h 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0872" h="920288">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chemeClr val="bg1">
                <a:lumMod val="65000"/>
              </a:schemeClr>
            </a:solidFill>
            <a:ln w="478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DAD7D12-6CD3-4811-AF4C-4AEBF192496E}"/>
                </a:ext>
              </a:extLst>
            </p:cNvPr>
            <p:cNvSpPr/>
            <p:nvPr/>
          </p:nvSpPr>
          <p:spPr>
            <a:xfrm>
              <a:off x="1021833" y="1881553"/>
              <a:ext cx="656664" cy="1054497"/>
            </a:xfrm>
            <a:custGeom>
              <a:avLst/>
              <a:gdLst>
                <a:gd name="connsiteX0" fmla="*/ 657143 w 656664"/>
                <a:gd name="connsiteY0" fmla="*/ 42180 h 1054497"/>
                <a:gd name="connsiteX1" fmla="*/ 654747 w 656664"/>
                <a:gd name="connsiteY1" fmla="*/ 46494 h 1054497"/>
                <a:gd name="connsiteX2" fmla="*/ 622633 w 656664"/>
                <a:gd name="connsiteY2" fmla="*/ 86756 h 1054497"/>
                <a:gd name="connsiteX3" fmla="*/ 579973 w 656664"/>
                <a:gd name="connsiteY3" fmla="*/ 102094 h 1054497"/>
                <a:gd name="connsiteX4" fmla="*/ 535397 w 656664"/>
                <a:gd name="connsiteY4" fmla="*/ 132291 h 1054497"/>
                <a:gd name="connsiteX5" fmla="*/ 389685 w 656664"/>
                <a:gd name="connsiteY5" fmla="*/ 256435 h 1054497"/>
                <a:gd name="connsiteX6" fmla="*/ 228634 w 656664"/>
                <a:gd name="connsiteY6" fmla="*/ 555049 h 1054497"/>
                <a:gd name="connsiteX7" fmla="*/ 92029 w 656664"/>
                <a:gd name="connsiteY7" fmla="*/ 996979 h 1054497"/>
                <a:gd name="connsiteX8" fmla="*/ 74294 w 656664"/>
                <a:gd name="connsiteY8" fmla="*/ 1057373 h 1054497"/>
                <a:gd name="connsiteX9" fmla="*/ 0 w 656664"/>
                <a:gd name="connsiteY9" fmla="*/ 1025259 h 1054497"/>
                <a:gd name="connsiteX10" fmla="*/ 9107 w 656664"/>
                <a:gd name="connsiteY10" fmla="*/ 1009441 h 1054497"/>
                <a:gd name="connsiteX11" fmla="*/ 130854 w 656664"/>
                <a:gd name="connsiteY11" fmla="*/ 601063 h 1054497"/>
                <a:gd name="connsiteX12" fmla="*/ 286152 w 656664"/>
                <a:gd name="connsiteY12" fmla="*/ 266500 h 1054497"/>
                <a:gd name="connsiteX13" fmla="*/ 382495 w 656664"/>
                <a:gd name="connsiteY13" fmla="*/ 153381 h 1054497"/>
                <a:gd name="connsiteX14" fmla="*/ 363802 w 656664"/>
                <a:gd name="connsiteY14" fmla="*/ 151464 h 1054497"/>
                <a:gd name="connsiteX15" fmla="*/ 366198 w 656664"/>
                <a:gd name="connsiteY15" fmla="*/ 147150 h 1054497"/>
                <a:gd name="connsiteX16" fmla="*/ 416047 w 656664"/>
                <a:gd name="connsiteY16" fmla="*/ 115995 h 1054497"/>
                <a:gd name="connsiteX17" fmla="*/ 546421 w 656664"/>
                <a:gd name="connsiteY17" fmla="*/ 32594 h 1054497"/>
                <a:gd name="connsiteX18" fmla="*/ 551694 w 656664"/>
                <a:gd name="connsiteY18" fmla="*/ 32114 h 1054497"/>
                <a:gd name="connsiteX19" fmla="*/ 654747 w 656664"/>
                <a:gd name="connsiteY19" fmla="*/ 0 h 1054497"/>
                <a:gd name="connsiteX20" fmla="*/ 657143 w 656664"/>
                <a:gd name="connsiteY20" fmla="*/ 42180 h 10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6664" h="1054497">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chemeClr val="bg1">
                <a:lumMod val="65000"/>
              </a:schemeClr>
            </a:solidFill>
            <a:ln w="478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12BB468-006E-402E-93A5-292313B22986}"/>
                </a:ext>
              </a:extLst>
            </p:cNvPr>
            <p:cNvSpPr/>
            <p:nvPr/>
          </p:nvSpPr>
          <p:spPr>
            <a:xfrm>
              <a:off x="1299963" y="1870238"/>
              <a:ext cx="273211" cy="167761"/>
            </a:xfrm>
            <a:custGeom>
              <a:avLst/>
              <a:gdLst>
                <a:gd name="connsiteX0" fmla="*/ 273564 w 273210"/>
                <a:gd name="connsiteY0" fmla="*/ 42950 h 167760"/>
                <a:gd name="connsiteX1" fmla="*/ 258226 w 273210"/>
                <a:gd name="connsiteY1" fmla="*/ 54454 h 167760"/>
                <a:gd name="connsiteX2" fmla="*/ 120662 w 273210"/>
                <a:gd name="connsiteY2" fmla="*/ 148400 h 167760"/>
                <a:gd name="connsiteX3" fmla="*/ 85672 w 273210"/>
                <a:gd name="connsiteY3" fmla="*/ 162779 h 167760"/>
                <a:gd name="connsiteX4" fmla="*/ 36302 w 273210"/>
                <a:gd name="connsiteY4" fmla="*/ 167573 h 167760"/>
                <a:gd name="connsiteX5" fmla="*/ 11377 w 273210"/>
                <a:gd name="connsiteY5" fmla="*/ 147441 h 167760"/>
                <a:gd name="connsiteX6" fmla="*/ 353 w 273210"/>
                <a:gd name="connsiteY6" fmla="*/ 51099 h 167760"/>
                <a:gd name="connsiteX7" fmla="*/ 20964 w 273210"/>
                <a:gd name="connsiteY7" fmla="*/ 25216 h 167760"/>
                <a:gd name="connsiteX8" fmla="*/ 236656 w 273210"/>
                <a:gd name="connsiteY8" fmla="*/ 770 h 167760"/>
                <a:gd name="connsiteX9" fmla="*/ 269250 w 273210"/>
                <a:gd name="connsiteY9" fmla="*/ 28571 h 167760"/>
                <a:gd name="connsiteX10" fmla="*/ 273564 w 273210"/>
                <a:gd name="connsiteY10" fmla="*/ 42950 h 16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210" h="16776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tx1"/>
            </a:solidFill>
            <a:ln w="478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101BBBA-9E86-49F6-BCB8-4DDC9920B0C2}"/>
                </a:ext>
              </a:extLst>
            </p:cNvPr>
            <p:cNvSpPr/>
            <p:nvPr/>
          </p:nvSpPr>
          <p:spPr>
            <a:xfrm>
              <a:off x="3206080" y="5617828"/>
              <a:ext cx="335522" cy="335522"/>
            </a:xfrm>
            <a:custGeom>
              <a:avLst/>
              <a:gdLst>
                <a:gd name="connsiteX0" fmla="*/ 169678 w 335521"/>
                <a:gd name="connsiteY0" fmla="*/ 339835 h 335521"/>
                <a:gd name="connsiteX1" fmla="*/ 0 w 335521"/>
                <a:gd name="connsiteY1" fmla="*/ 171116 h 335521"/>
                <a:gd name="connsiteX2" fmla="*/ 169678 w 335521"/>
                <a:gd name="connsiteY2" fmla="*/ 0 h 335521"/>
                <a:gd name="connsiteX3" fmla="*/ 339836 w 335521"/>
                <a:gd name="connsiteY3" fmla="*/ 169199 h 335521"/>
                <a:gd name="connsiteX4" fmla="*/ 169678 w 335521"/>
                <a:gd name="connsiteY4" fmla="*/ 339835 h 33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21" h="335521">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chemeClr val="accent1">
                <a:lumMod val="50000"/>
              </a:schemeClr>
            </a:solidFill>
            <a:ln w="4780" cap="flat">
              <a:noFill/>
              <a:prstDash val="solid"/>
              <a:miter/>
            </a:ln>
          </p:spPr>
          <p:txBody>
            <a:bodyPr rtlCol="0" anchor="ctr"/>
            <a:lstStyle/>
            <a:p>
              <a:endParaRPr lang="en-US"/>
            </a:p>
          </p:txBody>
        </p:sp>
      </p:grpSp>
      <p:sp>
        <p:nvSpPr>
          <p:cNvPr id="27" name="Heart 26">
            <a:extLst>
              <a:ext uri="{FF2B5EF4-FFF2-40B4-BE49-F238E27FC236}">
                <a16:creationId xmlns:a16="http://schemas.microsoft.com/office/drawing/2014/main" id="{A99A5D6C-0153-4DDE-88FC-8174994DB58D}"/>
              </a:ext>
            </a:extLst>
          </p:cNvPr>
          <p:cNvSpPr/>
          <p:nvPr/>
        </p:nvSpPr>
        <p:spPr>
          <a:xfrm rot="20665493">
            <a:off x="2170675" y="1186150"/>
            <a:ext cx="2504496" cy="2106141"/>
          </a:xfrm>
          <a:prstGeom prst="hear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FD8A937-595E-4798-81A5-602A4F7A5366}"/>
              </a:ext>
            </a:extLst>
          </p:cNvPr>
          <p:cNvGrpSpPr/>
          <p:nvPr/>
        </p:nvGrpSpPr>
        <p:grpSpPr>
          <a:xfrm>
            <a:off x="454447" y="2210783"/>
            <a:ext cx="5070756" cy="2758138"/>
            <a:chOff x="918856" y="2154577"/>
            <a:chExt cx="5070756" cy="2758138"/>
          </a:xfrm>
        </p:grpSpPr>
        <p:grpSp>
          <p:nvGrpSpPr>
            <p:cNvPr id="3" name="Group 2">
              <a:extLst>
                <a:ext uri="{FF2B5EF4-FFF2-40B4-BE49-F238E27FC236}">
                  <a16:creationId xmlns:a16="http://schemas.microsoft.com/office/drawing/2014/main" id="{E0A17B6C-F3F0-46EF-BA1F-46FBEFA64DE6}"/>
                </a:ext>
              </a:extLst>
            </p:cNvPr>
            <p:cNvGrpSpPr/>
            <p:nvPr/>
          </p:nvGrpSpPr>
          <p:grpSpPr>
            <a:xfrm rot="5400000">
              <a:off x="2075165" y="998268"/>
              <a:ext cx="2758138" cy="5070755"/>
              <a:chOff x="2183130" y="1760603"/>
              <a:chExt cx="2758138" cy="4368220"/>
            </a:xfrm>
          </p:grpSpPr>
          <p:pic>
            <p:nvPicPr>
              <p:cNvPr id="4" name="Picture 2" descr="E:\002-KIMS BUSINESS\007-04-1-FIVERR\01-PPT-TEMPLATE\COVER-PSD\05-cut-01.png">
                <a:extLst>
                  <a:ext uri="{FF2B5EF4-FFF2-40B4-BE49-F238E27FC236}">
                    <a16:creationId xmlns:a16="http://schemas.microsoft.com/office/drawing/2014/main" id="{2EF39763-31DF-4179-96AA-D30C35EE68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flipH="1">
                <a:off x="2619417" y="3677653"/>
                <a:ext cx="4238901" cy="4048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002-KIMS BUSINESS\007-04-1-FIVERR\01-PPT-TEMPLATE\COVER-PSD\05-cut-01.png">
                <a:extLst>
                  <a:ext uri="{FF2B5EF4-FFF2-40B4-BE49-F238E27FC236}">
                    <a16:creationId xmlns:a16="http://schemas.microsoft.com/office/drawing/2014/main" id="{88118BA5-F7AC-488B-9879-F33CB8D777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08935" y="3734798"/>
                <a:ext cx="4353192" cy="4048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80D879F-A49A-4DA4-AB46-0384D5F5FBB1}"/>
                  </a:ext>
                </a:extLst>
              </p:cNvPr>
              <p:cNvSpPr/>
              <p:nvPr/>
            </p:nvSpPr>
            <p:spPr>
              <a:xfrm>
                <a:off x="2406367" y="1825336"/>
                <a:ext cx="695052" cy="4303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7" name="Rectangle 16">
              <a:extLst>
                <a:ext uri="{FF2B5EF4-FFF2-40B4-BE49-F238E27FC236}">
                  <a16:creationId xmlns:a16="http://schemas.microsoft.com/office/drawing/2014/main" id="{DF63CB75-64FD-4D5C-8B06-D4B90EEF2C20}"/>
                </a:ext>
              </a:extLst>
            </p:cNvPr>
            <p:cNvSpPr/>
            <p:nvPr/>
          </p:nvSpPr>
          <p:spPr>
            <a:xfrm>
              <a:off x="1167897" y="2391203"/>
              <a:ext cx="4821715" cy="2262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A0D467F6-660B-4D20-9B63-362EE2A0390E}"/>
              </a:ext>
            </a:extLst>
          </p:cNvPr>
          <p:cNvGrpSpPr/>
          <p:nvPr/>
        </p:nvGrpSpPr>
        <p:grpSpPr>
          <a:xfrm>
            <a:off x="996286" y="2545284"/>
            <a:ext cx="3596618" cy="1976098"/>
            <a:chOff x="-548507" y="477868"/>
            <a:chExt cx="11570449" cy="6357177"/>
          </a:xfrm>
        </p:grpSpPr>
        <p:sp>
          <p:nvSpPr>
            <p:cNvPr id="29" name="Freeform: Shape 28">
              <a:extLst>
                <a:ext uri="{FF2B5EF4-FFF2-40B4-BE49-F238E27FC236}">
                  <a16:creationId xmlns:a16="http://schemas.microsoft.com/office/drawing/2014/main" id="{2F2D44A1-3A6A-4CD4-AE96-70DFEAEC1F7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FFC00FD-8CA9-46E4-99B5-42F47EE6D66E}"/>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4EA027-A0CB-4EF7-82F3-0EC2D272A78A}"/>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5BB244E-506A-4F9A-B193-7E6375E41A6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37CBF27-93DD-4587-9700-FF0C51CC16EA}"/>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B5652C44-94B1-4E68-8B90-40DAAD3C61D7}"/>
                </a:ext>
              </a:extLst>
            </p:cNvPr>
            <p:cNvGrpSpPr/>
            <p:nvPr/>
          </p:nvGrpSpPr>
          <p:grpSpPr>
            <a:xfrm>
              <a:off x="1606" y="6382978"/>
              <a:ext cx="413937" cy="115242"/>
              <a:chOff x="5955" y="6353672"/>
              <a:chExt cx="413937" cy="115242"/>
            </a:xfrm>
          </p:grpSpPr>
          <p:sp>
            <p:nvSpPr>
              <p:cNvPr id="39" name="Rectangle: Rounded Corners 38">
                <a:extLst>
                  <a:ext uri="{FF2B5EF4-FFF2-40B4-BE49-F238E27FC236}">
                    <a16:creationId xmlns:a16="http://schemas.microsoft.com/office/drawing/2014/main" id="{DFEDF52D-5E21-4C81-B68A-7A52B14E0CE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DA5D5C9A-ACC5-42E7-97B2-EF668CC36D9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D75EE87-762A-4AF7-936D-83A99764C162}"/>
                </a:ext>
              </a:extLst>
            </p:cNvPr>
            <p:cNvGrpSpPr/>
            <p:nvPr/>
          </p:nvGrpSpPr>
          <p:grpSpPr>
            <a:xfrm>
              <a:off x="9855291" y="6381600"/>
              <a:ext cx="885989" cy="115242"/>
              <a:chOff x="5955" y="6353672"/>
              <a:chExt cx="413937" cy="115242"/>
            </a:xfrm>
          </p:grpSpPr>
          <p:sp>
            <p:nvSpPr>
              <p:cNvPr id="37" name="Rectangle: Rounded Corners 36">
                <a:extLst>
                  <a:ext uri="{FF2B5EF4-FFF2-40B4-BE49-F238E27FC236}">
                    <a16:creationId xmlns:a16="http://schemas.microsoft.com/office/drawing/2014/main" id="{DEBD444B-C0DC-4F7E-A197-641CA6967B7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D25FE99A-6FE6-4A69-85B3-8F8A5955978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E15B18E3-070B-49B3-BABB-03E27CE1C9F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42" name="Graphic 51">
            <a:extLst>
              <a:ext uri="{FF2B5EF4-FFF2-40B4-BE49-F238E27FC236}">
                <a16:creationId xmlns:a16="http://schemas.microsoft.com/office/drawing/2014/main" id="{2E32521B-4FF3-4390-8B7A-06D6E6E2D05F}"/>
              </a:ext>
            </a:extLst>
          </p:cNvPr>
          <p:cNvGrpSpPr/>
          <p:nvPr/>
        </p:nvGrpSpPr>
        <p:grpSpPr>
          <a:xfrm>
            <a:off x="1926126" y="2735639"/>
            <a:ext cx="1915765" cy="1403896"/>
            <a:chOff x="1416767" y="0"/>
            <a:chExt cx="9358465" cy="6858000"/>
          </a:xfrm>
        </p:grpSpPr>
        <p:sp>
          <p:nvSpPr>
            <p:cNvPr id="43" name="Freeform: Shape 42">
              <a:extLst>
                <a:ext uri="{FF2B5EF4-FFF2-40B4-BE49-F238E27FC236}">
                  <a16:creationId xmlns:a16="http://schemas.microsoft.com/office/drawing/2014/main" id="{4D6DC264-F750-485C-90EE-95010B384D76}"/>
                </a:ext>
              </a:extLst>
            </p:cNvPr>
            <p:cNvSpPr/>
            <p:nvPr/>
          </p:nvSpPr>
          <p:spPr>
            <a:xfrm>
              <a:off x="3510230" y="5264286"/>
              <a:ext cx="7260122" cy="1396458"/>
            </a:xfrm>
            <a:custGeom>
              <a:avLst/>
              <a:gdLst>
                <a:gd name="connsiteX0" fmla="*/ 7265003 w 7260121"/>
                <a:gd name="connsiteY0" fmla="*/ 579636 h 1396458"/>
                <a:gd name="connsiteX1" fmla="*/ 6908943 w 7260121"/>
                <a:gd name="connsiteY1" fmla="*/ 919612 h 1396458"/>
                <a:gd name="connsiteX2" fmla="*/ 6024275 w 7260121"/>
                <a:gd name="connsiteY2" fmla="*/ 1070956 h 1396458"/>
                <a:gd name="connsiteX3" fmla="*/ 5284371 w 7260121"/>
                <a:gd name="connsiteY3" fmla="*/ 921805 h 1396458"/>
                <a:gd name="connsiteX4" fmla="*/ 5033594 w 7260121"/>
                <a:gd name="connsiteY4" fmla="*/ 761688 h 1396458"/>
                <a:gd name="connsiteX5" fmla="*/ 4924655 w 7260121"/>
                <a:gd name="connsiteY5" fmla="*/ 538693 h 1396458"/>
                <a:gd name="connsiteX6" fmla="*/ 4898335 w 7260121"/>
                <a:gd name="connsiteY6" fmla="*/ 518222 h 1396458"/>
                <a:gd name="connsiteX7" fmla="*/ 4447227 w 7260121"/>
                <a:gd name="connsiteY7" fmla="*/ 531382 h 1396458"/>
                <a:gd name="connsiteX8" fmla="*/ 3574258 w 7260121"/>
                <a:gd name="connsiteY8" fmla="*/ 997112 h 1396458"/>
                <a:gd name="connsiteX9" fmla="*/ 2813151 w 7260121"/>
                <a:gd name="connsiteY9" fmla="*/ 1368526 h 1396458"/>
                <a:gd name="connsiteX10" fmla="*/ 1887541 w 7260121"/>
                <a:gd name="connsiteY10" fmla="*/ 1373644 h 1396458"/>
                <a:gd name="connsiteX11" fmla="*/ 48749 w 7260121"/>
                <a:gd name="connsiteY11" fmla="*/ 997112 h 1396458"/>
                <a:gd name="connsiteX12" fmla="*/ 20966 w 7260121"/>
                <a:gd name="connsiteY12" fmla="*/ 988338 h 1396458"/>
                <a:gd name="connsiteX13" fmla="*/ 494 w 7260121"/>
                <a:gd name="connsiteY13" fmla="*/ 971522 h 1396458"/>
                <a:gd name="connsiteX14" fmla="*/ 9268 w 7260121"/>
                <a:gd name="connsiteY14" fmla="*/ 885980 h 1396458"/>
                <a:gd name="connsiteX15" fmla="*/ 29739 w 7260121"/>
                <a:gd name="connsiteY15" fmla="*/ 879400 h 1396458"/>
                <a:gd name="connsiteX16" fmla="*/ 725775 w 7260121"/>
                <a:gd name="connsiteY16" fmla="*/ 1058526 h 1396458"/>
                <a:gd name="connsiteX17" fmla="*/ 1976739 w 7260121"/>
                <a:gd name="connsiteY17" fmla="*/ 1272747 h 1396458"/>
                <a:gd name="connsiteX18" fmla="*/ 2843859 w 7260121"/>
                <a:gd name="connsiteY18" fmla="*/ 1253007 h 1396458"/>
                <a:gd name="connsiteX19" fmla="*/ 3327867 w 7260121"/>
                <a:gd name="connsiteY19" fmla="*/ 1069493 h 1396458"/>
                <a:gd name="connsiteX20" fmla="*/ 3474824 w 7260121"/>
                <a:gd name="connsiteY20" fmla="*/ 938621 h 1396458"/>
                <a:gd name="connsiteX21" fmla="*/ 4263714 w 7260121"/>
                <a:gd name="connsiteY21" fmla="*/ 459000 h 1396458"/>
                <a:gd name="connsiteX22" fmla="*/ 4911495 w 7260121"/>
                <a:gd name="connsiteY22" fmla="*/ 410014 h 1396458"/>
                <a:gd name="connsiteX23" fmla="*/ 4975835 w 7260121"/>
                <a:gd name="connsiteY23" fmla="*/ 380769 h 1396458"/>
                <a:gd name="connsiteX24" fmla="*/ 5186400 w 7260121"/>
                <a:gd name="connsiteY24" fmla="*/ 198718 h 1396458"/>
                <a:gd name="connsiteX25" fmla="*/ 5725974 w 7260121"/>
                <a:gd name="connsiteY25" fmla="*/ 28364 h 1396458"/>
                <a:gd name="connsiteX26" fmla="*/ 6721042 w 7260121"/>
                <a:gd name="connsiteY26" fmla="*/ 83930 h 1396458"/>
                <a:gd name="connsiteX27" fmla="*/ 7000334 w 7260121"/>
                <a:gd name="connsiteY27" fmla="*/ 197255 h 1396458"/>
                <a:gd name="connsiteX28" fmla="*/ 7265003 w 7260121"/>
                <a:gd name="connsiteY28" fmla="*/ 492632 h 1396458"/>
                <a:gd name="connsiteX29" fmla="*/ 7265003 w 7260121"/>
                <a:gd name="connsiteY29" fmla="*/ 579636 h 139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60121" h="1396458">
                  <a:moveTo>
                    <a:pt x="7265003" y="579636"/>
                  </a:moveTo>
                  <a:cubicBezTo>
                    <a:pt x="7210899" y="760225"/>
                    <a:pt x="7067598" y="850154"/>
                    <a:pt x="6908943" y="919612"/>
                  </a:cubicBezTo>
                  <a:cubicBezTo>
                    <a:pt x="6627458" y="1043173"/>
                    <a:pt x="6329156" y="1078267"/>
                    <a:pt x="6024275" y="1070956"/>
                  </a:cubicBezTo>
                  <a:cubicBezTo>
                    <a:pt x="5769111" y="1064375"/>
                    <a:pt x="5520527" y="1022701"/>
                    <a:pt x="5284371" y="921805"/>
                  </a:cubicBezTo>
                  <a:cubicBezTo>
                    <a:pt x="5192249" y="882324"/>
                    <a:pt x="5105244" y="833338"/>
                    <a:pt x="5033594" y="761688"/>
                  </a:cubicBezTo>
                  <a:cubicBezTo>
                    <a:pt x="4971448" y="700273"/>
                    <a:pt x="4924655" y="630084"/>
                    <a:pt x="4924655" y="538693"/>
                  </a:cubicBezTo>
                  <a:cubicBezTo>
                    <a:pt x="4924655" y="517490"/>
                    <a:pt x="4910764" y="519683"/>
                    <a:pt x="4898335" y="518222"/>
                  </a:cubicBezTo>
                  <a:cubicBezTo>
                    <a:pt x="4746991" y="502137"/>
                    <a:pt x="4596378" y="506523"/>
                    <a:pt x="4447227" y="531382"/>
                  </a:cubicBezTo>
                  <a:cubicBezTo>
                    <a:pt x="4103596" y="587679"/>
                    <a:pt x="3811144" y="746334"/>
                    <a:pt x="3574258" y="997112"/>
                  </a:cubicBezTo>
                  <a:cubicBezTo>
                    <a:pt x="3364424" y="1219375"/>
                    <a:pt x="3104872" y="1323927"/>
                    <a:pt x="2813151" y="1368526"/>
                  </a:cubicBezTo>
                  <a:cubicBezTo>
                    <a:pt x="2504615" y="1416049"/>
                    <a:pt x="2196078" y="1405813"/>
                    <a:pt x="1887541" y="1373644"/>
                  </a:cubicBezTo>
                  <a:cubicBezTo>
                    <a:pt x="1262425" y="1308573"/>
                    <a:pt x="652662" y="1164540"/>
                    <a:pt x="48749" y="997112"/>
                  </a:cubicBezTo>
                  <a:cubicBezTo>
                    <a:pt x="39244" y="994187"/>
                    <a:pt x="30470" y="991262"/>
                    <a:pt x="20966" y="988338"/>
                  </a:cubicBezTo>
                  <a:cubicBezTo>
                    <a:pt x="12192" y="984682"/>
                    <a:pt x="494" y="983220"/>
                    <a:pt x="494" y="971522"/>
                  </a:cubicBezTo>
                  <a:cubicBezTo>
                    <a:pt x="-968" y="943008"/>
                    <a:pt x="494" y="913763"/>
                    <a:pt x="9268" y="885980"/>
                  </a:cubicBezTo>
                  <a:cubicBezTo>
                    <a:pt x="12192" y="876475"/>
                    <a:pt x="20235" y="873551"/>
                    <a:pt x="29739" y="879400"/>
                  </a:cubicBezTo>
                  <a:cubicBezTo>
                    <a:pt x="261507" y="941546"/>
                    <a:pt x="492545" y="1004423"/>
                    <a:pt x="725775" y="1058526"/>
                  </a:cubicBezTo>
                  <a:cubicBezTo>
                    <a:pt x="1138864" y="1155036"/>
                    <a:pt x="1554145" y="1235460"/>
                    <a:pt x="1976739" y="1272747"/>
                  </a:cubicBezTo>
                  <a:cubicBezTo>
                    <a:pt x="2266266" y="1298337"/>
                    <a:pt x="2555794" y="1304186"/>
                    <a:pt x="2843859" y="1253007"/>
                  </a:cubicBezTo>
                  <a:cubicBezTo>
                    <a:pt x="3016406" y="1222300"/>
                    <a:pt x="3181641" y="1170389"/>
                    <a:pt x="3327867" y="1069493"/>
                  </a:cubicBezTo>
                  <a:cubicBezTo>
                    <a:pt x="3382702" y="1032206"/>
                    <a:pt x="3428763" y="986145"/>
                    <a:pt x="3474824" y="938621"/>
                  </a:cubicBezTo>
                  <a:cubicBezTo>
                    <a:pt x="3696357" y="710509"/>
                    <a:pt x="3955177" y="543811"/>
                    <a:pt x="4263714" y="459000"/>
                  </a:cubicBezTo>
                  <a:cubicBezTo>
                    <a:pt x="4476472" y="400509"/>
                    <a:pt x="4692887" y="386618"/>
                    <a:pt x="4911495" y="410014"/>
                  </a:cubicBezTo>
                  <a:cubicBezTo>
                    <a:pt x="4941471" y="412939"/>
                    <a:pt x="4958287" y="407821"/>
                    <a:pt x="4975835" y="380769"/>
                  </a:cubicBezTo>
                  <a:cubicBezTo>
                    <a:pt x="5027745" y="299613"/>
                    <a:pt x="5103782" y="244779"/>
                    <a:pt x="5186400" y="198718"/>
                  </a:cubicBezTo>
                  <a:cubicBezTo>
                    <a:pt x="5354560" y="105133"/>
                    <a:pt x="5537342" y="56147"/>
                    <a:pt x="5725974" y="28364"/>
                  </a:cubicBezTo>
                  <a:cubicBezTo>
                    <a:pt x="6061563" y="-21353"/>
                    <a:pt x="6393496" y="-7461"/>
                    <a:pt x="6721042" y="83930"/>
                  </a:cubicBezTo>
                  <a:cubicBezTo>
                    <a:pt x="6818282" y="110982"/>
                    <a:pt x="6911867" y="147539"/>
                    <a:pt x="7000334" y="197255"/>
                  </a:cubicBezTo>
                  <a:cubicBezTo>
                    <a:pt x="7122432" y="265982"/>
                    <a:pt x="7224060" y="351524"/>
                    <a:pt x="7265003" y="492632"/>
                  </a:cubicBezTo>
                  <a:cubicBezTo>
                    <a:pt x="7265003" y="521146"/>
                    <a:pt x="7265003" y="550391"/>
                    <a:pt x="7265003" y="579636"/>
                  </a:cubicBezTo>
                  <a:close/>
                </a:path>
              </a:pathLst>
            </a:custGeom>
            <a:solidFill>
              <a:schemeClr val="tx1"/>
            </a:solidFill>
            <a:ln w="730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5A96B34-8B4B-4748-A8F0-8C530A2C6563}"/>
                </a:ext>
              </a:extLst>
            </p:cNvPr>
            <p:cNvSpPr/>
            <p:nvPr/>
          </p:nvSpPr>
          <p:spPr>
            <a:xfrm>
              <a:off x="2196883" y="1280783"/>
              <a:ext cx="4416026" cy="2025230"/>
            </a:xfrm>
            <a:custGeom>
              <a:avLst/>
              <a:gdLst>
                <a:gd name="connsiteX0" fmla="*/ 4419682 w 4416025"/>
                <a:gd name="connsiteY0" fmla="*/ 1600600 h 2025230"/>
                <a:gd name="connsiteX1" fmla="*/ 4155012 w 4416025"/>
                <a:gd name="connsiteY1" fmla="*/ 1747558 h 2025230"/>
                <a:gd name="connsiteX2" fmla="*/ 3874990 w 4416025"/>
                <a:gd name="connsiteY2" fmla="*/ 1897439 h 2025230"/>
                <a:gd name="connsiteX3" fmla="*/ 3457514 w 4416025"/>
                <a:gd name="connsiteY3" fmla="*/ 1998335 h 2025230"/>
                <a:gd name="connsiteX4" fmla="*/ 1359171 w 4416025"/>
                <a:gd name="connsiteY4" fmla="*/ 1996142 h 2025230"/>
                <a:gd name="connsiteX5" fmla="*/ 1232685 w 4416025"/>
                <a:gd name="connsiteY5" fmla="*/ 2020269 h 2025230"/>
                <a:gd name="connsiteX6" fmla="*/ 1193936 w 4416025"/>
                <a:gd name="connsiteY6" fmla="*/ 2026118 h 2025230"/>
                <a:gd name="connsiteX7" fmla="*/ 133797 w 4416025"/>
                <a:gd name="connsiteY7" fmla="*/ 2026118 h 2025230"/>
                <a:gd name="connsiteX8" fmla="*/ 1462 w 4416025"/>
                <a:gd name="connsiteY8" fmla="*/ 1894514 h 2025230"/>
                <a:gd name="connsiteX9" fmla="*/ 1462 w 4416025"/>
                <a:gd name="connsiteY9" fmla="*/ 1846991 h 2025230"/>
                <a:gd name="connsiteX10" fmla="*/ 92122 w 4416025"/>
                <a:gd name="connsiteY10" fmla="*/ 1704421 h 2025230"/>
                <a:gd name="connsiteX11" fmla="*/ 105283 w 4416025"/>
                <a:gd name="connsiteY11" fmla="*/ 1697841 h 2025230"/>
                <a:gd name="connsiteX12" fmla="*/ 107476 w 4416025"/>
                <a:gd name="connsiteY12" fmla="*/ 1691260 h 2025230"/>
                <a:gd name="connsiteX13" fmla="*/ 1462 w 4416025"/>
                <a:gd name="connsiteY13" fmla="*/ 1491662 h 2025230"/>
                <a:gd name="connsiteX14" fmla="*/ 119905 w 4416025"/>
                <a:gd name="connsiteY14" fmla="*/ 1362252 h 2025230"/>
                <a:gd name="connsiteX15" fmla="*/ 0 w 4416025"/>
                <a:gd name="connsiteY15" fmla="*/ 1198479 h 2025230"/>
                <a:gd name="connsiteX16" fmla="*/ 111863 w 4416025"/>
                <a:gd name="connsiteY16" fmla="*/ 1031781 h 2025230"/>
                <a:gd name="connsiteX17" fmla="*/ 57028 w 4416025"/>
                <a:gd name="connsiteY17" fmla="*/ 1000342 h 2025230"/>
                <a:gd name="connsiteX18" fmla="*/ 1462 w 4416025"/>
                <a:gd name="connsiteY18" fmla="*/ 884093 h 2025230"/>
                <a:gd name="connsiteX19" fmla="*/ 44599 w 4416025"/>
                <a:gd name="connsiteY19" fmla="*/ 736404 h 2025230"/>
                <a:gd name="connsiteX20" fmla="*/ 133797 w 4416025"/>
                <a:gd name="connsiteY20" fmla="*/ 701310 h 2025230"/>
                <a:gd name="connsiteX21" fmla="*/ 908795 w 4416025"/>
                <a:gd name="connsiteY21" fmla="*/ 701310 h 2025230"/>
                <a:gd name="connsiteX22" fmla="*/ 935115 w 4416025"/>
                <a:gd name="connsiteY22" fmla="*/ 657443 h 2025230"/>
                <a:gd name="connsiteX23" fmla="*/ 764762 w 4416025"/>
                <a:gd name="connsiteY23" fmla="*/ 310156 h 2025230"/>
                <a:gd name="connsiteX24" fmla="*/ 850304 w 4416025"/>
                <a:gd name="connsiteY24" fmla="*/ 53529 h 2025230"/>
                <a:gd name="connsiteX25" fmla="*/ 946082 w 4416025"/>
                <a:gd name="connsiteY25" fmla="*/ 8199 h 2025230"/>
                <a:gd name="connsiteX26" fmla="*/ 1149337 w 4416025"/>
                <a:gd name="connsiteY26" fmla="*/ 106902 h 2025230"/>
                <a:gd name="connsiteX27" fmla="*/ 1381836 w 4416025"/>
                <a:gd name="connsiteY27" fmla="*/ 585792 h 2025230"/>
                <a:gd name="connsiteX28" fmla="*/ 1389878 w 4416025"/>
                <a:gd name="connsiteY28" fmla="*/ 601877 h 2025230"/>
                <a:gd name="connsiteX29" fmla="*/ 1501741 w 4416025"/>
                <a:gd name="connsiteY29" fmla="*/ 672796 h 2025230"/>
                <a:gd name="connsiteX30" fmla="*/ 3044426 w 4416025"/>
                <a:gd name="connsiteY30" fmla="*/ 672065 h 2025230"/>
                <a:gd name="connsiteX31" fmla="*/ 3141666 w 4416025"/>
                <a:gd name="connsiteY31" fmla="*/ 642089 h 2025230"/>
                <a:gd name="connsiteX32" fmla="*/ 3397562 w 4416025"/>
                <a:gd name="connsiteY32" fmla="*/ 495132 h 2025230"/>
                <a:gd name="connsiteX33" fmla="*/ 3643952 w 4416025"/>
                <a:gd name="connsiteY33" fmla="*/ 360604 h 2025230"/>
                <a:gd name="connsiteX34" fmla="*/ 3665155 w 4416025"/>
                <a:gd name="connsiteY34" fmla="*/ 322585 h 2025230"/>
                <a:gd name="connsiteX35" fmla="*/ 3671004 w 4416025"/>
                <a:gd name="connsiteY35" fmla="*/ 283835 h 2025230"/>
                <a:gd name="connsiteX36" fmla="*/ 3680509 w 4416025"/>
                <a:gd name="connsiteY36" fmla="*/ 321123 h 2025230"/>
                <a:gd name="connsiteX37" fmla="*/ 3711216 w 4416025"/>
                <a:gd name="connsiteY37" fmla="*/ 428599 h 2025230"/>
                <a:gd name="connsiteX38" fmla="*/ 4338526 w 4416025"/>
                <a:gd name="connsiteY38" fmla="*/ 1479233 h 2025230"/>
                <a:gd name="connsiteX39" fmla="*/ 4369234 w 4416025"/>
                <a:gd name="connsiteY39" fmla="*/ 1520176 h 2025230"/>
                <a:gd name="connsiteX40" fmla="*/ 4419682 w 4416025"/>
                <a:gd name="connsiteY40" fmla="*/ 1600600 h 2025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416025" h="2025230">
                  <a:moveTo>
                    <a:pt x="4419682" y="1600600"/>
                  </a:moveTo>
                  <a:cubicBezTo>
                    <a:pt x="4331215" y="1649586"/>
                    <a:pt x="4243479" y="1698572"/>
                    <a:pt x="4155012" y="1747558"/>
                  </a:cubicBezTo>
                  <a:cubicBezTo>
                    <a:pt x="4062159" y="1798005"/>
                    <a:pt x="3971499" y="1854302"/>
                    <a:pt x="3874990" y="1897439"/>
                  </a:cubicBezTo>
                  <a:cubicBezTo>
                    <a:pt x="3742655" y="1955930"/>
                    <a:pt x="3605934" y="1998335"/>
                    <a:pt x="3457514" y="1998335"/>
                  </a:cubicBezTo>
                  <a:cubicBezTo>
                    <a:pt x="2757823" y="1996873"/>
                    <a:pt x="2058862" y="1997604"/>
                    <a:pt x="1359171" y="1996142"/>
                  </a:cubicBezTo>
                  <a:cubicBezTo>
                    <a:pt x="1314572" y="1996142"/>
                    <a:pt x="1270704" y="1988830"/>
                    <a:pt x="1232685" y="2020269"/>
                  </a:cubicBezTo>
                  <a:cubicBezTo>
                    <a:pt x="1221718" y="2029043"/>
                    <a:pt x="1207096" y="2026118"/>
                    <a:pt x="1193936" y="2026118"/>
                  </a:cubicBezTo>
                  <a:cubicBezTo>
                    <a:pt x="840800" y="2026118"/>
                    <a:pt x="486933" y="2026118"/>
                    <a:pt x="133797" y="2026118"/>
                  </a:cubicBezTo>
                  <a:cubicBezTo>
                    <a:pt x="59953" y="2026118"/>
                    <a:pt x="2925" y="1969090"/>
                    <a:pt x="1462" y="1894514"/>
                  </a:cubicBezTo>
                  <a:cubicBezTo>
                    <a:pt x="1462" y="1878430"/>
                    <a:pt x="2193" y="1863076"/>
                    <a:pt x="1462" y="1846991"/>
                  </a:cubicBezTo>
                  <a:cubicBezTo>
                    <a:pt x="-3656" y="1776803"/>
                    <a:pt x="29245" y="1731473"/>
                    <a:pt x="92122" y="1704421"/>
                  </a:cubicBezTo>
                  <a:cubicBezTo>
                    <a:pt x="96509" y="1702227"/>
                    <a:pt x="100896" y="1700765"/>
                    <a:pt x="105283" y="1697841"/>
                  </a:cubicBezTo>
                  <a:cubicBezTo>
                    <a:pt x="106014" y="1697109"/>
                    <a:pt x="106014" y="1695647"/>
                    <a:pt x="107476" y="1691260"/>
                  </a:cubicBezTo>
                  <a:cubicBezTo>
                    <a:pt x="5849" y="1660553"/>
                    <a:pt x="-4387" y="1581591"/>
                    <a:pt x="1462" y="1491662"/>
                  </a:cubicBezTo>
                  <a:cubicBezTo>
                    <a:pt x="5849" y="1418549"/>
                    <a:pt x="54104" y="1387110"/>
                    <a:pt x="119905" y="1362252"/>
                  </a:cubicBezTo>
                  <a:cubicBezTo>
                    <a:pt x="32170" y="1338125"/>
                    <a:pt x="0" y="1284021"/>
                    <a:pt x="0" y="1198479"/>
                  </a:cubicBezTo>
                  <a:cubicBezTo>
                    <a:pt x="0" y="1115130"/>
                    <a:pt x="27783" y="1058102"/>
                    <a:pt x="111863" y="1031781"/>
                  </a:cubicBezTo>
                  <a:cubicBezTo>
                    <a:pt x="89929" y="1019352"/>
                    <a:pt x="71651" y="1012041"/>
                    <a:pt x="57028" y="1000342"/>
                  </a:cubicBezTo>
                  <a:cubicBezTo>
                    <a:pt x="19741" y="971097"/>
                    <a:pt x="-1462" y="934541"/>
                    <a:pt x="1462" y="884093"/>
                  </a:cubicBezTo>
                  <a:cubicBezTo>
                    <a:pt x="4387" y="830720"/>
                    <a:pt x="-4387" y="775885"/>
                    <a:pt x="44599" y="736404"/>
                  </a:cubicBezTo>
                  <a:cubicBezTo>
                    <a:pt x="70920" y="715202"/>
                    <a:pt x="98703" y="701310"/>
                    <a:pt x="133797" y="701310"/>
                  </a:cubicBezTo>
                  <a:cubicBezTo>
                    <a:pt x="391886" y="702041"/>
                    <a:pt x="650706" y="702041"/>
                    <a:pt x="908795" y="701310"/>
                  </a:cubicBezTo>
                  <a:cubicBezTo>
                    <a:pt x="956318" y="701310"/>
                    <a:pt x="956318" y="700579"/>
                    <a:pt x="935115" y="657443"/>
                  </a:cubicBezTo>
                  <a:cubicBezTo>
                    <a:pt x="878087" y="541924"/>
                    <a:pt x="822521" y="425674"/>
                    <a:pt x="764762" y="310156"/>
                  </a:cubicBezTo>
                  <a:cubicBezTo>
                    <a:pt x="714314" y="209260"/>
                    <a:pt x="744290" y="99590"/>
                    <a:pt x="850304" y="53529"/>
                  </a:cubicBezTo>
                  <a:cubicBezTo>
                    <a:pt x="882474" y="39638"/>
                    <a:pt x="912450" y="19166"/>
                    <a:pt x="946082" y="8199"/>
                  </a:cubicBezTo>
                  <a:cubicBezTo>
                    <a:pt x="1027238" y="-18853"/>
                    <a:pt x="1108393" y="22822"/>
                    <a:pt x="1149337" y="106902"/>
                  </a:cubicBezTo>
                  <a:cubicBezTo>
                    <a:pt x="1226836" y="267019"/>
                    <a:pt x="1304336" y="426405"/>
                    <a:pt x="1381836" y="585792"/>
                  </a:cubicBezTo>
                  <a:cubicBezTo>
                    <a:pt x="1384760" y="590910"/>
                    <a:pt x="1388416" y="596759"/>
                    <a:pt x="1389878" y="601877"/>
                  </a:cubicBezTo>
                  <a:cubicBezTo>
                    <a:pt x="1402308" y="665485"/>
                    <a:pt x="1443982" y="672796"/>
                    <a:pt x="1501741" y="672796"/>
                  </a:cubicBezTo>
                  <a:cubicBezTo>
                    <a:pt x="2015726" y="670603"/>
                    <a:pt x="2530441" y="671334"/>
                    <a:pt x="3044426" y="672065"/>
                  </a:cubicBezTo>
                  <a:cubicBezTo>
                    <a:pt x="3080982" y="672065"/>
                    <a:pt x="3111690" y="664754"/>
                    <a:pt x="3141666" y="642089"/>
                  </a:cubicBezTo>
                  <a:cubicBezTo>
                    <a:pt x="3221359" y="583598"/>
                    <a:pt x="3312019" y="543386"/>
                    <a:pt x="3397562" y="495132"/>
                  </a:cubicBezTo>
                  <a:cubicBezTo>
                    <a:pt x="3478717" y="449070"/>
                    <a:pt x="3561335" y="404471"/>
                    <a:pt x="3643952" y="360604"/>
                  </a:cubicBezTo>
                  <a:cubicBezTo>
                    <a:pt x="3660769" y="351830"/>
                    <a:pt x="3665886" y="340863"/>
                    <a:pt x="3665155" y="322585"/>
                  </a:cubicBezTo>
                  <a:cubicBezTo>
                    <a:pt x="3664424" y="309425"/>
                    <a:pt x="3660769" y="295533"/>
                    <a:pt x="3671004" y="283835"/>
                  </a:cubicBezTo>
                  <a:cubicBezTo>
                    <a:pt x="3683433" y="294071"/>
                    <a:pt x="3681240" y="307962"/>
                    <a:pt x="3680509" y="321123"/>
                  </a:cubicBezTo>
                  <a:cubicBezTo>
                    <a:pt x="3678315" y="360604"/>
                    <a:pt x="3691476" y="394967"/>
                    <a:pt x="3711216" y="428599"/>
                  </a:cubicBezTo>
                  <a:cubicBezTo>
                    <a:pt x="3920320" y="778810"/>
                    <a:pt x="4129423" y="1129021"/>
                    <a:pt x="4338526" y="1479233"/>
                  </a:cubicBezTo>
                  <a:cubicBezTo>
                    <a:pt x="4347300" y="1493855"/>
                    <a:pt x="4356804" y="1507747"/>
                    <a:pt x="4369234" y="1520176"/>
                  </a:cubicBezTo>
                  <a:cubicBezTo>
                    <a:pt x="4387512" y="1547959"/>
                    <a:pt x="4412370" y="1569162"/>
                    <a:pt x="4419682" y="1600600"/>
                  </a:cubicBezTo>
                  <a:close/>
                </a:path>
              </a:pathLst>
            </a:custGeom>
            <a:solidFill>
              <a:schemeClr val="accent2">
                <a:lumMod val="40000"/>
                <a:lumOff val="60000"/>
              </a:schemeClr>
            </a:solidFill>
            <a:ln w="730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C5EB121-5730-44DB-B9AE-F5F82105120A}"/>
                </a:ext>
              </a:extLst>
            </p:cNvPr>
            <p:cNvSpPr/>
            <p:nvPr/>
          </p:nvSpPr>
          <p:spPr>
            <a:xfrm>
              <a:off x="7191289" y="-110"/>
              <a:ext cx="2551644" cy="2171456"/>
            </a:xfrm>
            <a:custGeom>
              <a:avLst/>
              <a:gdLst>
                <a:gd name="connsiteX0" fmla="*/ 1405 w 2551643"/>
                <a:gd name="connsiteY0" fmla="*/ 908173 h 2171456"/>
                <a:gd name="connsiteX1" fmla="*/ 121311 w 2551643"/>
                <a:gd name="connsiteY1" fmla="*/ 835060 h 2171456"/>
                <a:gd name="connsiteX2" fmla="*/ 750814 w 2551643"/>
                <a:gd name="connsiteY2" fmla="*/ 489236 h 2171456"/>
                <a:gd name="connsiteX3" fmla="*/ 1498760 w 2551643"/>
                <a:gd name="connsiteY3" fmla="*/ 79803 h 2171456"/>
                <a:gd name="connsiteX4" fmla="*/ 1871636 w 2551643"/>
                <a:gd name="connsiteY4" fmla="*/ 3765 h 2171456"/>
                <a:gd name="connsiteX5" fmla="*/ 2490903 w 2551643"/>
                <a:gd name="connsiteY5" fmla="*/ 440981 h 2171456"/>
                <a:gd name="connsiteX6" fmla="*/ 2550856 w 2551643"/>
                <a:gd name="connsiteY6" fmla="*/ 774376 h 2171456"/>
                <a:gd name="connsiteX7" fmla="*/ 2293498 w 2551643"/>
                <a:gd name="connsiteY7" fmla="*/ 1289823 h 2171456"/>
                <a:gd name="connsiteX8" fmla="*/ 2065386 w 2551643"/>
                <a:gd name="connsiteY8" fmla="*/ 1432393 h 2171456"/>
                <a:gd name="connsiteX9" fmla="*/ 1183643 w 2551643"/>
                <a:gd name="connsiteY9" fmla="*/ 1917133 h 2171456"/>
                <a:gd name="connsiteX10" fmla="*/ 717182 w 2551643"/>
                <a:gd name="connsiteY10" fmla="*/ 2173028 h 2171456"/>
                <a:gd name="connsiteX11" fmla="*/ 685743 w 2551643"/>
                <a:gd name="connsiteY11" fmla="*/ 2108689 h 2171456"/>
                <a:gd name="connsiteX12" fmla="*/ 528550 w 2551643"/>
                <a:gd name="connsiteY12" fmla="*/ 1842557 h 2171456"/>
                <a:gd name="connsiteX13" fmla="*/ 411569 w 2551643"/>
                <a:gd name="connsiteY13" fmla="*/ 1649539 h 2171456"/>
                <a:gd name="connsiteX14" fmla="*/ 90603 w 2551643"/>
                <a:gd name="connsiteY14" fmla="*/ 1080720 h 2171456"/>
                <a:gd name="connsiteX15" fmla="*/ 10179 w 2551643"/>
                <a:gd name="connsiteY15" fmla="*/ 937418 h 2171456"/>
                <a:gd name="connsiteX16" fmla="*/ 1405 w 2551643"/>
                <a:gd name="connsiteY16" fmla="*/ 908173 h 217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1643" h="2171456">
                  <a:moveTo>
                    <a:pt x="1405" y="908173"/>
                  </a:moveTo>
                  <a:cubicBezTo>
                    <a:pt x="34306" y="871617"/>
                    <a:pt x="81099" y="857725"/>
                    <a:pt x="121311" y="835060"/>
                  </a:cubicBezTo>
                  <a:cubicBezTo>
                    <a:pt x="330414" y="718810"/>
                    <a:pt x="540979" y="604754"/>
                    <a:pt x="750814" y="489236"/>
                  </a:cubicBezTo>
                  <a:cubicBezTo>
                    <a:pt x="1000129" y="352514"/>
                    <a:pt x="1248713" y="214331"/>
                    <a:pt x="1498760" y="79803"/>
                  </a:cubicBezTo>
                  <a:cubicBezTo>
                    <a:pt x="1614278" y="17657"/>
                    <a:pt x="1742226" y="-10857"/>
                    <a:pt x="1871636" y="3765"/>
                  </a:cubicBezTo>
                  <a:cubicBezTo>
                    <a:pt x="2156777" y="35204"/>
                    <a:pt x="2369536" y="174119"/>
                    <a:pt x="2490903" y="440981"/>
                  </a:cubicBezTo>
                  <a:cubicBezTo>
                    <a:pt x="2539158" y="546995"/>
                    <a:pt x="2560361" y="659589"/>
                    <a:pt x="2550856" y="774376"/>
                  </a:cubicBezTo>
                  <a:cubicBezTo>
                    <a:pt x="2534771" y="979093"/>
                    <a:pt x="2455809" y="1155295"/>
                    <a:pt x="2293498" y="1289823"/>
                  </a:cubicBezTo>
                  <a:cubicBezTo>
                    <a:pt x="2223310" y="1348313"/>
                    <a:pt x="2144347" y="1389257"/>
                    <a:pt x="2065386" y="1432393"/>
                  </a:cubicBezTo>
                  <a:cubicBezTo>
                    <a:pt x="1772202" y="1594704"/>
                    <a:pt x="1477557" y="1755553"/>
                    <a:pt x="1183643" y="1917133"/>
                  </a:cubicBezTo>
                  <a:cubicBezTo>
                    <a:pt x="1027912" y="2002675"/>
                    <a:pt x="872181" y="2087486"/>
                    <a:pt x="717182" y="2173028"/>
                  </a:cubicBezTo>
                  <a:cubicBezTo>
                    <a:pt x="695979" y="2156943"/>
                    <a:pt x="697441" y="2129891"/>
                    <a:pt x="685743" y="2108689"/>
                  </a:cubicBezTo>
                  <a:cubicBezTo>
                    <a:pt x="637488" y="2017297"/>
                    <a:pt x="580460" y="1931024"/>
                    <a:pt x="528550" y="1842557"/>
                  </a:cubicBezTo>
                  <a:cubicBezTo>
                    <a:pt x="490531" y="1777487"/>
                    <a:pt x="452513" y="1713147"/>
                    <a:pt x="411569" y="1649539"/>
                  </a:cubicBezTo>
                  <a:cubicBezTo>
                    <a:pt x="297513" y="1463832"/>
                    <a:pt x="195155" y="1271545"/>
                    <a:pt x="90603" y="1080720"/>
                  </a:cubicBezTo>
                  <a:cubicBezTo>
                    <a:pt x="64282" y="1032465"/>
                    <a:pt x="37962" y="984942"/>
                    <a:pt x="10179" y="937418"/>
                  </a:cubicBezTo>
                  <a:cubicBezTo>
                    <a:pt x="6523" y="928645"/>
                    <a:pt x="-3713" y="921333"/>
                    <a:pt x="1405" y="908173"/>
                  </a:cubicBezTo>
                  <a:close/>
                </a:path>
              </a:pathLst>
            </a:custGeom>
            <a:solidFill>
              <a:schemeClr val="accent2">
                <a:lumMod val="40000"/>
                <a:lumOff val="60000"/>
              </a:schemeClr>
            </a:solidFill>
            <a:ln w="730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19CEFFC-3CB0-4575-A6A9-DFC66580AC59}"/>
                </a:ext>
              </a:extLst>
            </p:cNvPr>
            <p:cNvSpPr/>
            <p:nvPr/>
          </p:nvSpPr>
          <p:spPr>
            <a:xfrm>
              <a:off x="3422151" y="2926714"/>
              <a:ext cx="3538670" cy="2251881"/>
            </a:xfrm>
            <a:custGeom>
              <a:avLst/>
              <a:gdLst>
                <a:gd name="connsiteX0" fmla="*/ 3258021 w 3538669"/>
                <a:gd name="connsiteY0" fmla="*/ 731 h 2251880"/>
                <a:gd name="connsiteX1" fmla="*/ 3375733 w 3538669"/>
                <a:gd name="connsiteY1" fmla="*/ 0 h 2251880"/>
                <a:gd name="connsiteX2" fmla="*/ 3470780 w 3538669"/>
                <a:gd name="connsiteY2" fmla="*/ 1193935 h 2251880"/>
                <a:gd name="connsiteX3" fmla="*/ 2894650 w 3538669"/>
                <a:gd name="connsiteY3" fmla="*/ 1899476 h 2251880"/>
                <a:gd name="connsiteX4" fmla="*/ 2110147 w 3538669"/>
                <a:gd name="connsiteY4" fmla="*/ 2183155 h 2251880"/>
                <a:gd name="connsiteX5" fmla="*/ 1293475 w 3538669"/>
                <a:gd name="connsiteY5" fmla="*/ 2246763 h 2251880"/>
                <a:gd name="connsiteX6" fmla="*/ 247959 w 3538669"/>
                <a:gd name="connsiteY6" fmla="*/ 1971858 h 2251880"/>
                <a:gd name="connsiteX7" fmla="*/ 71025 w 3538669"/>
                <a:gd name="connsiteY7" fmla="*/ 1884853 h 2251880"/>
                <a:gd name="connsiteX8" fmla="*/ 3030 w 3538669"/>
                <a:gd name="connsiteY8" fmla="*/ 1741552 h 2251880"/>
                <a:gd name="connsiteX9" fmla="*/ 6686 w 3538669"/>
                <a:gd name="connsiteY9" fmla="*/ 1723274 h 2251880"/>
                <a:gd name="connsiteX10" fmla="*/ 466566 w 3538669"/>
                <a:gd name="connsiteY10" fmla="*/ 1943344 h 2251880"/>
                <a:gd name="connsiteX11" fmla="*/ 1580077 w 3538669"/>
                <a:gd name="connsiteY11" fmla="*/ 2139287 h 2251880"/>
                <a:gd name="connsiteX12" fmla="*/ 2709674 w 3538669"/>
                <a:gd name="connsiteY12" fmla="*/ 1876080 h 2251880"/>
                <a:gd name="connsiteX13" fmla="*/ 3377926 w 3538669"/>
                <a:gd name="connsiteY13" fmla="*/ 1119360 h 2251880"/>
                <a:gd name="connsiteX14" fmla="*/ 3363304 w 3538669"/>
                <a:gd name="connsiteY14" fmla="*/ 290990 h 2251880"/>
                <a:gd name="connsiteX15" fmla="*/ 3258021 w 3538669"/>
                <a:gd name="connsiteY15" fmla="*/ 731 h 225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8669" h="2251880">
                  <a:moveTo>
                    <a:pt x="3258021" y="731"/>
                  </a:moveTo>
                  <a:cubicBezTo>
                    <a:pt x="3297502" y="731"/>
                    <a:pt x="3336252" y="0"/>
                    <a:pt x="3375733" y="0"/>
                  </a:cubicBezTo>
                  <a:cubicBezTo>
                    <a:pt x="3540237" y="387499"/>
                    <a:pt x="3606770" y="783772"/>
                    <a:pt x="3470780" y="1193935"/>
                  </a:cubicBezTo>
                  <a:cubicBezTo>
                    <a:pt x="3369153" y="1501741"/>
                    <a:pt x="3168092" y="1731316"/>
                    <a:pt x="2894650" y="1899476"/>
                  </a:cubicBezTo>
                  <a:cubicBezTo>
                    <a:pt x="2652645" y="2047896"/>
                    <a:pt x="2386514" y="2129051"/>
                    <a:pt x="2110147" y="2183155"/>
                  </a:cubicBezTo>
                  <a:cubicBezTo>
                    <a:pt x="1840360" y="2236527"/>
                    <a:pt x="1569110" y="2267235"/>
                    <a:pt x="1293475" y="2246763"/>
                  </a:cubicBezTo>
                  <a:cubicBezTo>
                    <a:pt x="927178" y="2220442"/>
                    <a:pt x="580623" y="2123933"/>
                    <a:pt x="247959" y="1971858"/>
                  </a:cubicBezTo>
                  <a:cubicBezTo>
                    <a:pt x="188006" y="1944806"/>
                    <a:pt x="130247" y="1914098"/>
                    <a:pt x="71025" y="1884853"/>
                  </a:cubicBezTo>
                  <a:cubicBezTo>
                    <a:pt x="47629" y="1837330"/>
                    <a:pt x="33006" y="1786151"/>
                    <a:pt x="3030" y="1741552"/>
                  </a:cubicBezTo>
                  <a:cubicBezTo>
                    <a:pt x="-2088" y="1734241"/>
                    <a:pt x="-626" y="1728392"/>
                    <a:pt x="6686" y="1723274"/>
                  </a:cubicBezTo>
                  <a:cubicBezTo>
                    <a:pt x="155836" y="1805160"/>
                    <a:pt x="307911" y="1881198"/>
                    <a:pt x="466566" y="1943344"/>
                  </a:cubicBezTo>
                  <a:cubicBezTo>
                    <a:pt x="824820" y="2082258"/>
                    <a:pt x="1195503" y="2160489"/>
                    <a:pt x="1580077" y="2139287"/>
                  </a:cubicBezTo>
                  <a:cubicBezTo>
                    <a:pt x="1971232" y="2118084"/>
                    <a:pt x="2354344" y="2049358"/>
                    <a:pt x="2709674" y="1876080"/>
                  </a:cubicBezTo>
                  <a:cubicBezTo>
                    <a:pt x="3035758" y="1716693"/>
                    <a:pt x="3271182" y="1473227"/>
                    <a:pt x="3377926" y="1119360"/>
                  </a:cubicBezTo>
                  <a:cubicBezTo>
                    <a:pt x="3462006" y="842262"/>
                    <a:pt x="3440804" y="565895"/>
                    <a:pt x="3363304" y="290990"/>
                  </a:cubicBezTo>
                  <a:cubicBezTo>
                    <a:pt x="3336252" y="191556"/>
                    <a:pt x="3298233" y="95778"/>
                    <a:pt x="3258021" y="731"/>
                  </a:cubicBezTo>
                  <a:close/>
                </a:path>
              </a:pathLst>
            </a:custGeom>
            <a:solidFill>
              <a:schemeClr val="tx1"/>
            </a:solidFill>
            <a:ln w="7307"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E272F9D-5614-4643-B552-A7ABFC58423F}"/>
                </a:ext>
              </a:extLst>
            </p:cNvPr>
            <p:cNvSpPr/>
            <p:nvPr/>
          </p:nvSpPr>
          <p:spPr>
            <a:xfrm>
              <a:off x="5867983" y="856930"/>
              <a:ext cx="2039853" cy="2076409"/>
            </a:xfrm>
            <a:custGeom>
              <a:avLst/>
              <a:gdLst>
                <a:gd name="connsiteX0" fmla="*/ 1995889 w 2039852"/>
                <a:gd name="connsiteY0" fmla="*/ 1206319 h 2076409"/>
                <a:gd name="connsiteX1" fmla="*/ 1885489 w 2039852"/>
                <a:gd name="connsiteY1" fmla="*/ 1022074 h 2076409"/>
                <a:gd name="connsiteX2" fmla="*/ 1742918 w 2039852"/>
                <a:gd name="connsiteY2" fmla="*/ 789575 h 2076409"/>
                <a:gd name="connsiteX3" fmla="*/ 1742918 w 2039852"/>
                <a:gd name="connsiteY3" fmla="*/ 789575 h 2076409"/>
                <a:gd name="connsiteX4" fmla="*/ 1467282 w 2039852"/>
                <a:gd name="connsiteY4" fmla="*/ 301180 h 2076409"/>
                <a:gd name="connsiteX5" fmla="*/ 1324712 w 2039852"/>
                <a:gd name="connsiteY5" fmla="*/ 51865 h 2076409"/>
                <a:gd name="connsiteX6" fmla="*/ 1075397 w 2039852"/>
                <a:gd name="connsiteY6" fmla="*/ 35780 h 2076409"/>
                <a:gd name="connsiteX7" fmla="*/ 449549 w 2039852"/>
                <a:gd name="connsiteY7" fmla="*/ 380873 h 2076409"/>
                <a:gd name="connsiteX8" fmla="*/ 87640 w 2039852"/>
                <a:gd name="connsiteY8" fmla="*/ 584128 h 2076409"/>
                <a:gd name="connsiteX9" fmla="*/ 635 w 2039852"/>
                <a:gd name="connsiteY9" fmla="*/ 711344 h 2076409"/>
                <a:gd name="connsiteX10" fmla="*/ 32805 w 2039852"/>
                <a:gd name="connsiteY10" fmla="*/ 861226 h 2076409"/>
                <a:gd name="connsiteX11" fmla="*/ 655728 w 2039852"/>
                <a:gd name="connsiteY11" fmla="*/ 1903086 h 2076409"/>
                <a:gd name="connsiteX12" fmla="*/ 695940 w 2039852"/>
                <a:gd name="connsiteY12" fmla="*/ 1954265 h 2076409"/>
                <a:gd name="connsiteX13" fmla="*/ 695940 w 2039852"/>
                <a:gd name="connsiteY13" fmla="*/ 1954265 h 2076409"/>
                <a:gd name="connsiteX14" fmla="*/ 749312 w 2039852"/>
                <a:gd name="connsiteY14" fmla="*/ 2025916 h 2076409"/>
                <a:gd name="connsiteX15" fmla="*/ 812921 w 2039852"/>
                <a:gd name="connsiteY15" fmla="*/ 2071977 h 2076409"/>
                <a:gd name="connsiteX16" fmla="*/ 930633 w 2039852"/>
                <a:gd name="connsiteY16" fmla="*/ 2071246 h 2076409"/>
                <a:gd name="connsiteX17" fmla="*/ 970114 w 2039852"/>
                <a:gd name="connsiteY17" fmla="*/ 2047119 h 2076409"/>
                <a:gd name="connsiteX18" fmla="*/ 1923508 w 2039852"/>
                <a:gd name="connsiteY18" fmla="*/ 1522899 h 2076409"/>
                <a:gd name="connsiteX19" fmla="*/ 2006856 w 2039852"/>
                <a:gd name="connsiteY19" fmla="*/ 1443205 h 2076409"/>
                <a:gd name="connsiteX20" fmla="*/ 2042682 w 2039852"/>
                <a:gd name="connsiteY20" fmla="*/ 1317451 h 2076409"/>
                <a:gd name="connsiteX21" fmla="*/ 1995889 w 2039852"/>
                <a:gd name="connsiteY21" fmla="*/ 1206319 h 2076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52" h="2076409">
                  <a:moveTo>
                    <a:pt x="1995889" y="1206319"/>
                  </a:moveTo>
                  <a:cubicBezTo>
                    <a:pt x="1958602" y="1144904"/>
                    <a:pt x="1922776" y="1082758"/>
                    <a:pt x="1885489" y="1022074"/>
                  </a:cubicBezTo>
                  <a:cubicBezTo>
                    <a:pt x="1837234" y="944575"/>
                    <a:pt x="1795560" y="863419"/>
                    <a:pt x="1742918" y="789575"/>
                  </a:cubicBezTo>
                  <a:cubicBezTo>
                    <a:pt x="1742918" y="789575"/>
                    <a:pt x="1742918" y="789575"/>
                    <a:pt x="1742918" y="789575"/>
                  </a:cubicBezTo>
                  <a:cubicBezTo>
                    <a:pt x="1648602" y="627995"/>
                    <a:pt x="1557211" y="464953"/>
                    <a:pt x="1467282" y="301180"/>
                  </a:cubicBezTo>
                  <a:cubicBezTo>
                    <a:pt x="1421221" y="217100"/>
                    <a:pt x="1380278" y="130827"/>
                    <a:pt x="1324712" y="51865"/>
                  </a:cubicBezTo>
                  <a:cubicBezTo>
                    <a:pt x="1245750" y="-13937"/>
                    <a:pt x="1165326" y="-14668"/>
                    <a:pt x="1075397" y="35780"/>
                  </a:cubicBezTo>
                  <a:cubicBezTo>
                    <a:pt x="867756" y="152761"/>
                    <a:pt x="657921" y="265355"/>
                    <a:pt x="449549" y="380873"/>
                  </a:cubicBezTo>
                  <a:cubicBezTo>
                    <a:pt x="328182" y="448137"/>
                    <a:pt x="203889" y="509552"/>
                    <a:pt x="87640" y="584128"/>
                  </a:cubicBezTo>
                  <a:cubicBezTo>
                    <a:pt x="37923" y="612642"/>
                    <a:pt x="14527" y="658703"/>
                    <a:pt x="635" y="711344"/>
                  </a:cubicBezTo>
                  <a:cubicBezTo>
                    <a:pt x="-2289" y="764717"/>
                    <a:pt x="4291" y="813702"/>
                    <a:pt x="32805" y="861226"/>
                  </a:cubicBezTo>
                  <a:cubicBezTo>
                    <a:pt x="241177" y="1207781"/>
                    <a:pt x="448087" y="1555799"/>
                    <a:pt x="655728" y="1903086"/>
                  </a:cubicBezTo>
                  <a:cubicBezTo>
                    <a:pt x="666695" y="1921364"/>
                    <a:pt x="675468" y="1942567"/>
                    <a:pt x="695940" y="1954265"/>
                  </a:cubicBezTo>
                  <a:cubicBezTo>
                    <a:pt x="695940" y="1954265"/>
                    <a:pt x="695940" y="1954265"/>
                    <a:pt x="695940" y="1954265"/>
                  </a:cubicBezTo>
                  <a:cubicBezTo>
                    <a:pt x="713487" y="1978392"/>
                    <a:pt x="731034" y="2001789"/>
                    <a:pt x="749312" y="2025916"/>
                  </a:cubicBezTo>
                  <a:cubicBezTo>
                    <a:pt x="770515" y="2041270"/>
                    <a:pt x="796105" y="2050043"/>
                    <a:pt x="812921" y="2071977"/>
                  </a:cubicBezTo>
                  <a:cubicBezTo>
                    <a:pt x="852402" y="2083675"/>
                    <a:pt x="891152" y="2089524"/>
                    <a:pt x="930633" y="2071246"/>
                  </a:cubicBezTo>
                  <a:cubicBezTo>
                    <a:pt x="938675" y="2055161"/>
                    <a:pt x="956953" y="2054430"/>
                    <a:pt x="970114" y="2047119"/>
                  </a:cubicBezTo>
                  <a:cubicBezTo>
                    <a:pt x="1287424" y="1872379"/>
                    <a:pt x="1605466" y="1697639"/>
                    <a:pt x="1923508" y="1522899"/>
                  </a:cubicBezTo>
                  <a:cubicBezTo>
                    <a:pt x="1958602" y="1503889"/>
                    <a:pt x="1987116" y="1478300"/>
                    <a:pt x="2006856" y="1443205"/>
                  </a:cubicBezTo>
                  <a:cubicBezTo>
                    <a:pt x="2036833" y="1406649"/>
                    <a:pt x="2041950" y="1362781"/>
                    <a:pt x="2042682" y="1317451"/>
                  </a:cubicBezTo>
                  <a:cubicBezTo>
                    <a:pt x="2034639" y="1276508"/>
                    <a:pt x="2017092" y="1240682"/>
                    <a:pt x="1995889" y="1206319"/>
                  </a:cubicBezTo>
                  <a:close/>
                </a:path>
              </a:pathLst>
            </a:custGeom>
            <a:solidFill>
              <a:schemeClr val="tx1"/>
            </a:solidFill>
            <a:ln w="7307"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ACE7585-1A75-4610-AF67-77221CD9FA40}"/>
                </a:ext>
              </a:extLst>
            </p:cNvPr>
            <p:cNvSpPr/>
            <p:nvPr/>
          </p:nvSpPr>
          <p:spPr>
            <a:xfrm>
              <a:off x="3012261" y="1361215"/>
              <a:ext cx="255896" cy="226650"/>
            </a:xfrm>
            <a:custGeom>
              <a:avLst/>
              <a:gdLst>
                <a:gd name="connsiteX0" fmla="*/ 173110 w 255895"/>
                <a:gd name="connsiteY0" fmla="*/ 149 h 226650"/>
                <a:gd name="connsiteX1" fmla="*/ 210397 w 255895"/>
                <a:gd name="connsiteY1" fmla="*/ 19159 h 226650"/>
                <a:gd name="connsiteX2" fmla="*/ 256459 w 255895"/>
                <a:gd name="connsiteY2" fmla="*/ 96658 h 226650"/>
                <a:gd name="connsiteX3" fmla="*/ 229407 w 255895"/>
                <a:gd name="connsiteY3" fmla="*/ 157342 h 226650"/>
                <a:gd name="connsiteX4" fmla="*/ 109501 w 255895"/>
                <a:gd name="connsiteY4" fmla="*/ 226068 h 226650"/>
                <a:gd name="connsiteX5" fmla="*/ 78063 w 255895"/>
                <a:gd name="connsiteY5" fmla="*/ 231186 h 226650"/>
                <a:gd name="connsiteX6" fmla="*/ 563 w 255895"/>
                <a:gd name="connsiteY6" fmla="*/ 114206 h 226650"/>
                <a:gd name="connsiteX7" fmla="*/ 18841 w 255895"/>
                <a:gd name="connsiteY7" fmla="*/ 79842 h 226650"/>
                <a:gd name="connsiteX8" fmla="*/ 151907 w 255895"/>
                <a:gd name="connsiteY8" fmla="*/ 4536 h 226650"/>
                <a:gd name="connsiteX9" fmla="*/ 173110 w 255895"/>
                <a:gd name="connsiteY9" fmla="*/ 149 h 22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895" h="226650">
                  <a:moveTo>
                    <a:pt x="173110" y="149"/>
                  </a:moveTo>
                  <a:cubicBezTo>
                    <a:pt x="189926" y="-1313"/>
                    <a:pt x="200893" y="8192"/>
                    <a:pt x="210397" y="19159"/>
                  </a:cubicBezTo>
                  <a:cubicBezTo>
                    <a:pt x="230138" y="42555"/>
                    <a:pt x="245492" y="68875"/>
                    <a:pt x="256459" y="96658"/>
                  </a:cubicBezTo>
                  <a:cubicBezTo>
                    <a:pt x="267425" y="124441"/>
                    <a:pt x="249878" y="144182"/>
                    <a:pt x="229407" y="157342"/>
                  </a:cubicBezTo>
                  <a:cubicBezTo>
                    <a:pt x="190657" y="182201"/>
                    <a:pt x="149713" y="203403"/>
                    <a:pt x="109501" y="226068"/>
                  </a:cubicBezTo>
                  <a:cubicBezTo>
                    <a:pt x="99997" y="231186"/>
                    <a:pt x="90492" y="234111"/>
                    <a:pt x="78063" y="231186"/>
                  </a:cubicBezTo>
                  <a:cubicBezTo>
                    <a:pt x="46624" y="222413"/>
                    <a:pt x="-6017" y="146375"/>
                    <a:pt x="563" y="114206"/>
                  </a:cubicBezTo>
                  <a:cubicBezTo>
                    <a:pt x="2756" y="101776"/>
                    <a:pt x="6412" y="87154"/>
                    <a:pt x="18841" y="79842"/>
                  </a:cubicBezTo>
                  <a:cubicBezTo>
                    <a:pt x="62709" y="54253"/>
                    <a:pt x="107308" y="29394"/>
                    <a:pt x="151907" y="4536"/>
                  </a:cubicBezTo>
                  <a:cubicBezTo>
                    <a:pt x="158487" y="880"/>
                    <a:pt x="166530" y="1611"/>
                    <a:pt x="173110" y="149"/>
                  </a:cubicBezTo>
                  <a:close/>
                </a:path>
              </a:pathLst>
            </a:custGeom>
            <a:solidFill>
              <a:schemeClr val="bg1"/>
            </a:solidFill>
            <a:ln w="7307"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22C73B4-1B3C-4625-90E0-4048225B8C80}"/>
                </a:ext>
              </a:extLst>
            </p:cNvPr>
            <p:cNvSpPr/>
            <p:nvPr/>
          </p:nvSpPr>
          <p:spPr>
            <a:xfrm>
              <a:off x="1416767" y="4295465"/>
              <a:ext cx="2120277" cy="2558955"/>
            </a:xfrm>
            <a:custGeom>
              <a:avLst/>
              <a:gdLst>
                <a:gd name="connsiteX0" fmla="*/ 2099075 w 2120277"/>
                <a:gd name="connsiteY0" fmla="*/ 1937418 h 2558955"/>
                <a:gd name="connsiteX1" fmla="*/ 2107117 w 2120277"/>
                <a:gd name="connsiteY1" fmla="*/ 1856263 h 2558955"/>
                <a:gd name="connsiteX2" fmla="*/ 2121009 w 2120277"/>
                <a:gd name="connsiteY2" fmla="*/ 1846758 h 2558955"/>
                <a:gd name="connsiteX3" fmla="*/ 2106386 w 2120277"/>
                <a:gd name="connsiteY3" fmla="*/ 1806546 h 2558955"/>
                <a:gd name="connsiteX4" fmla="*/ 2105655 w 2120277"/>
                <a:gd name="connsiteY4" fmla="*/ 994992 h 2558955"/>
                <a:gd name="connsiteX5" fmla="*/ 2075678 w 2120277"/>
                <a:gd name="connsiteY5" fmla="*/ 516101 h 2558955"/>
                <a:gd name="connsiteX6" fmla="*/ 2063249 w 2120277"/>
                <a:gd name="connsiteY6" fmla="*/ 464922 h 2558955"/>
                <a:gd name="connsiteX7" fmla="*/ 2012070 w 2120277"/>
                <a:gd name="connsiteY7" fmla="*/ 354522 h 2558955"/>
                <a:gd name="connsiteX8" fmla="*/ 1964547 w 2120277"/>
                <a:gd name="connsiteY8" fmla="*/ 306267 h 2558955"/>
                <a:gd name="connsiteX9" fmla="*/ 1850490 w 2120277"/>
                <a:gd name="connsiteY9" fmla="*/ 185631 h 2558955"/>
                <a:gd name="connsiteX10" fmla="*/ 1850490 w 2120277"/>
                <a:gd name="connsiteY10" fmla="*/ 185631 h 2558955"/>
                <a:gd name="connsiteX11" fmla="*/ 1850490 w 2120277"/>
                <a:gd name="connsiteY11" fmla="*/ 185631 h 2558955"/>
                <a:gd name="connsiteX12" fmla="*/ 1457142 w 2120277"/>
                <a:gd name="connsiteY12" fmla="*/ 13084 h 2558955"/>
                <a:gd name="connsiteX13" fmla="*/ 697498 w 2120277"/>
                <a:gd name="connsiteY13" fmla="*/ 9428 h 2558955"/>
                <a:gd name="connsiteX14" fmla="*/ 47523 w 2120277"/>
                <a:gd name="connsiteY14" fmla="*/ 480276 h 2558955"/>
                <a:gd name="connsiteX15" fmla="*/ 0 w 2120277"/>
                <a:gd name="connsiteY15" fmla="*/ 662327 h 2558955"/>
                <a:gd name="connsiteX16" fmla="*/ 0 w 2120277"/>
                <a:gd name="connsiteY16" fmla="*/ 1927182 h 2558955"/>
                <a:gd name="connsiteX17" fmla="*/ 18278 w 2120277"/>
                <a:gd name="connsiteY17" fmla="*/ 2030272 h 2558955"/>
                <a:gd name="connsiteX18" fmla="*/ 200330 w 2120277"/>
                <a:gd name="connsiteY18" fmla="*/ 2346851 h 2558955"/>
                <a:gd name="connsiteX19" fmla="*/ 300494 w 2120277"/>
                <a:gd name="connsiteY19" fmla="*/ 2422889 h 2558955"/>
                <a:gd name="connsiteX20" fmla="*/ 362641 w 2120277"/>
                <a:gd name="connsiteY20" fmla="*/ 2472606 h 2558955"/>
                <a:gd name="connsiteX21" fmla="*/ 658748 w 2120277"/>
                <a:gd name="connsiteY21" fmla="*/ 2563266 h 2558955"/>
                <a:gd name="connsiteX22" fmla="*/ 1448369 w 2120277"/>
                <a:gd name="connsiteY22" fmla="*/ 2563266 h 2558955"/>
                <a:gd name="connsiteX23" fmla="*/ 1457873 w 2120277"/>
                <a:gd name="connsiteY23" fmla="*/ 2558148 h 2558955"/>
                <a:gd name="connsiteX24" fmla="*/ 2093225 w 2120277"/>
                <a:gd name="connsiteY24" fmla="*/ 1974706 h 2558955"/>
                <a:gd name="connsiteX25" fmla="*/ 2113697 w 2120277"/>
                <a:gd name="connsiteY25" fmla="*/ 1955697 h 2558955"/>
                <a:gd name="connsiteX26" fmla="*/ 2099075 w 2120277"/>
                <a:gd name="connsiteY26" fmla="*/ 1937418 h 2558955"/>
                <a:gd name="connsiteX27" fmla="*/ 516178 w 2120277"/>
                <a:gd name="connsiteY27" fmla="*/ 1979824 h 2558955"/>
                <a:gd name="connsiteX28" fmla="*/ 336320 w 2120277"/>
                <a:gd name="connsiteY28" fmla="*/ 1802890 h 2558955"/>
                <a:gd name="connsiteX29" fmla="*/ 516178 w 2120277"/>
                <a:gd name="connsiteY29" fmla="*/ 1622302 h 2558955"/>
                <a:gd name="connsiteX30" fmla="*/ 694574 w 2120277"/>
                <a:gd name="connsiteY30" fmla="*/ 1801428 h 2558955"/>
                <a:gd name="connsiteX31" fmla="*/ 516178 w 2120277"/>
                <a:gd name="connsiteY31" fmla="*/ 1979824 h 2558955"/>
                <a:gd name="connsiteX32" fmla="*/ 1332850 w 2120277"/>
                <a:gd name="connsiteY32" fmla="*/ 2199163 h 2558955"/>
                <a:gd name="connsiteX33" fmla="*/ 1299949 w 2120277"/>
                <a:gd name="connsiteY33" fmla="*/ 2199894 h 2558955"/>
                <a:gd name="connsiteX34" fmla="*/ 715776 w 2120277"/>
                <a:gd name="connsiteY34" fmla="*/ 2200625 h 2558955"/>
                <a:gd name="connsiteX35" fmla="*/ 715776 w 2120277"/>
                <a:gd name="connsiteY35" fmla="*/ 2145791 h 2558955"/>
                <a:gd name="connsiteX36" fmla="*/ 1285327 w 2120277"/>
                <a:gd name="connsiteY36" fmla="*/ 2146522 h 2558955"/>
                <a:gd name="connsiteX37" fmla="*/ 1332850 w 2120277"/>
                <a:gd name="connsiteY37" fmla="*/ 2147253 h 2558955"/>
                <a:gd name="connsiteX38" fmla="*/ 1355515 w 2120277"/>
                <a:gd name="connsiteY38" fmla="*/ 2175036 h 2558955"/>
                <a:gd name="connsiteX39" fmla="*/ 1332850 w 2120277"/>
                <a:gd name="connsiteY39" fmla="*/ 2199163 h 2558955"/>
                <a:gd name="connsiteX40" fmla="*/ 1655279 w 2120277"/>
                <a:gd name="connsiteY40" fmla="*/ 1897937 h 2558955"/>
                <a:gd name="connsiteX41" fmla="*/ 1637731 w 2120277"/>
                <a:gd name="connsiteY41" fmla="*/ 1935225 h 2558955"/>
                <a:gd name="connsiteX42" fmla="*/ 1634807 w 2120277"/>
                <a:gd name="connsiteY42" fmla="*/ 1935225 h 2558955"/>
                <a:gd name="connsiteX43" fmla="*/ 1585090 w 2120277"/>
                <a:gd name="connsiteY43" fmla="*/ 1960083 h 2558955"/>
                <a:gd name="connsiteX44" fmla="*/ 1551458 w 2120277"/>
                <a:gd name="connsiteY44" fmla="*/ 1960083 h 2558955"/>
                <a:gd name="connsiteX45" fmla="*/ 1443251 w 2120277"/>
                <a:gd name="connsiteY45" fmla="*/ 1937418 h 2558955"/>
                <a:gd name="connsiteX46" fmla="*/ 1378180 w 2120277"/>
                <a:gd name="connsiteY46" fmla="*/ 1739282 h 2558955"/>
                <a:gd name="connsiteX47" fmla="*/ 1563156 w 2120277"/>
                <a:gd name="connsiteY47" fmla="*/ 1645697 h 2558955"/>
                <a:gd name="connsiteX48" fmla="*/ 1655279 w 2120277"/>
                <a:gd name="connsiteY48" fmla="*/ 1897937 h 2558955"/>
                <a:gd name="connsiteX49" fmla="*/ 1786882 w 2120277"/>
                <a:gd name="connsiteY49" fmla="*/ 1405887 h 2558955"/>
                <a:gd name="connsiteX50" fmla="*/ 1027238 w 2120277"/>
                <a:gd name="connsiteY50" fmla="*/ 1405156 h 2558955"/>
                <a:gd name="connsiteX51" fmla="*/ 278561 w 2120277"/>
                <a:gd name="connsiteY51" fmla="*/ 1405887 h 2558955"/>
                <a:gd name="connsiteX52" fmla="*/ 239811 w 2120277"/>
                <a:gd name="connsiteY52" fmla="*/ 1365675 h 2558955"/>
                <a:gd name="connsiteX53" fmla="*/ 239811 w 2120277"/>
                <a:gd name="connsiteY53" fmla="*/ 668177 h 2558955"/>
                <a:gd name="connsiteX54" fmla="*/ 274905 w 2120277"/>
                <a:gd name="connsiteY54" fmla="*/ 632351 h 2558955"/>
                <a:gd name="connsiteX55" fmla="*/ 1786882 w 2120277"/>
                <a:gd name="connsiteY55" fmla="*/ 632351 h 2558955"/>
                <a:gd name="connsiteX56" fmla="*/ 1821976 w 2120277"/>
                <a:gd name="connsiteY56" fmla="*/ 668908 h 2558955"/>
                <a:gd name="connsiteX57" fmla="*/ 1821976 w 2120277"/>
                <a:gd name="connsiteY57" fmla="*/ 1370062 h 2558955"/>
                <a:gd name="connsiteX58" fmla="*/ 1786882 w 2120277"/>
                <a:gd name="connsiteY58" fmla="*/ 1405887 h 255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120277" h="2558955">
                  <a:moveTo>
                    <a:pt x="2099075" y="1937418"/>
                  </a:moveTo>
                  <a:cubicBezTo>
                    <a:pt x="2106386" y="1910367"/>
                    <a:pt x="2104192" y="1883315"/>
                    <a:pt x="2107117" y="1856263"/>
                  </a:cubicBezTo>
                  <a:cubicBezTo>
                    <a:pt x="2107848" y="1852608"/>
                    <a:pt x="2115891" y="1850414"/>
                    <a:pt x="2121009" y="1846758"/>
                  </a:cubicBezTo>
                  <a:cubicBezTo>
                    <a:pt x="2101999" y="1838716"/>
                    <a:pt x="2106386" y="1821169"/>
                    <a:pt x="2106386" y="1806546"/>
                  </a:cubicBezTo>
                  <a:cubicBezTo>
                    <a:pt x="2106386" y="1536028"/>
                    <a:pt x="2107117" y="1265510"/>
                    <a:pt x="2105655" y="994992"/>
                  </a:cubicBezTo>
                  <a:cubicBezTo>
                    <a:pt x="2104924" y="834874"/>
                    <a:pt x="2119546" y="673294"/>
                    <a:pt x="2075678" y="516101"/>
                  </a:cubicBezTo>
                  <a:cubicBezTo>
                    <a:pt x="2080796" y="497092"/>
                    <a:pt x="2069098" y="481739"/>
                    <a:pt x="2063249" y="464922"/>
                  </a:cubicBezTo>
                  <a:cubicBezTo>
                    <a:pt x="2049358" y="426904"/>
                    <a:pt x="2028155" y="391809"/>
                    <a:pt x="2012070" y="354522"/>
                  </a:cubicBezTo>
                  <a:cubicBezTo>
                    <a:pt x="1992330" y="342093"/>
                    <a:pt x="1977707" y="325277"/>
                    <a:pt x="1964547" y="306267"/>
                  </a:cubicBezTo>
                  <a:cubicBezTo>
                    <a:pt x="1931646" y="261668"/>
                    <a:pt x="1896551" y="218532"/>
                    <a:pt x="1850490" y="185631"/>
                  </a:cubicBezTo>
                  <a:cubicBezTo>
                    <a:pt x="1850490" y="185631"/>
                    <a:pt x="1850490" y="185631"/>
                    <a:pt x="1850490" y="185631"/>
                  </a:cubicBezTo>
                  <a:cubicBezTo>
                    <a:pt x="1850490" y="185631"/>
                    <a:pt x="1850490" y="185631"/>
                    <a:pt x="1850490" y="185631"/>
                  </a:cubicBezTo>
                  <a:cubicBezTo>
                    <a:pt x="1738627" y="84004"/>
                    <a:pt x="1606293" y="23320"/>
                    <a:pt x="1457142" y="13084"/>
                  </a:cubicBezTo>
                  <a:cubicBezTo>
                    <a:pt x="1204171" y="-4463"/>
                    <a:pt x="950469" y="-3001"/>
                    <a:pt x="697498" y="9428"/>
                  </a:cubicBezTo>
                  <a:cubicBezTo>
                    <a:pt x="385306" y="25513"/>
                    <a:pt x="168891" y="192211"/>
                    <a:pt x="47523" y="480276"/>
                  </a:cubicBezTo>
                  <a:cubicBezTo>
                    <a:pt x="22665" y="538767"/>
                    <a:pt x="15354" y="601644"/>
                    <a:pt x="0" y="662327"/>
                  </a:cubicBezTo>
                  <a:cubicBezTo>
                    <a:pt x="0" y="1084190"/>
                    <a:pt x="0" y="1505321"/>
                    <a:pt x="0" y="1927182"/>
                  </a:cubicBezTo>
                  <a:cubicBezTo>
                    <a:pt x="9505" y="1960815"/>
                    <a:pt x="8042" y="1996640"/>
                    <a:pt x="18278" y="2030272"/>
                  </a:cubicBezTo>
                  <a:cubicBezTo>
                    <a:pt x="52641" y="2150909"/>
                    <a:pt x="114787" y="2256191"/>
                    <a:pt x="200330" y="2346851"/>
                  </a:cubicBezTo>
                  <a:cubicBezTo>
                    <a:pt x="228844" y="2377559"/>
                    <a:pt x="257358" y="2410460"/>
                    <a:pt x="300494" y="2422889"/>
                  </a:cubicBezTo>
                  <a:cubicBezTo>
                    <a:pt x="310730" y="2451403"/>
                    <a:pt x="339976" y="2459446"/>
                    <a:pt x="362641" y="2472606"/>
                  </a:cubicBezTo>
                  <a:cubicBezTo>
                    <a:pt x="454032" y="2525978"/>
                    <a:pt x="552003" y="2559610"/>
                    <a:pt x="658748" y="2563266"/>
                  </a:cubicBezTo>
                  <a:cubicBezTo>
                    <a:pt x="921955" y="2563266"/>
                    <a:pt x="1185162" y="2563266"/>
                    <a:pt x="1448369" y="2563266"/>
                  </a:cubicBezTo>
                  <a:cubicBezTo>
                    <a:pt x="1451293" y="2561804"/>
                    <a:pt x="1454218" y="2558879"/>
                    <a:pt x="1457873" y="2558148"/>
                  </a:cubicBezTo>
                  <a:cubicBezTo>
                    <a:pt x="1797849" y="2503313"/>
                    <a:pt x="2009877" y="2308833"/>
                    <a:pt x="2093225" y="1974706"/>
                  </a:cubicBezTo>
                  <a:cubicBezTo>
                    <a:pt x="2096150" y="1963008"/>
                    <a:pt x="2099075" y="1953503"/>
                    <a:pt x="2113697" y="1955697"/>
                  </a:cubicBezTo>
                  <a:cubicBezTo>
                    <a:pt x="2109310" y="1949848"/>
                    <a:pt x="2096881" y="1947654"/>
                    <a:pt x="2099075" y="1937418"/>
                  </a:cubicBezTo>
                  <a:close/>
                  <a:moveTo>
                    <a:pt x="516178" y="1979824"/>
                  </a:moveTo>
                  <a:cubicBezTo>
                    <a:pt x="416744" y="1979824"/>
                    <a:pt x="337051" y="1901593"/>
                    <a:pt x="336320" y="1802890"/>
                  </a:cubicBezTo>
                  <a:cubicBezTo>
                    <a:pt x="335589" y="1701994"/>
                    <a:pt x="416013" y="1621570"/>
                    <a:pt x="516178" y="1622302"/>
                  </a:cubicBezTo>
                  <a:cubicBezTo>
                    <a:pt x="614880" y="1623033"/>
                    <a:pt x="694574" y="1702726"/>
                    <a:pt x="694574" y="1801428"/>
                  </a:cubicBezTo>
                  <a:cubicBezTo>
                    <a:pt x="694574" y="1900131"/>
                    <a:pt x="614880" y="1979824"/>
                    <a:pt x="516178" y="1979824"/>
                  </a:cubicBezTo>
                  <a:close/>
                  <a:moveTo>
                    <a:pt x="1332850" y="2199163"/>
                  </a:moveTo>
                  <a:cubicBezTo>
                    <a:pt x="1321883" y="2199894"/>
                    <a:pt x="1310916" y="2199894"/>
                    <a:pt x="1299949" y="2199894"/>
                  </a:cubicBezTo>
                  <a:cubicBezTo>
                    <a:pt x="1105469" y="2199894"/>
                    <a:pt x="910988" y="2200625"/>
                    <a:pt x="715776" y="2200625"/>
                  </a:cubicBezTo>
                  <a:cubicBezTo>
                    <a:pt x="686531" y="2177960"/>
                    <a:pt x="686531" y="2169918"/>
                    <a:pt x="715776" y="2145791"/>
                  </a:cubicBezTo>
                  <a:cubicBezTo>
                    <a:pt x="905870" y="2145791"/>
                    <a:pt x="1095233" y="2146522"/>
                    <a:pt x="1285327" y="2146522"/>
                  </a:cubicBezTo>
                  <a:cubicBezTo>
                    <a:pt x="1301412" y="2146522"/>
                    <a:pt x="1316765" y="2145791"/>
                    <a:pt x="1332850" y="2147253"/>
                  </a:cubicBezTo>
                  <a:cubicBezTo>
                    <a:pt x="1348935" y="2148715"/>
                    <a:pt x="1356246" y="2160413"/>
                    <a:pt x="1355515" y="2175036"/>
                  </a:cubicBezTo>
                  <a:cubicBezTo>
                    <a:pt x="1354784" y="2188196"/>
                    <a:pt x="1347473" y="2198432"/>
                    <a:pt x="1332850" y="2199163"/>
                  </a:cubicBezTo>
                  <a:close/>
                  <a:moveTo>
                    <a:pt x="1655279" y="1897937"/>
                  </a:moveTo>
                  <a:cubicBezTo>
                    <a:pt x="1647967" y="1908904"/>
                    <a:pt x="1631882" y="1918409"/>
                    <a:pt x="1637731" y="1935225"/>
                  </a:cubicBezTo>
                  <a:cubicBezTo>
                    <a:pt x="1637000" y="1935225"/>
                    <a:pt x="1635538" y="1935225"/>
                    <a:pt x="1634807" y="1935225"/>
                  </a:cubicBezTo>
                  <a:cubicBezTo>
                    <a:pt x="1612142" y="1932300"/>
                    <a:pt x="1596788" y="1943267"/>
                    <a:pt x="1585090" y="1960083"/>
                  </a:cubicBezTo>
                  <a:cubicBezTo>
                    <a:pt x="1574123" y="1955697"/>
                    <a:pt x="1563156" y="1957890"/>
                    <a:pt x="1551458" y="1960083"/>
                  </a:cubicBezTo>
                  <a:cubicBezTo>
                    <a:pt x="1511977" y="1967395"/>
                    <a:pt x="1476152" y="1956428"/>
                    <a:pt x="1443251" y="1937418"/>
                  </a:cubicBezTo>
                  <a:cubicBezTo>
                    <a:pt x="1377449" y="1899400"/>
                    <a:pt x="1348935" y="1810933"/>
                    <a:pt x="1378180" y="1739282"/>
                  </a:cubicBezTo>
                  <a:cubicBezTo>
                    <a:pt x="1407425" y="1667631"/>
                    <a:pt x="1489312" y="1626688"/>
                    <a:pt x="1563156" y="1645697"/>
                  </a:cubicBezTo>
                  <a:cubicBezTo>
                    <a:pt x="1677944" y="1675674"/>
                    <a:pt x="1721811" y="1796310"/>
                    <a:pt x="1655279" y="1897937"/>
                  </a:cubicBezTo>
                  <a:close/>
                  <a:moveTo>
                    <a:pt x="1786882" y="1405887"/>
                  </a:moveTo>
                  <a:cubicBezTo>
                    <a:pt x="1533911" y="1404424"/>
                    <a:pt x="1280209" y="1405156"/>
                    <a:pt x="1027238" y="1405156"/>
                  </a:cubicBezTo>
                  <a:cubicBezTo>
                    <a:pt x="777922" y="1405156"/>
                    <a:pt x="527876" y="1404424"/>
                    <a:pt x="278561" y="1405887"/>
                  </a:cubicBezTo>
                  <a:cubicBezTo>
                    <a:pt x="244929" y="1405887"/>
                    <a:pt x="239811" y="1396382"/>
                    <a:pt x="239811" y="1365675"/>
                  </a:cubicBezTo>
                  <a:cubicBezTo>
                    <a:pt x="241273" y="1133175"/>
                    <a:pt x="241273" y="900676"/>
                    <a:pt x="239811" y="668177"/>
                  </a:cubicBezTo>
                  <a:cubicBezTo>
                    <a:pt x="239811" y="639663"/>
                    <a:pt x="246391" y="632351"/>
                    <a:pt x="274905" y="632351"/>
                  </a:cubicBezTo>
                  <a:cubicBezTo>
                    <a:pt x="778654" y="633082"/>
                    <a:pt x="1283133" y="633082"/>
                    <a:pt x="1786882" y="632351"/>
                  </a:cubicBezTo>
                  <a:cubicBezTo>
                    <a:pt x="1816858" y="632351"/>
                    <a:pt x="1821976" y="641125"/>
                    <a:pt x="1821976" y="668908"/>
                  </a:cubicBezTo>
                  <a:cubicBezTo>
                    <a:pt x="1821245" y="902869"/>
                    <a:pt x="1820514" y="1136831"/>
                    <a:pt x="1821976" y="1370062"/>
                  </a:cubicBezTo>
                  <a:cubicBezTo>
                    <a:pt x="1821976" y="1398576"/>
                    <a:pt x="1815396" y="1406618"/>
                    <a:pt x="1786882" y="1405887"/>
                  </a:cubicBezTo>
                  <a:close/>
                </a:path>
              </a:pathLst>
            </a:custGeom>
            <a:solidFill>
              <a:schemeClr val="tx1"/>
            </a:solidFill>
            <a:ln w="7307"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63AADAF-B86B-482E-B89E-0E0C7DD08D9B}"/>
                </a:ext>
              </a:extLst>
            </p:cNvPr>
            <p:cNvSpPr/>
            <p:nvPr/>
          </p:nvSpPr>
          <p:spPr>
            <a:xfrm>
              <a:off x="1812247" y="5067462"/>
              <a:ext cx="723819" cy="95047"/>
            </a:xfrm>
            <a:custGeom>
              <a:avLst/>
              <a:gdLst>
                <a:gd name="connsiteX0" fmla="*/ 662465 w 723818"/>
                <a:gd name="connsiteY0" fmla="*/ 0 h 95046"/>
                <a:gd name="connsiteX1" fmla="*/ 363433 w 723818"/>
                <a:gd name="connsiteY1" fmla="*/ 0 h 95046"/>
                <a:gd name="connsiteX2" fmla="*/ 64401 w 723818"/>
                <a:gd name="connsiteY2" fmla="*/ 0 h 95046"/>
                <a:gd name="connsiteX3" fmla="*/ 61 w 723818"/>
                <a:gd name="connsiteY3" fmla="*/ 48986 h 95046"/>
                <a:gd name="connsiteX4" fmla="*/ 62207 w 723818"/>
                <a:gd name="connsiteY4" fmla="*/ 101627 h 95046"/>
                <a:gd name="connsiteX5" fmla="*/ 664658 w 723818"/>
                <a:gd name="connsiteY5" fmla="*/ 101627 h 95046"/>
                <a:gd name="connsiteX6" fmla="*/ 726073 w 723818"/>
                <a:gd name="connsiteY6" fmla="*/ 49717 h 95046"/>
                <a:gd name="connsiteX7" fmla="*/ 662465 w 723818"/>
                <a:gd name="connsiteY7" fmla="*/ 0 h 9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818" h="95046">
                  <a:moveTo>
                    <a:pt x="662465" y="0"/>
                  </a:moveTo>
                  <a:cubicBezTo>
                    <a:pt x="563031" y="0"/>
                    <a:pt x="462867" y="0"/>
                    <a:pt x="363433" y="0"/>
                  </a:cubicBezTo>
                  <a:cubicBezTo>
                    <a:pt x="263999" y="0"/>
                    <a:pt x="163834" y="0"/>
                    <a:pt x="64401" y="0"/>
                  </a:cubicBezTo>
                  <a:cubicBezTo>
                    <a:pt x="22726" y="0"/>
                    <a:pt x="1523" y="16816"/>
                    <a:pt x="61" y="48986"/>
                  </a:cubicBezTo>
                  <a:cubicBezTo>
                    <a:pt x="-1401" y="78962"/>
                    <a:pt x="23457" y="101627"/>
                    <a:pt x="62207" y="101627"/>
                  </a:cubicBezTo>
                  <a:cubicBezTo>
                    <a:pt x="263268" y="102358"/>
                    <a:pt x="463598" y="102358"/>
                    <a:pt x="664658" y="101627"/>
                  </a:cubicBezTo>
                  <a:cubicBezTo>
                    <a:pt x="706333" y="101627"/>
                    <a:pt x="726073" y="81887"/>
                    <a:pt x="726073" y="49717"/>
                  </a:cubicBezTo>
                  <a:cubicBezTo>
                    <a:pt x="724611" y="16085"/>
                    <a:pt x="705602" y="0"/>
                    <a:pt x="662465" y="0"/>
                  </a:cubicBezTo>
                  <a:close/>
                </a:path>
              </a:pathLst>
            </a:custGeom>
            <a:solidFill>
              <a:srgbClr val="030303"/>
            </a:solidFill>
            <a:ln w="7307"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CEB36F2-3C51-4C1A-B9EB-B2ED516FFAA5}"/>
                </a:ext>
              </a:extLst>
            </p:cNvPr>
            <p:cNvSpPr/>
            <p:nvPr/>
          </p:nvSpPr>
          <p:spPr>
            <a:xfrm>
              <a:off x="1934389" y="5315722"/>
              <a:ext cx="519102" cy="109670"/>
            </a:xfrm>
            <a:custGeom>
              <a:avLst/>
              <a:gdLst>
                <a:gd name="connsiteX0" fmla="*/ 457705 w 519102"/>
                <a:gd name="connsiteY0" fmla="*/ 325 h 109669"/>
                <a:gd name="connsiteX1" fmla="*/ 261031 w 519102"/>
                <a:gd name="connsiteY1" fmla="*/ 325 h 109669"/>
                <a:gd name="connsiteX2" fmla="*/ 60701 w 519102"/>
                <a:gd name="connsiteY2" fmla="*/ 325 h 109669"/>
                <a:gd name="connsiteX3" fmla="*/ 18 w 519102"/>
                <a:gd name="connsiteY3" fmla="*/ 52235 h 109669"/>
                <a:gd name="connsiteX4" fmla="*/ 60701 w 519102"/>
                <a:gd name="connsiteY4" fmla="*/ 109263 h 109669"/>
                <a:gd name="connsiteX5" fmla="*/ 458436 w 519102"/>
                <a:gd name="connsiteY5" fmla="*/ 109263 h 109669"/>
                <a:gd name="connsiteX6" fmla="*/ 521313 w 519102"/>
                <a:gd name="connsiteY6" fmla="*/ 53698 h 109669"/>
                <a:gd name="connsiteX7" fmla="*/ 457705 w 519102"/>
                <a:gd name="connsiteY7" fmla="*/ 325 h 10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102" h="109669">
                  <a:moveTo>
                    <a:pt x="457705" y="325"/>
                  </a:moveTo>
                  <a:cubicBezTo>
                    <a:pt x="391903" y="-406"/>
                    <a:pt x="326102" y="325"/>
                    <a:pt x="261031" y="325"/>
                  </a:cubicBezTo>
                  <a:cubicBezTo>
                    <a:pt x="194498" y="325"/>
                    <a:pt x="127234" y="-406"/>
                    <a:pt x="60701" y="325"/>
                  </a:cubicBezTo>
                  <a:cubicBezTo>
                    <a:pt x="20489" y="1056"/>
                    <a:pt x="749" y="18603"/>
                    <a:pt x="18" y="52235"/>
                  </a:cubicBezTo>
                  <a:cubicBezTo>
                    <a:pt x="-713" y="87330"/>
                    <a:pt x="21220" y="109263"/>
                    <a:pt x="60701" y="109263"/>
                  </a:cubicBezTo>
                  <a:cubicBezTo>
                    <a:pt x="193036" y="109994"/>
                    <a:pt x="326102" y="109994"/>
                    <a:pt x="458436" y="109263"/>
                  </a:cubicBezTo>
                  <a:cubicBezTo>
                    <a:pt x="498648" y="109263"/>
                    <a:pt x="521313" y="87330"/>
                    <a:pt x="521313" y="53698"/>
                  </a:cubicBezTo>
                  <a:cubicBezTo>
                    <a:pt x="521313" y="19335"/>
                    <a:pt x="500111" y="1056"/>
                    <a:pt x="457705" y="325"/>
                  </a:cubicBezTo>
                  <a:close/>
                </a:path>
              </a:pathLst>
            </a:custGeom>
            <a:solidFill>
              <a:srgbClr val="030303"/>
            </a:solidFill>
            <a:ln w="7307"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FE6CFFC-4943-429F-B1AC-D52FBAFE7DF9}"/>
                </a:ext>
              </a:extLst>
            </p:cNvPr>
            <p:cNvSpPr/>
            <p:nvPr/>
          </p:nvSpPr>
          <p:spPr>
            <a:xfrm>
              <a:off x="2680885" y="5005787"/>
              <a:ext cx="146226" cy="248584"/>
            </a:xfrm>
            <a:custGeom>
              <a:avLst/>
              <a:gdLst>
                <a:gd name="connsiteX0" fmla="*/ 152812 w 146226"/>
                <a:gd name="connsiteY0" fmla="*/ 240802 h 248584"/>
                <a:gd name="connsiteX1" fmla="*/ 135265 w 146226"/>
                <a:gd name="connsiteY1" fmla="*/ 224717 h 248584"/>
                <a:gd name="connsiteX2" fmla="*/ 95053 w 146226"/>
                <a:gd name="connsiteY2" fmla="*/ 180118 h 248584"/>
                <a:gd name="connsiteX3" fmla="*/ 95784 w 146226"/>
                <a:gd name="connsiteY3" fmla="*/ 114316 h 248584"/>
                <a:gd name="connsiteX4" fmla="*/ 95784 w 146226"/>
                <a:gd name="connsiteY4" fmla="*/ 55826 h 248584"/>
                <a:gd name="connsiteX5" fmla="*/ 32907 w 146226"/>
                <a:gd name="connsiteY5" fmla="*/ 6840 h 248584"/>
                <a:gd name="connsiteX6" fmla="*/ 25595 w 146226"/>
                <a:gd name="connsiteY6" fmla="*/ 9034 h 248584"/>
                <a:gd name="connsiteX7" fmla="*/ 737 w 146226"/>
                <a:gd name="connsiteY7" fmla="*/ 30968 h 248584"/>
                <a:gd name="connsiteX8" fmla="*/ 32175 w 146226"/>
                <a:gd name="connsiteY8" fmla="*/ 37548 h 248584"/>
                <a:gd name="connsiteX9" fmla="*/ 61421 w 146226"/>
                <a:gd name="connsiteY9" fmla="*/ 62406 h 248584"/>
                <a:gd name="connsiteX10" fmla="*/ 61421 w 146226"/>
                <a:gd name="connsiteY10" fmla="*/ 182311 h 248584"/>
                <a:gd name="connsiteX11" fmla="*/ 24864 w 146226"/>
                <a:gd name="connsiteY11" fmla="*/ 223255 h 248584"/>
                <a:gd name="connsiteX12" fmla="*/ 6586 w 146226"/>
                <a:gd name="connsiteY12" fmla="*/ 237878 h 248584"/>
                <a:gd name="connsiteX13" fmla="*/ 25595 w 146226"/>
                <a:gd name="connsiteY13" fmla="*/ 251769 h 248584"/>
                <a:gd name="connsiteX14" fmla="*/ 135265 w 146226"/>
                <a:gd name="connsiteY14" fmla="*/ 251769 h 248584"/>
                <a:gd name="connsiteX15" fmla="*/ 152812 w 146226"/>
                <a:gd name="connsiteY15" fmla="*/ 240802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152812" y="240802"/>
                  </a:moveTo>
                  <a:cubicBezTo>
                    <a:pt x="152812" y="227642"/>
                    <a:pt x="146963" y="221793"/>
                    <a:pt x="135265" y="224717"/>
                  </a:cubicBezTo>
                  <a:cubicBezTo>
                    <a:pt x="96515" y="232029"/>
                    <a:pt x="92128" y="211557"/>
                    <a:pt x="95053" y="180118"/>
                  </a:cubicBezTo>
                  <a:cubicBezTo>
                    <a:pt x="97246" y="158184"/>
                    <a:pt x="95784" y="136250"/>
                    <a:pt x="95784" y="114316"/>
                  </a:cubicBezTo>
                  <a:cubicBezTo>
                    <a:pt x="95784" y="94576"/>
                    <a:pt x="95784" y="75567"/>
                    <a:pt x="95784" y="55826"/>
                  </a:cubicBezTo>
                  <a:cubicBezTo>
                    <a:pt x="95784" y="-5589"/>
                    <a:pt x="94322" y="-6320"/>
                    <a:pt x="32907" y="6840"/>
                  </a:cubicBezTo>
                  <a:cubicBezTo>
                    <a:pt x="30713" y="7572"/>
                    <a:pt x="28520" y="8303"/>
                    <a:pt x="25595" y="9034"/>
                  </a:cubicBezTo>
                  <a:cubicBezTo>
                    <a:pt x="12435" y="11227"/>
                    <a:pt x="-3650" y="11227"/>
                    <a:pt x="737" y="30968"/>
                  </a:cubicBezTo>
                  <a:cubicBezTo>
                    <a:pt x="5855" y="53633"/>
                    <a:pt x="23402" y="40472"/>
                    <a:pt x="32175" y="37548"/>
                  </a:cubicBezTo>
                  <a:cubicBezTo>
                    <a:pt x="59227" y="28774"/>
                    <a:pt x="62883" y="39741"/>
                    <a:pt x="61421" y="62406"/>
                  </a:cubicBezTo>
                  <a:cubicBezTo>
                    <a:pt x="59958" y="102618"/>
                    <a:pt x="59958" y="142831"/>
                    <a:pt x="61421" y="182311"/>
                  </a:cubicBezTo>
                  <a:cubicBezTo>
                    <a:pt x="62883" y="210095"/>
                    <a:pt x="61421" y="231297"/>
                    <a:pt x="24864" y="223255"/>
                  </a:cubicBezTo>
                  <a:cubicBezTo>
                    <a:pt x="13897" y="221062"/>
                    <a:pt x="6586" y="223986"/>
                    <a:pt x="6586" y="237878"/>
                  </a:cubicBezTo>
                  <a:cubicBezTo>
                    <a:pt x="6586" y="253231"/>
                    <a:pt x="16091" y="251769"/>
                    <a:pt x="25595" y="251769"/>
                  </a:cubicBezTo>
                  <a:cubicBezTo>
                    <a:pt x="62152" y="251769"/>
                    <a:pt x="98708" y="251769"/>
                    <a:pt x="135265" y="251769"/>
                  </a:cubicBezTo>
                  <a:cubicBezTo>
                    <a:pt x="144038" y="253231"/>
                    <a:pt x="152812" y="253962"/>
                    <a:pt x="152812" y="240802"/>
                  </a:cubicBezTo>
                  <a:close/>
                </a:path>
              </a:pathLst>
            </a:custGeom>
            <a:solidFill>
              <a:srgbClr val="030303"/>
            </a:solidFill>
            <a:ln w="7307"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76E571E-ED52-4DC5-9AF8-8EFD6D013E4E}"/>
                </a:ext>
              </a:extLst>
            </p:cNvPr>
            <p:cNvSpPr/>
            <p:nvPr/>
          </p:nvSpPr>
          <p:spPr>
            <a:xfrm>
              <a:off x="2859161" y="5006817"/>
              <a:ext cx="146226" cy="248584"/>
            </a:xfrm>
            <a:custGeom>
              <a:avLst/>
              <a:gdLst>
                <a:gd name="connsiteX0" fmla="*/ 35951 w 146226"/>
                <a:gd name="connsiteY0" fmla="*/ 36518 h 248584"/>
                <a:gd name="connsiteX1" fmla="*/ 62272 w 146226"/>
                <a:gd name="connsiteY1" fmla="*/ 58452 h 248584"/>
                <a:gd name="connsiteX2" fmla="*/ 62272 w 146226"/>
                <a:gd name="connsiteY2" fmla="*/ 179088 h 248584"/>
                <a:gd name="connsiteX3" fmla="*/ 21329 w 146226"/>
                <a:gd name="connsiteY3" fmla="*/ 223687 h 248584"/>
                <a:gd name="connsiteX4" fmla="*/ 4513 w 146226"/>
                <a:gd name="connsiteY4" fmla="*/ 240503 h 248584"/>
                <a:gd name="connsiteX5" fmla="*/ 22060 w 146226"/>
                <a:gd name="connsiteY5" fmla="*/ 252201 h 248584"/>
                <a:gd name="connsiteX6" fmla="*/ 124418 w 146226"/>
                <a:gd name="connsiteY6" fmla="*/ 252201 h 248584"/>
                <a:gd name="connsiteX7" fmla="*/ 150739 w 146226"/>
                <a:gd name="connsiteY7" fmla="*/ 239041 h 248584"/>
                <a:gd name="connsiteX8" fmla="*/ 125149 w 146226"/>
                <a:gd name="connsiteY8" fmla="*/ 224418 h 248584"/>
                <a:gd name="connsiteX9" fmla="*/ 93710 w 146226"/>
                <a:gd name="connsiteY9" fmla="*/ 192249 h 248584"/>
                <a:gd name="connsiteX10" fmla="*/ 94442 w 146226"/>
                <a:gd name="connsiteY10" fmla="*/ 115480 h 248584"/>
                <a:gd name="connsiteX11" fmla="*/ 94442 w 146226"/>
                <a:gd name="connsiteY11" fmla="*/ 53334 h 248584"/>
                <a:gd name="connsiteX12" fmla="*/ 35951 w 146226"/>
                <a:gd name="connsiteY12" fmla="*/ 5810 h 248584"/>
                <a:gd name="connsiteX13" fmla="*/ 32295 w 146226"/>
                <a:gd name="connsiteY13" fmla="*/ 6542 h 248584"/>
                <a:gd name="connsiteX14" fmla="*/ 857 w 146226"/>
                <a:gd name="connsiteY14" fmla="*/ 30669 h 248584"/>
                <a:gd name="connsiteX15" fmla="*/ 35951 w 146226"/>
                <a:gd name="connsiteY15" fmla="*/ 36518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35951" y="36518"/>
                  </a:moveTo>
                  <a:cubicBezTo>
                    <a:pt x="57885" y="31400"/>
                    <a:pt x="63003" y="36518"/>
                    <a:pt x="62272" y="58452"/>
                  </a:cubicBezTo>
                  <a:cubicBezTo>
                    <a:pt x="60810" y="98664"/>
                    <a:pt x="60078" y="138876"/>
                    <a:pt x="62272" y="179088"/>
                  </a:cubicBezTo>
                  <a:cubicBezTo>
                    <a:pt x="64465" y="211258"/>
                    <a:pt x="60078" y="230999"/>
                    <a:pt x="21329" y="223687"/>
                  </a:cubicBezTo>
                  <a:cubicBezTo>
                    <a:pt x="8899" y="221494"/>
                    <a:pt x="4513" y="228074"/>
                    <a:pt x="4513" y="240503"/>
                  </a:cubicBezTo>
                  <a:cubicBezTo>
                    <a:pt x="4513" y="254395"/>
                    <a:pt x="14017" y="252201"/>
                    <a:pt x="22060" y="252201"/>
                  </a:cubicBezTo>
                  <a:cubicBezTo>
                    <a:pt x="56423" y="252201"/>
                    <a:pt x="90055" y="252933"/>
                    <a:pt x="124418" y="252201"/>
                  </a:cubicBezTo>
                  <a:cubicBezTo>
                    <a:pt x="133923" y="252201"/>
                    <a:pt x="150739" y="260975"/>
                    <a:pt x="150739" y="239041"/>
                  </a:cubicBezTo>
                  <a:cubicBezTo>
                    <a:pt x="151470" y="217838"/>
                    <a:pt x="135385" y="222956"/>
                    <a:pt x="125149" y="224418"/>
                  </a:cubicBezTo>
                  <a:cubicBezTo>
                    <a:pt x="98828" y="228074"/>
                    <a:pt x="91517" y="217107"/>
                    <a:pt x="93710" y="192249"/>
                  </a:cubicBezTo>
                  <a:cubicBezTo>
                    <a:pt x="95904" y="166659"/>
                    <a:pt x="94442" y="141069"/>
                    <a:pt x="94442" y="115480"/>
                  </a:cubicBezTo>
                  <a:cubicBezTo>
                    <a:pt x="94442" y="95008"/>
                    <a:pt x="94442" y="73806"/>
                    <a:pt x="94442" y="53334"/>
                  </a:cubicBezTo>
                  <a:cubicBezTo>
                    <a:pt x="94442" y="-4425"/>
                    <a:pt x="92979" y="-5888"/>
                    <a:pt x="35951" y="5810"/>
                  </a:cubicBezTo>
                  <a:cubicBezTo>
                    <a:pt x="34489" y="5810"/>
                    <a:pt x="33758" y="6542"/>
                    <a:pt x="32295" y="6542"/>
                  </a:cubicBezTo>
                  <a:cubicBezTo>
                    <a:pt x="20597" y="13122"/>
                    <a:pt x="-4992" y="4348"/>
                    <a:pt x="857" y="30669"/>
                  </a:cubicBezTo>
                  <a:cubicBezTo>
                    <a:pt x="5975" y="54796"/>
                    <a:pt x="25715" y="38711"/>
                    <a:pt x="35951" y="36518"/>
                  </a:cubicBezTo>
                  <a:close/>
                </a:path>
              </a:pathLst>
            </a:custGeom>
            <a:solidFill>
              <a:srgbClr val="030303"/>
            </a:solidFill>
            <a:ln w="7307"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8621C5A-F63D-403B-A1A9-E4D196CCFA01}"/>
                </a:ext>
              </a:extLst>
            </p:cNvPr>
            <p:cNvSpPr/>
            <p:nvPr/>
          </p:nvSpPr>
          <p:spPr>
            <a:xfrm>
              <a:off x="2792384" y="5372049"/>
              <a:ext cx="168160" cy="255896"/>
            </a:xfrm>
            <a:custGeom>
              <a:avLst/>
              <a:gdLst>
                <a:gd name="connsiteX0" fmla="*/ 131242 w 168159"/>
                <a:gd name="connsiteY0" fmla="*/ 123124 h 255895"/>
                <a:gd name="connsiteX1" fmla="*/ 150983 w 168159"/>
                <a:gd name="connsiteY1" fmla="*/ 22228 h 255895"/>
                <a:gd name="connsiteX2" fmla="*/ 20842 w 168159"/>
                <a:gd name="connsiteY2" fmla="*/ 24422 h 255895"/>
                <a:gd name="connsiteX3" fmla="*/ 42775 w 168159"/>
                <a:gd name="connsiteY3" fmla="*/ 122393 h 255895"/>
                <a:gd name="connsiteX4" fmla="*/ 4026 w 168159"/>
                <a:gd name="connsiteY4" fmla="*/ 208666 h 255895"/>
                <a:gd name="connsiteX5" fmla="*/ 89568 w 168159"/>
                <a:gd name="connsiteY5" fmla="*/ 259846 h 255895"/>
                <a:gd name="connsiteX6" fmla="*/ 166336 w 168159"/>
                <a:gd name="connsiteY6" fmla="*/ 217440 h 255895"/>
                <a:gd name="connsiteX7" fmla="*/ 131242 w 168159"/>
                <a:gd name="connsiteY7" fmla="*/ 123124 h 255895"/>
                <a:gd name="connsiteX8" fmla="*/ 41313 w 168159"/>
                <a:gd name="connsiteY8" fmla="*/ 69021 h 255895"/>
                <a:gd name="connsiteX9" fmla="*/ 88105 w 168159"/>
                <a:gd name="connsiteY9" fmla="*/ 25884 h 255895"/>
                <a:gd name="connsiteX10" fmla="*/ 132704 w 168159"/>
                <a:gd name="connsiteY10" fmla="*/ 68289 h 255895"/>
                <a:gd name="connsiteX11" fmla="*/ 87374 w 168159"/>
                <a:gd name="connsiteY11" fmla="*/ 108502 h 255895"/>
                <a:gd name="connsiteX12" fmla="*/ 41313 w 168159"/>
                <a:gd name="connsiteY12" fmla="*/ 69021 h 255895"/>
                <a:gd name="connsiteX13" fmla="*/ 87374 w 168159"/>
                <a:gd name="connsiteY13" fmla="*/ 232063 h 255895"/>
                <a:gd name="connsiteX14" fmla="*/ 35464 w 168159"/>
                <a:gd name="connsiteY14" fmla="*/ 184539 h 255895"/>
                <a:gd name="connsiteX15" fmla="*/ 86643 w 168159"/>
                <a:gd name="connsiteY15" fmla="*/ 135553 h 255895"/>
                <a:gd name="connsiteX16" fmla="*/ 138554 w 168159"/>
                <a:gd name="connsiteY16" fmla="*/ 183808 h 255895"/>
                <a:gd name="connsiteX17" fmla="*/ 87374 w 168159"/>
                <a:gd name="connsiteY17" fmla="*/ 232063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159" h="255895">
                  <a:moveTo>
                    <a:pt x="131242" y="123124"/>
                  </a:moveTo>
                  <a:cubicBezTo>
                    <a:pt x="171454" y="88030"/>
                    <a:pt x="178766" y="50743"/>
                    <a:pt x="150983" y="22228"/>
                  </a:cubicBezTo>
                  <a:cubicBezTo>
                    <a:pt x="121737" y="-8479"/>
                    <a:pt x="48624" y="-7017"/>
                    <a:pt x="20842" y="24422"/>
                  </a:cubicBezTo>
                  <a:cubicBezTo>
                    <a:pt x="-4748" y="53667"/>
                    <a:pt x="3294" y="90223"/>
                    <a:pt x="42775" y="122393"/>
                  </a:cubicBezTo>
                  <a:cubicBezTo>
                    <a:pt x="4026" y="147252"/>
                    <a:pt x="-6941" y="171379"/>
                    <a:pt x="4026" y="208666"/>
                  </a:cubicBezTo>
                  <a:cubicBezTo>
                    <a:pt x="14261" y="244492"/>
                    <a:pt x="40582" y="260577"/>
                    <a:pt x="89568" y="259846"/>
                  </a:cubicBezTo>
                  <a:cubicBezTo>
                    <a:pt x="123200" y="259846"/>
                    <a:pt x="153907" y="251803"/>
                    <a:pt x="166336" y="217440"/>
                  </a:cubicBezTo>
                  <a:cubicBezTo>
                    <a:pt x="180959" y="176497"/>
                    <a:pt x="167799" y="145789"/>
                    <a:pt x="131242" y="123124"/>
                  </a:cubicBezTo>
                  <a:close/>
                  <a:moveTo>
                    <a:pt x="41313" y="69021"/>
                  </a:moveTo>
                  <a:cubicBezTo>
                    <a:pt x="40582" y="41969"/>
                    <a:pt x="58860" y="24422"/>
                    <a:pt x="88105" y="25884"/>
                  </a:cubicBezTo>
                  <a:cubicBezTo>
                    <a:pt x="114426" y="27346"/>
                    <a:pt x="132704" y="39044"/>
                    <a:pt x="132704" y="68289"/>
                  </a:cubicBezTo>
                  <a:cubicBezTo>
                    <a:pt x="132704" y="98266"/>
                    <a:pt x="114426" y="107771"/>
                    <a:pt x="87374" y="108502"/>
                  </a:cubicBezTo>
                  <a:cubicBezTo>
                    <a:pt x="61054" y="107771"/>
                    <a:pt x="42044" y="99728"/>
                    <a:pt x="41313" y="69021"/>
                  </a:cubicBezTo>
                  <a:close/>
                  <a:moveTo>
                    <a:pt x="87374" y="232063"/>
                  </a:moveTo>
                  <a:cubicBezTo>
                    <a:pt x="54474" y="232063"/>
                    <a:pt x="35464" y="214515"/>
                    <a:pt x="35464" y="184539"/>
                  </a:cubicBezTo>
                  <a:cubicBezTo>
                    <a:pt x="35464" y="154563"/>
                    <a:pt x="55205" y="135553"/>
                    <a:pt x="86643" y="135553"/>
                  </a:cubicBezTo>
                  <a:cubicBezTo>
                    <a:pt x="118082" y="135553"/>
                    <a:pt x="138554" y="153832"/>
                    <a:pt x="138554" y="183808"/>
                  </a:cubicBezTo>
                  <a:cubicBezTo>
                    <a:pt x="138554" y="214515"/>
                    <a:pt x="119544" y="232063"/>
                    <a:pt x="87374" y="232063"/>
                  </a:cubicBezTo>
                  <a:close/>
                </a:path>
              </a:pathLst>
            </a:custGeom>
            <a:solidFill>
              <a:srgbClr val="030303"/>
            </a:solidFill>
            <a:ln w="7307"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1AF8EE7-F006-40F6-9206-D95B22058817}"/>
                </a:ext>
              </a:extLst>
            </p:cNvPr>
            <p:cNvSpPr/>
            <p:nvPr/>
          </p:nvSpPr>
          <p:spPr>
            <a:xfrm>
              <a:off x="2967392" y="5371590"/>
              <a:ext cx="168160" cy="255896"/>
            </a:xfrm>
            <a:custGeom>
              <a:avLst/>
              <a:gdLst>
                <a:gd name="connsiteX0" fmla="*/ 162413 w 168159"/>
                <a:gd name="connsiteY0" fmla="*/ 51933 h 255895"/>
                <a:gd name="connsiteX1" fmla="*/ 90031 w 168159"/>
                <a:gd name="connsiteY1" fmla="*/ 23 h 255895"/>
                <a:gd name="connsiteX2" fmla="*/ 15456 w 168159"/>
                <a:gd name="connsiteY2" fmla="*/ 48277 h 255895"/>
                <a:gd name="connsiteX3" fmla="*/ 16918 w 168159"/>
                <a:gd name="connsiteY3" fmla="*/ 215706 h 255895"/>
                <a:gd name="connsiteX4" fmla="*/ 85644 w 168159"/>
                <a:gd name="connsiteY4" fmla="*/ 261036 h 255895"/>
                <a:gd name="connsiteX5" fmla="*/ 158757 w 168159"/>
                <a:gd name="connsiteY5" fmla="*/ 216437 h 255895"/>
                <a:gd name="connsiteX6" fmla="*/ 174111 w 168159"/>
                <a:gd name="connsiteY6" fmla="*/ 130895 h 255895"/>
                <a:gd name="connsiteX7" fmla="*/ 162413 w 168159"/>
                <a:gd name="connsiteY7" fmla="*/ 51933 h 255895"/>
                <a:gd name="connsiteX8" fmla="*/ 130974 w 168159"/>
                <a:gd name="connsiteY8" fmla="*/ 202546 h 255895"/>
                <a:gd name="connsiteX9" fmla="*/ 90031 w 168159"/>
                <a:gd name="connsiteY9" fmla="*/ 232522 h 255895"/>
                <a:gd name="connsiteX10" fmla="*/ 48356 w 168159"/>
                <a:gd name="connsiteY10" fmla="*/ 203277 h 255895"/>
                <a:gd name="connsiteX11" fmla="*/ 47625 w 168159"/>
                <a:gd name="connsiteY11" fmla="*/ 57782 h 255895"/>
                <a:gd name="connsiteX12" fmla="*/ 87838 w 168159"/>
                <a:gd name="connsiteY12" fmla="*/ 26343 h 255895"/>
                <a:gd name="connsiteX13" fmla="*/ 130974 w 168159"/>
                <a:gd name="connsiteY13" fmla="*/ 59244 h 255895"/>
                <a:gd name="connsiteX14" fmla="*/ 140479 w 168159"/>
                <a:gd name="connsiteY14" fmla="*/ 130895 h 255895"/>
                <a:gd name="connsiteX15" fmla="*/ 130974 w 168159"/>
                <a:gd name="connsiteY15" fmla="*/ 202546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2413" y="51933"/>
                  </a:moveTo>
                  <a:cubicBezTo>
                    <a:pt x="149252" y="19032"/>
                    <a:pt x="125856" y="754"/>
                    <a:pt x="90031" y="23"/>
                  </a:cubicBezTo>
                  <a:cubicBezTo>
                    <a:pt x="54937" y="-709"/>
                    <a:pt x="27885" y="16108"/>
                    <a:pt x="15456" y="48277"/>
                  </a:cubicBezTo>
                  <a:cubicBezTo>
                    <a:pt x="-5747" y="103843"/>
                    <a:pt x="-5016" y="160872"/>
                    <a:pt x="16918" y="215706"/>
                  </a:cubicBezTo>
                  <a:cubicBezTo>
                    <a:pt x="28616" y="244951"/>
                    <a:pt x="52743" y="260305"/>
                    <a:pt x="85644" y="261036"/>
                  </a:cubicBezTo>
                  <a:cubicBezTo>
                    <a:pt x="120007" y="261767"/>
                    <a:pt x="144135" y="245682"/>
                    <a:pt x="158757" y="216437"/>
                  </a:cubicBezTo>
                  <a:cubicBezTo>
                    <a:pt x="171917" y="189385"/>
                    <a:pt x="175573" y="160872"/>
                    <a:pt x="174111" y="130895"/>
                  </a:cubicBezTo>
                  <a:cubicBezTo>
                    <a:pt x="176304" y="103843"/>
                    <a:pt x="172649" y="77522"/>
                    <a:pt x="162413" y="51933"/>
                  </a:cubicBezTo>
                  <a:close/>
                  <a:moveTo>
                    <a:pt x="130974" y="202546"/>
                  </a:moveTo>
                  <a:cubicBezTo>
                    <a:pt x="122932" y="220093"/>
                    <a:pt x="111234" y="232522"/>
                    <a:pt x="90031" y="232522"/>
                  </a:cubicBezTo>
                  <a:cubicBezTo>
                    <a:pt x="69559" y="232522"/>
                    <a:pt x="55668" y="223018"/>
                    <a:pt x="48356" y="203277"/>
                  </a:cubicBezTo>
                  <a:cubicBezTo>
                    <a:pt x="30809" y="155023"/>
                    <a:pt x="30809" y="106037"/>
                    <a:pt x="47625" y="57782"/>
                  </a:cubicBezTo>
                  <a:cubicBezTo>
                    <a:pt x="54205" y="39504"/>
                    <a:pt x="67366" y="26343"/>
                    <a:pt x="87838" y="26343"/>
                  </a:cubicBezTo>
                  <a:cubicBezTo>
                    <a:pt x="109771" y="25612"/>
                    <a:pt x="122932" y="39504"/>
                    <a:pt x="130974" y="59244"/>
                  </a:cubicBezTo>
                  <a:cubicBezTo>
                    <a:pt x="141210" y="82640"/>
                    <a:pt x="139017" y="106768"/>
                    <a:pt x="140479" y="130895"/>
                  </a:cubicBezTo>
                  <a:cubicBezTo>
                    <a:pt x="139017" y="155023"/>
                    <a:pt x="140479" y="179881"/>
                    <a:pt x="130974" y="202546"/>
                  </a:cubicBezTo>
                  <a:close/>
                </a:path>
              </a:pathLst>
            </a:custGeom>
            <a:solidFill>
              <a:srgbClr val="030303"/>
            </a:solidFill>
            <a:ln w="7307"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9A87774-8990-41AE-975B-C90C78DAF993}"/>
                </a:ext>
              </a:extLst>
            </p:cNvPr>
            <p:cNvSpPr/>
            <p:nvPr/>
          </p:nvSpPr>
          <p:spPr>
            <a:xfrm>
              <a:off x="3021322" y="5003123"/>
              <a:ext cx="168160" cy="255896"/>
            </a:xfrm>
            <a:custGeom>
              <a:avLst/>
              <a:gdLst>
                <a:gd name="connsiteX0" fmla="*/ 160393 w 168159"/>
                <a:gd name="connsiteY0" fmla="*/ 49717 h 255895"/>
                <a:gd name="connsiteX1" fmla="*/ 86549 w 168159"/>
                <a:gd name="connsiteY1" fmla="*/ 0 h 255895"/>
                <a:gd name="connsiteX2" fmla="*/ 14167 w 168159"/>
                <a:gd name="connsiteY2" fmla="*/ 51179 h 255895"/>
                <a:gd name="connsiteX3" fmla="*/ 14898 w 168159"/>
                <a:gd name="connsiteY3" fmla="*/ 212028 h 255895"/>
                <a:gd name="connsiteX4" fmla="*/ 88742 w 168159"/>
                <a:gd name="connsiteY4" fmla="*/ 261744 h 255895"/>
                <a:gd name="connsiteX5" fmla="*/ 160393 w 168159"/>
                <a:gd name="connsiteY5" fmla="*/ 214221 h 255895"/>
                <a:gd name="connsiteX6" fmla="*/ 173553 w 168159"/>
                <a:gd name="connsiteY6" fmla="*/ 132335 h 255895"/>
                <a:gd name="connsiteX7" fmla="*/ 160393 w 168159"/>
                <a:gd name="connsiteY7" fmla="*/ 49717 h 255895"/>
                <a:gd name="connsiteX8" fmla="*/ 127492 w 168159"/>
                <a:gd name="connsiteY8" fmla="*/ 207641 h 255895"/>
                <a:gd name="connsiteX9" fmla="*/ 88011 w 168159"/>
                <a:gd name="connsiteY9" fmla="*/ 233962 h 255895"/>
                <a:gd name="connsiteX10" fmla="*/ 48530 w 168159"/>
                <a:gd name="connsiteY10" fmla="*/ 206910 h 255895"/>
                <a:gd name="connsiteX11" fmla="*/ 34639 w 168159"/>
                <a:gd name="connsiteY11" fmla="*/ 127948 h 255895"/>
                <a:gd name="connsiteX12" fmla="*/ 48530 w 168159"/>
                <a:gd name="connsiteY12" fmla="*/ 54104 h 255895"/>
                <a:gd name="connsiteX13" fmla="*/ 88011 w 168159"/>
                <a:gd name="connsiteY13" fmla="*/ 27783 h 255895"/>
                <a:gd name="connsiteX14" fmla="*/ 127492 w 168159"/>
                <a:gd name="connsiteY14" fmla="*/ 54835 h 255895"/>
                <a:gd name="connsiteX15" fmla="*/ 127492 w 168159"/>
                <a:gd name="connsiteY15" fmla="*/ 207641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0393" y="49717"/>
                  </a:moveTo>
                  <a:cubicBezTo>
                    <a:pt x="145770" y="17547"/>
                    <a:pt x="121643" y="0"/>
                    <a:pt x="86549" y="0"/>
                  </a:cubicBezTo>
                  <a:cubicBezTo>
                    <a:pt x="50723" y="0"/>
                    <a:pt x="25134" y="19010"/>
                    <a:pt x="14167" y="51179"/>
                  </a:cubicBezTo>
                  <a:cubicBezTo>
                    <a:pt x="-4842" y="104552"/>
                    <a:pt x="-4842" y="158655"/>
                    <a:pt x="14898" y="212028"/>
                  </a:cubicBezTo>
                  <a:cubicBezTo>
                    <a:pt x="27327" y="244929"/>
                    <a:pt x="53648" y="261744"/>
                    <a:pt x="88742" y="261744"/>
                  </a:cubicBezTo>
                  <a:cubicBezTo>
                    <a:pt x="122374" y="261014"/>
                    <a:pt x="145770" y="244929"/>
                    <a:pt x="160393" y="214221"/>
                  </a:cubicBezTo>
                  <a:cubicBezTo>
                    <a:pt x="172822" y="187901"/>
                    <a:pt x="174284" y="160118"/>
                    <a:pt x="173553" y="132335"/>
                  </a:cubicBezTo>
                  <a:cubicBezTo>
                    <a:pt x="173553" y="103821"/>
                    <a:pt x="172091" y="76038"/>
                    <a:pt x="160393" y="49717"/>
                  </a:cubicBezTo>
                  <a:close/>
                  <a:moveTo>
                    <a:pt x="127492" y="207641"/>
                  </a:moveTo>
                  <a:cubicBezTo>
                    <a:pt x="120912" y="224457"/>
                    <a:pt x="107752" y="234693"/>
                    <a:pt x="88011" y="233962"/>
                  </a:cubicBezTo>
                  <a:cubicBezTo>
                    <a:pt x="68271" y="233962"/>
                    <a:pt x="55841" y="223726"/>
                    <a:pt x="48530" y="206910"/>
                  </a:cubicBezTo>
                  <a:cubicBezTo>
                    <a:pt x="37563" y="182052"/>
                    <a:pt x="36101" y="155731"/>
                    <a:pt x="34639" y="127948"/>
                  </a:cubicBezTo>
                  <a:cubicBezTo>
                    <a:pt x="36832" y="103090"/>
                    <a:pt x="37563" y="77500"/>
                    <a:pt x="48530" y="54104"/>
                  </a:cubicBezTo>
                  <a:cubicBezTo>
                    <a:pt x="56572" y="37288"/>
                    <a:pt x="69002" y="27783"/>
                    <a:pt x="88011" y="27783"/>
                  </a:cubicBezTo>
                  <a:cubicBezTo>
                    <a:pt x="107752" y="27783"/>
                    <a:pt x="120912" y="37288"/>
                    <a:pt x="127492" y="54835"/>
                  </a:cubicBezTo>
                  <a:cubicBezTo>
                    <a:pt x="146501" y="105283"/>
                    <a:pt x="146501" y="156462"/>
                    <a:pt x="127492" y="207641"/>
                  </a:cubicBezTo>
                  <a:close/>
                </a:path>
              </a:pathLst>
            </a:custGeom>
            <a:solidFill>
              <a:srgbClr val="030303"/>
            </a:solidFill>
            <a:ln w="7307" cap="flat">
              <a:noFill/>
              <a:prstDash val="solid"/>
              <a:miter/>
            </a:ln>
          </p:spPr>
          <p:txBody>
            <a:bodyPr rtlCol="0" anchor="ctr"/>
            <a:lstStyle/>
            <a:p>
              <a:endParaRPr lang="en-US"/>
            </a:p>
          </p:txBody>
        </p:sp>
      </p:grpSp>
      <p:sp>
        <p:nvSpPr>
          <p:cNvPr id="68" name="TextBox 67">
            <a:extLst>
              <a:ext uri="{FF2B5EF4-FFF2-40B4-BE49-F238E27FC236}">
                <a16:creationId xmlns:a16="http://schemas.microsoft.com/office/drawing/2014/main" id="{63689DAF-4370-4DEC-B50E-950211446872}"/>
              </a:ext>
            </a:extLst>
          </p:cNvPr>
          <p:cNvSpPr txBox="1"/>
          <p:nvPr/>
        </p:nvSpPr>
        <p:spPr>
          <a:xfrm>
            <a:off x="7155402" y="1345756"/>
            <a:ext cx="2627790" cy="769441"/>
          </a:xfrm>
          <a:prstGeom prst="rect">
            <a:avLst/>
          </a:prstGeom>
          <a:noFill/>
        </p:spPr>
        <p:txBody>
          <a:bodyPr wrap="square" rtlCol="0" anchor="ctr">
            <a:spAutoFit/>
          </a:bodyPr>
          <a:lstStyle/>
          <a:p>
            <a:r>
              <a:rPr lang="en-IN" altLang="ko-KR" sz="4400" b="1" dirty="0">
                <a:solidFill>
                  <a:schemeClr val="accent1"/>
                </a:solidFill>
                <a:latin typeface="+mj-lt"/>
                <a:cs typeface="Arial" pitchFamily="34" charset="0"/>
              </a:rPr>
              <a:t>AGENDA</a:t>
            </a:r>
            <a:endParaRPr lang="ko-KR" altLang="en-US" sz="4400" b="1" dirty="0">
              <a:solidFill>
                <a:schemeClr val="accent1"/>
              </a:solidFill>
              <a:latin typeface="+mj-lt"/>
              <a:cs typeface="Arial" pitchFamily="34" charset="0"/>
            </a:endParaRPr>
          </a:p>
        </p:txBody>
      </p:sp>
      <p:sp>
        <p:nvSpPr>
          <p:cNvPr id="71" name="TextBox 70">
            <a:extLst>
              <a:ext uri="{FF2B5EF4-FFF2-40B4-BE49-F238E27FC236}">
                <a16:creationId xmlns:a16="http://schemas.microsoft.com/office/drawing/2014/main" id="{6E69AEEB-8784-416A-A7F1-D11D7722A06A}"/>
              </a:ext>
            </a:extLst>
          </p:cNvPr>
          <p:cNvSpPr txBox="1"/>
          <p:nvPr/>
        </p:nvSpPr>
        <p:spPr>
          <a:xfrm>
            <a:off x="6160844" y="2582390"/>
            <a:ext cx="4928833" cy="1938992"/>
          </a:xfrm>
          <a:prstGeom prst="rect">
            <a:avLst/>
          </a:prstGeom>
          <a:noFill/>
        </p:spPr>
        <p:txBody>
          <a:bodyPr wrap="square" rtlCol="0">
            <a:spAutoFit/>
          </a:bodyPr>
          <a:lstStyle/>
          <a:p>
            <a:r>
              <a:rPr lang="en-US" sz="2000" b="1" i="0" dirty="0">
                <a:solidFill>
                  <a:srgbClr val="616B70"/>
                </a:solidFill>
                <a:effectLst/>
                <a:ea typeface="Microsoft Sans Serif" panose="020B0604020202020204" pitchFamily="34" charset="0"/>
                <a:cs typeface="Microsoft Sans Serif" panose="020B0604020202020204" pitchFamily="34" charset="0"/>
              </a:rPr>
              <a:t>Creating a network between patients, doctors and chemists and hence, making things easier for all of them. For instance, keeping medical records efficiently, creating paperless solution across nation.</a:t>
            </a:r>
            <a:endParaRPr lang="en-US" altLang="ko-KR" sz="2000" b="1" dirty="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8801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1EFC499B-6B36-4F19-AE6E-41C156DCE682}"/>
              </a:ext>
            </a:extLst>
          </p:cNvPr>
          <p:cNvSpPr/>
          <p:nvPr/>
        </p:nvSpPr>
        <p:spPr>
          <a:xfrm flipH="1">
            <a:off x="3251020" y="0"/>
            <a:ext cx="8940980" cy="6858000"/>
          </a:xfrm>
          <a:custGeom>
            <a:avLst/>
            <a:gdLst>
              <a:gd name="connsiteX0" fmla="*/ 8940980 w 8940980"/>
              <a:gd name="connsiteY0" fmla="*/ 0 h 6858000"/>
              <a:gd name="connsiteX1" fmla="*/ 2278043 w 8940980"/>
              <a:gd name="connsiteY1" fmla="*/ 0 h 6858000"/>
              <a:gd name="connsiteX2" fmla="*/ 0 w 8940980"/>
              <a:gd name="connsiteY2" fmla="*/ 5319796 h 6858000"/>
              <a:gd name="connsiteX3" fmla="*/ 0 w 8940980"/>
              <a:gd name="connsiteY3" fmla="*/ 6858000 h 6858000"/>
              <a:gd name="connsiteX4" fmla="*/ 6004247 w 89409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0980" h="6858000">
                <a:moveTo>
                  <a:pt x="8940980" y="0"/>
                </a:moveTo>
                <a:lnTo>
                  <a:pt x="2278043" y="0"/>
                </a:lnTo>
                <a:lnTo>
                  <a:pt x="0" y="5319796"/>
                </a:lnTo>
                <a:lnTo>
                  <a:pt x="0" y="6858000"/>
                </a:lnTo>
                <a:lnTo>
                  <a:pt x="6004247" y="685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 name="Group 14">
            <a:extLst>
              <a:ext uri="{FF2B5EF4-FFF2-40B4-BE49-F238E27FC236}">
                <a16:creationId xmlns:a16="http://schemas.microsoft.com/office/drawing/2014/main" id="{366A0BEF-587B-4A93-80CD-8999022E5E6D}"/>
              </a:ext>
            </a:extLst>
          </p:cNvPr>
          <p:cNvGrpSpPr/>
          <p:nvPr/>
        </p:nvGrpSpPr>
        <p:grpSpPr>
          <a:xfrm>
            <a:off x="1757356" y="2409769"/>
            <a:ext cx="1143794" cy="2010733"/>
            <a:chOff x="4871870" y="1763729"/>
            <a:chExt cx="2448272" cy="4303935"/>
          </a:xfrm>
        </p:grpSpPr>
        <p:grpSp>
          <p:nvGrpSpPr>
            <p:cNvPr id="16" name="Group 3">
              <a:extLst>
                <a:ext uri="{FF2B5EF4-FFF2-40B4-BE49-F238E27FC236}">
                  <a16:creationId xmlns:a16="http://schemas.microsoft.com/office/drawing/2014/main" id="{D4BC684C-041F-4B88-9CF0-ECE0DDA3532B}"/>
                </a:ext>
              </a:extLst>
            </p:cNvPr>
            <p:cNvGrpSpPr/>
            <p:nvPr/>
          </p:nvGrpSpPr>
          <p:grpSpPr>
            <a:xfrm>
              <a:off x="4871870" y="1763729"/>
              <a:ext cx="2448272" cy="4303935"/>
              <a:chOff x="445712" y="1449040"/>
              <a:chExt cx="2113018" cy="3924176"/>
            </a:xfrm>
          </p:grpSpPr>
          <p:sp>
            <p:nvSpPr>
              <p:cNvPr id="18" name="Rounded Rectangle 4">
                <a:extLst>
                  <a:ext uri="{FF2B5EF4-FFF2-40B4-BE49-F238E27FC236}">
                    <a16:creationId xmlns:a16="http://schemas.microsoft.com/office/drawing/2014/main" id="{9B4A4720-3BBC-4B27-BC9F-959A89549DB8}"/>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20F8CC13-EFAD-45FD-BA3E-7E5207421F9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842CD73E-6103-4AEA-A445-1D2B0CCB0F05}"/>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CD9D617B-7D93-48B9-ADD1-FB24762646B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04CCA352-6596-4EE3-BCF8-248E86B334B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7" name="Picture Placeholder 2">
              <a:extLst>
                <a:ext uri="{FF2B5EF4-FFF2-40B4-BE49-F238E27FC236}">
                  <a16:creationId xmlns:a16="http://schemas.microsoft.com/office/drawing/2014/main" id="{77EB584B-0620-49F6-9167-284CAC6C356A}"/>
                </a:ext>
              </a:extLst>
            </p:cNvPr>
            <p:cNvSpPr txBox="1">
              <a:spLocks/>
            </p:cNvSpPr>
            <p:nvPr/>
          </p:nvSpPr>
          <p:spPr>
            <a:xfrm>
              <a:off x="5051890" y="2223507"/>
              <a:ext cx="2088232" cy="3384376"/>
            </a:xfrm>
            <a:prstGeom prst="rect">
              <a:avLst/>
            </a:prstGeom>
            <a:solidFill>
              <a:schemeClr val="bg1">
                <a:lumMod val="6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46" name="Heart 45">
            <a:extLst>
              <a:ext uri="{FF2B5EF4-FFF2-40B4-BE49-F238E27FC236}">
                <a16:creationId xmlns:a16="http://schemas.microsoft.com/office/drawing/2014/main" id="{0D61234A-9078-497B-B44F-C85C29220E10}"/>
              </a:ext>
            </a:extLst>
          </p:cNvPr>
          <p:cNvSpPr/>
          <p:nvPr/>
        </p:nvSpPr>
        <p:spPr>
          <a:xfrm>
            <a:off x="1899454" y="2978692"/>
            <a:ext cx="874316" cy="874316"/>
          </a:xfrm>
          <a:prstGeom prst="hear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81CEE53-7F4A-4984-ADDF-72E44539565F}"/>
              </a:ext>
            </a:extLst>
          </p:cNvPr>
          <p:cNvSpPr/>
          <p:nvPr/>
        </p:nvSpPr>
        <p:spPr>
          <a:xfrm rot="16200000">
            <a:off x="1499930" y="5979380"/>
            <a:ext cx="1645920"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Oval 7">
            <a:extLst>
              <a:ext uri="{FF2B5EF4-FFF2-40B4-BE49-F238E27FC236}">
                <a16:creationId xmlns:a16="http://schemas.microsoft.com/office/drawing/2014/main" id="{66FF1C3E-318E-4D13-BF8C-EB8A9AABF41D}"/>
              </a:ext>
            </a:extLst>
          </p:cNvPr>
          <p:cNvSpPr/>
          <p:nvPr/>
        </p:nvSpPr>
        <p:spPr>
          <a:xfrm rot="16200000">
            <a:off x="2061821" y="3108294"/>
            <a:ext cx="522150" cy="52215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6">
            <a:extLst>
              <a:ext uri="{FF2B5EF4-FFF2-40B4-BE49-F238E27FC236}">
                <a16:creationId xmlns:a16="http://schemas.microsoft.com/office/drawing/2014/main" id="{8B4D6C70-F433-47A4-A279-102747793736}"/>
              </a:ext>
            </a:extLst>
          </p:cNvPr>
          <p:cNvSpPr>
            <a:spLocks/>
          </p:cNvSpPr>
          <p:nvPr/>
        </p:nvSpPr>
        <p:spPr bwMode="auto">
          <a:xfrm>
            <a:off x="1063474" y="3837822"/>
            <a:ext cx="2527532" cy="1488821"/>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5" name="Freeform 36">
            <a:extLst>
              <a:ext uri="{FF2B5EF4-FFF2-40B4-BE49-F238E27FC236}">
                <a16:creationId xmlns:a16="http://schemas.microsoft.com/office/drawing/2014/main" id="{2C5C9A3E-99C9-4205-B483-5AB38D9831DC}"/>
              </a:ext>
            </a:extLst>
          </p:cNvPr>
          <p:cNvSpPr>
            <a:spLocks/>
          </p:cNvSpPr>
          <p:nvPr/>
        </p:nvSpPr>
        <p:spPr bwMode="auto">
          <a:xfrm>
            <a:off x="842914" y="1864093"/>
            <a:ext cx="2959964" cy="198036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23" name="TextBox 22">
            <a:extLst>
              <a:ext uri="{FF2B5EF4-FFF2-40B4-BE49-F238E27FC236}">
                <a16:creationId xmlns:a16="http://schemas.microsoft.com/office/drawing/2014/main" id="{6E5C9091-E2CC-453B-AE70-FBCB4E70649E}"/>
              </a:ext>
            </a:extLst>
          </p:cNvPr>
          <p:cNvSpPr txBox="1"/>
          <p:nvPr/>
        </p:nvSpPr>
        <p:spPr>
          <a:xfrm>
            <a:off x="6289046" y="20846"/>
            <a:ext cx="6025744" cy="923330"/>
          </a:xfrm>
          <a:prstGeom prst="rect">
            <a:avLst/>
          </a:prstGeom>
          <a:noFill/>
        </p:spPr>
        <p:txBody>
          <a:bodyPr wrap="square" rtlCol="0" anchor="ctr">
            <a:spAutoFit/>
          </a:bodyPr>
          <a:lstStyle/>
          <a:p>
            <a:r>
              <a:rPr lang="en-US" altLang="ko-KR" sz="5400" dirty="0">
                <a:solidFill>
                  <a:schemeClr val="bg1"/>
                </a:solidFill>
                <a:cs typeface="Arial" pitchFamily="34" charset="0"/>
              </a:rPr>
              <a:t>About </a:t>
            </a:r>
            <a:endParaRPr lang="ko-KR" altLang="en-US" sz="5400" dirty="0">
              <a:solidFill>
                <a:schemeClr val="bg1"/>
              </a:solidFill>
              <a:cs typeface="Arial" pitchFamily="34" charset="0"/>
            </a:endParaRPr>
          </a:p>
        </p:txBody>
      </p:sp>
      <p:grpSp>
        <p:nvGrpSpPr>
          <p:cNvPr id="24" name="Group 23">
            <a:extLst>
              <a:ext uri="{FF2B5EF4-FFF2-40B4-BE49-F238E27FC236}">
                <a16:creationId xmlns:a16="http://schemas.microsoft.com/office/drawing/2014/main" id="{3017FB75-26BA-4171-83BA-2C690240D132}"/>
              </a:ext>
            </a:extLst>
          </p:cNvPr>
          <p:cNvGrpSpPr/>
          <p:nvPr/>
        </p:nvGrpSpPr>
        <p:grpSpPr>
          <a:xfrm>
            <a:off x="4405088" y="1474907"/>
            <a:ext cx="5332978" cy="646331"/>
            <a:chOff x="5616952" y="2519949"/>
            <a:chExt cx="5332978" cy="646331"/>
          </a:xfrm>
        </p:grpSpPr>
        <p:sp>
          <p:nvSpPr>
            <p:cNvPr id="28" name="TextBox 27">
              <a:extLst>
                <a:ext uri="{FF2B5EF4-FFF2-40B4-BE49-F238E27FC236}">
                  <a16:creationId xmlns:a16="http://schemas.microsoft.com/office/drawing/2014/main" id="{5DC5ED36-8D40-4B78-B6BC-F03C74264789}"/>
                </a:ext>
              </a:extLst>
            </p:cNvPr>
            <p:cNvSpPr txBox="1"/>
            <p:nvPr/>
          </p:nvSpPr>
          <p:spPr>
            <a:xfrm>
              <a:off x="6442238" y="2630866"/>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Paperless</a:t>
              </a:r>
              <a:endParaRPr lang="ko-KR" altLang="en-US" sz="2700" b="1" dirty="0">
                <a:solidFill>
                  <a:schemeClr val="bg1"/>
                </a:solidFill>
                <a:cs typeface="Arial" pitchFamily="34" charset="0"/>
              </a:endParaRPr>
            </a:p>
          </p:txBody>
        </p:sp>
        <p:sp>
          <p:nvSpPr>
            <p:cNvPr id="26" name="TextBox 25">
              <a:extLst>
                <a:ext uri="{FF2B5EF4-FFF2-40B4-BE49-F238E27FC236}">
                  <a16:creationId xmlns:a16="http://schemas.microsoft.com/office/drawing/2014/main" id="{66E7021E-F2A3-48E7-8ECE-C457F15E7944}"/>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id="{9A7DB320-28D6-47BE-999C-80FCDBF642E3}"/>
              </a:ext>
            </a:extLst>
          </p:cNvPr>
          <p:cNvGrpSpPr/>
          <p:nvPr/>
        </p:nvGrpSpPr>
        <p:grpSpPr>
          <a:xfrm>
            <a:off x="4884719" y="2267274"/>
            <a:ext cx="5332978" cy="646331"/>
            <a:chOff x="5616952" y="2519949"/>
            <a:chExt cx="5332978" cy="646331"/>
          </a:xfrm>
        </p:grpSpPr>
        <p:sp>
          <p:nvSpPr>
            <p:cNvPr id="33" name="TextBox 32">
              <a:extLst>
                <a:ext uri="{FF2B5EF4-FFF2-40B4-BE49-F238E27FC236}">
                  <a16:creationId xmlns:a16="http://schemas.microsoft.com/office/drawing/2014/main" id="{42DD5AC9-180A-444A-A011-CE85A5231801}"/>
                </a:ext>
              </a:extLst>
            </p:cNvPr>
            <p:cNvSpPr txBox="1"/>
            <p:nvPr/>
          </p:nvSpPr>
          <p:spPr>
            <a:xfrm>
              <a:off x="6442238" y="2630866"/>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Biometric</a:t>
              </a:r>
              <a:endParaRPr lang="ko-KR" altLang="en-US" sz="2700" b="1" dirty="0">
                <a:solidFill>
                  <a:schemeClr val="bg1"/>
                </a:solidFill>
                <a:cs typeface="Arial" pitchFamily="34" charset="0"/>
              </a:endParaRPr>
            </a:p>
          </p:txBody>
        </p:sp>
        <p:sp>
          <p:nvSpPr>
            <p:cNvPr id="31" name="TextBox 30">
              <a:extLst>
                <a:ext uri="{FF2B5EF4-FFF2-40B4-BE49-F238E27FC236}">
                  <a16:creationId xmlns:a16="http://schemas.microsoft.com/office/drawing/2014/main" id="{5109A621-6ACF-4774-B967-865A20E7C217}"/>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34" name="Group 33">
            <a:extLst>
              <a:ext uri="{FF2B5EF4-FFF2-40B4-BE49-F238E27FC236}">
                <a16:creationId xmlns:a16="http://schemas.microsoft.com/office/drawing/2014/main" id="{C777972C-A022-4E99-95F1-0B31C475F014}"/>
              </a:ext>
            </a:extLst>
          </p:cNvPr>
          <p:cNvGrpSpPr/>
          <p:nvPr/>
        </p:nvGrpSpPr>
        <p:grpSpPr>
          <a:xfrm>
            <a:off x="5330950" y="3107488"/>
            <a:ext cx="5332978" cy="646331"/>
            <a:chOff x="5616952" y="2519949"/>
            <a:chExt cx="5332978" cy="646331"/>
          </a:xfrm>
        </p:grpSpPr>
        <p:sp>
          <p:nvSpPr>
            <p:cNvPr id="38" name="TextBox 37">
              <a:extLst>
                <a:ext uri="{FF2B5EF4-FFF2-40B4-BE49-F238E27FC236}">
                  <a16:creationId xmlns:a16="http://schemas.microsoft.com/office/drawing/2014/main" id="{B31968B4-E39B-4C44-B4B0-072E0D5F16BC}"/>
                </a:ext>
              </a:extLst>
            </p:cNvPr>
            <p:cNvSpPr txBox="1"/>
            <p:nvPr/>
          </p:nvSpPr>
          <p:spPr>
            <a:xfrm>
              <a:off x="6442238" y="2630866"/>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Appointment</a:t>
              </a:r>
              <a:endParaRPr lang="ko-KR" altLang="en-US" sz="2700" b="1" dirty="0">
                <a:solidFill>
                  <a:schemeClr val="bg1"/>
                </a:solidFill>
                <a:cs typeface="Arial" pitchFamily="34" charset="0"/>
              </a:endParaRPr>
            </a:p>
          </p:txBody>
        </p:sp>
        <p:sp>
          <p:nvSpPr>
            <p:cNvPr id="36" name="TextBox 35">
              <a:extLst>
                <a:ext uri="{FF2B5EF4-FFF2-40B4-BE49-F238E27FC236}">
                  <a16:creationId xmlns:a16="http://schemas.microsoft.com/office/drawing/2014/main" id="{7D1669EA-03DC-4A32-8956-A8D663EBD2C9}"/>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39" name="Group 38">
            <a:extLst>
              <a:ext uri="{FF2B5EF4-FFF2-40B4-BE49-F238E27FC236}">
                <a16:creationId xmlns:a16="http://schemas.microsoft.com/office/drawing/2014/main" id="{65739B4D-095D-4022-8F12-5E0C6A5AAAAA}"/>
              </a:ext>
            </a:extLst>
          </p:cNvPr>
          <p:cNvGrpSpPr/>
          <p:nvPr/>
        </p:nvGrpSpPr>
        <p:grpSpPr>
          <a:xfrm>
            <a:off x="5710005" y="3975285"/>
            <a:ext cx="5332978" cy="646331"/>
            <a:chOff x="5616952" y="2519949"/>
            <a:chExt cx="5332978" cy="646331"/>
          </a:xfrm>
        </p:grpSpPr>
        <p:sp>
          <p:nvSpPr>
            <p:cNvPr id="43" name="TextBox 42">
              <a:extLst>
                <a:ext uri="{FF2B5EF4-FFF2-40B4-BE49-F238E27FC236}">
                  <a16:creationId xmlns:a16="http://schemas.microsoft.com/office/drawing/2014/main" id="{46F788F6-5985-463E-BE3D-5AB1A4633A61}"/>
                </a:ext>
              </a:extLst>
            </p:cNvPr>
            <p:cNvSpPr txBox="1"/>
            <p:nvPr/>
          </p:nvSpPr>
          <p:spPr>
            <a:xfrm>
              <a:off x="6442238" y="2630866"/>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Selfcare</a:t>
              </a:r>
              <a:endParaRPr lang="ko-KR" altLang="en-US" sz="2700" b="1" dirty="0">
                <a:solidFill>
                  <a:schemeClr val="bg1"/>
                </a:solidFill>
                <a:cs typeface="Arial" pitchFamily="34" charset="0"/>
              </a:endParaRPr>
            </a:p>
          </p:txBody>
        </p:sp>
        <p:sp>
          <p:nvSpPr>
            <p:cNvPr id="41" name="TextBox 40">
              <a:extLst>
                <a:ext uri="{FF2B5EF4-FFF2-40B4-BE49-F238E27FC236}">
                  <a16:creationId xmlns:a16="http://schemas.microsoft.com/office/drawing/2014/main" id="{2ADB01A7-3BAD-41B1-809C-FF6674EB15C4}"/>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sp>
        <p:nvSpPr>
          <p:cNvPr id="13" name="Rectangle 12">
            <a:extLst>
              <a:ext uri="{FF2B5EF4-FFF2-40B4-BE49-F238E27FC236}">
                <a16:creationId xmlns:a16="http://schemas.microsoft.com/office/drawing/2014/main" id="{E65C77D5-2587-46D8-A268-CA228B4A098C}"/>
              </a:ext>
            </a:extLst>
          </p:cNvPr>
          <p:cNvSpPr/>
          <p:nvPr/>
        </p:nvSpPr>
        <p:spPr>
          <a:xfrm rot="16200000">
            <a:off x="690692" y="1573052"/>
            <a:ext cx="3291840"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CD9DB49-0254-44A0-BE69-F368A157C8BA}"/>
              </a:ext>
            </a:extLst>
          </p:cNvPr>
          <p:cNvGrpSpPr/>
          <p:nvPr/>
        </p:nvGrpSpPr>
        <p:grpSpPr>
          <a:xfrm>
            <a:off x="2134833" y="3181305"/>
            <a:ext cx="376126" cy="376126"/>
            <a:chOff x="1733181" y="3181305"/>
            <a:chExt cx="376126" cy="376126"/>
          </a:xfrm>
        </p:grpSpPr>
        <p:sp>
          <p:nvSpPr>
            <p:cNvPr id="10" name="Oval 9">
              <a:extLst>
                <a:ext uri="{FF2B5EF4-FFF2-40B4-BE49-F238E27FC236}">
                  <a16:creationId xmlns:a16="http://schemas.microsoft.com/office/drawing/2014/main" id="{2533CAEC-985A-4B21-955A-E622106FA4B4}"/>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CC6A506-154C-470E-A60B-988C7FC2B1BA}"/>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2CDE85E2-17CB-4EE3-9E0F-D4D1CFA65AD6}"/>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A2FAEEF8-79CC-44E1-A3CC-AAE51DE2183F}"/>
              </a:ext>
            </a:extLst>
          </p:cNvPr>
          <p:cNvGrpSpPr/>
          <p:nvPr/>
        </p:nvGrpSpPr>
        <p:grpSpPr>
          <a:xfrm>
            <a:off x="6592529" y="5597643"/>
            <a:ext cx="5332978" cy="646331"/>
            <a:chOff x="5616952" y="2519949"/>
            <a:chExt cx="5332978" cy="646331"/>
          </a:xfrm>
        </p:grpSpPr>
        <p:sp>
          <p:nvSpPr>
            <p:cNvPr id="52" name="TextBox 51">
              <a:extLst>
                <a:ext uri="{FF2B5EF4-FFF2-40B4-BE49-F238E27FC236}">
                  <a16:creationId xmlns:a16="http://schemas.microsoft.com/office/drawing/2014/main" id="{7CB0F7D0-B6E4-48EA-AC24-34CBE754E585}"/>
                </a:ext>
              </a:extLst>
            </p:cNvPr>
            <p:cNvSpPr txBox="1"/>
            <p:nvPr/>
          </p:nvSpPr>
          <p:spPr>
            <a:xfrm>
              <a:off x="6442238" y="2630866"/>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Updates</a:t>
              </a:r>
              <a:endParaRPr lang="ko-KR" altLang="en-US" sz="2700" b="1" dirty="0">
                <a:solidFill>
                  <a:schemeClr val="bg1"/>
                </a:solidFill>
                <a:cs typeface="Arial" pitchFamily="34" charset="0"/>
              </a:endParaRPr>
            </a:p>
          </p:txBody>
        </p:sp>
        <p:sp>
          <p:nvSpPr>
            <p:cNvPr id="53" name="TextBox 52">
              <a:extLst>
                <a:ext uri="{FF2B5EF4-FFF2-40B4-BE49-F238E27FC236}">
                  <a16:creationId xmlns:a16="http://schemas.microsoft.com/office/drawing/2014/main" id="{F9EAE44C-AE16-450F-9515-11888BE305C6}"/>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06</a:t>
              </a:r>
              <a:endParaRPr lang="ko-KR" altLang="en-US" sz="3600" b="1" dirty="0">
                <a:solidFill>
                  <a:schemeClr val="bg1"/>
                </a:solidFill>
                <a:cs typeface="Arial" pitchFamily="34" charset="0"/>
              </a:endParaRPr>
            </a:p>
          </p:txBody>
        </p:sp>
      </p:grpSp>
      <p:grpSp>
        <p:nvGrpSpPr>
          <p:cNvPr id="54" name="Group 53">
            <a:extLst>
              <a:ext uri="{FF2B5EF4-FFF2-40B4-BE49-F238E27FC236}">
                <a16:creationId xmlns:a16="http://schemas.microsoft.com/office/drawing/2014/main" id="{BE48D80E-E8D7-4359-BC82-4AC6270C3731}"/>
              </a:ext>
            </a:extLst>
          </p:cNvPr>
          <p:cNvGrpSpPr/>
          <p:nvPr/>
        </p:nvGrpSpPr>
        <p:grpSpPr>
          <a:xfrm>
            <a:off x="6113481" y="4786464"/>
            <a:ext cx="5399488" cy="646331"/>
            <a:chOff x="5616952" y="2519949"/>
            <a:chExt cx="5399488" cy="646331"/>
          </a:xfrm>
        </p:grpSpPr>
        <p:sp>
          <p:nvSpPr>
            <p:cNvPr id="55" name="TextBox 54">
              <a:extLst>
                <a:ext uri="{FF2B5EF4-FFF2-40B4-BE49-F238E27FC236}">
                  <a16:creationId xmlns:a16="http://schemas.microsoft.com/office/drawing/2014/main" id="{904381B3-3EC2-4D96-8051-C142F5B340C4}"/>
                </a:ext>
              </a:extLst>
            </p:cNvPr>
            <p:cNvSpPr txBox="1"/>
            <p:nvPr/>
          </p:nvSpPr>
          <p:spPr>
            <a:xfrm>
              <a:off x="6508748" y="2622292"/>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Data Privacy</a:t>
              </a:r>
              <a:endParaRPr lang="ko-KR" altLang="en-US" sz="2700" b="1" dirty="0">
                <a:solidFill>
                  <a:schemeClr val="bg1"/>
                </a:solidFill>
                <a:cs typeface="Arial" pitchFamily="34" charset="0"/>
              </a:endParaRPr>
            </a:p>
          </p:txBody>
        </p:sp>
        <p:sp>
          <p:nvSpPr>
            <p:cNvPr id="56" name="TextBox 55">
              <a:extLst>
                <a:ext uri="{FF2B5EF4-FFF2-40B4-BE49-F238E27FC236}">
                  <a16:creationId xmlns:a16="http://schemas.microsoft.com/office/drawing/2014/main" id="{C98DAF51-77A5-42E7-8E38-29BE8B06B42B}"/>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14241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3">
            <a:extLst>
              <a:ext uri="{FF2B5EF4-FFF2-40B4-BE49-F238E27FC236}">
                <a16:creationId xmlns:a16="http://schemas.microsoft.com/office/drawing/2014/main" id="{C8B0EAA1-FEBD-44F5-94A9-B79067201E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7F988BCA-1F54-4C20-AE4A-C4F2E84EF848}"/>
              </a:ext>
            </a:extLst>
          </p:cNvPr>
          <p:cNvPicPr>
            <a:picLocks noChangeAspect="1"/>
          </p:cNvPicPr>
          <p:nvPr/>
        </p:nvPicPr>
        <p:blipFill>
          <a:blip r:embed="rId2"/>
          <a:stretch>
            <a:fillRect/>
          </a:stretch>
        </p:blipFill>
        <p:spPr>
          <a:xfrm>
            <a:off x="0" y="182880"/>
            <a:ext cx="12192000" cy="6675120"/>
          </a:xfrm>
          <a:prstGeom prst="rect">
            <a:avLst/>
          </a:prstGeom>
        </p:spPr>
      </p:pic>
    </p:spTree>
    <p:extLst>
      <p:ext uri="{BB962C8B-B14F-4D97-AF65-F5344CB8AC3E}">
        <p14:creationId xmlns:p14="http://schemas.microsoft.com/office/powerpoint/2010/main" val="297371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2F35897-6A35-4D3E-86BF-1DFFD95AF155}"/>
              </a:ext>
            </a:extLst>
          </p:cNvPr>
          <p:cNvGrpSpPr/>
          <p:nvPr/>
        </p:nvGrpSpPr>
        <p:grpSpPr>
          <a:xfrm rot="17784187" flipH="1">
            <a:off x="3459908" y="2834528"/>
            <a:ext cx="2096405" cy="1986647"/>
            <a:chOff x="-116760" y="950876"/>
            <a:chExt cx="6261875" cy="5934029"/>
          </a:xfrm>
        </p:grpSpPr>
        <p:grpSp>
          <p:nvGrpSpPr>
            <p:cNvPr id="16" name="Group 15">
              <a:extLst>
                <a:ext uri="{FF2B5EF4-FFF2-40B4-BE49-F238E27FC236}">
                  <a16:creationId xmlns:a16="http://schemas.microsoft.com/office/drawing/2014/main" id="{8F48C0C4-8541-49C9-8D51-83BD795767E6}"/>
                </a:ext>
              </a:extLst>
            </p:cNvPr>
            <p:cNvGrpSpPr/>
            <p:nvPr/>
          </p:nvGrpSpPr>
          <p:grpSpPr>
            <a:xfrm rot="532827">
              <a:off x="-116760" y="3488410"/>
              <a:ext cx="3619070" cy="3396495"/>
              <a:chOff x="509678" y="1797347"/>
              <a:chExt cx="2339381" cy="2195507"/>
            </a:xfrm>
          </p:grpSpPr>
          <p:sp>
            <p:nvSpPr>
              <p:cNvPr id="30" name="Rounded Rectangle 41">
                <a:extLst>
                  <a:ext uri="{FF2B5EF4-FFF2-40B4-BE49-F238E27FC236}">
                    <a16:creationId xmlns:a16="http://schemas.microsoft.com/office/drawing/2014/main" id="{EA058A82-0B26-41BD-A873-CA7A0D12A0F5}"/>
                  </a:ext>
                </a:extLst>
              </p:cNvPr>
              <p:cNvSpPr/>
              <p:nvPr/>
            </p:nvSpPr>
            <p:spPr>
              <a:xfrm rot="18063644">
                <a:off x="1724663" y="2419627"/>
                <a:ext cx="73094" cy="82300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Rounded Rectangle 62">
                <a:extLst>
                  <a:ext uri="{FF2B5EF4-FFF2-40B4-BE49-F238E27FC236}">
                    <a16:creationId xmlns:a16="http://schemas.microsoft.com/office/drawing/2014/main" id="{5CCA823E-B4BE-4AE8-A11C-4126690B1DAF}"/>
                  </a:ext>
                </a:extLst>
              </p:cNvPr>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Rounded Rectangle 63">
                <a:extLst>
                  <a:ext uri="{FF2B5EF4-FFF2-40B4-BE49-F238E27FC236}">
                    <a16:creationId xmlns:a16="http://schemas.microsoft.com/office/drawing/2014/main" id="{606E46EE-02B9-4003-8145-D9C69B37F2C8}"/>
                  </a:ext>
                </a:extLst>
              </p:cNvPr>
              <p:cNvSpPr/>
              <p:nvPr/>
            </p:nvSpPr>
            <p:spPr>
              <a:xfrm rot="18063644">
                <a:off x="1939567" y="2260617"/>
                <a:ext cx="73094" cy="40274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Rounded Rectangle 64">
                <a:extLst>
                  <a:ext uri="{FF2B5EF4-FFF2-40B4-BE49-F238E27FC236}">
                    <a16:creationId xmlns:a16="http://schemas.microsoft.com/office/drawing/2014/main" id="{C173C5C8-1624-4C1A-BDF5-B4DE0609105D}"/>
                  </a:ext>
                </a:extLst>
              </p:cNvPr>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Rounded Rectangle 65">
                <a:extLst>
                  <a:ext uri="{FF2B5EF4-FFF2-40B4-BE49-F238E27FC236}">
                    <a16:creationId xmlns:a16="http://schemas.microsoft.com/office/drawing/2014/main" id="{1D1E7564-9F07-4D22-BB6D-CD09C1915FE5}"/>
                  </a:ext>
                </a:extLst>
              </p:cNvPr>
              <p:cNvSpPr/>
              <p:nvPr/>
            </p:nvSpPr>
            <p:spPr>
              <a:xfrm rot="18063644">
                <a:off x="1516856" y="2958046"/>
                <a:ext cx="73094" cy="5014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ounded Rectangle 66">
                <a:extLst>
                  <a:ext uri="{FF2B5EF4-FFF2-40B4-BE49-F238E27FC236}">
                    <a16:creationId xmlns:a16="http://schemas.microsoft.com/office/drawing/2014/main" id="{EB3A9F6B-9CE2-47FE-9A9F-97A9D1232510}"/>
                  </a:ext>
                </a:extLst>
              </p:cNvPr>
              <p:cNvSpPr/>
              <p:nvPr/>
            </p:nvSpPr>
            <p:spPr>
              <a:xfrm rot="18063644">
                <a:off x="1091076" y="3196078"/>
                <a:ext cx="73094" cy="7354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6" name="Rounded Rectangle 67">
                <a:extLst>
                  <a:ext uri="{FF2B5EF4-FFF2-40B4-BE49-F238E27FC236}">
                    <a16:creationId xmlns:a16="http://schemas.microsoft.com/office/drawing/2014/main" id="{0ACBE37F-05DD-46DE-B1AF-91C89D06414E}"/>
                  </a:ext>
                </a:extLst>
              </p:cNvPr>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Rounded Rectangle 68">
                <a:extLst>
                  <a:ext uri="{FF2B5EF4-FFF2-40B4-BE49-F238E27FC236}">
                    <a16:creationId xmlns:a16="http://schemas.microsoft.com/office/drawing/2014/main" id="{05710CEC-D4CE-4166-AAB0-1023C4EC58C6}"/>
                  </a:ext>
                </a:extLst>
              </p:cNvPr>
              <p:cNvSpPr/>
              <p:nvPr/>
            </p:nvSpPr>
            <p:spPr>
              <a:xfrm rot="18063644">
                <a:off x="2339839" y="1665982"/>
                <a:ext cx="49373" cy="735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Rounded Rectangle 69">
                <a:extLst>
                  <a:ext uri="{FF2B5EF4-FFF2-40B4-BE49-F238E27FC236}">
                    <a16:creationId xmlns:a16="http://schemas.microsoft.com/office/drawing/2014/main" id="{C8F18327-C049-4AA5-9FE7-74C3D933206A}"/>
                  </a:ext>
                </a:extLst>
              </p:cNvPr>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Oval 39">
                <a:extLst>
                  <a:ext uri="{FF2B5EF4-FFF2-40B4-BE49-F238E27FC236}">
                    <a16:creationId xmlns:a16="http://schemas.microsoft.com/office/drawing/2014/main" id="{94F002F3-B0C8-4C5A-9EF4-46BCC7F0E815}"/>
                  </a:ext>
                </a:extLst>
              </p:cNvPr>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0" name="Oval 39">
                <a:extLst>
                  <a:ext uri="{FF2B5EF4-FFF2-40B4-BE49-F238E27FC236}">
                    <a16:creationId xmlns:a16="http://schemas.microsoft.com/office/drawing/2014/main" id="{1F89BB37-AC18-43EB-AF7C-CB7F2EC2D3D7}"/>
                  </a:ext>
                </a:extLst>
              </p:cNvPr>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17" name="Group 16">
              <a:extLst>
                <a:ext uri="{FF2B5EF4-FFF2-40B4-BE49-F238E27FC236}">
                  <a16:creationId xmlns:a16="http://schemas.microsoft.com/office/drawing/2014/main" id="{4CA12AE5-08FC-41BE-8DC9-C6E60F9CDCD8}"/>
                </a:ext>
              </a:extLst>
            </p:cNvPr>
            <p:cNvGrpSpPr/>
            <p:nvPr/>
          </p:nvGrpSpPr>
          <p:grpSpPr>
            <a:xfrm rot="532827">
              <a:off x="2526045" y="950876"/>
              <a:ext cx="3619070" cy="3396495"/>
              <a:chOff x="509678" y="1797347"/>
              <a:chExt cx="2339381" cy="2195507"/>
            </a:xfrm>
          </p:grpSpPr>
          <p:sp>
            <p:nvSpPr>
              <p:cNvPr id="18" name="Rounded Rectangle 16">
                <a:extLst>
                  <a:ext uri="{FF2B5EF4-FFF2-40B4-BE49-F238E27FC236}">
                    <a16:creationId xmlns:a16="http://schemas.microsoft.com/office/drawing/2014/main" id="{F7AA88C6-ED28-4C6C-BC7B-DBE9BD9D2259}"/>
                  </a:ext>
                </a:extLst>
              </p:cNvPr>
              <p:cNvSpPr/>
              <p:nvPr/>
            </p:nvSpPr>
            <p:spPr>
              <a:xfrm rot="18063644">
                <a:off x="1724663" y="2419627"/>
                <a:ext cx="73094" cy="82300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9" name="Rounded Rectangle 17">
                <a:extLst>
                  <a:ext uri="{FF2B5EF4-FFF2-40B4-BE49-F238E27FC236}">
                    <a16:creationId xmlns:a16="http://schemas.microsoft.com/office/drawing/2014/main" id="{87D98759-D966-4D09-ABBF-5E6FA7B1ED90}"/>
                  </a:ext>
                </a:extLst>
              </p:cNvPr>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Rounded Rectangle 18">
                <a:extLst>
                  <a:ext uri="{FF2B5EF4-FFF2-40B4-BE49-F238E27FC236}">
                    <a16:creationId xmlns:a16="http://schemas.microsoft.com/office/drawing/2014/main" id="{BE3F4650-310E-4513-8B22-AF260F2F7D2C}"/>
                  </a:ext>
                </a:extLst>
              </p:cNvPr>
              <p:cNvSpPr/>
              <p:nvPr/>
            </p:nvSpPr>
            <p:spPr>
              <a:xfrm rot="18063644">
                <a:off x="1939567" y="2260617"/>
                <a:ext cx="73094" cy="40274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Rounded Rectangle 19">
                <a:extLst>
                  <a:ext uri="{FF2B5EF4-FFF2-40B4-BE49-F238E27FC236}">
                    <a16:creationId xmlns:a16="http://schemas.microsoft.com/office/drawing/2014/main" id="{35B5B52B-5EF7-4B88-A426-40F9197449FF}"/>
                  </a:ext>
                </a:extLst>
              </p:cNvPr>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2" name="Rounded Rectangle 20">
                <a:extLst>
                  <a:ext uri="{FF2B5EF4-FFF2-40B4-BE49-F238E27FC236}">
                    <a16:creationId xmlns:a16="http://schemas.microsoft.com/office/drawing/2014/main" id="{B83FED4C-237E-47FB-ADC0-63E77D77B489}"/>
                  </a:ext>
                </a:extLst>
              </p:cNvPr>
              <p:cNvSpPr/>
              <p:nvPr/>
            </p:nvSpPr>
            <p:spPr>
              <a:xfrm rot="18063644">
                <a:off x="1516856" y="2958046"/>
                <a:ext cx="73094" cy="5014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 name="Rounded Rectangle 21">
                <a:extLst>
                  <a:ext uri="{FF2B5EF4-FFF2-40B4-BE49-F238E27FC236}">
                    <a16:creationId xmlns:a16="http://schemas.microsoft.com/office/drawing/2014/main" id="{0F88870A-0E78-45D2-AB73-53E6CB2684D5}"/>
                  </a:ext>
                </a:extLst>
              </p:cNvPr>
              <p:cNvSpPr/>
              <p:nvPr/>
            </p:nvSpPr>
            <p:spPr>
              <a:xfrm rot="18063644">
                <a:off x="1091076" y="3196078"/>
                <a:ext cx="73094" cy="7354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4" name="Rounded Rectangle 22">
                <a:extLst>
                  <a:ext uri="{FF2B5EF4-FFF2-40B4-BE49-F238E27FC236}">
                    <a16:creationId xmlns:a16="http://schemas.microsoft.com/office/drawing/2014/main" id="{76D940FB-D44F-46E2-9CF2-DF9FA857BAE5}"/>
                  </a:ext>
                </a:extLst>
              </p:cNvPr>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 name="Rounded Rectangle 23">
                <a:extLst>
                  <a:ext uri="{FF2B5EF4-FFF2-40B4-BE49-F238E27FC236}">
                    <a16:creationId xmlns:a16="http://schemas.microsoft.com/office/drawing/2014/main" id="{150F444D-3135-4FE4-89A0-64C29BC4817B}"/>
                  </a:ext>
                </a:extLst>
              </p:cNvPr>
              <p:cNvSpPr/>
              <p:nvPr/>
            </p:nvSpPr>
            <p:spPr>
              <a:xfrm rot="18063644">
                <a:off x="2321860" y="1676143"/>
                <a:ext cx="73094" cy="735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Rounded Rectangle 24">
                <a:extLst>
                  <a:ext uri="{FF2B5EF4-FFF2-40B4-BE49-F238E27FC236}">
                    <a16:creationId xmlns:a16="http://schemas.microsoft.com/office/drawing/2014/main" id="{56F9559F-2A21-4A75-9968-7DDEC6296390}"/>
                  </a:ext>
                </a:extLst>
              </p:cNvPr>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7" name="Oval 39">
                <a:extLst>
                  <a:ext uri="{FF2B5EF4-FFF2-40B4-BE49-F238E27FC236}">
                    <a16:creationId xmlns:a16="http://schemas.microsoft.com/office/drawing/2014/main" id="{62145253-1296-4A0E-A942-34785C4C3BCD}"/>
                  </a:ext>
                </a:extLst>
              </p:cNvPr>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8" name="Oval 39">
                <a:extLst>
                  <a:ext uri="{FF2B5EF4-FFF2-40B4-BE49-F238E27FC236}">
                    <a16:creationId xmlns:a16="http://schemas.microsoft.com/office/drawing/2014/main" id="{C65563E3-360D-42FC-A090-8DA156028DA3}"/>
                  </a:ext>
                </a:extLst>
              </p:cNvPr>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9" name="Rounded Rectangle 21">
                <a:extLst>
                  <a:ext uri="{FF2B5EF4-FFF2-40B4-BE49-F238E27FC236}">
                    <a16:creationId xmlns:a16="http://schemas.microsoft.com/office/drawing/2014/main" id="{D5600636-B1C2-4FF9-B818-65856497AA49}"/>
                  </a:ext>
                </a:extLst>
              </p:cNvPr>
              <p:cNvSpPr/>
              <p:nvPr/>
            </p:nvSpPr>
            <p:spPr>
              <a:xfrm rot="18063644">
                <a:off x="1029053" y="3391349"/>
                <a:ext cx="73094" cy="7354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42" name="Group 41">
            <a:extLst>
              <a:ext uri="{FF2B5EF4-FFF2-40B4-BE49-F238E27FC236}">
                <a16:creationId xmlns:a16="http://schemas.microsoft.com/office/drawing/2014/main" id="{0391955D-7C07-446C-ADC7-BAD6A457601E}"/>
              </a:ext>
            </a:extLst>
          </p:cNvPr>
          <p:cNvGrpSpPr/>
          <p:nvPr/>
        </p:nvGrpSpPr>
        <p:grpSpPr>
          <a:xfrm>
            <a:off x="1038638" y="608027"/>
            <a:ext cx="3861004" cy="5602490"/>
            <a:chOff x="928131" y="447675"/>
            <a:chExt cx="4082018" cy="5923193"/>
          </a:xfrm>
        </p:grpSpPr>
        <p:grpSp>
          <p:nvGrpSpPr>
            <p:cNvPr id="14" name="Group 13">
              <a:extLst>
                <a:ext uri="{FF2B5EF4-FFF2-40B4-BE49-F238E27FC236}">
                  <a16:creationId xmlns:a16="http://schemas.microsoft.com/office/drawing/2014/main" id="{94A102D5-56F8-43E0-96A0-643303B76912}"/>
                </a:ext>
              </a:extLst>
            </p:cNvPr>
            <p:cNvGrpSpPr/>
            <p:nvPr/>
          </p:nvGrpSpPr>
          <p:grpSpPr>
            <a:xfrm flipH="1">
              <a:off x="928131" y="447675"/>
              <a:ext cx="4082018" cy="5923193"/>
              <a:chOff x="3730139" y="0"/>
              <a:chExt cx="4725732" cy="6857251"/>
            </a:xfrm>
          </p:grpSpPr>
          <p:sp>
            <p:nvSpPr>
              <p:cNvPr id="13" name="Freeform: Shape 12">
                <a:extLst>
                  <a:ext uri="{FF2B5EF4-FFF2-40B4-BE49-F238E27FC236}">
                    <a16:creationId xmlns:a16="http://schemas.microsoft.com/office/drawing/2014/main" id="{F0DAE108-5C9B-4D39-B568-97F5375DE1B6}"/>
                  </a:ext>
                </a:extLst>
              </p:cNvPr>
              <p:cNvSpPr/>
              <p:nvPr/>
            </p:nvSpPr>
            <p:spPr>
              <a:xfrm>
                <a:off x="3730139" y="366857"/>
                <a:ext cx="4490643" cy="6490394"/>
              </a:xfrm>
              <a:custGeom>
                <a:avLst/>
                <a:gdLst>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304718 w 4490643"/>
                  <a:gd name="connsiteY41" fmla="*/ 3600450 h 6490394"/>
                  <a:gd name="connsiteX42" fmla="*/ 3460446 w 4490643"/>
                  <a:gd name="connsiteY42" fmla="*/ 2852509 h 6490394"/>
                  <a:gd name="connsiteX43" fmla="*/ 3272524 w 4490643"/>
                  <a:gd name="connsiteY43" fmla="*/ 1888196 h 6490394"/>
                  <a:gd name="connsiteX44" fmla="*/ 1953332 w 4490643"/>
                  <a:gd name="connsiteY44" fmla="*/ 2999252 h 6490394"/>
                  <a:gd name="connsiteX45" fmla="*/ 1119292 w 4490643"/>
                  <a:gd name="connsiteY45" fmla="*/ 2052159 h 6490394"/>
                  <a:gd name="connsiteX46" fmla="*/ 3507613 w 4490643"/>
                  <a:gd name="connsiteY46"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79496 w 4490643"/>
                  <a:gd name="connsiteY41" fmla="*/ 3204934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79496 w 4490643"/>
                  <a:gd name="connsiteY41" fmla="*/ 3204934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603321 w 4490643"/>
                  <a:gd name="connsiteY41" fmla="*/ 287155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603321 w 4490643"/>
                  <a:gd name="connsiteY41" fmla="*/ 287155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603321 w 4490643"/>
                  <a:gd name="connsiteY41" fmla="*/ 287155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603321 w 4490643"/>
                  <a:gd name="connsiteY41" fmla="*/ 287155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490643" h="6490394">
                    <a:moveTo>
                      <a:pt x="3271027" y="4794611"/>
                    </a:moveTo>
                    <a:cubicBezTo>
                      <a:pt x="3189420" y="4793862"/>
                      <a:pt x="3119792" y="4848516"/>
                      <a:pt x="3107812" y="4921888"/>
                    </a:cubicBezTo>
                    <a:cubicBezTo>
                      <a:pt x="3095085" y="4999752"/>
                      <a:pt x="3145996" y="5073872"/>
                      <a:pt x="3226854" y="5093338"/>
                    </a:cubicBezTo>
                    <a:cubicBezTo>
                      <a:pt x="3312205" y="5114301"/>
                      <a:pt x="3399802" y="5070129"/>
                      <a:pt x="3426754" y="4993762"/>
                    </a:cubicBezTo>
                    <a:cubicBezTo>
                      <a:pt x="3460446" y="4894935"/>
                      <a:pt x="3382582" y="4794611"/>
                      <a:pt x="3271027" y="4794611"/>
                    </a:cubicBezTo>
                    <a:close/>
                    <a:moveTo>
                      <a:pt x="3507613" y="0"/>
                    </a:moveTo>
                    <a:lnTo>
                      <a:pt x="4341654" y="947093"/>
                    </a:lnTo>
                    <a:lnTo>
                      <a:pt x="3959073" y="1284003"/>
                    </a:lnTo>
                    <a:cubicBezTo>
                      <a:pt x="4099827" y="1409783"/>
                      <a:pt x="4263041" y="1555778"/>
                      <a:pt x="4349141" y="1721238"/>
                    </a:cubicBezTo>
                    <a:cubicBezTo>
                      <a:pt x="4400052" y="1819317"/>
                      <a:pt x="4438235" y="1922636"/>
                      <a:pt x="4472675" y="2031945"/>
                    </a:cubicBezTo>
                    <a:cubicBezTo>
                      <a:pt x="4441978" y="2028950"/>
                      <a:pt x="4412779" y="2027452"/>
                      <a:pt x="4384329" y="2023709"/>
                    </a:cubicBezTo>
                    <a:cubicBezTo>
                      <a:pt x="4099078" y="1990767"/>
                      <a:pt x="3852759" y="2223609"/>
                      <a:pt x="3870728" y="2509609"/>
                    </a:cubicBezTo>
                    <a:cubicBezTo>
                      <a:pt x="3882706" y="2709509"/>
                      <a:pt x="4042926" y="2884702"/>
                      <a:pt x="4246570" y="2922886"/>
                    </a:cubicBezTo>
                    <a:cubicBezTo>
                      <a:pt x="4316198" y="2936362"/>
                      <a:pt x="4434491" y="2942352"/>
                      <a:pt x="4490643" y="2931870"/>
                    </a:cubicBezTo>
                    <a:lnTo>
                      <a:pt x="4484111" y="2945016"/>
                    </a:lnTo>
                    <a:lnTo>
                      <a:pt x="4483898" y="3077270"/>
                    </a:lnTo>
                    <a:cubicBezTo>
                      <a:pt x="4462836" y="3680986"/>
                      <a:pt x="4182579" y="4244546"/>
                      <a:pt x="3719396" y="4625553"/>
                    </a:cubicBezTo>
                    <a:lnTo>
                      <a:pt x="3650168" y="4675183"/>
                    </a:lnTo>
                    <a:lnTo>
                      <a:pt x="3674204" y="4787179"/>
                    </a:lnTo>
                    <a:cubicBezTo>
                      <a:pt x="3754833" y="5162861"/>
                      <a:pt x="3877092" y="5732720"/>
                      <a:pt x="3979288" y="6214875"/>
                    </a:cubicBezTo>
                    <a:cubicBezTo>
                      <a:pt x="3984529" y="6238834"/>
                      <a:pt x="3994261" y="6245572"/>
                      <a:pt x="4017471" y="6244823"/>
                    </a:cubicBezTo>
                    <a:cubicBezTo>
                      <a:pt x="4095335" y="6243326"/>
                      <a:pt x="4267533" y="6244074"/>
                      <a:pt x="4278764" y="6244074"/>
                    </a:cubicBezTo>
                    <a:lnTo>
                      <a:pt x="4278764" y="6490394"/>
                    </a:lnTo>
                    <a:lnTo>
                      <a:pt x="0" y="6490394"/>
                    </a:lnTo>
                    <a:lnTo>
                      <a:pt x="0" y="6245572"/>
                    </a:lnTo>
                    <a:cubicBezTo>
                      <a:pt x="9733" y="6244823"/>
                      <a:pt x="624408" y="6244074"/>
                      <a:pt x="637135" y="6244074"/>
                    </a:cubicBezTo>
                    <a:lnTo>
                      <a:pt x="637135" y="5897431"/>
                    </a:lnTo>
                    <a:lnTo>
                      <a:pt x="1056402" y="5897431"/>
                    </a:lnTo>
                    <a:cubicBezTo>
                      <a:pt x="1057150" y="5895185"/>
                      <a:pt x="635638" y="5708013"/>
                      <a:pt x="422261" y="5615175"/>
                    </a:cubicBezTo>
                    <a:cubicBezTo>
                      <a:pt x="451460" y="5548541"/>
                      <a:pt x="479162" y="5483406"/>
                      <a:pt x="508361" y="5416024"/>
                    </a:cubicBezTo>
                    <a:lnTo>
                      <a:pt x="1826055" y="5987274"/>
                    </a:lnTo>
                    <a:lnTo>
                      <a:pt x="1739207" y="6187174"/>
                    </a:lnTo>
                    <a:lnTo>
                      <a:pt x="1466684" y="6068881"/>
                    </a:lnTo>
                    <a:lnTo>
                      <a:pt x="1466684" y="6244074"/>
                    </a:lnTo>
                    <a:lnTo>
                      <a:pt x="1492888" y="6244074"/>
                    </a:lnTo>
                    <a:lnTo>
                      <a:pt x="2514850" y="6244823"/>
                    </a:lnTo>
                    <a:cubicBezTo>
                      <a:pt x="2535065" y="6244823"/>
                      <a:pt x="2818069" y="4949589"/>
                      <a:pt x="2819567" y="4940605"/>
                    </a:cubicBezTo>
                    <a:lnTo>
                      <a:pt x="246319" y="4940605"/>
                    </a:lnTo>
                    <a:lnTo>
                      <a:pt x="246319" y="4545297"/>
                    </a:lnTo>
                    <a:lnTo>
                      <a:pt x="2603195" y="4522088"/>
                    </a:lnTo>
                    <a:cubicBezTo>
                      <a:pt x="2714750" y="4515349"/>
                      <a:pt x="2772399" y="4486151"/>
                      <a:pt x="2798603" y="4474920"/>
                    </a:cubicBezTo>
                    <a:cubicBezTo>
                      <a:pt x="3170078" y="4291907"/>
                      <a:pt x="3505284" y="3712255"/>
                      <a:pt x="3603321" y="2871559"/>
                    </a:cubicBezTo>
                    <a:cubicBezTo>
                      <a:pt x="3669330" y="2428251"/>
                      <a:pt x="3282257" y="1911405"/>
                      <a:pt x="3272524" y="1888196"/>
                    </a:cubicBezTo>
                    <a:cubicBezTo>
                      <a:pt x="2826305" y="2280510"/>
                      <a:pt x="2457949" y="2555279"/>
                      <a:pt x="1953332" y="2999252"/>
                    </a:cubicBezTo>
                    <a:lnTo>
                      <a:pt x="1119292" y="2052159"/>
                    </a:lnTo>
                    <a:cubicBezTo>
                      <a:pt x="1950338" y="1320689"/>
                      <a:pt x="2675818" y="732219"/>
                      <a:pt x="3507613" y="0"/>
                    </a:cubicBezTo>
                    <a:close/>
                  </a:path>
                </a:pathLst>
              </a:custGeom>
              <a:solidFill>
                <a:schemeClr val="accent1"/>
              </a:solidFill>
              <a:ln w="747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47E1779-231D-4657-8B7D-C823AF81C6AE}"/>
                  </a:ext>
                </a:extLst>
              </p:cNvPr>
              <p:cNvSpPr/>
              <p:nvPr/>
            </p:nvSpPr>
            <p:spPr>
              <a:xfrm>
                <a:off x="4412196" y="2470677"/>
                <a:ext cx="1205391" cy="1272773"/>
              </a:xfrm>
              <a:custGeom>
                <a:avLst/>
                <a:gdLst>
                  <a:gd name="connsiteX0" fmla="*/ 491889 w 1205390"/>
                  <a:gd name="connsiteY0" fmla="*/ 1275019 h 1272772"/>
                  <a:gd name="connsiteX1" fmla="*/ 459696 w 1205390"/>
                  <a:gd name="connsiteY1" fmla="*/ 1050412 h 1272772"/>
                  <a:gd name="connsiteX2" fmla="*/ 295733 w 1205390"/>
                  <a:gd name="connsiteY2" fmla="*/ 1194161 h 1272772"/>
                  <a:gd name="connsiteX3" fmla="*/ 17969 w 1205390"/>
                  <a:gd name="connsiteY3" fmla="*/ 878213 h 1272772"/>
                  <a:gd name="connsiteX4" fmla="*/ 233591 w 1205390"/>
                  <a:gd name="connsiteY4" fmla="*/ 688046 h 1272772"/>
                  <a:gd name="connsiteX5" fmla="*/ 0 w 1205390"/>
                  <a:gd name="connsiteY5" fmla="*/ 631146 h 1272772"/>
                  <a:gd name="connsiteX6" fmla="*/ 98827 w 1205390"/>
                  <a:gd name="connsiteY6" fmla="*/ 222361 h 1272772"/>
                  <a:gd name="connsiteX7" fmla="*/ 472423 w 1205390"/>
                  <a:gd name="connsiteY7" fmla="*/ 312204 h 1272772"/>
                  <a:gd name="connsiteX8" fmla="*/ 475418 w 1205390"/>
                  <a:gd name="connsiteY8" fmla="*/ 308460 h 1272772"/>
                  <a:gd name="connsiteX9" fmla="*/ 280010 w 1205390"/>
                  <a:gd name="connsiteY9" fmla="*/ 86099 h 1272772"/>
                  <a:gd name="connsiteX10" fmla="*/ 378089 w 1205390"/>
                  <a:gd name="connsiteY10" fmla="*/ 0 h 1272772"/>
                  <a:gd name="connsiteX11" fmla="*/ 1212129 w 1205390"/>
                  <a:gd name="connsiteY11" fmla="*/ 947093 h 1272772"/>
                  <a:gd name="connsiteX12" fmla="*/ 1114051 w 1205390"/>
                  <a:gd name="connsiteY12" fmla="*/ 1033192 h 1272772"/>
                  <a:gd name="connsiteX13" fmla="*/ 894685 w 1205390"/>
                  <a:gd name="connsiteY13" fmla="*/ 783879 h 1272772"/>
                  <a:gd name="connsiteX14" fmla="*/ 890192 w 1205390"/>
                  <a:gd name="connsiteY14" fmla="*/ 786124 h 1272772"/>
                  <a:gd name="connsiteX15" fmla="*/ 954580 w 1205390"/>
                  <a:gd name="connsiteY15" fmla="*/ 1238333 h 1272772"/>
                  <a:gd name="connsiteX16" fmla="*/ 491889 w 1205390"/>
                  <a:gd name="connsiteY16" fmla="*/ 1275019 h 127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05390" h="1272772">
                    <a:moveTo>
                      <a:pt x="491889" y="1275019"/>
                    </a:moveTo>
                    <a:cubicBezTo>
                      <a:pt x="480659" y="1200150"/>
                      <a:pt x="470926" y="1128276"/>
                      <a:pt x="459696" y="1050412"/>
                    </a:cubicBezTo>
                    <a:cubicBezTo>
                      <a:pt x="404293" y="1099077"/>
                      <a:pt x="351136" y="1145496"/>
                      <a:pt x="295733" y="1194161"/>
                    </a:cubicBezTo>
                    <a:cubicBezTo>
                      <a:pt x="202895" y="1088595"/>
                      <a:pt x="110806" y="984527"/>
                      <a:pt x="17969" y="878213"/>
                    </a:cubicBezTo>
                    <a:cubicBezTo>
                      <a:pt x="89843" y="815323"/>
                      <a:pt x="159471" y="753182"/>
                      <a:pt x="233591" y="688046"/>
                    </a:cubicBezTo>
                    <a:cubicBezTo>
                      <a:pt x="153481" y="668580"/>
                      <a:pt x="77864" y="649863"/>
                      <a:pt x="0" y="631146"/>
                    </a:cubicBezTo>
                    <a:cubicBezTo>
                      <a:pt x="32942" y="494884"/>
                      <a:pt x="65136" y="360120"/>
                      <a:pt x="98827" y="222361"/>
                    </a:cubicBezTo>
                    <a:cubicBezTo>
                      <a:pt x="224607" y="252309"/>
                      <a:pt x="348141" y="282256"/>
                      <a:pt x="472423" y="312204"/>
                    </a:cubicBezTo>
                    <a:cubicBezTo>
                      <a:pt x="473172" y="310706"/>
                      <a:pt x="474670" y="309958"/>
                      <a:pt x="475418" y="308460"/>
                    </a:cubicBezTo>
                    <a:cubicBezTo>
                      <a:pt x="411031" y="235089"/>
                      <a:pt x="346643" y="161717"/>
                      <a:pt x="280010" y="86099"/>
                    </a:cubicBezTo>
                    <a:cubicBezTo>
                      <a:pt x="312204" y="57649"/>
                      <a:pt x="343649" y="29948"/>
                      <a:pt x="378089" y="0"/>
                    </a:cubicBezTo>
                    <a:cubicBezTo>
                      <a:pt x="655852" y="315947"/>
                      <a:pt x="932868" y="630397"/>
                      <a:pt x="1212129" y="947093"/>
                    </a:cubicBezTo>
                    <a:cubicBezTo>
                      <a:pt x="1179936" y="975543"/>
                      <a:pt x="1147742" y="1003993"/>
                      <a:pt x="1114051" y="1033192"/>
                    </a:cubicBezTo>
                    <a:cubicBezTo>
                      <a:pt x="1040679" y="950088"/>
                      <a:pt x="967308" y="866983"/>
                      <a:pt x="894685" y="783879"/>
                    </a:cubicBezTo>
                    <a:cubicBezTo>
                      <a:pt x="893187" y="784627"/>
                      <a:pt x="891690" y="785376"/>
                      <a:pt x="890192" y="786124"/>
                    </a:cubicBezTo>
                    <a:cubicBezTo>
                      <a:pt x="911904" y="935862"/>
                      <a:pt x="932868" y="1085600"/>
                      <a:pt x="954580" y="1238333"/>
                    </a:cubicBezTo>
                    <a:cubicBezTo>
                      <a:pt x="800350" y="1251061"/>
                      <a:pt x="647617" y="1263040"/>
                      <a:pt x="491889" y="1275019"/>
                    </a:cubicBezTo>
                    <a:close/>
                  </a:path>
                </a:pathLst>
              </a:custGeom>
              <a:solidFill>
                <a:schemeClr val="accent2"/>
              </a:solidFill>
              <a:ln w="747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1BE7C51-B94F-4D78-8AFA-37C14964457C}"/>
                  </a:ext>
                </a:extLst>
              </p:cNvPr>
              <p:cNvSpPr/>
              <p:nvPr/>
            </p:nvSpPr>
            <p:spPr>
              <a:xfrm>
                <a:off x="7448134" y="0"/>
                <a:ext cx="973297" cy="1063140"/>
              </a:xfrm>
              <a:custGeom>
                <a:avLst/>
                <a:gdLst>
                  <a:gd name="connsiteX0" fmla="*/ 238832 w 973297"/>
                  <a:gd name="connsiteY0" fmla="*/ 416272 h 1063139"/>
                  <a:gd name="connsiteX1" fmla="*/ 119790 w 973297"/>
                  <a:gd name="connsiteY1" fmla="*/ 280759 h 1063139"/>
                  <a:gd name="connsiteX2" fmla="*/ 0 w 973297"/>
                  <a:gd name="connsiteY2" fmla="*/ 144497 h 1063139"/>
                  <a:gd name="connsiteX3" fmla="*/ 162466 w 973297"/>
                  <a:gd name="connsiteY3" fmla="*/ 0 h 1063139"/>
                  <a:gd name="connsiteX4" fmla="*/ 977040 w 973297"/>
                  <a:gd name="connsiteY4" fmla="*/ 925381 h 1063139"/>
                  <a:gd name="connsiteX5" fmla="*/ 813826 w 973297"/>
                  <a:gd name="connsiteY5" fmla="*/ 1069129 h 1063139"/>
                  <a:gd name="connsiteX6" fmla="*/ 574245 w 973297"/>
                  <a:gd name="connsiteY6" fmla="*/ 797355 h 1063139"/>
                  <a:gd name="connsiteX7" fmla="*/ 399800 w 973297"/>
                  <a:gd name="connsiteY7" fmla="*/ 950088 h 1063139"/>
                  <a:gd name="connsiteX8" fmla="*/ 64387 w 973297"/>
                  <a:gd name="connsiteY8" fmla="*/ 569004 h 1063139"/>
                  <a:gd name="connsiteX9" fmla="*/ 238832 w 973297"/>
                  <a:gd name="connsiteY9" fmla="*/ 416272 h 1063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3297" h="1063139">
                    <a:moveTo>
                      <a:pt x="238832" y="416272"/>
                    </a:moveTo>
                    <a:cubicBezTo>
                      <a:pt x="198403" y="369853"/>
                      <a:pt x="158722" y="325680"/>
                      <a:pt x="119790" y="280759"/>
                    </a:cubicBezTo>
                    <a:cubicBezTo>
                      <a:pt x="80110" y="235837"/>
                      <a:pt x="41178" y="191665"/>
                      <a:pt x="0" y="144497"/>
                    </a:cubicBezTo>
                    <a:cubicBezTo>
                      <a:pt x="53906" y="95832"/>
                      <a:pt x="107811" y="48665"/>
                      <a:pt x="162466" y="0"/>
                    </a:cubicBezTo>
                    <a:cubicBezTo>
                      <a:pt x="434240" y="308460"/>
                      <a:pt x="705266" y="616172"/>
                      <a:pt x="977040" y="925381"/>
                    </a:cubicBezTo>
                    <a:cubicBezTo>
                      <a:pt x="922386" y="973297"/>
                      <a:pt x="868480" y="1020464"/>
                      <a:pt x="813826" y="1069129"/>
                    </a:cubicBezTo>
                    <a:cubicBezTo>
                      <a:pt x="733716" y="977789"/>
                      <a:pt x="654355" y="887946"/>
                      <a:pt x="574245" y="797355"/>
                    </a:cubicBezTo>
                    <a:cubicBezTo>
                      <a:pt x="515847" y="849014"/>
                      <a:pt x="458947" y="899177"/>
                      <a:pt x="399800" y="950088"/>
                    </a:cubicBezTo>
                    <a:cubicBezTo>
                      <a:pt x="288245" y="822810"/>
                      <a:pt x="176691" y="697030"/>
                      <a:pt x="64387" y="569004"/>
                    </a:cubicBezTo>
                    <a:cubicBezTo>
                      <a:pt x="122785" y="518093"/>
                      <a:pt x="180434" y="467183"/>
                      <a:pt x="238832" y="416272"/>
                    </a:cubicBezTo>
                    <a:close/>
                  </a:path>
                </a:pathLst>
              </a:custGeom>
              <a:solidFill>
                <a:schemeClr val="accent2"/>
              </a:solidFill>
              <a:ln w="747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8033315-9532-4701-9B4A-0F86E59A51B2}"/>
                  </a:ext>
                </a:extLst>
              </p:cNvPr>
              <p:cNvSpPr/>
              <p:nvPr/>
            </p:nvSpPr>
            <p:spPr>
              <a:xfrm>
                <a:off x="7699694" y="2487897"/>
                <a:ext cx="756177" cy="741203"/>
              </a:xfrm>
              <a:custGeom>
                <a:avLst/>
                <a:gdLst>
                  <a:gd name="connsiteX0" fmla="*/ 381083 w 756176"/>
                  <a:gd name="connsiteY0" fmla="*/ 743449 h 741203"/>
                  <a:gd name="connsiteX1" fmla="*/ 0 w 756176"/>
                  <a:gd name="connsiteY1" fmla="*/ 369853 h 741203"/>
                  <a:gd name="connsiteX2" fmla="*/ 381832 w 756176"/>
                  <a:gd name="connsiteY2" fmla="*/ 0 h 741203"/>
                  <a:gd name="connsiteX3" fmla="*/ 762915 w 756176"/>
                  <a:gd name="connsiteY3" fmla="*/ 370602 h 741203"/>
                  <a:gd name="connsiteX4" fmla="*/ 381083 w 756176"/>
                  <a:gd name="connsiteY4" fmla="*/ 743449 h 741203"/>
                  <a:gd name="connsiteX5" fmla="*/ 577989 w 756176"/>
                  <a:gd name="connsiteY5" fmla="*/ 372099 h 741203"/>
                  <a:gd name="connsiteX6" fmla="*/ 381083 w 756176"/>
                  <a:gd name="connsiteY6" fmla="*/ 180434 h 741203"/>
                  <a:gd name="connsiteX7" fmla="*/ 184927 w 756176"/>
                  <a:gd name="connsiteY7" fmla="*/ 370602 h 741203"/>
                  <a:gd name="connsiteX8" fmla="*/ 380334 w 756176"/>
                  <a:gd name="connsiteY8" fmla="*/ 563015 h 741203"/>
                  <a:gd name="connsiteX9" fmla="*/ 577989 w 756176"/>
                  <a:gd name="connsiteY9" fmla="*/ 372099 h 74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176" h="741203">
                    <a:moveTo>
                      <a:pt x="381083" y="743449"/>
                    </a:moveTo>
                    <a:cubicBezTo>
                      <a:pt x="169953" y="743449"/>
                      <a:pt x="0" y="576491"/>
                      <a:pt x="0" y="369853"/>
                    </a:cubicBezTo>
                    <a:cubicBezTo>
                      <a:pt x="749" y="165461"/>
                      <a:pt x="171450" y="0"/>
                      <a:pt x="381832" y="0"/>
                    </a:cubicBezTo>
                    <a:cubicBezTo>
                      <a:pt x="591465" y="0"/>
                      <a:pt x="762166" y="166209"/>
                      <a:pt x="762915" y="370602"/>
                    </a:cubicBezTo>
                    <a:cubicBezTo>
                      <a:pt x="762915" y="576491"/>
                      <a:pt x="592214" y="743449"/>
                      <a:pt x="381083" y="743449"/>
                    </a:cubicBezTo>
                    <a:close/>
                    <a:moveTo>
                      <a:pt x="577989" y="372099"/>
                    </a:moveTo>
                    <a:cubicBezTo>
                      <a:pt x="577989" y="265785"/>
                      <a:pt x="489643" y="179686"/>
                      <a:pt x="381083" y="180434"/>
                    </a:cubicBezTo>
                    <a:cubicBezTo>
                      <a:pt x="273272" y="180434"/>
                      <a:pt x="185675" y="265785"/>
                      <a:pt x="184927" y="370602"/>
                    </a:cubicBezTo>
                    <a:cubicBezTo>
                      <a:pt x="184927" y="477664"/>
                      <a:pt x="271026" y="563015"/>
                      <a:pt x="380334" y="563015"/>
                    </a:cubicBezTo>
                    <a:cubicBezTo>
                      <a:pt x="489643" y="563764"/>
                      <a:pt x="577989" y="478413"/>
                      <a:pt x="577989" y="372099"/>
                    </a:cubicBezTo>
                    <a:close/>
                  </a:path>
                </a:pathLst>
              </a:custGeom>
              <a:solidFill>
                <a:schemeClr val="accent2"/>
              </a:solidFill>
              <a:ln w="7475" cap="flat">
                <a:noFill/>
                <a:prstDash val="solid"/>
                <a:miter/>
              </a:ln>
            </p:spPr>
            <p:txBody>
              <a:bodyPr rtlCol="0" anchor="ctr"/>
              <a:lstStyle/>
              <a:p>
                <a:endParaRPr lang="en-US"/>
              </a:p>
            </p:txBody>
          </p:sp>
        </p:grpSp>
        <p:sp>
          <p:nvSpPr>
            <p:cNvPr id="41" name="Rectangle 40">
              <a:extLst>
                <a:ext uri="{FF2B5EF4-FFF2-40B4-BE49-F238E27FC236}">
                  <a16:creationId xmlns:a16="http://schemas.microsoft.com/office/drawing/2014/main" id="{F3ECF0ED-59C5-4F64-BA71-460B00300E31}"/>
                </a:ext>
              </a:extLst>
            </p:cNvPr>
            <p:cNvSpPr/>
            <p:nvPr/>
          </p:nvSpPr>
          <p:spPr>
            <a:xfrm>
              <a:off x="3070673" y="4573635"/>
              <a:ext cx="1715646" cy="54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7AFBE768-9551-4A84-986D-179C99548710}"/>
              </a:ext>
            </a:extLst>
          </p:cNvPr>
          <p:cNvSpPr txBox="1"/>
          <p:nvPr/>
        </p:nvSpPr>
        <p:spPr>
          <a:xfrm>
            <a:off x="5964208" y="1978428"/>
            <a:ext cx="5276074" cy="307777"/>
          </a:xfrm>
          <a:prstGeom prst="rect">
            <a:avLst/>
          </a:prstGeom>
          <a:noFill/>
        </p:spPr>
        <p:txBody>
          <a:bodyPr wrap="square" rtlCol="0">
            <a:spAutoFit/>
          </a:bodyPr>
          <a:lstStyle/>
          <a:p>
            <a:r>
              <a:rPr lang="en-US" sz="1400" b="1" i="0" dirty="0">
                <a:solidFill>
                  <a:srgbClr val="212529"/>
                </a:solidFill>
                <a:effectLst/>
                <a:latin typeface="Roboto"/>
              </a:rPr>
              <a:t>Connecting, Chemists, Doctors and Patients altogether.</a:t>
            </a:r>
            <a:endParaRPr lang="ko-KR" altLang="en-US" sz="1400" b="1"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8C630A37-696F-48D6-A421-316A893AEA16}"/>
              </a:ext>
            </a:extLst>
          </p:cNvPr>
          <p:cNvSpPr txBox="1"/>
          <p:nvPr/>
        </p:nvSpPr>
        <p:spPr>
          <a:xfrm>
            <a:off x="6597206" y="2772046"/>
            <a:ext cx="5199836" cy="307777"/>
          </a:xfrm>
          <a:prstGeom prst="rect">
            <a:avLst/>
          </a:prstGeom>
          <a:noFill/>
        </p:spPr>
        <p:txBody>
          <a:bodyPr wrap="square" rtlCol="0">
            <a:spAutoFit/>
          </a:bodyPr>
          <a:lstStyle/>
          <a:p>
            <a:r>
              <a:rPr lang="en-US" sz="1400" b="1" i="0" dirty="0">
                <a:solidFill>
                  <a:srgbClr val="212529"/>
                </a:solidFill>
                <a:effectLst/>
                <a:latin typeface="Roboto"/>
              </a:rPr>
              <a:t>Making things easier for doctors, patients &amp; chemists.</a:t>
            </a:r>
            <a:endParaRPr lang="ko-KR" altLang="en-US" sz="1400" b="1"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564F4CBA-3505-42D0-87EC-C259F8B7B279}"/>
              </a:ext>
            </a:extLst>
          </p:cNvPr>
          <p:cNvSpPr txBox="1"/>
          <p:nvPr/>
        </p:nvSpPr>
        <p:spPr>
          <a:xfrm>
            <a:off x="6746423" y="3579664"/>
            <a:ext cx="5281716" cy="307777"/>
          </a:xfrm>
          <a:prstGeom prst="rect">
            <a:avLst/>
          </a:prstGeom>
          <a:noFill/>
        </p:spPr>
        <p:txBody>
          <a:bodyPr wrap="square" rtlCol="0">
            <a:spAutoFit/>
          </a:bodyPr>
          <a:lstStyle/>
          <a:p>
            <a:r>
              <a:rPr lang="en-US" sz="1400" b="1" i="0" dirty="0">
                <a:solidFill>
                  <a:srgbClr val="212529"/>
                </a:solidFill>
                <a:effectLst/>
                <a:latin typeface="Roboto"/>
              </a:rPr>
              <a:t>Least discrepancy of the harmful drugs/medicines.</a:t>
            </a:r>
            <a:endParaRPr lang="ko-KR" altLang="en-US" sz="1400" b="1" dirty="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id="{FB48846E-50FC-4850-9F8F-9E6F54B227BB}"/>
              </a:ext>
            </a:extLst>
          </p:cNvPr>
          <p:cNvSpPr txBox="1"/>
          <p:nvPr/>
        </p:nvSpPr>
        <p:spPr>
          <a:xfrm>
            <a:off x="6597206" y="5155522"/>
            <a:ext cx="4288588" cy="307777"/>
          </a:xfrm>
          <a:prstGeom prst="rect">
            <a:avLst/>
          </a:prstGeom>
          <a:noFill/>
        </p:spPr>
        <p:txBody>
          <a:bodyPr wrap="square" rtlCol="0">
            <a:spAutoFit/>
          </a:bodyPr>
          <a:lstStyle/>
          <a:p>
            <a:r>
              <a:rPr lang="en-US" sz="1400" b="1" i="0" dirty="0">
                <a:solidFill>
                  <a:srgbClr val="212529"/>
                </a:solidFill>
                <a:effectLst/>
                <a:latin typeface="Roboto"/>
              </a:rPr>
              <a:t>Suggestions for better maintaining health.</a:t>
            </a:r>
            <a:endParaRPr lang="ko-KR" altLang="en-US" sz="1400" b="1" dirty="0">
              <a:solidFill>
                <a:schemeClr val="tx1">
                  <a:lumMod val="75000"/>
                  <a:lumOff val="25000"/>
                </a:schemeClr>
              </a:solidFill>
              <a:cs typeface="Arial" pitchFamily="34" charset="0"/>
            </a:endParaRPr>
          </a:p>
        </p:txBody>
      </p:sp>
      <p:sp>
        <p:nvSpPr>
          <p:cNvPr id="57" name="TextBox 56">
            <a:extLst>
              <a:ext uri="{FF2B5EF4-FFF2-40B4-BE49-F238E27FC236}">
                <a16:creationId xmlns:a16="http://schemas.microsoft.com/office/drawing/2014/main" id="{6EC6E1B5-56D7-4688-BF63-3FE76F00372B}"/>
              </a:ext>
            </a:extLst>
          </p:cNvPr>
          <p:cNvSpPr txBox="1"/>
          <p:nvPr/>
        </p:nvSpPr>
        <p:spPr>
          <a:xfrm>
            <a:off x="6765701" y="4408304"/>
            <a:ext cx="4717295" cy="307777"/>
          </a:xfrm>
          <a:prstGeom prst="rect">
            <a:avLst/>
          </a:prstGeom>
          <a:noFill/>
        </p:spPr>
        <p:txBody>
          <a:bodyPr wrap="square" rtlCol="0">
            <a:spAutoFit/>
          </a:bodyPr>
          <a:lstStyle/>
          <a:p>
            <a:r>
              <a:rPr lang="en-US" sz="1400" b="1" i="0" dirty="0">
                <a:solidFill>
                  <a:srgbClr val="212529"/>
                </a:solidFill>
                <a:effectLst/>
                <a:latin typeface="Roboto"/>
              </a:rPr>
              <a:t>Regular updates to patients regarding their health.</a:t>
            </a:r>
            <a:endParaRPr lang="ko-KR" altLang="en-US" sz="1400" b="1" dirty="0">
              <a:solidFill>
                <a:schemeClr val="tx1">
                  <a:lumMod val="75000"/>
                  <a:lumOff val="25000"/>
                </a:schemeClr>
              </a:solidFill>
              <a:cs typeface="Arial" pitchFamily="34" charset="0"/>
            </a:endParaRPr>
          </a:p>
        </p:txBody>
      </p:sp>
      <p:grpSp>
        <p:nvGrpSpPr>
          <p:cNvPr id="58" name="그룹 9">
            <a:extLst>
              <a:ext uri="{FF2B5EF4-FFF2-40B4-BE49-F238E27FC236}">
                <a16:creationId xmlns:a16="http://schemas.microsoft.com/office/drawing/2014/main" id="{32928568-BF9D-4332-9FAD-7F63A1295985}"/>
              </a:ext>
            </a:extLst>
          </p:cNvPr>
          <p:cNvGrpSpPr/>
          <p:nvPr/>
        </p:nvGrpSpPr>
        <p:grpSpPr>
          <a:xfrm>
            <a:off x="1974047" y="1787085"/>
            <a:ext cx="4734219" cy="4623159"/>
            <a:chOff x="924229" y="1606109"/>
            <a:chExt cx="4734219" cy="4623159"/>
          </a:xfrm>
        </p:grpSpPr>
        <p:sp>
          <p:nvSpPr>
            <p:cNvPr id="59" name="Block Arc 58">
              <a:extLst>
                <a:ext uri="{FF2B5EF4-FFF2-40B4-BE49-F238E27FC236}">
                  <a16:creationId xmlns:a16="http://schemas.microsoft.com/office/drawing/2014/main" id="{6D08C845-5729-4F90-92E8-B066E90AFD6A}"/>
                </a:ext>
              </a:extLst>
            </p:cNvPr>
            <p:cNvSpPr/>
            <p:nvPr/>
          </p:nvSpPr>
          <p:spPr>
            <a:xfrm>
              <a:off x="924229" y="1606109"/>
              <a:ext cx="4623159" cy="4623159"/>
            </a:xfrm>
            <a:prstGeom prst="blockArc">
              <a:avLst>
                <a:gd name="adj1" fmla="val 17994494"/>
                <a:gd name="adj2" fmla="val 3631056"/>
                <a:gd name="adj3" fmla="val 12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0" name="Oval 59">
              <a:extLst>
                <a:ext uri="{FF2B5EF4-FFF2-40B4-BE49-F238E27FC236}">
                  <a16:creationId xmlns:a16="http://schemas.microsoft.com/office/drawing/2014/main" id="{35C00751-E639-4731-9A0B-AD7B04A1B3EC}"/>
                </a:ext>
              </a:extLst>
            </p:cNvPr>
            <p:cNvSpPr/>
            <p:nvPr/>
          </p:nvSpPr>
          <p:spPr>
            <a:xfrm>
              <a:off x="4238091" y="1766259"/>
              <a:ext cx="288032"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Oval 60">
              <a:extLst>
                <a:ext uri="{FF2B5EF4-FFF2-40B4-BE49-F238E27FC236}">
                  <a16:creationId xmlns:a16="http://schemas.microsoft.com/office/drawing/2014/main" id="{D26DA5C2-DFF9-4F59-8208-F8CC14518876}"/>
                </a:ext>
              </a:extLst>
            </p:cNvPr>
            <p:cNvSpPr/>
            <p:nvPr/>
          </p:nvSpPr>
          <p:spPr>
            <a:xfrm>
              <a:off x="5370416" y="376040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Oval 61">
              <a:extLst>
                <a:ext uri="{FF2B5EF4-FFF2-40B4-BE49-F238E27FC236}">
                  <a16:creationId xmlns:a16="http://schemas.microsoft.com/office/drawing/2014/main" id="{8698F58E-B60E-4C11-BB1F-5BC59BF92E42}"/>
                </a:ext>
              </a:extLst>
            </p:cNvPr>
            <p:cNvSpPr/>
            <p:nvPr/>
          </p:nvSpPr>
          <p:spPr>
            <a:xfrm>
              <a:off x="4238091" y="5754540"/>
              <a:ext cx="288032"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Oval 62">
              <a:extLst>
                <a:ext uri="{FF2B5EF4-FFF2-40B4-BE49-F238E27FC236}">
                  <a16:creationId xmlns:a16="http://schemas.microsoft.com/office/drawing/2014/main" id="{D961333F-59A3-45F0-8C9D-B78F7C8ECBC6}"/>
                </a:ext>
              </a:extLst>
            </p:cNvPr>
            <p:cNvSpPr/>
            <p:nvPr/>
          </p:nvSpPr>
          <p:spPr>
            <a:xfrm>
              <a:off x="5072001" y="2610815"/>
              <a:ext cx="288032"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63">
              <a:extLst>
                <a:ext uri="{FF2B5EF4-FFF2-40B4-BE49-F238E27FC236}">
                  <a16:creationId xmlns:a16="http://schemas.microsoft.com/office/drawing/2014/main" id="{11ADBAA6-D531-484F-A3CA-2A60DDDB2E5C}"/>
                </a:ext>
              </a:extLst>
            </p:cNvPr>
            <p:cNvSpPr/>
            <p:nvPr/>
          </p:nvSpPr>
          <p:spPr>
            <a:xfrm>
              <a:off x="5049075" y="4941168"/>
              <a:ext cx="288032"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5" name="TextBox 64">
            <a:extLst>
              <a:ext uri="{FF2B5EF4-FFF2-40B4-BE49-F238E27FC236}">
                <a16:creationId xmlns:a16="http://schemas.microsoft.com/office/drawing/2014/main" id="{D56F54D3-11B8-4B35-90B2-A3B75EEFF097}"/>
              </a:ext>
            </a:extLst>
          </p:cNvPr>
          <p:cNvSpPr txBox="1"/>
          <p:nvPr/>
        </p:nvSpPr>
        <p:spPr>
          <a:xfrm>
            <a:off x="3475846" y="516117"/>
            <a:ext cx="4070957" cy="769441"/>
          </a:xfrm>
          <a:prstGeom prst="rect">
            <a:avLst/>
          </a:prstGeom>
          <a:noFill/>
        </p:spPr>
        <p:txBody>
          <a:bodyPr wrap="square" rtlCol="0" anchor="ctr">
            <a:spAutoFit/>
          </a:bodyPr>
          <a:lstStyle/>
          <a:p>
            <a:r>
              <a:rPr lang="en-IN" altLang="ko-KR" sz="4400" b="1" dirty="0">
                <a:solidFill>
                  <a:schemeClr val="tx1">
                    <a:lumMod val="75000"/>
                    <a:lumOff val="25000"/>
                  </a:schemeClr>
                </a:solidFill>
                <a:cs typeface="Arial" pitchFamily="34" charset="0"/>
              </a:rPr>
              <a:t>Future Plans</a:t>
            </a:r>
            <a:endParaRPr lang="en-US" altLang="ko-KR" sz="4400" b="1" dirty="0">
              <a:solidFill>
                <a:schemeClr val="tx1">
                  <a:lumMod val="75000"/>
                  <a:lumOff val="25000"/>
                </a:schemeClr>
              </a:solidFill>
              <a:cs typeface="Arial" pitchFamily="34" charset="0"/>
            </a:endParaRPr>
          </a:p>
        </p:txBody>
      </p:sp>
      <p:sp>
        <p:nvSpPr>
          <p:cNvPr id="66" name="TextBox 65">
            <a:extLst>
              <a:ext uri="{FF2B5EF4-FFF2-40B4-BE49-F238E27FC236}">
                <a16:creationId xmlns:a16="http://schemas.microsoft.com/office/drawing/2014/main" id="{60C22B0D-E4B6-4CDA-99B4-5500739B60FD}"/>
              </a:ext>
            </a:extLst>
          </p:cNvPr>
          <p:cNvSpPr txBox="1"/>
          <p:nvPr/>
        </p:nvSpPr>
        <p:spPr>
          <a:xfrm>
            <a:off x="5964208" y="5902740"/>
            <a:ext cx="4288588" cy="307777"/>
          </a:xfrm>
          <a:prstGeom prst="rect">
            <a:avLst/>
          </a:prstGeom>
          <a:noFill/>
        </p:spPr>
        <p:txBody>
          <a:bodyPr wrap="square" rtlCol="0">
            <a:spAutoFit/>
          </a:bodyPr>
          <a:lstStyle/>
          <a:p>
            <a:r>
              <a:rPr lang="en-US" sz="1400" b="1" i="0" dirty="0">
                <a:solidFill>
                  <a:srgbClr val="212529"/>
                </a:solidFill>
                <a:effectLst/>
                <a:latin typeface="Roboto"/>
              </a:rPr>
              <a:t>Creating a network for better future.</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72499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9455186-14C3-46D2-801F-F19CA98007B8}"/>
              </a:ext>
            </a:extLst>
          </p:cNvPr>
          <p:cNvGrpSpPr/>
          <p:nvPr/>
        </p:nvGrpSpPr>
        <p:grpSpPr>
          <a:xfrm>
            <a:off x="7657657" y="322563"/>
            <a:ext cx="4533177" cy="5545063"/>
            <a:chOff x="6446339" y="1280897"/>
            <a:chExt cx="4320717" cy="5285178"/>
          </a:xfrm>
        </p:grpSpPr>
        <p:sp>
          <p:nvSpPr>
            <p:cNvPr id="49" name="Freeform: Shape 48">
              <a:extLst>
                <a:ext uri="{FF2B5EF4-FFF2-40B4-BE49-F238E27FC236}">
                  <a16:creationId xmlns:a16="http://schemas.microsoft.com/office/drawing/2014/main" id="{9CAA5464-A755-438B-8377-A9F79F105E7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28014FD-33C7-4730-8DB0-84ABDF6D8C3B}"/>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3D909DB-0D8D-4346-86AB-411C5985B569}"/>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0801835-F30D-429F-9F10-FA44D5F3D98E}"/>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E07581C-84C6-42E2-AC54-AF896D15D6BF}"/>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6F7E6AF-EAE3-43F7-8487-D55B7E79ACFA}"/>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8F6FBE5-4E15-4027-A2D6-66B221100697}"/>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66" name="Freeform: Shape 65">
            <a:extLst>
              <a:ext uri="{FF2B5EF4-FFF2-40B4-BE49-F238E27FC236}">
                <a16:creationId xmlns:a16="http://schemas.microsoft.com/office/drawing/2014/main" id="{66F0567A-FE92-4143-9610-2CDEB9FC8404}"/>
              </a:ext>
            </a:extLst>
          </p:cNvPr>
          <p:cNvSpPr/>
          <p:nvPr/>
        </p:nvSpPr>
        <p:spPr>
          <a:xfrm>
            <a:off x="9117745" y="1635577"/>
            <a:ext cx="1531075" cy="2020062"/>
          </a:xfrm>
          <a:custGeom>
            <a:avLst/>
            <a:gdLst>
              <a:gd name="connsiteX0" fmla="*/ 261466 w 741632"/>
              <a:gd name="connsiteY0" fmla="*/ 746825 h 978491"/>
              <a:gd name="connsiteX1" fmla="*/ 207376 w 741632"/>
              <a:gd name="connsiteY1" fmla="*/ 747021 h 978491"/>
              <a:gd name="connsiteX2" fmla="*/ 207376 w 741632"/>
              <a:gd name="connsiteY2" fmla="*/ 786465 h 978491"/>
              <a:gd name="connsiteX3" fmla="*/ 168322 w 741632"/>
              <a:gd name="connsiteY3" fmla="*/ 786465 h 978491"/>
              <a:gd name="connsiteX4" fmla="*/ 168322 w 741632"/>
              <a:gd name="connsiteY4" fmla="*/ 840164 h 978491"/>
              <a:gd name="connsiteX5" fmla="*/ 207376 w 741632"/>
              <a:gd name="connsiteY5" fmla="*/ 840164 h 978491"/>
              <a:gd name="connsiteX6" fmla="*/ 207376 w 741632"/>
              <a:gd name="connsiteY6" fmla="*/ 879218 h 978491"/>
              <a:gd name="connsiteX7" fmla="*/ 261661 w 741632"/>
              <a:gd name="connsiteY7" fmla="*/ 879218 h 978491"/>
              <a:gd name="connsiteX8" fmla="*/ 261661 w 741632"/>
              <a:gd name="connsiteY8" fmla="*/ 839969 h 978491"/>
              <a:gd name="connsiteX9" fmla="*/ 300715 w 741632"/>
              <a:gd name="connsiteY9" fmla="*/ 839969 h 978491"/>
              <a:gd name="connsiteX10" fmla="*/ 300715 w 741632"/>
              <a:gd name="connsiteY10" fmla="*/ 785879 h 978491"/>
              <a:gd name="connsiteX11" fmla="*/ 261466 w 741632"/>
              <a:gd name="connsiteY11" fmla="*/ 785879 h 978491"/>
              <a:gd name="connsiteX12" fmla="*/ 261466 w 741632"/>
              <a:gd name="connsiteY12" fmla="*/ 746825 h 978491"/>
              <a:gd name="connsiteX13" fmla="*/ 175352 w 741632"/>
              <a:gd name="connsiteY13" fmla="*/ 639037 h 978491"/>
              <a:gd name="connsiteX14" fmla="*/ 151138 w 741632"/>
              <a:gd name="connsiteY14" fmla="*/ 664226 h 978491"/>
              <a:gd name="connsiteX15" fmla="*/ 175938 w 741632"/>
              <a:gd name="connsiteY15" fmla="*/ 688635 h 978491"/>
              <a:gd name="connsiteX16" fmla="*/ 200346 w 741632"/>
              <a:gd name="connsiteY16" fmla="*/ 663445 h 978491"/>
              <a:gd name="connsiteX17" fmla="*/ 175352 w 741632"/>
              <a:gd name="connsiteY17" fmla="*/ 639037 h 978491"/>
              <a:gd name="connsiteX18" fmla="*/ 175547 w 741632"/>
              <a:gd name="connsiteY18" fmla="*/ 624977 h 978491"/>
              <a:gd name="connsiteX19" fmla="*/ 214406 w 741632"/>
              <a:gd name="connsiteY19" fmla="*/ 664031 h 978491"/>
              <a:gd name="connsiteX20" fmla="*/ 175352 w 741632"/>
              <a:gd name="connsiteY20" fmla="*/ 702890 h 978491"/>
              <a:gd name="connsiteX21" fmla="*/ 136884 w 741632"/>
              <a:gd name="connsiteY21" fmla="*/ 664226 h 978491"/>
              <a:gd name="connsiteX22" fmla="*/ 175547 w 741632"/>
              <a:gd name="connsiteY22" fmla="*/ 624977 h 978491"/>
              <a:gd name="connsiteX23" fmla="*/ 499499 w 741632"/>
              <a:gd name="connsiteY23" fmla="*/ 424436 h 978491"/>
              <a:gd name="connsiteX24" fmla="*/ 536404 w 741632"/>
              <a:gd name="connsiteY24" fmla="*/ 424631 h 978491"/>
              <a:gd name="connsiteX25" fmla="*/ 543434 w 741632"/>
              <a:gd name="connsiteY25" fmla="*/ 427365 h 978491"/>
              <a:gd name="connsiteX26" fmla="*/ 629743 w 741632"/>
              <a:gd name="connsiteY26" fmla="*/ 506059 h 978491"/>
              <a:gd name="connsiteX27" fmla="*/ 658252 w 741632"/>
              <a:gd name="connsiteY27" fmla="*/ 621853 h 978491"/>
              <a:gd name="connsiteX28" fmla="*/ 650246 w 741632"/>
              <a:gd name="connsiteY28" fmla="*/ 661883 h 978491"/>
              <a:gd name="connsiteX29" fmla="*/ 535233 w 741632"/>
              <a:gd name="connsiteY29" fmla="*/ 693517 h 978491"/>
              <a:gd name="connsiteX30" fmla="*/ 495007 w 741632"/>
              <a:gd name="connsiteY30" fmla="*/ 753855 h 978491"/>
              <a:gd name="connsiteX31" fmla="*/ 487587 w 741632"/>
              <a:gd name="connsiteY31" fmla="*/ 763033 h 978491"/>
              <a:gd name="connsiteX32" fmla="*/ 474113 w 741632"/>
              <a:gd name="connsiteY32" fmla="*/ 800134 h 978491"/>
              <a:gd name="connsiteX33" fmla="*/ 502818 w 741632"/>
              <a:gd name="connsiteY33" fmla="*/ 809116 h 978491"/>
              <a:gd name="connsiteX34" fmla="*/ 510629 w 741632"/>
              <a:gd name="connsiteY34" fmla="*/ 767719 h 978491"/>
              <a:gd name="connsiteX35" fmla="*/ 508872 w 741632"/>
              <a:gd name="connsiteY35" fmla="*/ 760299 h 978491"/>
              <a:gd name="connsiteX36" fmla="*/ 598695 w 741632"/>
              <a:gd name="connsiteY36" fmla="*/ 672428 h 978491"/>
              <a:gd name="connsiteX37" fmla="*/ 674655 w 741632"/>
              <a:gd name="connsiteY37" fmla="*/ 730032 h 978491"/>
              <a:gd name="connsiteX38" fmla="*/ 630914 w 741632"/>
              <a:gd name="connsiteY38" fmla="*/ 831963 h 978491"/>
              <a:gd name="connsiteX39" fmla="*/ 622518 w 741632"/>
              <a:gd name="connsiteY39" fmla="*/ 833525 h 978491"/>
              <a:gd name="connsiteX40" fmla="*/ 583269 w 741632"/>
              <a:gd name="connsiteY40" fmla="*/ 856371 h 978491"/>
              <a:gd name="connsiteX41" fmla="*/ 601820 w 741632"/>
              <a:gd name="connsiteY41" fmla="*/ 878437 h 978491"/>
              <a:gd name="connsiteX42" fmla="*/ 631696 w 741632"/>
              <a:gd name="connsiteY42" fmla="*/ 855980 h 978491"/>
              <a:gd name="connsiteX43" fmla="*/ 639506 w 741632"/>
              <a:gd name="connsiteY43" fmla="*/ 844264 h 978491"/>
              <a:gd name="connsiteX44" fmla="*/ 689105 w 741632"/>
              <a:gd name="connsiteY44" fmla="*/ 723784 h 978491"/>
              <a:gd name="connsiteX45" fmla="*/ 669968 w 741632"/>
              <a:gd name="connsiteY45" fmla="*/ 677895 h 978491"/>
              <a:gd name="connsiteX46" fmla="*/ 667430 w 741632"/>
              <a:gd name="connsiteY46" fmla="*/ 664227 h 978491"/>
              <a:gd name="connsiteX47" fmla="*/ 669578 w 741632"/>
              <a:gd name="connsiteY47" fmla="*/ 541402 h 978491"/>
              <a:gd name="connsiteX48" fmla="*/ 625838 w 741632"/>
              <a:gd name="connsiteY48" fmla="*/ 474230 h 978491"/>
              <a:gd name="connsiteX49" fmla="*/ 572724 w 741632"/>
              <a:gd name="connsiteY49" fmla="*/ 425022 h 978491"/>
              <a:gd name="connsiteX50" fmla="*/ 670554 w 741632"/>
              <a:gd name="connsiteY50" fmla="*/ 444354 h 978491"/>
              <a:gd name="connsiteX51" fmla="*/ 739679 w 741632"/>
              <a:gd name="connsiteY51" fmla="*/ 544722 h 978491"/>
              <a:gd name="connsiteX52" fmla="*/ 741632 w 741632"/>
              <a:gd name="connsiteY52" fmla="*/ 553118 h 978491"/>
              <a:gd name="connsiteX53" fmla="*/ 741632 w 741632"/>
              <a:gd name="connsiteY53" fmla="*/ 978491 h 978491"/>
              <a:gd name="connsiteX54" fmla="*/ 389996 w 741632"/>
              <a:gd name="connsiteY54" fmla="*/ 978491 h 978491"/>
              <a:gd name="connsiteX55" fmla="*/ 389953 w 741632"/>
              <a:gd name="connsiteY55" fmla="*/ 791542 h 978491"/>
              <a:gd name="connsiteX56" fmla="*/ 398154 w 741632"/>
              <a:gd name="connsiteY56" fmla="*/ 773382 h 978491"/>
              <a:gd name="connsiteX57" fmla="*/ 500670 w 741632"/>
              <a:gd name="connsiteY57" fmla="*/ 682972 h 978491"/>
              <a:gd name="connsiteX58" fmla="*/ 504380 w 741632"/>
              <a:gd name="connsiteY58" fmla="*/ 666375 h 978491"/>
              <a:gd name="connsiteX59" fmla="*/ 485049 w 741632"/>
              <a:gd name="connsiteY59" fmla="*/ 614433 h 978491"/>
              <a:gd name="connsiteX60" fmla="*/ 560227 w 741632"/>
              <a:gd name="connsiteY60" fmla="*/ 591391 h 978491"/>
              <a:gd name="connsiteX61" fmla="*/ 499499 w 741632"/>
              <a:gd name="connsiteY61" fmla="*/ 424436 h 978491"/>
              <a:gd name="connsiteX62" fmla="*/ 447948 w 741632"/>
              <a:gd name="connsiteY62" fmla="*/ 423850 h 978491"/>
              <a:gd name="connsiteX63" fmla="*/ 479582 w 741632"/>
              <a:gd name="connsiteY63" fmla="*/ 446501 h 978491"/>
              <a:gd name="connsiteX64" fmla="*/ 525079 w 741632"/>
              <a:gd name="connsiteY64" fmla="*/ 573622 h 978491"/>
              <a:gd name="connsiteX65" fmla="*/ 449705 w 741632"/>
              <a:gd name="connsiteY65" fmla="*/ 596859 h 978491"/>
              <a:gd name="connsiteX66" fmla="*/ 473138 w 741632"/>
              <a:gd name="connsiteY66" fmla="*/ 659736 h 978491"/>
              <a:gd name="connsiteX67" fmla="*/ 469818 w 741632"/>
              <a:gd name="connsiteY67" fmla="*/ 673795 h 978491"/>
              <a:gd name="connsiteX68" fmla="*/ 376284 w 741632"/>
              <a:gd name="connsiteY68" fmla="*/ 756589 h 978491"/>
              <a:gd name="connsiteX69" fmla="*/ 326686 w 741632"/>
              <a:gd name="connsiteY69" fmla="*/ 712654 h 978491"/>
              <a:gd name="connsiteX70" fmla="*/ 282164 w 741632"/>
              <a:gd name="connsiteY70" fmla="*/ 673209 h 978491"/>
              <a:gd name="connsiteX71" fmla="*/ 279040 w 741632"/>
              <a:gd name="connsiteY71" fmla="*/ 660907 h 978491"/>
              <a:gd name="connsiteX72" fmla="*/ 302863 w 741632"/>
              <a:gd name="connsiteY72" fmla="*/ 596859 h 978491"/>
              <a:gd name="connsiteX73" fmla="*/ 227684 w 741632"/>
              <a:gd name="connsiteY73" fmla="*/ 573622 h 978491"/>
              <a:gd name="connsiteX74" fmla="*/ 271425 w 741632"/>
              <a:gd name="connsiteY74" fmla="*/ 450212 h 978491"/>
              <a:gd name="connsiteX75" fmla="*/ 276111 w 741632"/>
              <a:gd name="connsiteY75" fmla="*/ 437324 h 978491"/>
              <a:gd name="connsiteX76" fmla="*/ 298567 w 741632"/>
              <a:gd name="connsiteY76" fmla="*/ 424241 h 978491"/>
              <a:gd name="connsiteX77" fmla="*/ 305597 w 741632"/>
              <a:gd name="connsiteY77" fmla="*/ 432051 h 978491"/>
              <a:gd name="connsiteX78" fmla="*/ 364763 w 741632"/>
              <a:gd name="connsiteY78" fmla="*/ 582799 h 978491"/>
              <a:gd name="connsiteX79" fmla="*/ 370621 w 741632"/>
              <a:gd name="connsiteY79" fmla="*/ 596859 h 978491"/>
              <a:gd name="connsiteX80" fmla="*/ 381947 w 741632"/>
              <a:gd name="connsiteY80" fmla="*/ 568349 h 978491"/>
              <a:gd name="connsiteX81" fmla="*/ 434670 w 741632"/>
              <a:gd name="connsiteY81" fmla="*/ 433028 h 978491"/>
              <a:gd name="connsiteX82" fmla="*/ 447948 w 741632"/>
              <a:gd name="connsiteY82" fmla="*/ 423850 h 978491"/>
              <a:gd name="connsiteX83" fmla="*/ 251702 w 741632"/>
              <a:gd name="connsiteY83" fmla="*/ 423460 h 978491"/>
              <a:gd name="connsiteX84" fmla="*/ 252874 w 741632"/>
              <a:gd name="connsiteY84" fmla="*/ 425608 h 978491"/>
              <a:gd name="connsiteX85" fmla="*/ 192536 w 741632"/>
              <a:gd name="connsiteY85" fmla="*/ 591391 h 978491"/>
              <a:gd name="connsiteX86" fmla="*/ 267714 w 741632"/>
              <a:gd name="connsiteY86" fmla="*/ 614433 h 978491"/>
              <a:gd name="connsiteX87" fmla="*/ 248187 w 741632"/>
              <a:gd name="connsiteY87" fmla="*/ 666765 h 978491"/>
              <a:gd name="connsiteX88" fmla="*/ 252483 w 741632"/>
              <a:gd name="connsiteY88" fmla="*/ 682972 h 978491"/>
              <a:gd name="connsiteX89" fmla="*/ 355585 w 741632"/>
              <a:gd name="connsiteY89" fmla="*/ 774163 h 978491"/>
              <a:gd name="connsiteX90" fmla="*/ 362615 w 741632"/>
              <a:gd name="connsiteY90" fmla="*/ 790956 h 978491"/>
              <a:gd name="connsiteX91" fmla="*/ 362572 w 741632"/>
              <a:gd name="connsiteY91" fmla="*/ 978491 h 978491"/>
              <a:gd name="connsiteX92" fmla="*/ 0 w 741632"/>
              <a:gd name="connsiteY92" fmla="*/ 978491 h 978491"/>
              <a:gd name="connsiteX93" fmla="*/ 0 w 741632"/>
              <a:gd name="connsiteY93" fmla="*/ 566983 h 978491"/>
              <a:gd name="connsiteX94" fmla="*/ 141571 w 741632"/>
              <a:gd name="connsiteY94" fmla="*/ 424436 h 978491"/>
              <a:gd name="connsiteX95" fmla="*/ 221435 w 741632"/>
              <a:gd name="connsiteY95" fmla="*/ 424436 h 978491"/>
              <a:gd name="connsiteX96" fmla="*/ 215773 w 741632"/>
              <a:gd name="connsiteY96" fmla="*/ 431661 h 978491"/>
              <a:gd name="connsiteX97" fmla="*/ 164417 w 741632"/>
              <a:gd name="connsiteY97" fmla="*/ 532615 h 978491"/>
              <a:gd name="connsiteX98" fmla="*/ 160707 w 741632"/>
              <a:gd name="connsiteY98" fmla="*/ 612480 h 978491"/>
              <a:gd name="connsiteX99" fmla="*/ 154458 w 741632"/>
              <a:gd name="connsiteY99" fmla="*/ 623806 h 978491"/>
              <a:gd name="connsiteX100" fmla="*/ 132197 w 741632"/>
              <a:gd name="connsiteY100" fmla="*/ 677700 h 978491"/>
              <a:gd name="connsiteX101" fmla="*/ 180234 w 741632"/>
              <a:gd name="connsiteY101" fmla="*/ 709529 h 978491"/>
              <a:gd name="connsiteX102" fmla="*/ 221631 w 741632"/>
              <a:gd name="connsiteY102" fmla="*/ 669304 h 978491"/>
              <a:gd name="connsiteX103" fmla="*/ 185896 w 741632"/>
              <a:gd name="connsiteY103" fmla="*/ 619315 h 978491"/>
              <a:gd name="connsiteX104" fmla="*/ 178086 w 741632"/>
              <a:gd name="connsiteY104" fmla="*/ 612090 h 978491"/>
              <a:gd name="connsiteX105" fmla="*/ 183748 w 741632"/>
              <a:gd name="connsiteY105" fmla="*/ 524609 h 978491"/>
              <a:gd name="connsiteX106" fmla="*/ 195465 w 741632"/>
              <a:gd name="connsiteY106" fmla="*/ 492976 h 978491"/>
              <a:gd name="connsiteX107" fmla="*/ 241353 w 741632"/>
              <a:gd name="connsiteY107" fmla="*/ 428927 h 978491"/>
              <a:gd name="connsiteX108" fmla="*/ 251702 w 741632"/>
              <a:gd name="connsiteY108" fmla="*/ 423460 h 978491"/>
              <a:gd name="connsiteX109" fmla="*/ 371029 w 741632"/>
              <a:gd name="connsiteY109" fmla="*/ 2 h 978491"/>
              <a:gd name="connsiteX110" fmla="*/ 562763 w 741632"/>
              <a:gd name="connsiteY110" fmla="*/ 193062 h 978491"/>
              <a:gd name="connsiteX111" fmla="*/ 370035 w 741632"/>
              <a:gd name="connsiteY111" fmla="*/ 385128 h 978491"/>
              <a:gd name="connsiteX112" fmla="*/ 177803 w 741632"/>
              <a:gd name="connsiteY112" fmla="*/ 191571 h 978491"/>
              <a:gd name="connsiteX113" fmla="*/ 371029 w 741632"/>
              <a:gd name="connsiteY113" fmla="*/ 2 h 9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41632" h="978491">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tx1"/>
          </a:solidFill>
          <a:ln w="6414" cap="flat">
            <a:noFill/>
            <a:prstDash val="solid"/>
            <a:miter/>
          </a:ln>
          <a:scene3d>
            <a:camera prst="isometricOffAxis1Left">
              <a:rot lat="0" lon="1200000" rev="0"/>
            </a:camera>
            <a:lightRig rig="threePt" dir="t"/>
          </a:scene3d>
        </p:spPr>
        <p:txBody>
          <a:bodyPr rtlCol="0" anchor="ctr"/>
          <a:lstStyle/>
          <a:p>
            <a:endParaRPr lang="en-US"/>
          </a:p>
        </p:txBody>
      </p:sp>
      <p:grpSp>
        <p:nvGrpSpPr>
          <p:cNvPr id="3" name="Group 2">
            <a:extLst>
              <a:ext uri="{FF2B5EF4-FFF2-40B4-BE49-F238E27FC236}">
                <a16:creationId xmlns:a16="http://schemas.microsoft.com/office/drawing/2014/main" id="{6310D9DB-0D84-4D14-848A-4810D7927A2F}"/>
              </a:ext>
            </a:extLst>
          </p:cNvPr>
          <p:cNvGrpSpPr/>
          <p:nvPr/>
        </p:nvGrpSpPr>
        <p:grpSpPr>
          <a:xfrm flipH="1">
            <a:off x="9638229" y="3426173"/>
            <a:ext cx="2292741" cy="3307603"/>
            <a:chOff x="4319603" y="1262897"/>
            <a:chExt cx="3719773" cy="5366298"/>
          </a:xfrm>
        </p:grpSpPr>
        <p:sp>
          <p:nvSpPr>
            <p:cNvPr id="4" name="Graphic 193">
              <a:extLst>
                <a:ext uri="{FF2B5EF4-FFF2-40B4-BE49-F238E27FC236}">
                  <a16:creationId xmlns:a16="http://schemas.microsoft.com/office/drawing/2014/main" id="{FA722A94-CBB8-4CCA-B4A0-5B927106641B}"/>
                </a:ext>
              </a:extLst>
            </p:cNvPr>
            <p:cNvSpPr/>
            <p:nvPr/>
          </p:nvSpPr>
          <p:spPr>
            <a:xfrm>
              <a:off x="4537623" y="1262897"/>
              <a:ext cx="2619375" cy="4733925"/>
            </a:xfrm>
            <a:custGeom>
              <a:avLst/>
              <a:gdLst>
                <a:gd name="connsiteX0" fmla="*/ 2621596 w 2619375"/>
                <a:gd name="connsiteY0" fmla="*/ 2055495 h 4733925"/>
                <a:gd name="connsiteX1" fmla="*/ 2511106 w 2619375"/>
                <a:gd name="connsiteY1" fmla="*/ 1603058 h 4733925"/>
                <a:gd name="connsiteX2" fmla="*/ 2323463 w 2619375"/>
                <a:gd name="connsiteY2" fmla="*/ 1383983 h 4733925"/>
                <a:gd name="connsiteX3" fmla="*/ 2051048 w 2619375"/>
                <a:gd name="connsiteY3" fmla="*/ 1182053 h 4733925"/>
                <a:gd name="connsiteX4" fmla="*/ 2046286 w 2619375"/>
                <a:gd name="connsiteY4" fmla="*/ 1104900 h 4733925"/>
                <a:gd name="connsiteX5" fmla="*/ 2103436 w 2619375"/>
                <a:gd name="connsiteY5" fmla="*/ 952500 h 4733925"/>
                <a:gd name="connsiteX6" fmla="*/ 2105341 w 2619375"/>
                <a:gd name="connsiteY6" fmla="*/ 926783 h 4733925"/>
                <a:gd name="connsiteX7" fmla="*/ 2172969 w 2619375"/>
                <a:gd name="connsiteY7" fmla="*/ 834390 h 4733925"/>
                <a:gd name="connsiteX8" fmla="*/ 2193923 w 2619375"/>
                <a:gd name="connsiteY8" fmla="*/ 329565 h 4733925"/>
                <a:gd name="connsiteX9" fmla="*/ 2011996 w 2619375"/>
                <a:gd name="connsiteY9" fmla="*/ 67628 h 4733925"/>
                <a:gd name="connsiteX10" fmla="*/ 1313813 w 2619375"/>
                <a:gd name="connsiteY10" fmla="*/ 0 h 4733925"/>
                <a:gd name="connsiteX11" fmla="*/ 1313813 w 2619375"/>
                <a:gd name="connsiteY11" fmla="*/ 0 h 4733925"/>
                <a:gd name="connsiteX12" fmla="*/ 1310956 w 2619375"/>
                <a:gd name="connsiteY12" fmla="*/ 0 h 4733925"/>
                <a:gd name="connsiteX13" fmla="*/ 1308098 w 2619375"/>
                <a:gd name="connsiteY13" fmla="*/ 0 h 4733925"/>
                <a:gd name="connsiteX14" fmla="*/ 1308098 w 2619375"/>
                <a:gd name="connsiteY14" fmla="*/ 0 h 4733925"/>
                <a:gd name="connsiteX15" fmla="*/ 609916 w 2619375"/>
                <a:gd name="connsiteY15" fmla="*/ 67628 h 4733925"/>
                <a:gd name="connsiteX16" fmla="*/ 427988 w 2619375"/>
                <a:gd name="connsiteY16" fmla="*/ 330518 h 4733925"/>
                <a:gd name="connsiteX17" fmla="*/ 448943 w 2619375"/>
                <a:gd name="connsiteY17" fmla="*/ 835343 h 4733925"/>
                <a:gd name="connsiteX18" fmla="*/ 516571 w 2619375"/>
                <a:gd name="connsiteY18" fmla="*/ 927735 h 4733925"/>
                <a:gd name="connsiteX19" fmla="*/ 518476 w 2619375"/>
                <a:gd name="connsiteY19" fmla="*/ 953453 h 4733925"/>
                <a:gd name="connsiteX20" fmla="*/ 575626 w 2619375"/>
                <a:gd name="connsiteY20" fmla="*/ 1105853 h 4733925"/>
                <a:gd name="connsiteX21" fmla="*/ 570863 w 2619375"/>
                <a:gd name="connsiteY21" fmla="*/ 1183005 h 4733925"/>
                <a:gd name="connsiteX22" fmla="*/ 298448 w 2619375"/>
                <a:gd name="connsiteY22" fmla="*/ 1384935 h 4733925"/>
                <a:gd name="connsiteX23" fmla="*/ 110806 w 2619375"/>
                <a:gd name="connsiteY23" fmla="*/ 1604010 h 4733925"/>
                <a:gd name="connsiteX24" fmla="*/ 316 w 2619375"/>
                <a:gd name="connsiteY24" fmla="*/ 2056448 h 4733925"/>
                <a:gd name="connsiteX25" fmla="*/ 26986 w 2619375"/>
                <a:gd name="connsiteY25" fmla="*/ 4124325 h 4733925"/>
                <a:gd name="connsiteX26" fmla="*/ 217486 w 2619375"/>
                <a:gd name="connsiteY26" fmla="*/ 4464368 h 4733925"/>
                <a:gd name="connsiteX27" fmla="*/ 476566 w 2619375"/>
                <a:gd name="connsiteY27" fmla="*/ 4601528 h 4733925"/>
                <a:gd name="connsiteX28" fmla="*/ 917573 w 2619375"/>
                <a:gd name="connsiteY28" fmla="*/ 4708208 h 4733925"/>
                <a:gd name="connsiteX29" fmla="*/ 1214753 w 2619375"/>
                <a:gd name="connsiteY29" fmla="*/ 4734878 h 4733925"/>
                <a:gd name="connsiteX30" fmla="*/ 1310956 w 2619375"/>
                <a:gd name="connsiteY30" fmla="*/ 4733925 h 4733925"/>
                <a:gd name="connsiteX31" fmla="*/ 1407158 w 2619375"/>
                <a:gd name="connsiteY31" fmla="*/ 4734878 h 4733925"/>
                <a:gd name="connsiteX32" fmla="*/ 1704338 w 2619375"/>
                <a:gd name="connsiteY32" fmla="*/ 4708208 h 4733925"/>
                <a:gd name="connsiteX33" fmla="*/ 2145346 w 2619375"/>
                <a:gd name="connsiteY33" fmla="*/ 4601528 h 4733925"/>
                <a:gd name="connsiteX34" fmla="*/ 2404426 w 2619375"/>
                <a:gd name="connsiteY34" fmla="*/ 4464368 h 4733925"/>
                <a:gd name="connsiteX35" fmla="*/ 2594926 w 2619375"/>
                <a:gd name="connsiteY35" fmla="*/ 4124325 h 4733925"/>
                <a:gd name="connsiteX36" fmla="*/ 2621596 w 2619375"/>
                <a:gd name="connsiteY36" fmla="*/ 2055495 h 473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9375" h="473392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C3F4788-0CC0-4BC7-BE3A-C4B337270033}"/>
                </a:ext>
              </a:extLst>
            </p:cNvPr>
            <p:cNvSpPr/>
            <p:nvPr/>
          </p:nvSpPr>
          <p:spPr>
            <a:xfrm>
              <a:off x="4604577" y="2503864"/>
              <a:ext cx="2485469" cy="3431741"/>
            </a:xfrm>
            <a:custGeom>
              <a:avLst/>
              <a:gdLst>
                <a:gd name="connsiteX0" fmla="*/ 1966499 w 2485469"/>
                <a:gd name="connsiteY0" fmla="*/ 0 h 3352106"/>
                <a:gd name="connsiteX1" fmla="*/ 1971795 w 2485469"/>
                <a:gd name="connsiteY1" fmla="*/ 3916 h 3352106"/>
                <a:gd name="connsiteX2" fmla="*/ 2202364 w 2485469"/>
                <a:gd name="connsiteY2" fmla="*/ 174877 h 3352106"/>
                <a:gd name="connsiteX3" fmla="*/ 2380227 w 2485469"/>
                <a:gd name="connsiteY3" fmla="*/ 382534 h 3352106"/>
                <a:gd name="connsiteX4" fmla="*/ 2484958 w 2485469"/>
                <a:gd name="connsiteY4" fmla="*/ 811389 h 3352106"/>
                <a:gd name="connsiteX5" fmla="*/ 2459678 w 2485469"/>
                <a:gd name="connsiteY5" fmla="*/ 2772392 h 3352106"/>
                <a:gd name="connsiteX6" fmla="*/ 2279107 w 2485469"/>
                <a:gd name="connsiteY6" fmla="*/ 3094712 h 3352106"/>
                <a:gd name="connsiteX7" fmla="*/ 2033530 w 2485469"/>
                <a:gd name="connsiteY7" fmla="*/ 3224723 h 3352106"/>
                <a:gd name="connsiteX8" fmla="*/ 1615508 w 2485469"/>
                <a:gd name="connsiteY8" fmla="*/ 3325843 h 3352106"/>
                <a:gd name="connsiteX9" fmla="*/ 1333817 w 2485469"/>
                <a:gd name="connsiteY9" fmla="*/ 3351123 h 3352106"/>
                <a:gd name="connsiteX10" fmla="*/ 1242629 w 2485469"/>
                <a:gd name="connsiteY10" fmla="*/ 3350219 h 3352106"/>
                <a:gd name="connsiteX11" fmla="*/ 1151440 w 2485469"/>
                <a:gd name="connsiteY11" fmla="*/ 3351123 h 3352106"/>
                <a:gd name="connsiteX12" fmla="*/ 869749 w 2485469"/>
                <a:gd name="connsiteY12" fmla="*/ 3325843 h 3352106"/>
                <a:gd name="connsiteX13" fmla="*/ 451727 w 2485469"/>
                <a:gd name="connsiteY13" fmla="*/ 3224723 h 3352106"/>
                <a:gd name="connsiteX14" fmla="*/ 206151 w 2485469"/>
                <a:gd name="connsiteY14" fmla="*/ 3094712 h 3352106"/>
                <a:gd name="connsiteX15" fmla="*/ 25580 w 2485469"/>
                <a:gd name="connsiteY15" fmla="*/ 2772392 h 3352106"/>
                <a:gd name="connsiteX16" fmla="*/ 300 w 2485469"/>
                <a:gd name="connsiteY16" fmla="*/ 812293 h 3352106"/>
                <a:gd name="connsiteX17" fmla="*/ 105031 w 2485469"/>
                <a:gd name="connsiteY17" fmla="*/ 383436 h 3352106"/>
                <a:gd name="connsiteX18" fmla="*/ 282893 w 2485469"/>
                <a:gd name="connsiteY18" fmla="*/ 175779 h 3352106"/>
                <a:gd name="connsiteX19" fmla="*/ 477529 w 2485469"/>
                <a:gd name="connsiteY19" fmla="*/ 31675 h 3352106"/>
                <a:gd name="connsiteX20" fmla="*/ 499653 w 2485469"/>
                <a:gd name="connsiteY20" fmla="*/ 15299 h 3352106"/>
                <a:gd name="connsiteX21" fmla="*/ 620211 w 2485469"/>
                <a:gd name="connsiteY21" fmla="*/ 40710 h 3352106"/>
                <a:gd name="connsiteX22" fmla="*/ 1203225 w 2485469"/>
                <a:gd name="connsiteY22" fmla="*/ 92211 h 3352106"/>
                <a:gd name="connsiteX23" fmla="*/ 1917169 w 2485469"/>
                <a:gd name="connsiteY23" fmla="*/ 13112 h 335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85469" h="3352106">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616CDB4-F04A-4EA4-B53B-752548E644A3}"/>
                </a:ext>
              </a:extLst>
            </p:cNvPr>
            <p:cNvSpPr/>
            <p:nvPr/>
          </p:nvSpPr>
          <p:spPr>
            <a:xfrm>
              <a:off x="4601530" y="5049480"/>
              <a:ext cx="2470815" cy="885067"/>
            </a:xfrm>
            <a:custGeom>
              <a:avLst/>
              <a:gdLst>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292920 w 2484164"/>
                <a:gd name="connsiteY14" fmla="*/ 97187 h 885067"/>
                <a:gd name="connsiteX15" fmla="*/ 419912 w 2484164"/>
                <a:gd name="connsiteY15" fmla="*/ 67746 h 885067"/>
                <a:gd name="connsiteX16" fmla="*/ 1274953 w 2484164"/>
                <a:gd name="connsiteY16"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419912 w 2484164"/>
                <a:gd name="connsiteY14" fmla="*/ 67746 h 885067"/>
                <a:gd name="connsiteX15" fmla="*/ 1274953 w 2484164"/>
                <a:gd name="connsiteY15"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419912 w 2484164"/>
                <a:gd name="connsiteY13" fmla="*/ 67746 h 885067"/>
                <a:gd name="connsiteX14" fmla="*/ 1274953 w 2484164"/>
                <a:gd name="connsiteY14"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419912 w 2484164"/>
                <a:gd name="connsiteY12" fmla="*/ 67746 h 885067"/>
                <a:gd name="connsiteX13" fmla="*/ 1274953 w 2484164"/>
                <a:gd name="connsiteY13"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419912 w 2484164"/>
                <a:gd name="connsiteY11" fmla="*/ 67746 h 885067"/>
                <a:gd name="connsiteX12" fmla="*/ 1274953 w 2484164"/>
                <a:gd name="connsiteY12" fmla="*/ 0 h 885067"/>
                <a:gd name="connsiteX0" fmla="*/ 1274953 w 2484164"/>
                <a:gd name="connsiteY0" fmla="*/ 0 h 885067"/>
                <a:gd name="connsiteX1" fmla="*/ 2484164 w 2484164"/>
                <a:gd name="connsiteY1" fmla="*/ 231299 h 885067"/>
                <a:gd name="connsiteX2" fmla="*/ 2443326 w 2484164"/>
                <a:gd name="connsiteY2" fmla="*/ 394363 h 885067"/>
                <a:gd name="connsiteX3" fmla="*/ 2183606 w 2484164"/>
                <a:gd name="connsiteY3" fmla="*/ 696008 h 885067"/>
                <a:gd name="connsiteX4" fmla="*/ 1619726 w 2484164"/>
                <a:gd name="connsiteY4" fmla="*/ 866505 h 885067"/>
                <a:gd name="connsiteX5" fmla="*/ 1249203 w 2484164"/>
                <a:gd name="connsiteY5" fmla="*/ 883650 h 885067"/>
                <a:gd name="connsiteX6" fmla="*/ 444341 w 2484164"/>
                <a:gd name="connsiteY6" fmla="*/ 771255 h 885067"/>
                <a:gd name="connsiteX7" fmla="*/ 46196 w 2484164"/>
                <a:gd name="connsiteY7" fmla="*/ 457883 h 885067"/>
                <a:gd name="connsiteX8" fmla="*/ 9048 w 2484164"/>
                <a:gd name="connsiteY8" fmla="*/ 244523 h 885067"/>
                <a:gd name="connsiteX9" fmla="*/ 230028 w 2484164"/>
                <a:gd name="connsiteY9" fmla="*/ 103553 h 885067"/>
                <a:gd name="connsiteX10" fmla="*/ 419912 w 2484164"/>
                <a:gd name="connsiteY10" fmla="*/ 67746 h 885067"/>
                <a:gd name="connsiteX11" fmla="*/ 1274953 w 2484164"/>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6854"/>
                <a:gd name="connsiteY0" fmla="*/ 0 h 885067"/>
                <a:gd name="connsiteX1" fmla="*/ 2470815 w 2476854"/>
                <a:gd name="connsiteY1" fmla="*/ 257996 h 885067"/>
                <a:gd name="connsiteX2" fmla="*/ 2443326 w 2476854"/>
                <a:gd name="connsiteY2" fmla="*/ 394363 h 885067"/>
                <a:gd name="connsiteX3" fmla="*/ 2183606 w 2476854"/>
                <a:gd name="connsiteY3" fmla="*/ 696008 h 885067"/>
                <a:gd name="connsiteX4" fmla="*/ 1619726 w 2476854"/>
                <a:gd name="connsiteY4" fmla="*/ 866505 h 885067"/>
                <a:gd name="connsiteX5" fmla="*/ 1249203 w 2476854"/>
                <a:gd name="connsiteY5" fmla="*/ 883650 h 885067"/>
                <a:gd name="connsiteX6" fmla="*/ 444341 w 2476854"/>
                <a:gd name="connsiteY6" fmla="*/ 771255 h 885067"/>
                <a:gd name="connsiteX7" fmla="*/ 46196 w 2476854"/>
                <a:gd name="connsiteY7" fmla="*/ 457883 h 885067"/>
                <a:gd name="connsiteX8" fmla="*/ 9048 w 2476854"/>
                <a:gd name="connsiteY8" fmla="*/ 244523 h 885067"/>
                <a:gd name="connsiteX9" fmla="*/ 230028 w 2476854"/>
                <a:gd name="connsiteY9" fmla="*/ 103553 h 885067"/>
                <a:gd name="connsiteX10" fmla="*/ 419912 w 2476854"/>
                <a:gd name="connsiteY10" fmla="*/ 67746 h 885067"/>
                <a:gd name="connsiteX11" fmla="*/ 1274953 w 2476854"/>
                <a:gd name="connsiteY11" fmla="*/ 0 h 885067"/>
                <a:gd name="connsiteX0" fmla="*/ 1274953 w 2512748"/>
                <a:gd name="connsiteY0" fmla="*/ 0 h 885067"/>
                <a:gd name="connsiteX1" fmla="*/ 2470815 w 2512748"/>
                <a:gd name="connsiteY1" fmla="*/ 257996 h 885067"/>
                <a:gd name="connsiteX2" fmla="*/ 2183606 w 2512748"/>
                <a:gd name="connsiteY2" fmla="*/ 696008 h 885067"/>
                <a:gd name="connsiteX3" fmla="*/ 1619726 w 2512748"/>
                <a:gd name="connsiteY3" fmla="*/ 866505 h 885067"/>
                <a:gd name="connsiteX4" fmla="*/ 1249203 w 2512748"/>
                <a:gd name="connsiteY4" fmla="*/ 883650 h 885067"/>
                <a:gd name="connsiteX5" fmla="*/ 444341 w 2512748"/>
                <a:gd name="connsiteY5" fmla="*/ 771255 h 885067"/>
                <a:gd name="connsiteX6" fmla="*/ 46196 w 2512748"/>
                <a:gd name="connsiteY6" fmla="*/ 457883 h 885067"/>
                <a:gd name="connsiteX7" fmla="*/ 9048 w 2512748"/>
                <a:gd name="connsiteY7" fmla="*/ 244523 h 885067"/>
                <a:gd name="connsiteX8" fmla="*/ 230028 w 2512748"/>
                <a:gd name="connsiteY8" fmla="*/ 103553 h 885067"/>
                <a:gd name="connsiteX9" fmla="*/ 419912 w 2512748"/>
                <a:gd name="connsiteY9" fmla="*/ 67746 h 885067"/>
                <a:gd name="connsiteX10" fmla="*/ 1274953 w 2512748"/>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0815"/>
                <a:gd name="connsiteY0" fmla="*/ 0 h 885067"/>
                <a:gd name="connsiteX1" fmla="*/ 2470815 w 2470815"/>
                <a:gd name="connsiteY1" fmla="*/ 257996 h 885067"/>
                <a:gd name="connsiteX2" fmla="*/ 2183606 w 2470815"/>
                <a:gd name="connsiteY2" fmla="*/ 696008 h 885067"/>
                <a:gd name="connsiteX3" fmla="*/ 1619726 w 2470815"/>
                <a:gd name="connsiteY3" fmla="*/ 866505 h 885067"/>
                <a:gd name="connsiteX4" fmla="*/ 1249203 w 2470815"/>
                <a:gd name="connsiteY4" fmla="*/ 883650 h 885067"/>
                <a:gd name="connsiteX5" fmla="*/ 444341 w 2470815"/>
                <a:gd name="connsiteY5" fmla="*/ 771255 h 885067"/>
                <a:gd name="connsiteX6" fmla="*/ 46196 w 2470815"/>
                <a:gd name="connsiteY6" fmla="*/ 457883 h 885067"/>
                <a:gd name="connsiteX7" fmla="*/ 9048 w 2470815"/>
                <a:gd name="connsiteY7" fmla="*/ 244523 h 885067"/>
                <a:gd name="connsiteX8" fmla="*/ 230028 w 2470815"/>
                <a:gd name="connsiteY8" fmla="*/ 103553 h 885067"/>
                <a:gd name="connsiteX9" fmla="*/ 419912 w 2470815"/>
                <a:gd name="connsiteY9" fmla="*/ 67746 h 885067"/>
                <a:gd name="connsiteX10" fmla="*/ 1274953 w 2470815"/>
                <a:gd name="connsiteY10" fmla="*/ 0 h 8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0815" h="885067">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1044B2CE-71D7-497B-AD3B-10D2CBA563DD}"/>
                </a:ext>
              </a:extLst>
            </p:cNvPr>
            <p:cNvSpPr/>
            <p:nvPr/>
          </p:nvSpPr>
          <p:spPr>
            <a:xfrm>
              <a:off x="4622028" y="6023970"/>
              <a:ext cx="581025" cy="219075"/>
            </a:xfrm>
            <a:custGeom>
              <a:avLst/>
              <a:gdLst>
                <a:gd name="connsiteX0" fmla="*/ 20456 w 581025"/>
                <a:gd name="connsiteY0" fmla="*/ 226357 h 219075"/>
                <a:gd name="connsiteX1" fmla="*/ 74749 w 581025"/>
                <a:gd name="connsiteY1" fmla="*/ 38714 h 219075"/>
                <a:gd name="connsiteX2" fmla="*/ 370976 w 581025"/>
                <a:gd name="connsiteY2" fmla="*/ 3471 h 219075"/>
                <a:gd name="connsiteX3" fmla="*/ 534806 w 581025"/>
                <a:gd name="connsiteY3" fmla="*/ 36809 h 219075"/>
                <a:gd name="connsiteX4" fmla="*/ 575764 w 581025"/>
                <a:gd name="connsiteY4" fmla="*/ 150157 h 219075"/>
                <a:gd name="connsiteX5" fmla="*/ 275726 w 581025"/>
                <a:gd name="connsiteY5" fmla="*/ 215879 h 219075"/>
                <a:gd name="connsiteX6" fmla="*/ 171904 w 581025"/>
                <a:gd name="connsiteY6" fmla="*/ 211116 h 219075"/>
                <a:gd name="connsiteX7" fmla="*/ 35696 w 581025"/>
                <a:gd name="connsiteY7" fmla="*/ 170159 h 219075"/>
                <a:gd name="connsiteX8" fmla="*/ 20456 w 581025"/>
                <a:gd name="connsiteY8" fmla="*/ 226357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25" h="21907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C09AF25B-E9F2-4D12-A01F-0DC710DCFB47}"/>
                </a:ext>
              </a:extLst>
            </p:cNvPr>
            <p:cNvGrpSpPr/>
            <p:nvPr/>
          </p:nvGrpSpPr>
          <p:grpSpPr>
            <a:xfrm>
              <a:off x="5785214" y="6136921"/>
              <a:ext cx="782971" cy="492274"/>
              <a:chOff x="5785214" y="6136921"/>
              <a:chExt cx="782971" cy="492274"/>
            </a:xfrm>
          </p:grpSpPr>
          <p:sp>
            <p:nvSpPr>
              <p:cNvPr id="36" name="Freeform: Shape 35">
                <a:extLst>
                  <a:ext uri="{FF2B5EF4-FFF2-40B4-BE49-F238E27FC236}">
                    <a16:creationId xmlns:a16="http://schemas.microsoft.com/office/drawing/2014/main" id="{ADB6BAD1-B4B3-44DA-9AA2-9705F6C62DCB}"/>
                  </a:ext>
                </a:extLst>
              </p:cNvPr>
              <p:cNvSpPr/>
              <p:nvPr/>
            </p:nvSpPr>
            <p:spPr>
              <a:xfrm>
                <a:off x="5796706" y="6136921"/>
                <a:ext cx="771479" cy="432741"/>
              </a:xfrm>
              <a:custGeom>
                <a:avLst/>
                <a:gdLst>
                  <a:gd name="connsiteX0" fmla="*/ 474553 w 771479"/>
                  <a:gd name="connsiteY0" fmla="*/ 57 h 432741"/>
                  <a:gd name="connsiteX1" fmla="*/ 674578 w 771479"/>
                  <a:gd name="connsiteY1" fmla="*/ 53397 h 432741"/>
                  <a:gd name="connsiteX2" fmla="*/ 764113 w 771479"/>
                  <a:gd name="connsiteY2" fmla="*/ 291522 h 432741"/>
                  <a:gd name="connsiteX3" fmla="*/ 689818 w 771479"/>
                  <a:gd name="connsiteY3" fmla="*/ 394392 h 432741"/>
                  <a:gd name="connsiteX4" fmla="*/ 282148 w 771479"/>
                  <a:gd name="connsiteY4" fmla="*/ 298189 h 432741"/>
                  <a:gd name="connsiteX5" fmla="*/ 252859 w 771479"/>
                  <a:gd name="connsiteY5" fmla="*/ 210917 h 432741"/>
                  <a:gd name="connsiteX6" fmla="*/ 256736 w 771479"/>
                  <a:gd name="connsiteY6" fmla="*/ 175476 h 432741"/>
                  <a:gd name="connsiteX7" fmla="*/ 248530 w 771479"/>
                  <a:gd name="connsiteY7" fmla="*/ 242945 h 432741"/>
                  <a:gd name="connsiteX8" fmla="*/ 255478 w 771479"/>
                  <a:gd name="connsiteY8" fmla="*/ 326765 h 432741"/>
                  <a:gd name="connsiteX9" fmla="*/ 229761 w 771479"/>
                  <a:gd name="connsiteY9" fmla="*/ 345815 h 432741"/>
                  <a:gd name="connsiteX10" fmla="*/ 16401 w 771479"/>
                  <a:gd name="connsiteY10" fmla="*/ 304857 h 432741"/>
                  <a:gd name="connsiteX11" fmla="*/ 59263 w 771479"/>
                  <a:gd name="connsiteY11" fmla="*/ 195320 h 432741"/>
                  <a:gd name="connsiteX12" fmla="*/ 182136 w 771479"/>
                  <a:gd name="connsiteY12" fmla="*/ 171507 h 432741"/>
                  <a:gd name="connsiteX13" fmla="*/ 258725 w 771479"/>
                  <a:gd name="connsiteY13" fmla="*/ 159125 h 432741"/>
                  <a:gd name="connsiteX14" fmla="*/ 258229 w 771479"/>
                  <a:gd name="connsiteY14" fmla="*/ 163209 h 432741"/>
                  <a:gd name="connsiteX15" fmla="*/ 282148 w 771479"/>
                  <a:gd name="connsiteY15" fmla="*/ 117214 h 432741"/>
                  <a:gd name="connsiteX16" fmla="*/ 474553 w 771479"/>
                  <a:gd name="connsiteY16" fmla="*/ 57 h 43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479" h="432741">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C3287FD3-2995-43DC-B58B-E474A5266C63}"/>
                  </a:ext>
                </a:extLst>
              </p:cNvPr>
              <p:cNvSpPr/>
              <p:nvPr/>
            </p:nvSpPr>
            <p:spPr>
              <a:xfrm>
                <a:off x="5785214" y="6254136"/>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grpSp>
        <p:sp>
          <p:nvSpPr>
            <p:cNvPr id="9" name="Freeform: Shape 8">
              <a:extLst>
                <a:ext uri="{FF2B5EF4-FFF2-40B4-BE49-F238E27FC236}">
                  <a16:creationId xmlns:a16="http://schemas.microsoft.com/office/drawing/2014/main" id="{AB2C47DC-3019-4A50-8782-FF493E023C4E}"/>
                </a:ext>
              </a:extLst>
            </p:cNvPr>
            <p:cNvSpPr/>
            <p:nvPr/>
          </p:nvSpPr>
          <p:spPr>
            <a:xfrm>
              <a:off x="4632959" y="6162458"/>
              <a:ext cx="561975" cy="180975"/>
            </a:xfrm>
            <a:custGeom>
              <a:avLst/>
              <a:gdLst>
                <a:gd name="connsiteX0" fmla="*/ 9525 w 561975"/>
                <a:gd name="connsiteY0" fmla="*/ 87868 h 180975"/>
                <a:gd name="connsiteX1" fmla="*/ 0 w 561975"/>
                <a:gd name="connsiteY1" fmla="*/ 7858 h 180975"/>
                <a:gd name="connsiteX2" fmla="*/ 102870 w 561975"/>
                <a:gd name="connsiteY2" fmla="*/ 48816 h 180975"/>
                <a:gd name="connsiteX3" fmla="*/ 502920 w 561975"/>
                <a:gd name="connsiteY3" fmla="*/ 32623 h 180975"/>
                <a:gd name="connsiteX4" fmla="*/ 545783 w 561975"/>
                <a:gd name="connsiteY4" fmla="*/ 5953 h 180975"/>
                <a:gd name="connsiteX5" fmla="*/ 564833 w 561975"/>
                <a:gd name="connsiteY5" fmla="*/ 11668 h 180975"/>
                <a:gd name="connsiteX6" fmla="*/ 394335 w 561975"/>
                <a:gd name="connsiteY6" fmla="*/ 181213 h 180975"/>
                <a:gd name="connsiteX7" fmla="*/ 147638 w 561975"/>
                <a:gd name="connsiteY7" fmla="*/ 184071 h 180975"/>
                <a:gd name="connsiteX8" fmla="*/ 9525 w 561975"/>
                <a:gd name="connsiteY8" fmla="*/ 8786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180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91D1590-7028-43A9-A9AD-FCAE602D3DB8}"/>
                </a:ext>
              </a:extLst>
            </p:cNvPr>
            <p:cNvSpPr/>
            <p:nvPr/>
          </p:nvSpPr>
          <p:spPr>
            <a:xfrm>
              <a:off x="5030716" y="1289195"/>
              <a:ext cx="1606064" cy="419422"/>
            </a:xfrm>
            <a:custGeom>
              <a:avLst/>
              <a:gdLst>
                <a:gd name="connsiteX0" fmla="*/ 830848 w 1606064"/>
                <a:gd name="connsiteY0" fmla="*/ 35 h 419422"/>
                <a:gd name="connsiteX1" fmla="*/ 1327220 w 1606064"/>
                <a:gd name="connsiteY1" fmla="*/ 36706 h 419422"/>
                <a:gd name="connsiteX2" fmla="*/ 1505337 w 1606064"/>
                <a:gd name="connsiteY2" fmla="*/ 84331 h 419422"/>
                <a:gd name="connsiteX3" fmla="*/ 1606064 w 1606064"/>
                <a:gd name="connsiteY3" fmla="*/ 186398 h 419422"/>
                <a:gd name="connsiteX4" fmla="*/ 1605192 w 1606064"/>
                <a:gd name="connsiteY4" fmla="*/ 217748 h 419422"/>
                <a:gd name="connsiteX5" fmla="*/ 1606063 w 1606064"/>
                <a:gd name="connsiteY5" fmla="*/ 227191 h 419422"/>
                <a:gd name="connsiteX6" fmla="*/ 1527572 w 1606064"/>
                <a:gd name="connsiteY6" fmla="*/ 321757 h 419422"/>
                <a:gd name="connsiteX7" fmla="*/ 1272302 w 1606064"/>
                <a:gd name="connsiteY7" fmla="*/ 390337 h 419422"/>
                <a:gd name="connsiteX8" fmla="*/ 775216 w 1606064"/>
                <a:gd name="connsiteY8" fmla="*/ 419388 h 419422"/>
                <a:gd name="connsiteX9" fmla="*/ 278844 w 1606064"/>
                <a:gd name="connsiteY9" fmla="*/ 382717 h 419422"/>
                <a:gd name="connsiteX10" fmla="*/ 100727 w 1606064"/>
                <a:gd name="connsiteY10" fmla="*/ 335092 h 419422"/>
                <a:gd name="connsiteX11" fmla="*/ 0 w 1606064"/>
                <a:gd name="connsiteY11" fmla="*/ 233025 h 419422"/>
                <a:gd name="connsiteX12" fmla="*/ 873 w 1606064"/>
                <a:gd name="connsiteY12" fmla="*/ 201676 h 419422"/>
                <a:gd name="connsiteX13" fmla="*/ 1 w 1606064"/>
                <a:gd name="connsiteY13" fmla="*/ 192232 h 419422"/>
                <a:gd name="connsiteX14" fmla="*/ 78492 w 1606064"/>
                <a:gd name="connsiteY14" fmla="*/ 97666 h 419422"/>
                <a:gd name="connsiteX15" fmla="*/ 333762 w 1606064"/>
                <a:gd name="connsiteY15" fmla="*/ 29086 h 419422"/>
                <a:gd name="connsiteX16" fmla="*/ 830848 w 1606064"/>
                <a:gd name="connsiteY16" fmla="*/ 35 h 41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6064" h="419422">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3FBD92-568F-4D34-8DAD-CD3E186B6D3F}"/>
                </a:ext>
              </a:extLst>
            </p:cNvPr>
            <p:cNvSpPr/>
            <p:nvPr/>
          </p:nvSpPr>
          <p:spPr>
            <a:xfrm>
              <a:off x="4974059" y="2427631"/>
              <a:ext cx="1730357" cy="194591"/>
            </a:xfrm>
            <a:custGeom>
              <a:avLst/>
              <a:gdLst>
                <a:gd name="connsiteX0" fmla="*/ 1517333 w 1609725"/>
                <a:gd name="connsiteY0" fmla="*/ 63893 h 180975"/>
                <a:gd name="connsiteX1" fmla="*/ 1616393 w 1609725"/>
                <a:gd name="connsiteY1" fmla="*/ 164858 h 180975"/>
                <a:gd name="connsiteX2" fmla="*/ 1413510 w 1609725"/>
                <a:gd name="connsiteY2" fmla="*/ 120090 h 180975"/>
                <a:gd name="connsiteX3" fmla="*/ 1287780 w 1609725"/>
                <a:gd name="connsiteY3" fmla="*/ 120090 h 180975"/>
                <a:gd name="connsiteX4" fmla="*/ 1270635 w 1609725"/>
                <a:gd name="connsiteY4" fmla="*/ 122948 h 180975"/>
                <a:gd name="connsiteX5" fmla="*/ 1125855 w 1609725"/>
                <a:gd name="connsiteY5" fmla="*/ 140093 h 180975"/>
                <a:gd name="connsiteX6" fmla="*/ 762000 w 1609725"/>
                <a:gd name="connsiteY6" fmla="*/ 169621 h 180975"/>
                <a:gd name="connsiteX7" fmla="*/ 444818 w 1609725"/>
                <a:gd name="connsiteY7" fmla="*/ 141998 h 180975"/>
                <a:gd name="connsiteX8" fmla="*/ 217170 w 1609725"/>
                <a:gd name="connsiteY8" fmla="*/ 137235 h 180975"/>
                <a:gd name="connsiteX9" fmla="*/ 0 w 1609725"/>
                <a:gd name="connsiteY9" fmla="*/ 182955 h 180975"/>
                <a:gd name="connsiteX10" fmla="*/ 112395 w 1609725"/>
                <a:gd name="connsiteY10" fmla="*/ 82943 h 180975"/>
                <a:gd name="connsiteX11" fmla="*/ 124778 w 1609725"/>
                <a:gd name="connsiteY11" fmla="*/ 54368 h 180975"/>
                <a:gd name="connsiteX12" fmla="*/ 224790 w 1609725"/>
                <a:gd name="connsiteY12" fmla="*/ 23888 h 180975"/>
                <a:gd name="connsiteX13" fmla="*/ 624840 w 1609725"/>
                <a:gd name="connsiteY13" fmla="*/ 112471 h 180975"/>
                <a:gd name="connsiteX14" fmla="*/ 695325 w 1609725"/>
                <a:gd name="connsiteY14" fmla="*/ 121043 h 180975"/>
                <a:gd name="connsiteX15" fmla="*/ 1087755 w 1609725"/>
                <a:gd name="connsiteY15" fmla="*/ 97230 h 180975"/>
                <a:gd name="connsiteX16" fmla="*/ 1447800 w 1609725"/>
                <a:gd name="connsiteY16" fmla="*/ 3885 h 180975"/>
                <a:gd name="connsiteX17" fmla="*/ 1483043 w 1609725"/>
                <a:gd name="connsiteY17" fmla="*/ 14363 h 180975"/>
                <a:gd name="connsiteX18" fmla="*/ 1517333 w 1609725"/>
                <a:gd name="connsiteY18" fmla="*/ 63893 h 18097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270635 w 1616393"/>
                <a:gd name="connsiteY4" fmla="*/ 122948 h 182955"/>
                <a:gd name="connsiteX5" fmla="*/ 1125855 w 1616393"/>
                <a:gd name="connsiteY5" fmla="*/ 140093 h 182955"/>
                <a:gd name="connsiteX6" fmla="*/ 762000 w 1616393"/>
                <a:gd name="connsiteY6" fmla="*/ 169621 h 182955"/>
                <a:gd name="connsiteX7" fmla="*/ 444818 w 1616393"/>
                <a:gd name="connsiteY7" fmla="*/ 141998 h 182955"/>
                <a:gd name="connsiteX8" fmla="*/ 217170 w 1616393"/>
                <a:gd name="connsiteY8" fmla="*/ 137235 h 182955"/>
                <a:gd name="connsiteX9" fmla="*/ 0 w 1616393"/>
                <a:gd name="connsiteY9" fmla="*/ 182955 h 182955"/>
                <a:gd name="connsiteX10" fmla="*/ 112395 w 1616393"/>
                <a:gd name="connsiteY10" fmla="*/ 82943 h 182955"/>
                <a:gd name="connsiteX11" fmla="*/ 124778 w 1616393"/>
                <a:gd name="connsiteY11" fmla="*/ 54368 h 182955"/>
                <a:gd name="connsiteX12" fmla="*/ 224790 w 1616393"/>
                <a:gd name="connsiteY12" fmla="*/ 23888 h 182955"/>
                <a:gd name="connsiteX13" fmla="*/ 624840 w 1616393"/>
                <a:gd name="connsiteY13" fmla="*/ 112471 h 182955"/>
                <a:gd name="connsiteX14" fmla="*/ 1087755 w 1616393"/>
                <a:gd name="connsiteY14" fmla="*/ 97230 h 182955"/>
                <a:gd name="connsiteX15" fmla="*/ 1447800 w 1616393"/>
                <a:gd name="connsiteY15" fmla="*/ 3885 h 182955"/>
                <a:gd name="connsiteX16" fmla="*/ 1483043 w 1616393"/>
                <a:gd name="connsiteY16" fmla="*/ 14363 h 182955"/>
                <a:gd name="connsiteX17" fmla="*/ 1517333 w 1616393"/>
                <a:gd name="connsiteY17" fmla="*/ 63893 h 18295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125855 w 1616393"/>
                <a:gd name="connsiteY4" fmla="*/ 140093 h 182955"/>
                <a:gd name="connsiteX5" fmla="*/ 762000 w 1616393"/>
                <a:gd name="connsiteY5" fmla="*/ 169621 h 182955"/>
                <a:gd name="connsiteX6" fmla="*/ 444818 w 1616393"/>
                <a:gd name="connsiteY6" fmla="*/ 141998 h 182955"/>
                <a:gd name="connsiteX7" fmla="*/ 217170 w 1616393"/>
                <a:gd name="connsiteY7" fmla="*/ 137235 h 182955"/>
                <a:gd name="connsiteX8" fmla="*/ 0 w 1616393"/>
                <a:gd name="connsiteY8" fmla="*/ 182955 h 182955"/>
                <a:gd name="connsiteX9" fmla="*/ 112395 w 1616393"/>
                <a:gd name="connsiteY9" fmla="*/ 82943 h 182955"/>
                <a:gd name="connsiteX10" fmla="*/ 124778 w 1616393"/>
                <a:gd name="connsiteY10" fmla="*/ 54368 h 182955"/>
                <a:gd name="connsiteX11" fmla="*/ 224790 w 1616393"/>
                <a:gd name="connsiteY11" fmla="*/ 23888 h 182955"/>
                <a:gd name="connsiteX12" fmla="*/ 624840 w 1616393"/>
                <a:gd name="connsiteY12" fmla="*/ 112471 h 182955"/>
                <a:gd name="connsiteX13" fmla="*/ 1087755 w 1616393"/>
                <a:gd name="connsiteY13" fmla="*/ 97230 h 182955"/>
                <a:gd name="connsiteX14" fmla="*/ 1447800 w 1616393"/>
                <a:gd name="connsiteY14" fmla="*/ 3885 h 182955"/>
                <a:gd name="connsiteX15" fmla="*/ 1483043 w 1616393"/>
                <a:gd name="connsiteY15" fmla="*/ 14363 h 182955"/>
                <a:gd name="connsiteX16" fmla="*/ 1517333 w 1616393"/>
                <a:gd name="connsiteY16" fmla="*/ 63893 h 182955"/>
                <a:gd name="connsiteX0" fmla="*/ 1518893 w 1617953"/>
                <a:gd name="connsiteY0" fmla="*/ 63893 h 182955"/>
                <a:gd name="connsiteX1" fmla="*/ 1617953 w 1617953"/>
                <a:gd name="connsiteY1" fmla="*/ 164858 h 182955"/>
                <a:gd name="connsiteX2" fmla="*/ 1415070 w 1617953"/>
                <a:gd name="connsiteY2" fmla="*/ 120090 h 182955"/>
                <a:gd name="connsiteX3" fmla="*/ 1289340 w 1617953"/>
                <a:gd name="connsiteY3" fmla="*/ 120090 h 182955"/>
                <a:gd name="connsiteX4" fmla="*/ 1127415 w 1617953"/>
                <a:gd name="connsiteY4" fmla="*/ 140093 h 182955"/>
                <a:gd name="connsiteX5" fmla="*/ 763560 w 1617953"/>
                <a:gd name="connsiteY5" fmla="*/ 169621 h 182955"/>
                <a:gd name="connsiteX6" fmla="*/ 446378 w 1617953"/>
                <a:gd name="connsiteY6" fmla="*/ 141998 h 182955"/>
                <a:gd name="connsiteX7" fmla="*/ 218730 w 1617953"/>
                <a:gd name="connsiteY7" fmla="*/ 137235 h 182955"/>
                <a:gd name="connsiteX8" fmla="*/ 1560 w 1617953"/>
                <a:gd name="connsiteY8" fmla="*/ 182955 h 182955"/>
                <a:gd name="connsiteX9" fmla="*/ 126338 w 1617953"/>
                <a:gd name="connsiteY9" fmla="*/ 54368 h 182955"/>
                <a:gd name="connsiteX10" fmla="*/ 226350 w 1617953"/>
                <a:gd name="connsiteY10" fmla="*/ 23888 h 182955"/>
                <a:gd name="connsiteX11" fmla="*/ 626400 w 1617953"/>
                <a:gd name="connsiteY11" fmla="*/ 112471 h 182955"/>
                <a:gd name="connsiteX12" fmla="*/ 1089315 w 1617953"/>
                <a:gd name="connsiteY12" fmla="*/ 97230 h 182955"/>
                <a:gd name="connsiteX13" fmla="*/ 1449360 w 1617953"/>
                <a:gd name="connsiteY13" fmla="*/ 3885 h 182955"/>
                <a:gd name="connsiteX14" fmla="*/ 1484603 w 1617953"/>
                <a:gd name="connsiteY14" fmla="*/ 14363 h 182955"/>
                <a:gd name="connsiteX15" fmla="*/ 1518893 w 1617953"/>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30209"/>
                <a:gd name="connsiteY0" fmla="*/ 63893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18715 w 1630209"/>
                <a:gd name="connsiteY15" fmla="*/ 63893 h 182955"/>
                <a:gd name="connsiteX0" fmla="*/ 1527819 w 1630209"/>
                <a:gd name="connsiteY0" fmla="*/ 60888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27819 w 1630209"/>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2348" h="182955">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C615A2-33C5-465D-A15D-3660752E79FF}"/>
                </a:ext>
              </a:extLst>
            </p:cNvPr>
            <p:cNvSpPr/>
            <p:nvPr/>
          </p:nvSpPr>
          <p:spPr>
            <a:xfrm>
              <a:off x="5093567" y="2223140"/>
              <a:ext cx="1483913" cy="273596"/>
            </a:xfrm>
            <a:custGeom>
              <a:avLst/>
              <a:gdLst>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102320 w 1483913"/>
                <a:gd name="connsiteY5" fmla="*/ 27734 h 275595"/>
                <a:gd name="connsiteX6" fmla="*/ 235670 w 1483913"/>
                <a:gd name="connsiteY6" fmla="*/ 66786 h 275595"/>
                <a:gd name="connsiteX7" fmla="*/ 596667 w 1483913"/>
                <a:gd name="connsiteY7" fmla="*/ 116316 h 275595"/>
                <a:gd name="connsiteX8" fmla="*/ 1021482 w 1483913"/>
                <a:gd name="connsiteY8" fmla="*/ 108697 h 275595"/>
                <a:gd name="connsiteX9" fmla="*/ 1244367 w 1483913"/>
                <a:gd name="connsiteY9" fmla="*/ 66786 h 275595"/>
                <a:gd name="connsiteX10" fmla="*/ 1376765 w 1483913"/>
                <a:gd name="connsiteY10" fmla="*/ 30591 h 275595"/>
                <a:gd name="connsiteX11" fmla="*/ 1415818 w 1483913"/>
                <a:gd name="connsiteY11" fmla="*/ 20114 h 275595"/>
                <a:gd name="connsiteX12" fmla="*/ 1475825 w 1483913"/>
                <a:gd name="connsiteY12" fmla="*/ 5826 h 275595"/>
                <a:gd name="connsiteX13" fmla="*/ 1465348 w 1483913"/>
                <a:gd name="connsiteY13" fmla="*/ 81074 h 275595"/>
                <a:gd name="connsiteX14" fmla="*/ 1326283 w 1483913"/>
                <a:gd name="connsiteY14" fmla="*/ 190611 h 275595"/>
                <a:gd name="connsiteX15" fmla="*/ 936710 w 1483913"/>
                <a:gd name="connsiteY15" fmla="*/ 267764 h 275595"/>
                <a:gd name="connsiteX16" fmla="*/ 326158 w 1483913"/>
                <a:gd name="connsiteY16" fmla="*/ 239189 h 275595"/>
                <a:gd name="connsiteX17" fmla="*/ 97558 w 1483913"/>
                <a:gd name="connsiteY17" fmla="*/ 162036 h 275595"/>
                <a:gd name="connsiteX18" fmla="*/ 5165 w 1483913"/>
                <a:gd name="connsiteY18" fmla="*/ 47736 h 275595"/>
                <a:gd name="connsiteX19" fmla="*/ 8023 w 1483913"/>
                <a:gd name="connsiteY19" fmla="*/ 2969 h 275595"/>
                <a:gd name="connsiteX20" fmla="*/ 17488 w 1483913"/>
                <a:gd name="connsiteY20"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235670 w 1483913"/>
                <a:gd name="connsiteY5" fmla="*/ 66786 h 275595"/>
                <a:gd name="connsiteX6" fmla="*/ 596667 w 1483913"/>
                <a:gd name="connsiteY6" fmla="*/ 116316 h 275595"/>
                <a:gd name="connsiteX7" fmla="*/ 1021482 w 1483913"/>
                <a:gd name="connsiteY7" fmla="*/ 108697 h 275595"/>
                <a:gd name="connsiteX8" fmla="*/ 1244367 w 1483913"/>
                <a:gd name="connsiteY8" fmla="*/ 66786 h 275595"/>
                <a:gd name="connsiteX9" fmla="*/ 1376765 w 1483913"/>
                <a:gd name="connsiteY9" fmla="*/ 30591 h 275595"/>
                <a:gd name="connsiteX10" fmla="*/ 1415818 w 1483913"/>
                <a:gd name="connsiteY10" fmla="*/ 20114 h 275595"/>
                <a:gd name="connsiteX11" fmla="*/ 1475825 w 1483913"/>
                <a:gd name="connsiteY11" fmla="*/ 5826 h 275595"/>
                <a:gd name="connsiteX12" fmla="*/ 1465348 w 1483913"/>
                <a:gd name="connsiteY12" fmla="*/ 81074 h 275595"/>
                <a:gd name="connsiteX13" fmla="*/ 1326283 w 1483913"/>
                <a:gd name="connsiteY13" fmla="*/ 190611 h 275595"/>
                <a:gd name="connsiteX14" fmla="*/ 936710 w 1483913"/>
                <a:gd name="connsiteY14" fmla="*/ 267764 h 275595"/>
                <a:gd name="connsiteX15" fmla="*/ 326158 w 1483913"/>
                <a:gd name="connsiteY15" fmla="*/ 239189 h 275595"/>
                <a:gd name="connsiteX16" fmla="*/ 97558 w 1483913"/>
                <a:gd name="connsiteY16" fmla="*/ 162036 h 275595"/>
                <a:gd name="connsiteX17" fmla="*/ 5165 w 1483913"/>
                <a:gd name="connsiteY17" fmla="*/ 47736 h 275595"/>
                <a:gd name="connsiteX18" fmla="*/ 8023 w 1483913"/>
                <a:gd name="connsiteY18" fmla="*/ 2969 h 275595"/>
                <a:gd name="connsiteX19" fmla="*/ 17488 w 1483913"/>
                <a:gd name="connsiteY19"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235670 w 1483913"/>
                <a:gd name="connsiteY4" fmla="*/ 66786 h 275595"/>
                <a:gd name="connsiteX5" fmla="*/ 596667 w 1483913"/>
                <a:gd name="connsiteY5" fmla="*/ 116316 h 275595"/>
                <a:gd name="connsiteX6" fmla="*/ 1021482 w 1483913"/>
                <a:gd name="connsiteY6" fmla="*/ 108697 h 275595"/>
                <a:gd name="connsiteX7" fmla="*/ 1244367 w 1483913"/>
                <a:gd name="connsiteY7" fmla="*/ 66786 h 275595"/>
                <a:gd name="connsiteX8" fmla="*/ 1376765 w 1483913"/>
                <a:gd name="connsiteY8" fmla="*/ 30591 h 275595"/>
                <a:gd name="connsiteX9" fmla="*/ 1415818 w 1483913"/>
                <a:gd name="connsiteY9" fmla="*/ 20114 h 275595"/>
                <a:gd name="connsiteX10" fmla="*/ 1475825 w 1483913"/>
                <a:gd name="connsiteY10" fmla="*/ 5826 h 275595"/>
                <a:gd name="connsiteX11" fmla="*/ 1465348 w 1483913"/>
                <a:gd name="connsiteY11" fmla="*/ 81074 h 275595"/>
                <a:gd name="connsiteX12" fmla="*/ 1326283 w 1483913"/>
                <a:gd name="connsiteY12" fmla="*/ 190611 h 275595"/>
                <a:gd name="connsiteX13" fmla="*/ 936710 w 1483913"/>
                <a:gd name="connsiteY13" fmla="*/ 267764 h 275595"/>
                <a:gd name="connsiteX14" fmla="*/ 326158 w 1483913"/>
                <a:gd name="connsiteY14" fmla="*/ 239189 h 275595"/>
                <a:gd name="connsiteX15" fmla="*/ 97558 w 1483913"/>
                <a:gd name="connsiteY15" fmla="*/ 162036 h 275595"/>
                <a:gd name="connsiteX16" fmla="*/ 5165 w 1483913"/>
                <a:gd name="connsiteY16" fmla="*/ 47736 h 275595"/>
                <a:gd name="connsiteX17" fmla="*/ 8023 w 1483913"/>
                <a:gd name="connsiteY17" fmla="*/ 2969 h 275595"/>
                <a:gd name="connsiteX18" fmla="*/ 17488 w 1483913"/>
                <a:gd name="connsiteY18" fmla="*/ 37 h 275595"/>
                <a:gd name="connsiteX0" fmla="*/ 17488 w 1483913"/>
                <a:gd name="connsiteY0" fmla="*/ 37 h 275595"/>
                <a:gd name="connsiteX1" fmla="*/ 48028 w 1483913"/>
                <a:gd name="connsiteY1" fmla="*/ 12494 h 275595"/>
                <a:gd name="connsiteX2" fmla="*/ 84342 w 1483913"/>
                <a:gd name="connsiteY2" fmla="*/ 20947 h 275595"/>
                <a:gd name="connsiteX3" fmla="*/ 235670 w 1483913"/>
                <a:gd name="connsiteY3" fmla="*/ 66786 h 275595"/>
                <a:gd name="connsiteX4" fmla="*/ 596667 w 1483913"/>
                <a:gd name="connsiteY4" fmla="*/ 116316 h 275595"/>
                <a:gd name="connsiteX5" fmla="*/ 1021482 w 1483913"/>
                <a:gd name="connsiteY5" fmla="*/ 108697 h 275595"/>
                <a:gd name="connsiteX6" fmla="*/ 1244367 w 1483913"/>
                <a:gd name="connsiteY6" fmla="*/ 66786 h 275595"/>
                <a:gd name="connsiteX7" fmla="*/ 1376765 w 1483913"/>
                <a:gd name="connsiteY7" fmla="*/ 30591 h 275595"/>
                <a:gd name="connsiteX8" fmla="*/ 1415818 w 1483913"/>
                <a:gd name="connsiteY8" fmla="*/ 20114 h 275595"/>
                <a:gd name="connsiteX9" fmla="*/ 1475825 w 1483913"/>
                <a:gd name="connsiteY9" fmla="*/ 5826 h 275595"/>
                <a:gd name="connsiteX10" fmla="*/ 1465348 w 1483913"/>
                <a:gd name="connsiteY10" fmla="*/ 81074 h 275595"/>
                <a:gd name="connsiteX11" fmla="*/ 1326283 w 1483913"/>
                <a:gd name="connsiteY11" fmla="*/ 190611 h 275595"/>
                <a:gd name="connsiteX12" fmla="*/ 936710 w 1483913"/>
                <a:gd name="connsiteY12" fmla="*/ 267764 h 275595"/>
                <a:gd name="connsiteX13" fmla="*/ 326158 w 1483913"/>
                <a:gd name="connsiteY13" fmla="*/ 239189 h 275595"/>
                <a:gd name="connsiteX14" fmla="*/ 97558 w 1483913"/>
                <a:gd name="connsiteY14" fmla="*/ 162036 h 275595"/>
                <a:gd name="connsiteX15" fmla="*/ 5165 w 1483913"/>
                <a:gd name="connsiteY15" fmla="*/ 47736 h 275595"/>
                <a:gd name="connsiteX16" fmla="*/ 8023 w 1483913"/>
                <a:gd name="connsiteY16" fmla="*/ 2969 h 275595"/>
                <a:gd name="connsiteX17" fmla="*/ 17488 w 1483913"/>
                <a:gd name="connsiteY17" fmla="*/ 37 h 275595"/>
                <a:gd name="connsiteX0" fmla="*/ 17488 w 1483913"/>
                <a:gd name="connsiteY0" fmla="*/ 37 h 275595"/>
                <a:gd name="connsiteX1" fmla="*/ 84342 w 1483913"/>
                <a:gd name="connsiteY1" fmla="*/ 20947 h 275595"/>
                <a:gd name="connsiteX2" fmla="*/ 235670 w 1483913"/>
                <a:gd name="connsiteY2" fmla="*/ 66786 h 275595"/>
                <a:gd name="connsiteX3" fmla="*/ 596667 w 1483913"/>
                <a:gd name="connsiteY3" fmla="*/ 116316 h 275595"/>
                <a:gd name="connsiteX4" fmla="*/ 1021482 w 1483913"/>
                <a:gd name="connsiteY4" fmla="*/ 108697 h 275595"/>
                <a:gd name="connsiteX5" fmla="*/ 1244367 w 1483913"/>
                <a:gd name="connsiteY5" fmla="*/ 66786 h 275595"/>
                <a:gd name="connsiteX6" fmla="*/ 1376765 w 1483913"/>
                <a:gd name="connsiteY6" fmla="*/ 30591 h 275595"/>
                <a:gd name="connsiteX7" fmla="*/ 1415818 w 1483913"/>
                <a:gd name="connsiteY7" fmla="*/ 20114 h 275595"/>
                <a:gd name="connsiteX8" fmla="*/ 1475825 w 1483913"/>
                <a:gd name="connsiteY8" fmla="*/ 5826 h 275595"/>
                <a:gd name="connsiteX9" fmla="*/ 1465348 w 1483913"/>
                <a:gd name="connsiteY9" fmla="*/ 81074 h 275595"/>
                <a:gd name="connsiteX10" fmla="*/ 1326283 w 1483913"/>
                <a:gd name="connsiteY10" fmla="*/ 190611 h 275595"/>
                <a:gd name="connsiteX11" fmla="*/ 936710 w 1483913"/>
                <a:gd name="connsiteY11" fmla="*/ 267764 h 275595"/>
                <a:gd name="connsiteX12" fmla="*/ 326158 w 1483913"/>
                <a:gd name="connsiteY12" fmla="*/ 239189 h 275595"/>
                <a:gd name="connsiteX13" fmla="*/ 97558 w 1483913"/>
                <a:gd name="connsiteY13" fmla="*/ 162036 h 275595"/>
                <a:gd name="connsiteX14" fmla="*/ 5165 w 1483913"/>
                <a:gd name="connsiteY14" fmla="*/ 47736 h 275595"/>
                <a:gd name="connsiteX15" fmla="*/ 8023 w 1483913"/>
                <a:gd name="connsiteY15" fmla="*/ 2969 h 275595"/>
                <a:gd name="connsiteX16" fmla="*/ 17488 w 1483913"/>
                <a:gd name="connsiteY16" fmla="*/ 37 h 275595"/>
                <a:gd name="connsiteX0" fmla="*/ 8023 w 1483913"/>
                <a:gd name="connsiteY0" fmla="*/ 2431 h 275057"/>
                <a:gd name="connsiteX1" fmla="*/ 84342 w 1483913"/>
                <a:gd name="connsiteY1" fmla="*/ 20409 h 275057"/>
                <a:gd name="connsiteX2" fmla="*/ 235670 w 1483913"/>
                <a:gd name="connsiteY2" fmla="*/ 66248 h 275057"/>
                <a:gd name="connsiteX3" fmla="*/ 596667 w 1483913"/>
                <a:gd name="connsiteY3" fmla="*/ 115778 h 275057"/>
                <a:gd name="connsiteX4" fmla="*/ 1021482 w 1483913"/>
                <a:gd name="connsiteY4" fmla="*/ 108159 h 275057"/>
                <a:gd name="connsiteX5" fmla="*/ 1244367 w 1483913"/>
                <a:gd name="connsiteY5" fmla="*/ 66248 h 275057"/>
                <a:gd name="connsiteX6" fmla="*/ 1376765 w 1483913"/>
                <a:gd name="connsiteY6" fmla="*/ 30053 h 275057"/>
                <a:gd name="connsiteX7" fmla="*/ 1415818 w 1483913"/>
                <a:gd name="connsiteY7" fmla="*/ 19576 h 275057"/>
                <a:gd name="connsiteX8" fmla="*/ 1475825 w 1483913"/>
                <a:gd name="connsiteY8" fmla="*/ 5288 h 275057"/>
                <a:gd name="connsiteX9" fmla="*/ 1465348 w 1483913"/>
                <a:gd name="connsiteY9" fmla="*/ 80536 h 275057"/>
                <a:gd name="connsiteX10" fmla="*/ 1326283 w 1483913"/>
                <a:gd name="connsiteY10" fmla="*/ 190073 h 275057"/>
                <a:gd name="connsiteX11" fmla="*/ 936710 w 1483913"/>
                <a:gd name="connsiteY11" fmla="*/ 267226 h 275057"/>
                <a:gd name="connsiteX12" fmla="*/ 326158 w 1483913"/>
                <a:gd name="connsiteY12" fmla="*/ 238651 h 275057"/>
                <a:gd name="connsiteX13" fmla="*/ 97558 w 1483913"/>
                <a:gd name="connsiteY13" fmla="*/ 161498 h 275057"/>
                <a:gd name="connsiteX14" fmla="*/ 5165 w 1483913"/>
                <a:gd name="connsiteY14" fmla="*/ 47198 h 275057"/>
                <a:gd name="connsiteX15" fmla="*/ 8023 w 1483913"/>
                <a:gd name="connsiteY15" fmla="*/ 2431 h 275057"/>
                <a:gd name="connsiteX0" fmla="*/ 8023 w 1483913"/>
                <a:gd name="connsiteY0" fmla="*/ 970 h 273596"/>
                <a:gd name="connsiteX1" fmla="*/ 84342 w 1483913"/>
                <a:gd name="connsiteY1" fmla="*/ 18948 h 273596"/>
                <a:gd name="connsiteX2" fmla="*/ 235670 w 1483913"/>
                <a:gd name="connsiteY2" fmla="*/ 64787 h 273596"/>
                <a:gd name="connsiteX3" fmla="*/ 596667 w 1483913"/>
                <a:gd name="connsiteY3" fmla="*/ 114317 h 273596"/>
                <a:gd name="connsiteX4" fmla="*/ 1021482 w 1483913"/>
                <a:gd name="connsiteY4" fmla="*/ 106698 h 273596"/>
                <a:gd name="connsiteX5" fmla="*/ 1244367 w 1483913"/>
                <a:gd name="connsiteY5" fmla="*/ 64787 h 273596"/>
                <a:gd name="connsiteX6" fmla="*/ 1376765 w 1483913"/>
                <a:gd name="connsiteY6" fmla="*/ 28592 h 273596"/>
                <a:gd name="connsiteX7" fmla="*/ 1475825 w 1483913"/>
                <a:gd name="connsiteY7" fmla="*/ 3827 h 273596"/>
                <a:gd name="connsiteX8" fmla="*/ 1465348 w 1483913"/>
                <a:gd name="connsiteY8" fmla="*/ 79075 h 273596"/>
                <a:gd name="connsiteX9" fmla="*/ 1326283 w 1483913"/>
                <a:gd name="connsiteY9" fmla="*/ 188612 h 273596"/>
                <a:gd name="connsiteX10" fmla="*/ 936710 w 1483913"/>
                <a:gd name="connsiteY10" fmla="*/ 265765 h 273596"/>
                <a:gd name="connsiteX11" fmla="*/ 326158 w 1483913"/>
                <a:gd name="connsiteY11" fmla="*/ 237190 h 273596"/>
                <a:gd name="connsiteX12" fmla="*/ 97558 w 1483913"/>
                <a:gd name="connsiteY12" fmla="*/ 160037 h 273596"/>
                <a:gd name="connsiteX13" fmla="*/ 5165 w 1483913"/>
                <a:gd name="connsiteY13" fmla="*/ 45737 h 273596"/>
                <a:gd name="connsiteX14" fmla="*/ 8023 w 1483913"/>
                <a:gd name="connsiteY14" fmla="*/ 970 h 2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3913" h="273596">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17B9F7C-FAD0-4931-B410-3AA4F3822CA1}"/>
                </a:ext>
              </a:extLst>
            </p:cNvPr>
            <p:cNvSpPr/>
            <p:nvPr/>
          </p:nvSpPr>
          <p:spPr>
            <a:xfrm>
              <a:off x="5157059" y="2241254"/>
              <a:ext cx="1343025" cy="209550"/>
            </a:xfrm>
            <a:custGeom>
              <a:avLst/>
              <a:gdLst>
                <a:gd name="connsiteX0" fmla="*/ 1352326 w 1343025"/>
                <a:gd name="connsiteY0" fmla="*/ 0 h 209550"/>
                <a:gd name="connsiteX1" fmla="*/ 1289461 w 1343025"/>
                <a:gd name="connsiteY1" fmla="*/ 100013 h 209550"/>
                <a:gd name="connsiteX2" fmla="*/ 1042763 w 1343025"/>
                <a:gd name="connsiteY2" fmla="*/ 179070 h 209550"/>
                <a:gd name="connsiteX3" fmla="*/ 617948 w 1343025"/>
                <a:gd name="connsiteY3" fmla="*/ 208598 h 209550"/>
                <a:gd name="connsiteX4" fmla="*/ 181703 w 1343025"/>
                <a:gd name="connsiteY4" fmla="*/ 152400 h 209550"/>
                <a:gd name="connsiteX5" fmla="*/ 44543 w 1343025"/>
                <a:gd name="connsiteY5" fmla="*/ 89535 h 209550"/>
                <a:gd name="connsiteX6" fmla="*/ 728 w 1343025"/>
                <a:gd name="connsiteY6" fmla="*/ 952 h 209550"/>
                <a:gd name="connsiteX7" fmla="*/ 38828 w 1343025"/>
                <a:gd name="connsiteY7" fmla="*/ 8573 h 209550"/>
                <a:gd name="connsiteX8" fmla="*/ 240758 w 1343025"/>
                <a:gd name="connsiteY8" fmla="*/ 109538 h 209550"/>
                <a:gd name="connsiteX9" fmla="*/ 509363 w 1343025"/>
                <a:gd name="connsiteY9" fmla="*/ 145733 h 209550"/>
                <a:gd name="connsiteX10" fmla="*/ 965611 w 1343025"/>
                <a:gd name="connsiteY10" fmla="*/ 132398 h 209550"/>
                <a:gd name="connsiteX11" fmla="*/ 1313273 w 1343025"/>
                <a:gd name="connsiteY11" fmla="*/ 10477 h 209550"/>
                <a:gd name="connsiteX12" fmla="*/ 1352326 w 1343025"/>
                <a:gd name="connsiteY12"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3025" h="20955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A0F7938C-CD58-4894-B52A-F94C3C9F680A}"/>
                </a:ext>
              </a:extLst>
            </p:cNvPr>
            <p:cNvSpPr/>
            <p:nvPr/>
          </p:nvSpPr>
          <p:spPr>
            <a:xfrm>
              <a:off x="4624786" y="2779870"/>
              <a:ext cx="2457639" cy="3050139"/>
            </a:xfrm>
            <a:custGeom>
              <a:avLst/>
              <a:gdLst>
                <a:gd name="connsiteX0" fmla="*/ 148191 w 2485469"/>
                <a:gd name="connsiteY0" fmla="*/ 1538785 h 3034864"/>
                <a:gd name="connsiteX1" fmla="*/ 213913 w 2485469"/>
                <a:gd name="connsiteY1" fmla="*/ 1628320 h 3034864"/>
                <a:gd name="connsiteX2" fmla="*/ 232320 w 2485469"/>
                <a:gd name="connsiteY2" fmla="*/ 1634418 h 3034864"/>
                <a:gd name="connsiteX3" fmla="*/ 230806 w 2485469"/>
                <a:gd name="connsiteY3" fmla="*/ 1548041 h 3034864"/>
                <a:gd name="connsiteX4" fmla="*/ 618310 w 2485469"/>
                <a:gd name="connsiteY4" fmla="*/ 736079 h 3034864"/>
                <a:gd name="connsiteX5" fmla="*/ 626638 w 2485469"/>
                <a:gd name="connsiteY5" fmla="*/ 745978 h 3034864"/>
                <a:gd name="connsiteX6" fmla="*/ 630860 w 2485469"/>
                <a:gd name="connsiteY6" fmla="*/ 743236 h 3034864"/>
                <a:gd name="connsiteX7" fmla="*/ 987136 w 2485469"/>
                <a:gd name="connsiteY7" fmla="*/ 695020 h 3034864"/>
                <a:gd name="connsiteX8" fmla="*/ 979196 w 2485469"/>
                <a:gd name="connsiteY8" fmla="*/ 701232 h 3034864"/>
                <a:gd name="connsiteX9" fmla="*/ 993969 w 2485469"/>
                <a:gd name="connsiteY9" fmla="*/ 723414 h 3034864"/>
                <a:gd name="connsiteX10" fmla="*/ 1026297 w 2485469"/>
                <a:gd name="connsiteY10" fmla="*/ 699000 h 3034864"/>
                <a:gd name="connsiteX11" fmla="*/ 1014446 w 2485469"/>
                <a:gd name="connsiteY11" fmla="*/ 700853 h 3034864"/>
                <a:gd name="connsiteX12" fmla="*/ 1597304 w 2485469"/>
                <a:gd name="connsiteY12" fmla="*/ 629087 h 3034864"/>
                <a:gd name="connsiteX13" fmla="*/ 1621233 w 2485469"/>
                <a:gd name="connsiteY13" fmla="*/ 657962 h 3034864"/>
                <a:gd name="connsiteX14" fmla="*/ 1648379 w 2485469"/>
                <a:gd name="connsiteY14" fmla="*/ 703920 h 3034864"/>
                <a:gd name="connsiteX15" fmla="*/ 1649915 w 2485469"/>
                <a:gd name="connsiteY15" fmla="*/ 708616 h 3034864"/>
                <a:gd name="connsiteX16" fmla="*/ 1657811 w 2485469"/>
                <a:gd name="connsiteY16" fmla="*/ 709964 h 3034864"/>
                <a:gd name="connsiteX17" fmla="*/ 1746426 w 2485469"/>
                <a:gd name="connsiteY17" fmla="*/ 697210 h 3034864"/>
                <a:gd name="connsiteX18" fmla="*/ 1781679 w 2485469"/>
                <a:gd name="connsiteY18" fmla="*/ 718904 h 3034864"/>
                <a:gd name="connsiteX19" fmla="*/ 1798544 w 2485469"/>
                <a:gd name="connsiteY19" fmla="*/ 766050 h 3034864"/>
                <a:gd name="connsiteX20" fmla="*/ 1800747 w 2485469"/>
                <a:gd name="connsiteY20" fmla="*/ 769305 h 3034864"/>
                <a:gd name="connsiteX21" fmla="*/ 1798873 w 2485469"/>
                <a:gd name="connsiteY21" fmla="*/ 757735 h 3034864"/>
                <a:gd name="connsiteX22" fmla="*/ 1811256 w 2485469"/>
                <a:gd name="connsiteY22" fmla="*/ 723445 h 3034864"/>
                <a:gd name="connsiteX23" fmla="*/ 1813112 w 2485469"/>
                <a:gd name="connsiteY23" fmla="*/ 722693 h 3034864"/>
                <a:gd name="connsiteX24" fmla="*/ 1800549 w 2485469"/>
                <a:gd name="connsiteY24" fmla="*/ 693933 h 3034864"/>
                <a:gd name="connsiteX25" fmla="*/ 1800366 w 2485469"/>
                <a:gd name="connsiteY25" fmla="*/ 677817 h 3034864"/>
                <a:gd name="connsiteX26" fmla="*/ 1805830 w 2485469"/>
                <a:gd name="connsiteY26" fmla="*/ 666304 h 3034864"/>
                <a:gd name="connsiteX27" fmla="*/ 1789989 w 2485469"/>
                <a:gd name="connsiteY27" fmla="*/ 666474 h 3034864"/>
                <a:gd name="connsiteX28" fmla="*/ 1729341 w 2485469"/>
                <a:gd name="connsiteY28" fmla="*/ 653913 h 3034864"/>
                <a:gd name="connsiteX29" fmla="*/ 1717416 w 2485469"/>
                <a:gd name="connsiteY29" fmla="*/ 649593 h 3034864"/>
                <a:gd name="connsiteX30" fmla="*/ 1629323 w 2485469"/>
                <a:gd name="connsiteY30" fmla="*/ 641194 h 3034864"/>
                <a:gd name="connsiteX31" fmla="*/ 1053415 w 2485469"/>
                <a:gd name="connsiteY31" fmla="*/ 435761 h 3034864"/>
                <a:gd name="connsiteX32" fmla="*/ 1048664 w 2485469"/>
                <a:gd name="connsiteY32" fmla="*/ 439388 h 3034864"/>
                <a:gd name="connsiteX33" fmla="*/ 1051298 w 2485469"/>
                <a:gd name="connsiteY33" fmla="*/ 441734 h 3034864"/>
                <a:gd name="connsiteX34" fmla="*/ 1062145 w 2485469"/>
                <a:gd name="connsiteY34" fmla="*/ 468513 h 3034864"/>
                <a:gd name="connsiteX35" fmla="*/ 1068749 w 2485469"/>
                <a:gd name="connsiteY35" fmla="*/ 507803 h 3034864"/>
                <a:gd name="connsiteX36" fmla="*/ 1078698 w 2485469"/>
                <a:gd name="connsiteY36" fmla="*/ 499386 h 3034864"/>
                <a:gd name="connsiteX37" fmla="*/ 1068133 w 2485469"/>
                <a:gd name="connsiteY37" fmla="*/ 468174 h 3034864"/>
                <a:gd name="connsiteX38" fmla="*/ 1514076 w 2485469"/>
                <a:gd name="connsiteY38" fmla="*/ 290058 h 3034864"/>
                <a:gd name="connsiteX39" fmla="*/ 1477881 w 2485469"/>
                <a:gd name="connsiteY39" fmla="*/ 381498 h 3034864"/>
                <a:gd name="connsiteX40" fmla="*/ 1408349 w 2485469"/>
                <a:gd name="connsiteY40" fmla="*/ 440553 h 3034864"/>
                <a:gd name="connsiteX41" fmla="*/ 1241661 w 2485469"/>
                <a:gd name="connsiteY41" fmla="*/ 418645 h 3034864"/>
                <a:gd name="connsiteX42" fmla="*/ 1181654 w 2485469"/>
                <a:gd name="connsiteY42" fmla="*/ 330063 h 3034864"/>
                <a:gd name="connsiteX43" fmla="*/ 1514076 w 2485469"/>
                <a:gd name="connsiteY43" fmla="*/ 290058 h 3034864"/>
                <a:gd name="connsiteX44" fmla="*/ 1847451 w 2485469"/>
                <a:gd name="connsiteY44" fmla="*/ 212905 h 3034864"/>
                <a:gd name="connsiteX45" fmla="*/ 1856023 w 2485469"/>
                <a:gd name="connsiteY45" fmla="*/ 216715 h 3034864"/>
                <a:gd name="connsiteX46" fmla="*/ 2049381 w 2485469"/>
                <a:gd name="connsiteY46" fmla="*/ 252910 h 3034864"/>
                <a:gd name="connsiteX47" fmla="*/ 2228451 w 2485469"/>
                <a:gd name="connsiteY47" fmla="*/ 229098 h 3034864"/>
                <a:gd name="connsiteX48" fmla="*/ 2383708 w 2485469"/>
                <a:gd name="connsiteY48" fmla="*/ 358638 h 3034864"/>
                <a:gd name="connsiteX49" fmla="*/ 2397996 w 2485469"/>
                <a:gd name="connsiteY49" fmla="*/ 375783 h 3034864"/>
                <a:gd name="connsiteX50" fmla="*/ 2361801 w 2485469"/>
                <a:gd name="connsiteY50" fmla="*/ 550090 h 3034864"/>
                <a:gd name="connsiteX51" fmla="*/ 2333405 w 2485469"/>
                <a:gd name="connsiteY51" fmla="*/ 633137 h 3034864"/>
                <a:gd name="connsiteX52" fmla="*/ 2337475 w 2485469"/>
                <a:gd name="connsiteY52" fmla="*/ 645113 h 3034864"/>
                <a:gd name="connsiteX53" fmla="*/ 2388241 w 2485469"/>
                <a:gd name="connsiteY53" fmla="*/ 599333 h 3034864"/>
                <a:gd name="connsiteX54" fmla="*/ 2386334 w 2485469"/>
                <a:gd name="connsiteY54" fmla="*/ 762354 h 3034864"/>
                <a:gd name="connsiteX55" fmla="*/ 2395002 w 2485469"/>
                <a:gd name="connsiteY55" fmla="*/ 764101 h 3034864"/>
                <a:gd name="connsiteX56" fmla="*/ 2437035 w 2485469"/>
                <a:gd name="connsiteY56" fmla="*/ 805683 h 3034864"/>
                <a:gd name="connsiteX57" fmla="*/ 2401782 w 2485469"/>
                <a:gd name="connsiteY57" fmla="*/ 882517 h 3034864"/>
                <a:gd name="connsiteX58" fmla="*/ 2384783 w 2485469"/>
                <a:gd name="connsiteY58" fmla="*/ 894889 h 3034864"/>
                <a:gd name="connsiteX59" fmla="*/ 2382794 w 2485469"/>
                <a:gd name="connsiteY59" fmla="*/ 1064889 h 3034864"/>
                <a:gd name="connsiteX60" fmla="*/ 2409437 w 2485469"/>
                <a:gd name="connsiteY60" fmla="*/ 1082061 h 3034864"/>
                <a:gd name="connsiteX61" fmla="*/ 2484944 w 2485469"/>
                <a:gd name="connsiteY61" fmla="*/ 1230533 h 3034864"/>
                <a:gd name="connsiteX62" fmla="*/ 2403590 w 2485469"/>
                <a:gd name="connsiteY62" fmla="*/ 1397761 h 3034864"/>
                <a:gd name="connsiteX63" fmla="*/ 2376917 w 2485469"/>
                <a:gd name="connsiteY63" fmla="*/ 1408895 h 3034864"/>
                <a:gd name="connsiteX64" fmla="*/ 2374596 w 2485469"/>
                <a:gd name="connsiteY64" fmla="*/ 1541333 h 3034864"/>
                <a:gd name="connsiteX65" fmla="*/ 2379522 w 2485469"/>
                <a:gd name="connsiteY65" fmla="*/ 1546234 h 3034864"/>
                <a:gd name="connsiteX66" fmla="*/ 2423477 w 2485469"/>
                <a:gd name="connsiteY66" fmla="*/ 1599340 h 3034864"/>
                <a:gd name="connsiteX67" fmla="*/ 2441555 w 2485469"/>
                <a:gd name="connsiteY67" fmla="*/ 1618323 h 3034864"/>
                <a:gd name="connsiteX68" fmla="*/ 2421669 w 2485469"/>
                <a:gd name="connsiteY68" fmla="*/ 1799110 h 3034864"/>
                <a:gd name="connsiteX69" fmla="*/ 2369065 w 2485469"/>
                <a:gd name="connsiteY69" fmla="*/ 1856879 h 3034864"/>
                <a:gd name="connsiteX70" fmla="*/ 2367217 w 2485469"/>
                <a:gd name="connsiteY70" fmla="*/ 1962351 h 3034864"/>
                <a:gd name="connsiteX71" fmla="*/ 2389522 w 2485469"/>
                <a:gd name="connsiteY71" fmla="*/ 1985590 h 3034864"/>
                <a:gd name="connsiteX72" fmla="*/ 2463250 w 2485469"/>
                <a:gd name="connsiteY72" fmla="*/ 2140799 h 3034864"/>
                <a:gd name="connsiteX73" fmla="*/ 2452403 w 2485469"/>
                <a:gd name="connsiteY73" fmla="*/ 2223962 h 3034864"/>
                <a:gd name="connsiteX74" fmla="*/ 2375907 w 2485469"/>
                <a:gd name="connsiteY74" fmla="*/ 2310062 h 3034864"/>
                <a:gd name="connsiteX75" fmla="*/ 2362308 w 2485469"/>
                <a:gd name="connsiteY75" fmla="*/ 2316453 h 3034864"/>
                <a:gd name="connsiteX76" fmla="*/ 2359724 w 2485469"/>
                <a:gd name="connsiteY76" fmla="*/ 2537317 h 3034864"/>
                <a:gd name="connsiteX77" fmla="*/ 2371838 w 2485469"/>
                <a:gd name="connsiteY77" fmla="*/ 2605312 h 3034864"/>
                <a:gd name="connsiteX78" fmla="*/ 2356584 w 2485469"/>
                <a:gd name="connsiteY78" fmla="*/ 2675028 h 3034864"/>
                <a:gd name="connsiteX79" fmla="*/ 2096250 w 2485469"/>
                <a:gd name="connsiteY79" fmla="*/ 2850393 h 3034864"/>
                <a:gd name="connsiteX80" fmla="*/ 2038172 w 2485469"/>
                <a:gd name="connsiteY80" fmla="*/ 2851297 h 3034864"/>
                <a:gd name="connsiteX81" fmla="*/ 2037931 w 2485469"/>
                <a:gd name="connsiteY81" fmla="*/ 2851231 h 3034864"/>
                <a:gd name="connsiteX82" fmla="*/ 2037924 w 2485469"/>
                <a:gd name="connsiteY82" fmla="*/ 2856141 h 3034864"/>
                <a:gd name="connsiteX83" fmla="*/ 1918455 w 2485469"/>
                <a:gd name="connsiteY83" fmla="*/ 2879376 h 3034864"/>
                <a:gd name="connsiteX84" fmla="*/ 1896367 w 2485469"/>
                <a:gd name="connsiteY84" fmla="*/ 2913654 h 3034864"/>
                <a:gd name="connsiteX85" fmla="*/ 1866648 w 2485469"/>
                <a:gd name="connsiteY85" fmla="*/ 2938979 h 3034864"/>
                <a:gd name="connsiteX86" fmla="*/ 1679406 w 2485469"/>
                <a:gd name="connsiteY86" fmla="*/ 2944528 h 3034864"/>
                <a:gd name="connsiteX87" fmla="*/ 1625627 w 2485469"/>
                <a:gd name="connsiteY87" fmla="*/ 2923574 h 3034864"/>
                <a:gd name="connsiteX88" fmla="*/ 1564582 w 2485469"/>
                <a:gd name="connsiteY88" fmla="*/ 2927047 h 3034864"/>
                <a:gd name="connsiteX89" fmla="*/ 1541892 w 2485469"/>
                <a:gd name="connsiteY89" fmla="*/ 2964559 h 3034864"/>
                <a:gd name="connsiteX90" fmla="*/ 1382631 w 2485469"/>
                <a:gd name="connsiteY90" fmla="*/ 3034210 h 3034864"/>
                <a:gd name="connsiteX91" fmla="*/ 1266919 w 2485469"/>
                <a:gd name="connsiteY91" fmla="*/ 3026961 h 3034864"/>
                <a:gd name="connsiteX92" fmla="*/ 1257170 w 2485469"/>
                <a:gd name="connsiteY92" fmla="*/ 3024119 h 3034864"/>
                <a:gd name="connsiteX93" fmla="*/ 1173329 w 2485469"/>
                <a:gd name="connsiteY93" fmla="*/ 3029371 h 3034864"/>
                <a:gd name="connsiteX94" fmla="*/ 1022187 w 2485469"/>
                <a:gd name="connsiteY94" fmla="*/ 2963271 h 3034864"/>
                <a:gd name="connsiteX95" fmla="*/ 1000930 w 2485469"/>
                <a:gd name="connsiteY95" fmla="*/ 2928127 h 3034864"/>
                <a:gd name="connsiteX96" fmla="*/ 906034 w 2485469"/>
                <a:gd name="connsiteY96" fmla="*/ 2922729 h 3034864"/>
                <a:gd name="connsiteX97" fmla="*/ 849366 w 2485469"/>
                <a:gd name="connsiteY97" fmla="*/ 2944809 h 3034864"/>
                <a:gd name="connsiteX98" fmla="*/ 652065 w 2485469"/>
                <a:gd name="connsiteY98" fmla="*/ 2938961 h 3034864"/>
                <a:gd name="connsiteX99" fmla="*/ 620750 w 2485469"/>
                <a:gd name="connsiteY99" fmla="*/ 2912276 h 3034864"/>
                <a:gd name="connsiteX100" fmla="*/ 597475 w 2485469"/>
                <a:gd name="connsiteY100" fmla="*/ 2876156 h 3034864"/>
                <a:gd name="connsiteX101" fmla="*/ 471588 w 2485469"/>
                <a:gd name="connsiteY101" fmla="*/ 2851673 h 3034864"/>
                <a:gd name="connsiteX102" fmla="*/ 471581 w 2485469"/>
                <a:gd name="connsiteY102" fmla="*/ 2846500 h 3034864"/>
                <a:gd name="connsiteX103" fmla="*/ 471327 w 2485469"/>
                <a:gd name="connsiteY103" fmla="*/ 2846569 h 3034864"/>
                <a:gd name="connsiteX104" fmla="*/ 410129 w 2485469"/>
                <a:gd name="connsiteY104" fmla="*/ 2845616 h 3034864"/>
                <a:gd name="connsiteX105" fmla="*/ 135809 w 2485469"/>
                <a:gd name="connsiteY105" fmla="*/ 2660831 h 3034864"/>
                <a:gd name="connsiteX106" fmla="*/ 132951 w 2485469"/>
                <a:gd name="connsiteY106" fmla="*/ 2513193 h 3034864"/>
                <a:gd name="connsiteX107" fmla="*/ 216444 w 2485469"/>
                <a:gd name="connsiteY107" fmla="*/ 2421999 h 3034864"/>
                <a:gd name="connsiteX108" fmla="*/ 244242 w 2485469"/>
                <a:gd name="connsiteY108" fmla="*/ 2403147 h 3034864"/>
                <a:gd name="connsiteX109" fmla="*/ 243150 w 2485469"/>
                <a:gd name="connsiteY109" fmla="*/ 2309836 h 3034864"/>
                <a:gd name="connsiteX110" fmla="*/ 231058 w 2485469"/>
                <a:gd name="connsiteY110" fmla="*/ 2311262 h 3034864"/>
                <a:gd name="connsiteX111" fmla="*/ 34843 w 2485469"/>
                <a:gd name="connsiteY111" fmla="*/ 2185532 h 3034864"/>
                <a:gd name="connsiteX112" fmla="*/ 23413 w 2485469"/>
                <a:gd name="connsiteY112" fmla="*/ 2097902 h 3034864"/>
                <a:gd name="connsiteX113" fmla="*/ 143428 w 2485469"/>
                <a:gd name="connsiteY113" fmla="*/ 1890257 h 3034864"/>
                <a:gd name="connsiteX114" fmla="*/ 205341 w 2485469"/>
                <a:gd name="connsiteY114" fmla="*/ 1848347 h 3034864"/>
                <a:gd name="connsiteX115" fmla="*/ 67228 w 2485469"/>
                <a:gd name="connsiteY115" fmla="*/ 1737857 h 3034864"/>
                <a:gd name="connsiteX116" fmla="*/ 46273 w 2485469"/>
                <a:gd name="connsiteY116" fmla="*/ 1547357 h 3034864"/>
                <a:gd name="connsiteX117" fmla="*/ 65323 w 2485469"/>
                <a:gd name="connsiteY117" fmla="*/ 1527355 h 3034864"/>
                <a:gd name="connsiteX118" fmla="*/ 155811 w 2485469"/>
                <a:gd name="connsiteY118" fmla="*/ 1414007 h 3034864"/>
                <a:gd name="connsiteX119" fmla="*/ 199626 w 2485469"/>
                <a:gd name="connsiteY119" fmla="*/ 1402577 h 3034864"/>
                <a:gd name="connsiteX120" fmla="*/ 228289 w 2485469"/>
                <a:gd name="connsiteY120" fmla="*/ 1404460 h 3034864"/>
                <a:gd name="connsiteX121" fmla="*/ 227445 w 2485469"/>
                <a:gd name="connsiteY121" fmla="*/ 1356299 h 3034864"/>
                <a:gd name="connsiteX122" fmla="*/ 177733 w 2485469"/>
                <a:gd name="connsiteY122" fmla="*/ 1353122 h 3034864"/>
                <a:gd name="connsiteX123" fmla="*/ 86278 w 2485469"/>
                <a:gd name="connsiteY123" fmla="*/ 1314947 h 3034864"/>
                <a:gd name="connsiteX124" fmla="*/ 553 w 2485469"/>
                <a:gd name="connsiteY124" fmla="*/ 1138735 h 3034864"/>
                <a:gd name="connsiteX125" fmla="*/ 132951 w 2485469"/>
                <a:gd name="connsiteY125" fmla="*/ 948235 h 3034864"/>
                <a:gd name="connsiteX126" fmla="*/ 146896 w 2485469"/>
                <a:gd name="connsiteY126" fmla="*/ 942044 h 3034864"/>
                <a:gd name="connsiteX127" fmla="*/ 185338 w 2485469"/>
                <a:gd name="connsiteY127" fmla="*/ 954902 h 3034864"/>
                <a:gd name="connsiteX128" fmla="*/ 221911 w 2485469"/>
                <a:gd name="connsiteY128" fmla="*/ 968439 h 3034864"/>
                <a:gd name="connsiteX129" fmla="*/ 220594 w 2485469"/>
                <a:gd name="connsiteY129" fmla="*/ 855886 h 3034864"/>
                <a:gd name="connsiteX130" fmla="*/ 170515 w 2485469"/>
                <a:gd name="connsiteY130" fmla="*/ 831941 h 3034864"/>
                <a:gd name="connsiteX131" fmla="*/ 88183 w 2485469"/>
                <a:gd name="connsiteY131" fmla="*/ 772023 h 3034864"/>
                <a:gd name="connsiteX132" fmla="*/ 51036 w 2485469"/>
                <a:gd name="connsiteY132" fmla="*/ 691061 h 3034864"/>
                <a:gd name="connsiteX133" fmla="*/ 156764 w 2485469"/>
                <a:gd name="connsiteY133" fmla="*/ 634863 h 3034864"/>
                <a:gd name="connsiteX134" fmla="*/ 187244 w 2485469"/>
                <a:gd name="connsiteY134" fmla="*/ 616766 h 3034864"/>
                <a:gd name="connsiteX135" fmla="*/ 208199 w 2485469"/>
                <a:gd name="connsiteY135" fmla="*/ 461508 h 3034864"/>
                <a:gd name="connsiteX136" fmla="*/ 212961 w 2485469"/>
                <a:gd name="connsiteY136" fmla="*/ 443411 h 3034864"/>
                <a:gd name="connsiteX137" fmla="*/ 251622 w 2485469"/>
                <a:gd name="connsiteY137" fmla="*/ 439522 h 3034864"/>
                <a:gd name="connsiteX138" fmla="*/ 280011 w 2485469"/>
                <a:gd name="connsiteY138" fmla="*/ 408740 h 3034864"/>
                <a:gd name="connsiteX139" fmla="*/ 370631 w 2485469"/>
                <a:gd name="connsiteY139" fmla="*/ 367272 h 3034864"/>
                <a:gd name="connsiteX140" fmla="*/ 540572 w 2485469"/>
                <a:gd name="connsiteY140" fmla="*/ 389870 h 3034864"/>
                <a:gd name="connsiteX141" fmla="*/ 724072 w 2485469"/>
                <a:gd name="connsiteY141" fmla="*/ 355520 h 3034864"/>
                <a:gd name="connsiteX142" fmla="*/ 732207 w 2485469"/>
                <a:gd name="connsiteY142" fmla="*/ 351905 h 3034864"/>
                <a:gd name="connsiteX143" fmla="*/ 749382 w 2485469"/>
                <a:gd name="connsiteY143" fmla="*/ 352809 h 3034864"/>
                <a:gd name="connsiteX144" fmla="*/ 833448 w 2485469"/>
                <a:gd name="connsiteY144" fmla="*/ 386254 h 3034864"/>
                <a:gd name="connsiteX145" fmla="*/ 881639 w 2485469"/>
                <a:gd name="connsiteY145" fmla="*/ 398895 h 3034864"/>
                <a:gd name="connsiteX146" fmla="*/ 906584 w 2485469"/>
                <a:gd name="connsiteY146" fmla="*/ 401445 h 3034864"/>
                <a:gd name="connsiteX147" fmla="*/ 923526 w 2485469"/>
                <a:gd name="connsiteY147" fmla="*/ 395666 h 3034864"/>
                <a:gd name="connsiteX148" fmla="*/ 1041636 w 2485469"/>
                <a:gd name="connsiteY148" fmla="*/ 363400 h 3034864"/>
                <a:gd name="connsiteX149" fmla="*/ 1102180 w 2485469"/>
                <a:gd name="connsiteY149" fmla="*/ 347862 h 3034864"/>
                <a:gd name="connsiteX150" fmla="*/ 1123551 w 2485469"/>
                <a:gd name="connsiteY150" fmla="*/ 348160 h 3034864"/>
                <a:gd name="connsiteX151" fmla="*/ 1065363 w 2485469"/>
                <a:gd name="connsiteY151" fmla="*/ 425354 h 3034864"/>
                <a:gd name="connsiteX152" fmla="*/ 1128894 w 2485469"/>
                <a:gd name="connsiteY152" fmla="*/ 426226 h 3034864"/>
                <a:gd name="connsiteX153" fmla="*/ 1364059 w 2485469"/>
                <a:gd name="connsiteY153" fmla="*/ 463090 h 3034864"/>
                <a:gd name="connsiteX154" fmla="*/ 1355585 w 2485469"/>
                <a:gd name="connsiteY154" fmla="*/ 518343 h 3034864"/>
                <a:gd name="connsiteX155" fmla="*/ 1354658 w 2485469"/>
                <a:gd name="connsiteY155" fmla="*/ 519098 h 3034864"/>
                <a:gd name="connsiteX156" fmla="*/ 1384194 w 2485469"/>
                <a:gd name="connsiteY156" fmla="*/ 526858 h 3034864"/>
                <a:gd name="connsiteX157" fmla="*/ 1456093 w 2485469"/>
                <a:gd name="connsiteY157" fmla="*/ 543304 h 3034864"/>
                <a:gd name="connsiteX158" fmla="*/ 1470876 w 2485469"/>
                <a:gd name="connsiteY158" fmla="*/ 548818 h 3034864"/>
                <a:gd name="connsiteX159" fmla="*/ 1419200 w 2485469"/>
                <a:gd name="connsiteY159" fmla="*/ 480264 h 3034864"/>
                <a:gd name="connsiteX160" fmla="*/ 1439482 w 2485469"/>
                <a:gd name="connsiteY160" fmla="*/ 479981 h 3034864"/>
                <a:gd name="connsiteX161" fmla="*/ 1496939 w 2485469"/>
                <a:gd name="connsiteY161" fmla="*/ 494727 h 3034864"/>
                <a:gd name="connsiteX162" fmla="*/ 1519897 w 2485469"/>
                <a:gd name="connsiteY162" fmla="*/ 499691 h 3034864"/>
                <a:gd name="connsiteX163" fmla="*/ 1506888 w 2485469"/>
                <a:gd name="connsiteY163" fmla="*/ 474813 h 3034864"/>
                <a:gd name="connsiteX164" fmla="*/ 1499788 w 2485469"/>
                <a:gd name="connsiteY164" fmla="*/ 335778 h 3034864"/>
                <a:gd name="connsiteX165" fmla="*/ 1534078 w 2485469"/>
                <a:gd name="connsiteY165" fmla="*/ 287200 h 3034864"/>
                <a:gd name="connsiteX166" fmla="*/ 1740771 w 2485469"/>
                <a:gd name="connsiteY166" fmla="*/ 249100 h 3034864"/>
                <a:gd name="connsiteX167" fmla="*/ 1829353 w 2485469"/>
                <a:gd name="connsiteY167" fmla="*/ 213858 h 3034864"/>
                <a:gd name="connsiteX168" fmla="*/ 1847451 w 2485469"/>
                <a:gd name="connsiteY168" fmla="*/ 212905 h 3034864"/>
                <a:gd name="connsiteX169" fmla="*/ 1237508 w 2485469"/>
                <a:gd name="connsiteY169" fmla="*/ 150778 h 3034864"/>
                <a:gd name="connsiteX170" fmla="*/ 1383042 w 2485469"/>
                <a:gd name="connsiteY170" fmla="*/ 207274 h 3034864"/>
                <a:gd name="connsiteX171" fmla="*/ 1353212 w 2485469"/>
                <a:gd name="connsiteY171" fmla="*/ 220833 h 3034864"/>
                <a:gd name="connsiteX172" fmla="*/ 1289033 w 2485469"/>
                <a:gd name="connsiteY172" fmla="*/ 208178 h 3034864"/>
                <a:gd name="connsiteX173" fmla="*/ 1148018 w 2485469"/>
                <a:gd name="connsiteY173" fmla="*/ 191907 h 3034864"/>
                <a:gd name="connsiteX174" fmla="*/ 1101014 w 2485469"/>
                <a:gd name="connsiteY174" fmla="*/ 199138 h 3034864"/>
                <a:gd name="connsiteX175" fmla="*/ 1057625 w 2485469"/>
                <a:gd name="connsiteY175" fmla="*/ 191907 h 3034864"/>
                <a:gd name="connsiteX176" fmla="*/ 1072991 w 2485469"/>
                <a:gd name="connsiteY176" fmla="*/ 183772 h 3034864"/>
                <a:gd name="connsiteX177" fmla="*/ 1237508 w 2485469"/>
                <a:gd name="connsiteY177" fmla="*/ 150778 h 3034864"/>
                <a:gd name="connsiteX178" fmla="*/ 1315004 w 2485469"/>
                <a:gd name="connsiteY178" fmla="*/ 973 h 3034864"/>
                <a:gd name="connsiteX179" fmla="*/ 1488359 w 2485469"/>
                <a:gd name="connsiteY179" fmla="*/ 35740 h 3034864"/>
                <a:gd name="connsiteX180" fmla="*/ 1504551 w 2485469"/>
                <a:gd name="connsiteY180" fmla="*/ 44312 h 3034864"/>
                <a:gd name="connsiteX181" fmla="*/ 1458831 w 2485469"/>
                <a:gd name="connsiteY181" fmla="*/ 51932 h 3034864"/>
                <a:gd name="connsiteX182" fmla="*/ 1409301 w 2485469"/>
                <a:gd name="connsiteY182" fmla="*/ 44312 h 3034864"/>
                <a:gd name="connsiteX183" fmla="*/ 1260711 w 2485469"/>
                <a:gd name="connsiteY183" fmla="*/ 61457 h 3034864"/>
                <a:gd name="connsiteX184" fmla="*/ 1193084 w 2485469"/>
                <a:gd name="connsiteY184" fmla="*/ 74792 h 3034864"/>
                <a:gd name="connsiteX185" fmla="*/ 1161651 w 2485469"/>
                <a:gd name="connsiteY185" fmla="*/ 60505 h 3034864"/>
                <a:gd name="connsiteX186" fmla="*/ 1315004 w 2485469"/>
                <a:gd name="connsiteY186" fmla="*/ 973 h 303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2485469" h="3034864">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C7B9D530-55A2-4D5E-93E9-84411464B045}"/>
                </a:ext>
              </a:extLst>
            </p:cNvPr>
            <p:cNvSpPr/>
            <p:nvPr/>
          </p:nvSpPr>
          <p:spPr>
            <a:xfrm>
              <a:off x="4831849" y="2808912"/>
              <a:ext cx="1619250" cy="447675"/>
            </a:xfrm>
            <a:custGeom>
              <a:avLst/>
              <a:gdLst>
                <a:gd name="connsiteX0" fmla="*/ 429760 w 1619250"/>
                <a:gd name="connsiteY0" fmla="*/ 432466 h 447675"/>
                <a:gd name="connsiteX1" fmla="*/ 254500 w 1619250"/>
                <a:gd name="connsiteY1" fmla="*/ 452469 h 447675"/>
                <a:gd name="connsiteX2" fmla="*/ 4945 w 1619250"/>
                <a:gd name="connsiteY2" fmla="*/ 414369 h 447675"/>
                <a:gd name="connsiteX3" fmla="*/ 182 w 1619250"/>
                <a:gd name="connsiteY3" fmla="*/ 393414 h 447675"/>
                <a:gd name="connsiteX4" fmla="*/ 24948 w 1619250"/>
                <a:gd name="connsiteY4" fmla="*/ 349599 h 447675"/>
                <a:gd name="connsiteX5" fmla="*/ 341178 w 1619250"/>
                <a:gd name="connsiteY5" fmla="*/ 255301 h 447675"/>
                <a:gd name="connsiteX6" fmla="*/ 402138 w 1619250"/>
                <a:gd name="connsiteY6" fmla="*/ 223869 h 447675"/>
                <a:gd name="connsiteX7" fmla="*/ 685983 w 1619250"/>
                <a:gd name="connsiteY7" fmla="*/ 39084 h 447675"/>
                <a:gd name="connsiteX8" fmla="*/ 867910 w 1619250"/>
                <a:gd name="connsiteY8" fmla="*/ 80994 h 447675"/>
                <a:gd name="connsiteX9" fmla="*/ 901248 w 1619250"/>
                <a:gd name="connsiteY9" fmla="*/ 70516 h 447675"/>
                <a:gd name="connsiteX10" fmla="*/ 952683 w 1619250"/>
                <a:gd name="connsiteY10" fmla="*/ 32416 h 447675"/>
                <a:gd name="connsiteX11" fmla="*/ 1202238 w 1619250"/>
                <a:gd name="connsiteY11" fmla="*/ 2889 h 447675"/>
                <a:gd name="connsiteX12" fmla="*/ 1256530 w 1619250"/>
                <a:gd name="connsiteY12" fmla="*/ 11461 h 447675"/>
                <a:gd name="connsiteX13" fmla="*/ 1295583 w 1619250"/>
                <a:gd name="connsiteY13" fmla="*/ 15271 h 447675"/>
                <a:gd name="connsiteX14" fmla="*/ 1315585 w 1619250"/>
                <a:gd name="connsiteY14" fmla="*/ 21939 h 447675"/>
                <a:gd name="connsiteX15" fmla="*/ 1405120 w 1619250"/>
                <a:gd name="connsiteY15" fmla="*/ 98139 h 447675"/>
                <a:gd name="connsiteX16" fmla="*/ 1495608 w 1619250"/>
                <a:gd name="connsiteY16" fmla="*/ 145764 h 447675"/>
                <a:gd name="connsiteX17" fmla="*/ 1593715 w 1619250"/>
                <a:gd name="connsiteY17" fmla="*/ 160051 h 447675"/>
                <a:gd name="connsiteX18" fmla="*/ 1626100 w 1619250"/>
                <a:gd name="connsiteY18" fmla="*/ 190532 h 447675"/>
                <a:gd name="connsiteX19" fmla="*/ 1602288 w 1619250"/>
                <a:gd name="connsiteY19" fmla="*/ 216249 h 447675"/>
                <a:gd name="connsiteX20" fmla="*/ 1417503 w 1619250"/>
                <a:gd name="connsiteY20" fmla="*/ 256254 h 447675"/>
                <a:gd name="connsiteX21" fmla="*/ 1333683 w 1619250"/>
                <a:gd name="connsiteY21" fmla="*/ 269589 h 447675"/>
                <a:gd name="connsiteX22" fmla="*/ 1298440 w 1619250"/>
                <a:gd name="connsiteY22" fmla="*/ 273399 h 447675"/>
                <a:gd name="connsiteX23" fmla="*/ 981258 w 1619250"/>
                <a:gd name="connsiteY23" fmla="*/ 315309 h 447675"/>
                <a:gd name="connsiteX24" fmla="*/ 914583 w 1619250"/>
                <a:gd name="connsiteY24" fmla="*/ 333407 h 447675"/>
                <a:gd name="connsiteX25" fmla="*/ 674553 w 1619250"/>
                <a:gd name="connsiteY25" fmla="*/ 397224 h 447675"/>
                <a:gd name="connsiteX26" fmla="*/ 469765 w 1619250"/>
                <a:gd name="connsiteY26" fmla="*/ 445801 h 447675"/>
                <a:gd name="connsiteX27" fmla="*/ 429760 w 1619250"/>
                <a:gd name="connsiteY27" fmla="*/ 432466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9250" h="447675">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15CF705-6421-464B-812D-7B2058398657}"/>
                </a:ext>
              </a:extLst>
            </p:cNvPr>
            <p:cNvSpPr/>
            <p:nvPr/>
          </p:nvSpPr>
          <p:spPr>
            <a:xfrm>
              <a:off x="4719301" y="2717372"/>
              <a:ext cx="790575" cy="485775"/>
            </a:xfrm>
            <a:custGeom>
              <a:avLst/>
              <a:gdLst>
                <a:gd name="connsiteX0" fmla="*/ 799484 w 790575"/>
                <a:gd name="connsiteY0" fmla="*/ 130624 h 485775"/>
                <a:gd name="connsiteX1" fmla="*/ 694709 w 790575"/>
                <a:gd name="connsiteY1" fmla="*/ 159199 h 485775"/>
                <a:gd name="connsiteX2" fmla="*/ 516591 w 790575"/>
                <a:gd name="connsiteY2" fmla="*/ 342079 h 485775"/>
                <a:gd name="connsiteX3" fmla="*/ 479444 w 790575"/>
                <a:gd name="connsiteY3" fmla="*/ 365891 h 485775"/>
                <a:gd name="connsiteX4" fmla="*/ 113684 w 790575"/>
                <a:gd name="connsiteY4" fmla="*/ 485906 h 485775"/>
                <a:gd name="connsiteX5" fmla="*/ 23196 w 790575"/>
                <a:gd name="connsiteY5" fmla="*/ 412564 h 485775"/>
                <a:gd name="connsiteX6" fmla="*/ 77489 w 790575"/>
                <a:gd name="connsiteY6" fmla="*/ 87761 h 485775"/>
                <a:gd name="connsiteX7" fmla="*/ 345141 w 790575"/>
                <a:gd name="connsiteY7" fmla="*/ 10609 h 485775"/>
                <a:gd name="connsiteX8" fmla="*/ 510876 w 790575"/>
                <a:gd name="connsiteY8" fmla="*/ 67759 h 485775"/>
                <a:gd name="connsiteX9" fmla="*/ 799484 w 790575"/>
                <a:gd name="connsiteY9" fmla="*/ 13062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5" h="4857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3DE7019-0427-4752-8DA5-26D9A83AC11A}"/>
                </a:ext>
              </a:extLst>
            </p:cNvPr>
            <p:cNvSpPr/>
            <p:nvPr/>
          </p:nvSpPr>
          <p:spPr>
            <a:xfrm>
              <a:off x="6144102" y="2557486"/>
              <a:ext cx="709135" cy="519139"/>
            </a:xfrm>
            <a:custGeom>
              <a:avLst/>
              <a:gdLst>
                <a:gd name="connsiteX0" fmla="*/ 0 w 714375"/>
                <a:gd name="connsiteY0" fmla="*/ 17145 h 523875"/>
                <a:gd name="connsiteX1" fmla="*/ 144780 w 714375"/>
                <a:gd name="connsiteY1" fmla="*/ 0 h 523875"/>
                <a:gd name="connsiteX2" fmla="*/ 612458 w 714375"/>
                <a:gd name="connsiteY2" fmla="*/ 389572 h 523875"/>
                <a:gd name="connsiteX3" fmla="*/ 714375 w 714375"/>
                <a:gd name="connsiteY3" fmla="*/ 461010 h 523875"/>
                <a:gd name="connsiteX4" fmla="*/ 654368 w 714375"/>
                <a:gd name="connsiteY4" fmla="*/ 478155 h 523875"/>
                <a:gd name="connsiteX5" fmla="*/ 495300 w 714375"/>
                <a:gd name="connsiteY5" fmla="*/ 516255 h 523875"/>
                <a:gd name="connsiteX6" fmla="*/ 401003 w 714375"/>
                <a:gd name="connsiteY6" fmla="*/ 507682 h 523875"/>
                <a:gd name="connsiteX7" fmla="*/ 332422 w 714375"/>
                <a:gd name="connsiteY7" fmla="*/ 450532 h 523875"/>
                <a:gd name="connsiteX8" fmla="*/ 359092 w 714375"/>
                <a:gd name="connsiteY8" fmla="*/ 410527 h 523875"/>
                <a:gd name="connsiteX9" fmla="*/ 413385 w 714375"/>
                <a:gd name="connsiteY9" fmla="*/ 345757 h 523875"/>
                <a:gd name="connsiteX10" fmla="*/ 331470 w 714375"/>
                <a:gd name="connsiteY10" fmla="*/ 232410 h 523875"/>
                <a:gd name="connsiteX11" fmla="*/ 216217 w 714375"/>
                <a:gd name="connsiteY11" fmla="*/ 256222 h 523875"/>
                <a:gd name="connsiteX12" fmla="*/ 161925 w 714375"/>
                <a:gd name="connsiteY12" fmla="*/ 255270 h 523875"/>
                <a:gd name="connsiteX13" fmla="*/ 112395 w 714375"/>
                <a:gd name="connsiteY13" fmla="*/ 218122 h 523875"/>
                <a:gd name="connsiteX14" fmla="*/ 0 w 714375"/>
                <a:gd name="connsiteY14" fmla="*/ 17145 h 523875"/>
                <a:gd name="connsiteX0" fmla="*/ 0 w 709135"/>
                <a:gd name="connsiteY0" fmla="*/ 30245 h 529619"/>
                <a:gd name="connsiteX1" fmla="*/ 139540 w 709135"/>
                <a:gd name="connsiteY1" fmla="*/ 0 h 529619"/>
                <a:gd name="connsiteX2" fmla="*/ 607218 w 709135"/>
                <a:gd name="connsiteY2" fmla="*/ 389572 h 529619"/>
                <a:gd name="connsiteX3" fmla="*/ 709135 w 709135"/>
                <a:gd name="connsiteY3" fmla="*/ 461010 h 529619"/>
                <a:gd name="connsiteX4" fmla="*/ 649128 w 709135"/>
                <a:gd name="connsiteY4" fmla="*/ 478155 h 529619"/>
                <a:gd name="connsiteX5" fmla="*/ 490060 w 709135"/>
                <a:gd name="connsiteY5" fmla="*/ 516255 h 529619"/>
                <a:gd name="connsiteX6" fmla="*/ 395763 w 709135"/>
                <a:gd name="connsiteY6" fmla="*/ 507682 h 529619"/>
                <a:gd name="connsiteX7" fmla="*/ 327182 w 709135"/>
                <a:gd name="connsiteY7" fmla="*/ 450532 h 529619"/>
                <a:gd name="connsiteX8" fmla="*/ 353852 w 709135"/>
                <a:gd name="connsiteY8" fmla="*/ 410527 h 529619"/>
                <a:gd name="connsiteX9" fmla="*/ 408145 w 709135"/>
                <a:gd name="connsiteY9" fmla="*/ 345757 h 529619"/>
                <a:gd name="connsiteX10" fmla="*/ 326230 w 709135"/>
                <a:gd name="connsiteY10" fmla="*/ 232410 h 529619"/>
                <a:gd name="connsiteX11" fmla="*/ 210977 w 709135"/>
                <a:gd name="connsiteY11" fmla="*/ 256222 h 529619"/>
                <a:gd name="connsiteX12" fmla="*/ 156685 w 709135"/>
                <a:gd name="connsiteY12" fmla="*/ 255270 h 529619"/>
                <a:gd name="connsiteX13" fmla="*/ 107155 w 709135"/>
                <a:gd name="connsiteY13" fmla="*/ 218122 h 529619"/>
                <a:gd name="connsiteX14" fmla="*/ 0 w 709135"/>
                <a:gd name="connsiteY14" fmla="*/ 30245 h 52961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408145 w 709135"/>
                <a:gd name="connsiteY9" fmla="*/ 335277 h 519139"/>
                <a:gd name="connsiteX10" fmla="*/ 326230 w 709135"/>
                <a:gd name="connsiteY10" fmla="*/ 221930 h 519139"/>
                <a:gd name="connsiteX11" fmla="*/ 210977 w 709135"/>
                <a:gd name="connsiteY11" fmla="*/ 245742 h 519139"/>
                <a:gd name="connsiteX12" fmla="*/ 156685 w 709135"/>
                <a:gd name="connsiteY12" fmla="*/ 244790 h 519139"/>
                <a:gd name="connsiteX13" fmla="*/ 107155 w 709135"/>
                <a:gd name="connsiteY13" fmla="*/ 207642 h 519139"/>
                <a:gd name="connsiteX14" fmla="*/ 0 w 709135"/>
                <a:gd name="connsiteY14"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326230 w 709135"/>
                <a:gd name="connsiteY9" fmla="*/ 221930 h 519139"/>
                <a:gd name="connsiteX10" fmla="*/ 210977 w 709135"/>
                <a:gd name="connsiteY10" fmla="*/ 245742 h 519139"/>
                <a:gd name="connsiteX11" fmla="*/ 156685 w 709135"/>
                <a:gd name="connsiteY11" fmla="*/ 244790 h 519139"/>
                <a:gd name="connsiteX12" fmla="*/ 107155 w 709135"/>
                <a:gd name="connsiteY12" fmla="*/ 207642 h 519139"/>
                <a:gd name="connsiteX13" fmla="*/ 0 w 709135"/>
                <a:gd name="connsiteY13"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210977 w 709135"/>
                <a:gd name="connsiteY9" fmla="*/ 245742 h 519139"/>
                <a:gd name="connsiteX10" fmla="*/ 156685 w 709135"/>
                <a:gd name="connsiteY10" fmla="*/ 244790 h 519139"/>
                <a:gd name="connsiteX11" fmla="*/ 107155 w 709135"/>
                <a:gd name="connsiteY11" fmla="*/ 207642 h 519139"/>
                <a:gd name="connsiteX12" fmla="*/ 0 w 709135"/>
                <a:gd name="connsiteY12"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56685 w 709135"/>
                <a:gd name="connsiteY9" fmla="*/ 244790 h 519139"/>
                <a:gd name="connsiteX10" fmla="*/ 107155 w 709135"/>
                <a:gd name="connsiteY10" fmla="*/ 207642 h 519139"/>
                <a:gd name="connsiteX11" fmla="*/ 0 w 709135"/>
                <a:gd name="connsiteY11"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07155 w 709135"/>
                <a:gd name="connsiteY9" fmla="*/ 207642 h 519139"/>
                <a:gd name="connsiteX10" fmla="*/ 0 w 709135"/>
                <a:gd name="connsiteY10"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107155 w 709135"/>
                <a:gd name="connsiteY8" fmla="*/ 207642 h 519139"/>
                <a:gd name="connsiteX9" fmla="*/ 0 w 709135"/>
                <a:gd name="connsiteY9" fmla="*/ 19765 h 51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135" h="519139">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7851158-F95A-4EC4-AAB8-702590C5162C}"/>
                </a:ext>
              </a:extLst>
            </p:cNvPr>
            <p:cNvSpPr/>
            <p:nvPr/>
          </p:nvSpPr>
          <p:spPr>
            <a:xfrm>
              <a:off x="6150292" y="2767396"/>
              <a:ext cx="428625" cy="228600"/>
            </a:xfrm>
            <a:custGeom>
              <a:avLst/>
              <a:gdLst>
                <a:gd name="connsiteX0" fmla="*/ 151448 w 428625"/>
                <a:gd name="connsiteY0" fmla="*/ 36785 h 228600"/>
                <a:gd name="connsiteX1" fmla="*/ 299085 w 428625"/>
                <a:gd name="connsiteY1" fmla="*/ 5352 h 228600"/>
                <a:gd name="connsiteX2" fmla="*/ 419100 w 428625"/>
                <a:gd name="connsiteY2" fmla="*/ 38690 h 228600"/>
                <a:gd name="connsiteX3" fmla="*/ 398145 w 428625"/>
                <a:gd name="connsiteY3" fmla="*/ 162515 h 228600"/>
                <a:gd name="connsiteX4" fmla="*/ 322898 w 428625"/>
                <a:gd name="connsiteY4" fmla="*/ 227285 h 228600"/>
                <a:gd name="connsiteX5" fmla="*/ 304800 w 428625"/>
                <a:gd name="connsiteY5" fmla="*/ 228237 h 228600"/>
                <a:gd name="connsiteX6" fmla="*/ 144780 w 428625"/>
                <a:gd name="connsiteY6" fmla="*/ 206330 h 228600"/>
                <a:gd name="connsiteX7" fmla="*/ 100013 w 428625"/>
                <a:gd name="connsiteY7" fmla="*/ 185375 h 228600"/>
                <a:gd name="connsiteX8" fmla="*/ 0 w 428625"/>
                <a:gd name="connsiteY8" fmla="*/ 66312 h 228600"/>
                <a:gd name="connsiteX9" fmla="*/ 151448 w 428625"/>
                <a:gd name="connsiteY9" fmla="*/ 3678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22860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4BE954C-AB78-4669-B8AD-7F74DEAA2488}"/>
                </a:ext>
              </a:extLst>
            </p:cNvPr>
            <p:cNvSpPr/>
            <p:nvPr/>
          </p:nvSpPr>
          <p:spPr>
            <a:xfrm>
              <a:off x="5022596" y="1515449"/>
              <a:ext cx="1623710" cy="776288"/>
            </a:xfrm>
            <a:custGeom>
              <a:avLst/>
              <a:gdLst>
                <a:gd name="connsiteX0" fmla="*/ 1619826 w 1619250"/>
                <a:gd name="connsiteY0" fmla="*/ 104775 h 771525"/>
                <a:gd name="connsiteX1" fmla="*/ 1613159 w 1619250"/>
                <a:gd name="connsiteY1" fmla="*/ 0 h 771525"/>
                <a:gd name="connsiteX2" fmla="*/ 1530291 w 1619250"/>
                <a:gd name="connsiteY2" fmla="*/ 74295 h 771525"/>
                <a:gd name="connsiteX3" fmla="*/ 796866 w 1619250"/>
                <a:gd name="connsiteY3" fmla="*/ 163830 h 771525"/>
                <a:gd name="connsiteX4" fmla="*/ 76776 w 1619250"/>
                <a:gd name="connsiteY4" fmla="*/ 67628 h 771525"/>
                <a:gd name="connsiteX5" fmla="*/ 10101 w 1619250"/>
                <a:gd name="connsiteY5" fmla="*/ 11430 h 771525"/>
                <a:gd name="connsiteX6" fmla="*/ 2481 w 1619250"/>
                <a:gd name="connsiteY6" fmla="*/ 551498 h 771525"/>
                <a:gd name="connsiteX7" fmla="*/ 41534 w 1619250"/>
                <a:gd name="connsiteY7" fmla="*/ 621983 h 771525"/>
                <a:gd name="connsiteX8" fmla="*/ 102494 w 1619250"/>
                <a:gd name="connsiteY8" fmla="*/ 649605 h 771525"/>
                <a:gd name="connsiteX9" fmla="*/ 102494 w 1619250"/>
                <a:gd name="connsiteY9" fmla="*/ 649605 h 771525"/>
                <a:gd name="connsiteX10" fmla="*/ 102494 w 1619250"/>
                <a:gd name="connsiteY10" fmla="*/ 649605 h 771525"/>
                <a:gd name="connsiteX11" fmla="*/ 200601 w 1619250"/>
                <a:gd name="connsiteY11" fmla="*/ 685800 h 771525"/>
                <a:gd name="connsiteX12" fmla="*/ 824489 w 1619250"/>
                <a:gd name="connsiteY12" fmla="*/ 776288 h 771525"/>
                <a:gd name="connsiteX13" fmla="*/ 1400751 w 1619250"/>
                <a:gd name="connsiteY13" fmla="*/ 704850 h 771525"/>
                <a:gd name="connsiteX14" fmla="*/ 1589346 w 1619250"/>
                <a:gd name="connsiteY14" fmla="*/ 609600 h 771525"/>
                <a:gd name="connsiteX15" fmla="*/ 1619826 w 1619250"/>
                <a:gd name="connsiteY15" fmla="*/ 532448 h 771525"/>
                <a:gd name="connsiteX16" fmla="*/ 1619826 w 1619250"/>
                <a:gd name="connsiteY16" fmla="*/ 104775 h 771525"/>
                <a:gd name="connsiteX0" fmla="*/ 1622043 w 1623710"/>
                <a:gd name="connsiteY0" fmla="*/ 104775 h 776288"/>
                <a:gd name="connsiteX1" fmla="*/ 1615376 w 1623710"/>
                <a:gd name="connsiteY1" fmla="*/ 0 h 776288"/>
                <a:gd name="connsiteX2" fmla="*/ 1532508 w 1623710"/>
                <a:gd name="connsiteY2" fmla="*/ 74295 h 776288"/>
                <a:gd name="connsiteX3" fmla="*/ 799083 w 1623710"/>
                <a:gd name="connsiteY3" fmla="*/ 163830 h 776288"/>
                <a:gd name="connsiteX4" fmla="*/ 78993 w 1623710"/>
                <a:gd name="connsiteY4" fmla="*/ 67628 h 776288"/>
                <a:gd name="connsiteX5" fmla="*/ 8981 w 1623710"/>
                <a:gd name="connsiteY5" fmla="*/ 8093 h 776288"/>
                <a:gd name="connsiteX6" fmla="*/ 4698 w 1623710"/>
                <a:gd name="connsiteY6" fmla="*/ 551498 h 776288"/>
                <a:gd name="connsiteX7" fmla="*/ 43751 w 1623710"/>
                <a:gd name="connsiteY7" fmla="*/ 621983 h 776288"/>
                <a:gd name="connsiteX8" fmla="*/ 104711 w 1623710"/>
                <a:gd name="connsiteY8" fmla="*/ 649605 h 776288"/>
                <a:gd name="connsiteX9" fmla="*/ 104711 w 1623710"/>
                <a:gd name="connsiteY9" fmla="*/ 649605 h 776288"/>
                <a:gd name="connsiteX10" fmla="*/ 104711 w 1623710"/>
                <a:gd name="connsiteY10" fmla="*/ 649605 h 776288"/>
                <a:gd name="connsiteX11" fmla="*/ 202818 w 1623710"/>
                <a:gd name="connsiteY11" fmla="*/ 685800 h 776288"/>
                <a:gd name="connsiteX12" fmla="*/ 826706 w 1623710"/>
                <a:gd name="connsiteY12" fmla="*/ 776288 h 776288"/>
                <a:gd name="connsiteX13" fmla="*/ 1402968 w 1623710"/>
                <a:gd name="connsiteY13" fmla="*/ 704850 h 776288"/>
                <a:gd name="connsiteX14" fmla="*/ 1591563 w 1623710"/>
                <a:gd name="connsiteY14" fmla="*/ 609600 h 776288"/>
                <a:gd name="connsiteX15" fmla="*/ 1622043 w 1623710"/>
                <a:gd name="connsiteY15" fmla="*/ 532448 h 776288"/>
                <a:gd name="connsiteX16" fmla="*/ 1622043 w 1623710"/>
                <a:gd name="connsiteY16" fmla="*/ 104775 h 7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3710" h="776288">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B4F7CD8-CEAF-4BE1-96C1-AE462D494ADE}"/>
                </a:ext>
              </a:extLst>
            </p:cNvPr>
            <p:cNvSpPr/>
            <p:nvPr/>
          </p:nvSpPr>
          <p:spPr>
            <a:xfrm>
              <a:off x="5067300" y="1529736"/>
              <a:ext cx="1564005" cy="761047"/>
            </a:xfrm>
            <a:custGeom>
              <a:avLst/>
              <a:gdLst>
                <a:gd name="connsiteX0" fmla="*/ 677227 w 1564005"/>
                <a:gd name="connsiteY0" fmla="*/ 148590 h 761047"/>
                <a:gd name="connsiteX1" fmla="*/ 721042 w 1564005"/>
                <a:gd name="connsiteY1" fmla="*/ 148590 h 761047"/>
                <a:gd name="connsiteX2" fmla="*/ 721042 w 1564005"/>
                <a:gd name="connsiteY2" fmla="*/ 760095 h 761047"/>
                <a:gd name="connsiteX3" fmla="*/ 677227 w 1564005"/>
                <a:gd name="connsiteY3" fmla="*/ 757238 h 761047"/>
                <a:gd name="connsiteX4" fmla="*/ 592454 w 1564005"/>
                <a:gd name="connsiteY4" fmla="*/ 147637 h 761047"/>
                <a:gd name="connsiteX5" fmla="*/ 636269 w 1564005"/>
                <a:gd name="connsiteY5" fmla="*/ 148590 h 761047"/>
                <a:gd name="connsiteX6" fmla="*/ 636269 w 1564005"/>
                <a:gd name="connsiteY6" fmla="*/ 754380 h 761047"/>
                <a:gd name="connsiteX7" fmla="*/ 592454 w 1564005"/>
                <a:gd name="connsiteY7" fmla="*/ 749617 h 761047"/>
                <a:gd name="connsiteX8" fmla="*/ 843915 w 1564005"/>
                <a:gd name="connsiteY8" fmla="*/ 146685 h 761047"/>
                <a:gd name="connsiteX9" fmla="*/ 887730 w 1564005"/>
                <a:gd name="connsiteY9" fmla="*/ 147637 h 761047"/>
                <a:gd name="connsiteX10" fmla="*/ 887730 w 1564005"/>
                <a:gd name="connsiteY10" fmla="*/ 761047 h 761047"/>
                <a:gd name="connsiteX11" fmla="*/ 875347 w 1564005"/>
                <a:gd name="connsiteY11" fmla="*/ 761047 h 761047"/>
                <a:gd name="connsiteX12" fmla="*/ 843915 w 1564005"/>
                <a:gd name="connsiteY12" fmla="*/ 761047 h 761047"/>
                <a:gd name="connsiteX13" fmla="*/ 804862 w 1564005"/>
                <a:gd name="connsiteY13" fmla="*/ 146685 h 761047"/>
                <a:gd name="connsiteX14" fmla="*/ 804862 w 1564005"/>
                <a:gd name="connsiteY14" fmla="*/ 761047 h 761047"/>
                <a:gd name="connsiteX15" fmla="*/ 773430 w 1564005"/>
                <a:gd name="connsiteY15" fmla="*/ 761047 h 761047"/>
                <a:gd name="connsiteX16" fmla="*/ 761047 w 1564005"/>
                <a:gd name="connsiteY16" fmla="*/ 761047 h 761047"/>
                <a:gd name="connsiteX17" fmla="*/ 761047 w 1564005"/>
                <a:gd name="connsiteY17" fmla="*/ 147637 h 761047"/>
                <a:gd name="connsiteX18" fmla="*/ 804862 w 1564005"/>
                <a:gd name="connsiteY18" fmla="*/ 146685 h 761047"/>
                <a:gd name="connsiteX19" fmla="*/ 928687 w 1564005"/>
                <a:gd name="connsiteY19" fmla="*/ 145732 h 761047"/>
                <a:gd name="connsiteX20" fmla="*/ 972502 w 1564005"/>
                <a:gd name="connsiteY20" fmla="*/ 145732 h 761047"/>
                <a:gd name="connsiteX21" fmla="*/ 972502 w 1564005"/>
                <a:gd name="connsiteY21" fmla="*/ 753427 h 761047"/>
                <a:gd name="connsiteX22" fmla="*/ 928687 w 1564005"/>
                <a:gd name="connsiteY22" fmla="*/ 756285 h 761047"/>
                <a:gd name="connsiteX23" fmla="*/ 507682 w 1564005"/>
                <a:gd name="connsiteY23" fmla="*/ 140018 h 761047"/>
                <a:gd name="connsiteX24" fmla="*/ 551497 w 1564005"/>
                <a:gd name="connsiteY24" fmla="*/ 142875 h 761047"/>
                <a:gd name="connsiteX25" fmla="*/ 551497 w 1564005"/>
                <a:gd name="connsiteY25" fmla="*/ 742951 h 761047"/>
                <a:gd name="connsiteX26" fmla="*/ 507682 w 1564005"/>
                <a:gd name="connsiteY26" fmla="*/ 737236 h 761047"/>
                <a:gd name="connsiteX27" fmla="*/ 1057274 w 1564005"/>
                <a:gd name="connsiteY27" fmla="*/ 134303 h 761047"/>
                <a:gd name="connsiteX28" fmla="*/ 1057274 w 1564005"/>
                <a:gd name="connsiteY28" fmla="*/ 745808 h 761047"/>
                <a:gd name="connsiteX29" fmla="*/ 1013459 w 1564005"/>
                <a:gd name="connsiteY29" fmla="*/ 750571 h 761047"/>
                <a:gd name="connsiteX30" fmla="*/ 1013459 w 1564005"/>
                <a:gd name="connsiteY30" fmla="*/ 135255 h 761047"/>
                <a:gd name="connsiteX31" fmla="*/ 1057274 w 1564005"/>
                <a:gd name="connsiteY31" fmla="*/ 134303 h 761047"/>
                <a:gd name="connsiteX32" fmla="*/ 422910 w 1564005"/>
                <a:gd name="connsiteY32" fmla="*/ 133350 h 761047"/>
                <a:gd name="connsiteX33" fmla="*/ 466725 w 1564005"/>
                <a:gd name="connsiteY33" fmla="*/ 137160 h 761047"/>
                <a:gd name="connsiteX34" fmla="*/ 466725 w 1564005"/>
                <a:gd name="connsiteY34" fmla="*/ 730568 h 761047"/>
                <a:gd name="connsiteX35" fmla="*/ 422910 w 1564005"/>
                <a:gd name="connsiteY35" fmla="*/ 723900 h 761047"/>
                <a:gd name="connsiteX36" fmla="*/ 1141094 w 1564005"/>
                <a:gd name="connsiteY36" fmla="*/ 129540 h 761047"/>
                <a:gd name="connsiteX37" fmla="*/ 1141094 w 1564005"/>
                <a:gd name="connsiteY37" fmla="*/ 735330 h 761047"/>
                <a:gd name="connsiteX38" fmla="*/ 1097279 w 1564005"/>
                <a:gd name="connsiteY38" fmla="*/ 741045 h 761047"/>
                <a:gd name="connsiteX39" fmla="*/ 1097279 w 1564005"/>
                <a:gd name="connsiteY39" fmla="*/ 132397 h 761047"/>
                <a:gd name="connsiteX40" fmla="*/ 1141094 w 1564005"/>
                <a:gd name="connsiteY40" fmla="*/ 129540 h 761047"/>
                <a:gd name="connsiteX41" fmla="*/ 1225867 w 1564005"/>
                <a:gd name="connsiteY41" fmla="*/ 123825 h 761047"/>
                <a:gd name="connsiteX42" fmla="*/ 1225867 w 1564005"/>
                <a:gd name="connsiteY42" fmla="*/ 723900 h 761047"/>
                <a:gd name="connsiteX43" fmla="*/ 1182052 w 1564005"/>
                <a:gd name="connsiteY43" fmla="*/ 730568 h 761047"/>
                <a:gd name="connsiteX44" fmla="*/ 1182052 w 1564005"/>
                <a:gd name="connsiteY44" fmla="*/ 127635 h 761047"/>
                <a:gd name="connsiteX45" fmla="*/ 1225867 w 1564005"/>
                <a:gd name="connsiteY45" fmla="*/ 123825 h 761047"/>
                <a:gd name="connsiteX46" fmla="*/ 338137 w 1564005"/>
                <a:gd name="connsiteY46" fmla="*/ 122873 h 761047"/>
                <a:gd name="connsiteX47" fmla="*/ 381952 w 1564005"/>
                <a:gd name="connsiteY47" fmla="*/ 128588 h 761047"/>
                <a:gd name="connsiteX48" fmla="*/ 381952 w 1564005"/>
                <a:gd name="connsiteY48" fmla="*/ 717233 h 761047"/>
                <a:gd name="connsiteX49" fmla="*/ 338137 w 1564005"/>
                <a:gd name="connsiteY49" fmla="*/ 709613 h 761047"/>
                <a:gd name="connsiteX50" fmla="*/ 253364 w 1564005"/>
                <a:gd name="connsiteY50" fmla="*/ 109537 h 761047"/>
                <a:gd name="connsiteX51" fmla="*/ 297179 w 1564005"/>
                <a:gd name="connsiteY51" fmla="*/ 117157 h 761047"/>
                <a:gd name="connsiteX52" fmla="*/ 297179 w 1564005"/>
                <a:gd name="connsiteY52" fmla="*/ 701040 h 761047"/>
                <a:gd name="connsiteX53" fmla="*/ 253364 w 1564005"/>
                <a:gd name="connsiteY53" fmla="*/ 692467 h 761047"/>
                <a:gd name="connsiteX54" fmla="*/ 1310640 w 1564005"/>
                <a:gd name="connsiteY54" fmla="*/ 108585 h 761047"/>
                <a:gd name="connsiteX55" fmla="*/ 1310640 w 1564005"/>
                <a:gd name="connsiteY55" fmla="*/ 704850 h 761047"/>
                <a:gd name="connsiteX56" fmla="*/ 1266825 w 1564005"/>
                <a:gd name="connsiteY56" fmla="*/ 712470 h 761047"/>
                <a:gd name="connsiteX57" fmla="*/ 1266825 w 1564005"/>
                <a:gd name="connsiteY57" fmla="*/ 114300 h 761047"/>
                <a:gd name="connsiteX58" fmla="*/ 1310640 w 1564005"/>
                <a:gd name="connsiteY58" fmla="*/ 108585 h 761047"/>
                <a:gd name="connsiteX59" fmla="*/ 169545 w 1564005"/>
                <a:gd name="connsiteY59" fmla="*/ 92393 h 761047"/>
                <a:gd name="connsiteX60" fmla="*/ 213360 w 1564005"/>
                <a:gd name="connsiteY60" fmla="*/ 101918 h 761047"/>
                <a:gd name="connsiteX61" fmla="*/ 213360 w 1564005"/>
                <a:gd name="connsiteY61" fmla="*/ 683896 h 761047"/>
                <a:gd name="connsiteX62" fmla="*/ 169545 w 1564005"/>
                <a:gd name="connsiteY62" fmla="*/ 673418 h 761047"/>
                <a:gd name="connsiteX63" fmla="*/ 1395412 w 1564005"/>
                <a:gd name="connsiteY63" fmla="*/ 89535 h 761047"/>
                <a:gd name="connsiteX64" fmla="*/ 1395412 w 1564005"/>
                <a:gd name="connsiteY64" fmla="*/ 681990 h 761047"/>
                <a:gd name="connsiteX65" fmla="*/ 1351597 w 1564005"/>
                <a:gd name="connsiteY65" fmla="*/ 690563 h 761047"/>
                <a:gd name="connsiteX66" fmla="*/ 1351597 w 1564005"/>
                <a:gd name="connsiteY66" fmla="*/ 97155 h 761047"/>
                <a:gd name="connsiteX67" fmla="*/ 1395412 w 1564005"/>
                <a:gd name="connsiteY67" fmla="*/ 89535 h 761047"/>
                <a:gd name="connsiteX68" fmla="*/ 84772 w 1564005"/>
                <a:gd name="connsiteY68" fmla="*/ 71437 h 761047"/>
                <a:gd name="connsiteX69" fmla="*/ 128587 w 1564005"/>
                <a:gd name="connsiteY69" fmla="*/ 82867 h 761047"/>
                <a:gd name="connsiteX70" fmla="*/ 128587 w 1564005"/>
                <a:gd name="connsiteY70" fmla="*/ 661035 h 761047"/>
                <a:gd name="connsiteX71" fmla="*/ 84772 w 1564005"/>
                <a:gd name="connsiteY71" fmla="*/ 644842 h 761047"/>
                <a:gd name="connsiteX72" fmla="*/ 1480185 w 1564005"/>
                <a:gd name="connsiteY72" fmla="*/ 65723 h 761047"/>
                <a:gd name="connsiteX73" fmla="*/ 1480185 w 1564005"/>
                <a:gd name="connsiteY73" fmla="*/ 646748 h 761047"/>
                <a:gd name="connsiteX74" fmla="*/ 1436370 w 1564005"/>
                <a:gd name="connsiteY74" fmla="*/ 666751 h 761047"/>
                <a:gd name="connsiteX75" fmla="*/ 1436370 w 1564005"/>
                <a:gd name="connsiteY75" fmla="*/ 75248 h 761047"/>
                <a:gd name="connsiteX76" fmla="*/ 1480185 w 1564005"/>
                <a:gd name="connsiteY76" fmla="*/ 65723 h 761047"/>
                <a:gd name="connsiteX77" fmla="*/ 0 w 1564005"/>
                <a:gd name="connsiteY77" fmla="*/ 36195 h 761047"/>
                <a:gd name="connsiteX78" fmla="*/ 25718 w 1564005"/>
                <a:gd name="connsiteY78" fmla="*/ 51435 h 761047"/>
                <a:gd name="connsiteX79" fmla="*/ 43815 w 1564005"/>
                <a:gd name="connsiteY79" fmla="*/ 58103 h 761047"/>
                <a:gd name="connsiteX80" fmla="*/ 43815 w 1564005"/>
                <a:gd name="connsiteY80" fmla="*/ 629603 h 761047"/>
                <a:gd name="connsiteX81" fmla="*/ 0 w 1564005"/>
                <a:gd name="connsiteY81" fmla="*/ 609600 h 761047"/>
                <a:gd name="connsiteX82" fmla="*/ 1564005 w 1564005"/>
                <a:gd name="connsiteY82" fmla="*/ 0 h 761047"/>
                <a:gd name="connsiteX83" fmla="*/ 1564005 w 1564005"/>
                <a:gd name="connsiteY83" fmla="*/ 574358 h 761047"/>
                <a:gd name="connsiteX84" fmla="*/ 1520190 w 1564005"/>
                <a:gd name="connsiteY84" fmla="*/ 619125 h 761047"/>
                <a:gd name="connsiteX85" fmla="*/ 1520190 w 1564005"/>
                <a:gd name="connsiteY85" fmla="*/ 40957 h 761047"/>
                <a:gd name="connsiteX86" fmla="*/ 1564005 w 1564005"/>
                <a:gd name="connsiteY86" fmla="*/ 0 h 76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564005" h="761047">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w="9525" cap="flat">
              <a:noFill/>
              <a:prstDash val="solid"/>
              <a:miter/>
            </a:ln>
          </p:spPr>
          <p:txBody>
            <a:bodyPr rtlCol="0" anchor="ctr"/>
            <a:lstStyle/>
            <a:p>
              <a:endParaRPr lang="en-US"/>
            </a:p>
          </p:txBody>
        </p:sp>
        <p:sp>
          <p:nvSpPr>
            <p:cNvPr id="21" name="Chord 87">
              <a:extLst>
                <a:ext uri="{FF2B5EF4-FFF2-40B4-BE49-F238E27FC236}">
                  <a16:creationId xmlns:a16="http://schemas.microsoft.com/office/drawing/2014/main" id="{1F6729F6-082F-4385-B12B-5B958B4E717F}"/>
                </a:ext>
              </a:extLst>
            </p:cNvPr>
            <p:cNvSpPr/>
            <p:nvPr/>
          </p:nvSpPr>
          <p:spPr>
            <a:xfrm>
              <a:off x="5235831" y="2260109"/>
              <a:ext cx="1188912" cy="95742"/>
            </a:xfrm>
            <a:custGeom>
              <a:avLst/>
              <a:gdLst>
                <a:gd name="connsiteX0" fmla="*/ 2538657 w 3907744"/>
                <a:gd name="connsiteY0" fmla="*/ 3818180 h 3907744"/>
                <a:gd name="connsiteX1" fmla="*/ 1349745 w 3907744"/>
                <a:gd name="connsiteY1" fmla="*/ 3812002 h 3907744"/>
                <a:gd name="connsiteX2" fmla="*/ 2538657 w 3907744"/>
                <a:gd name="connsiteY2" fmla="*/ 3818180 h 3907744"/>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Lst>
              <a:ahLst/>
              <a:cxnLst>
                <a:cxn ang="0">
                  <a:pos x="connsiteX0" y="connsiteY0"/>
                </a:cxn>
                <a:cxn ang="0">
                  <a:pos x="connsiteX1" y="connsiteY1"/>
                </a:cxn>
                <a:cxn ang="0">
                  <a:pos x="connsiteX2" y="connsiteY2"/>
                </a:cxn>
              </a:cxnLst>
              <a:rect l="l" t="t" r="r" b="b"/>
              <a:pathLst>
                <a:path w="1188912" h="95742">
                  <a:moveTo>
                    <a:pt x="1188912" y="6178"/>
                  </a:moveTo>
                  <a:cubicBezTo>
                    <a:pt x="801588" y="127671"/>
                    <a:pt x="386040" y="125512"/>
                    <a:pt x="0" y="0"/>
                  </a:cubicBezTo>
                  <a:cubicBezTo>
                    <a:pt x="439687" y="82153"/>
                    <a:pt x="799283" y="94224"/>
                    <a:pt x="1188912" y="6178"/>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CD936E6-6483-40F7-87A4-B8E7EE528984}"/>
                </a:ext>
              </a:extLst>
            </p:cNvPr>
            <p:cNvGrpSpPr/>
            <p:nvPr/>
          </p:nvGrpSpPr>
          <p:grpSpPr>
            <a:xfrm>
              <a:off x="7054086" y="5562869"/>
              <a:ext cx="985290" cy="590977"/>
              <a:chOff x="7054086" y="5562869"/>
              <a:chExt cx="985290" cy="590977"/>
            </a:xfrm>
          </p:grpSpPr>
          <p:sp>
            <p:nvSpPr>
              <p:cNvPr id="31" name="Freeform: Shape 30">
                <a:extLst>
                  <a:ext uri="{FF2B5EF4-FFF2-40B4-BE49-F238E27FC236}">
                    <a16:creationId xmlns:a16="http://schemas.microsoft.com/office/drawing/2014/main" id="{9F359C94-AF5D-4599-8D3D-72EBAC576C83}"/>
                  </a:ext>
                </a:extLst>
              </p:cNvPr>
              <p:cNvSpPr/>
              <p:nvPr/>
            </p:nvSpPr>
            <p:spPr>
              <a:xfrm flipH="1">
                <a:off x="7547135" y="56603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7F64F4B-A38E-481F-9288-4C53650E5622}"/>
                  </a:ext>
                </a:extLst>
              </p:cNvPr>
              <p:cNvSpPr/>
              <p:nvPr/>
            </p:nvSpPr>
            <p:spPr>
              <a:xfrm flipH="1">
                <a:off x="7558628" y="55628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DAE8E3A-E912-4998-85EB-548CCFCDCBE4}"/>
                  </a:ext>
                </a:extLst>
              </p:cNvPr>
              <p:cNvSpPr/>
              <p:nvPr/>
            </p:nvSpPr>
            <p:spPr>
              <a:xfrm>
                <a:off x="7318163" y="5661571"/>
                <a:ext cx="514350" cy="428625"/>
              </a:xfrm>
              <a:custGeom>
                <a:avLst/>
                <a:gdLst>
                  <a:gd name="connsiteX0" fmla="*/ 29563 w 514350"/>
                  <a:gd name="connsiteY0" fmla="*/ 117215 h 428625"/>
                  <a:gd name="connsiteX1" fmla="*/ 221968 w 514350"/>
                  <a:gd name="connsiteY1" fmla="*/ 58 h 428625"/>
                  <a:gd name="connsiteX2" fmla="*/ 421993 w 514350"/>
                  <a:gd name="connsiteY2" fmla="*/ 53398 h 428625"/>
                  <a:gd name="connsiteX3" fmla="*/ 511528 w 514350"/>
                  <a:gd name="connsiteY3" fmla="*/ 291523 h 428625"/>
                  <a:gd name="connsiteX4" fmla="*/ 437233 w 514350"/>
                  <a:gd name="connsiteY4" fmla="*/ 394393 h 428625"/>
                  <a:gd name="connsiteX5" fmla="*/ 29563 w 514350"/>
                  <a:gd name="connsiteY5" fmla="*/ 298190 h 428625"/>
                  <a:gd name="connsiteX6" fmla="*/ 29563 w 514350"/>
                  <a:gd name="connsiteY6" fmla="*/ 11721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428625">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832E6B4-B3E4-4F46-B23D-333D06BDA5D8}"/>
                  </a:ext>
                </a:extLst>
              </p:cNvPr>
              <p:cNvSpPr/>
              <p:nvPr/>
            </p:nvSpPr>
            <p:spPr>
              <a:xfrm>
                <a:off x="7054086" y="5778787"/>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50FDB52-C0F0-4EB1-A3F9-A258517BBE8B}"/>
                  </a:ext>
                </a:extLst>
              </p:cNvPr>
              <p:cNvSpPr/>
              <p:nvPr/>
            </p:nvSpPr>
            <p:spPr>
              <a:xfrm>
                <a:off x="7065578" y="5820697"/>
                <a:ext cx="258725" cy="187467"/>
              </a:xfrm>
              <a:custGeom>
                <a:avLst/>
                <a:gdLst>
                  <a:gd name="connsiteX0" fmla="*/ 260060 w 257175"/>
                  <a:gd name="connsiteY0" fmla="*/ 0 h 180975"/>
                  <a:gd name="connsiteX1" fmla="*/ 261965 w 257175"/>
                  <a:gd name="connsiteY1" fmla="*/ 167640 h 180975"/>
                  <a:gd name="connsiteX2" fmla="*/ 236248 w 257175"/>
                  <a:gd name="connsiteY2" fmla="*/ 186690 h 180975"/>
                  <a:gd name="connsiteX3" fmla="*/ 22888 w 257175"/>
                  <a:gd name="connsiteY3" fmla="*/ 145732 h 180975"/>
                  <a:gd name="connsiteX4" fmla="*/ 980 w 257175"/>
                  <a:gd name="connsiteY4" fmla="*/ 146685 h 180975"/>
                  <a:gd name="connsiteX5" fmla="*/ 7648 w 257175"/>
                  <a:gd name="connsiteY5" fmla="*/ 102870 h 180975"/>
                  <a:gd name="connsiteX6" fmla="*/ 65750 w 257175"/>
                  <a:gd name="connsiteY6" fmla="*/ 36195 h 180975"/>
                  <a:gd name="connsiteX7" fmla="*/ 188623 w 257175"/>
                  <a:gd name="connsiteY7" fmla="*/ 12382 h 180975"/>
                  <a:gd name="connsiteX8" fmla="*/ 260060 w 257175"/>
                  <a:gd name="connsiteY8" fmla="*/ 0 h 180975"/>
                  <a:gd name="connsiteX0" fmla="*/ 265212 w 265212"/>
                  <a:gd name="connsiteY0" fmla="*/ 0 h 187467"/>
                  <a:gd name="connsiteX1" fmla="*/ 261965 w 265212"/>
                  <a:gd name="connsiteY1" fmla="*/ 167640 h 187467"/>
                  <a:gd name="connsiteX2" fmla="*/ 236248 w 265212"/>
                  <a:gd name="connsiteY2" fmla="*/ 186690 h 187467"/>
                  <a:gd name="connsiteX3" fmla="*/ 22888 w 265212"/>
                  <a:gd name="connsiteY3" fmla="*/ 145732 h 187467"/>
                  <a:gd name="connsiteX4" fmla="*/ 980 w 265212"/>
                  <a:gd name="connsiteY4" fmla="*/ 146685 h 187467"/>
                  <a:gd name="connsiteX5" fmla="*/ 7648 w 265212"/>
                  <a:gd name="connsiteY5" fmla="*/ 102870 h 187467"/>
                  <a:gd name="connsiteX6" fmla="*/ 65750 w 265212"/>
                  <a:gd name="connsiteY6" fmla="*/ 36195 h 187467"/>
                  <a:gd name="connsiteX7" fmla="*/ 188623 w 265212"/>
                  <a:gd name="connsiteY7" fmla="*/ 12382 h 187467"/>
                  <a:gd name="connsiteX8" fmla="*/ 265212 w 265212"/>
                  <a:gd name="connsiteY8" fmla="*/ 0 h 187467"/>
                  <a:gd name="connsiteX0" fmla="*/ 266910 w 266910"/>
                  <a:gd name="connsiteY0" fmla="*/ 0 h 187467"/>
                  <a:gd name="connsiteX1" fmla="*/ 263663 w 266910"/>
                  <a:gd name="connsiteY1" fmla="*/ 167640 h 187467"/>
                  <a:gd name="connsiteX2" fmla="*/ 237946 w 266910"/>
                  <a:gd name="connsiteY2" fmla="*/ 186690 h 187467"/>
                  <a:gd name="connsiteX3" fmla="*/ 24586 w 266910"/>
                  <a:gd name="connsiteY3" fmla="*/ 145732 h 187467"/>
                  <a:gd name="connsiteX4" fmla="*/ 9346 w 266910"/>
                  <a:gd name="connsiteY4" fmla="*/ 102870 h 187467"/>
                  <a:gd name="connsiteX5" fmla="*/ 67448 w 266910"/>
                  <a:gd name="connsiteY5" fmla="*/ 36195 h 187467"/>
                  <a:gd name="connsiteX6" fmla="*/ 190321 w 266910"/>
                  <a:gd name="connsiteY6" fmla="*/ 12382 h 187467"/>
                  <a:gd name="connsiteX7" fmla="*/ 266910 w 266910"/>
                  <a:gd name="connsiteY7" fmla="*/ 0 h 187467"/>
                  <a:gd name="connsiteX0" fmla="*/ 251566 w 251566"/>
                  <a:gd name="connsiteY0" fmla="*/ 0 h 187467"/>
                  <a:gd name="connsiteX1" fmla="*/ 248319 w 251566"/>
                  <a:gd name="connsiteY1" fmla="*/ 167640 h 187467"/>
                  <a:gd name="connsiteX2" fmla="*/ 222602 w 251566"/>
                  <a:gd name="connsiteY2" fmla="*/ 186690 h 187467"/>
                  <a:gd name="connsiteX3" fmla="*/ 9242 w 251566"/>
                  <a:gd name="connsiteY3" fmla="*/ 145732 h 187467"/>
                  <a:gd name="connsiteX4" fmla="*/ 52104 w 251566"/>
                  <a:gd name="connsiteY4" fmla="*/ 36195 h 187467"/>
                  <a:gd name="connsiteX5" fmla="*/ 174977 w 251566"/>
                  <a:gd name="connsiteY5" fmla="*/ 12382 h 187467"/>
                  <a:gd name="connsiteX6" fmla="*/ 251566 w 251566"/>
                  <a:gd name="connsiteY6" fmla="*/ 0 h 187467"/>
                  <a:gd name="connsiteX0" fmla="*/ 258725 w 258725"/>
                  <a:gd name="connsiteY0" fmla="*/ 0 h 187467"/>
                  <a:gd name="connsiteX1" fmla="*/ 255478 w 258725"/>
                  <a:gd name="connsiteY1" fmla="*/ 167640 h 187467"/>
                  <a:gd name="connsiteX2" fmla="*/ 229761 w 258725"/>
                  <a:gd name="connsiteY2" fmla="*/ 186690 h 187467"/>
                  <a:gd name="connsiteX3" fmla="*/ 16401 w 258725"/>
                  <a:gd name="connsiteY3" fmla="*/ 145732 h 187467"/>
                  <a:gd name="connsiteX4" fmla="*/ 59263 w 258725"/>
                  <a:gd name="connsiteY4" fmla="*/ 36195 h 187467"/>
                  <a:gd name="connsiteX5" fmla="*/ 182136 w 258725"/>
                  <a:gd name="connsiteY5" fmla="*/ 12382 h 187467"/>
                  <a:gd name="connsiteX6" fmla="*/ 258725 w 258725"/>
                  <a:gd name="connsiteY6" fmla="*/ 0 h 1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25" h="187467">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8624F27A-FAA4-46C6-AAFF-0C7527351376}"/>
                </a:ext>
              </a:extLst>
            </p:cNvPr>
            <p:cNvGrpSpPr/>
            <p:nvPr/>
          </p:nvGrpSpPr>
          <p:grpSpPr>
            <a:xfrm>
              <a:off x="6794559" y="6184761"/>
              <a:ext cx="492241" cy="316285"/>
              <a:chOff x="7699535" y="5715269"/>
              <a:chExt cx="492241" cy="316285"/>
            </a:xfrm>
          </p:grpSpPr>
          <p:sp>
            <p:nvSpPr>
              <p:cNvPr id="29" name="Freeform: Shape 28">
                <a:extLst>
                  <a:ext uri="{FF2B5EF4-FFF2-40B4-BE49-F238E27FC236}">
                    <a16:creationId xmlns:a16="http://schemas.microsoft.com/office/drawing/2014/main" id="{9090A642-3F92-4BB5-998E-1DD0B03126E7}"/>
                  </a:ext>
                </a:extLst>
              </p:cNvPr>
              <p:cNvSpPr/>
              <p:nvPr/>
            </p:nvSpPr>
            <p:spPr>
              <a:xfrm flipH="1">
                <a:off x="7699535" y="58127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6510822-D01A-49BF-B53C-5B0DA2140EF5}"/>
                  </a:ext>
                </a:extLst>
              </p:cNvPr>
              <p:cNvSpPr/>
              <p:nvPr/>
            </p:nvSpPr>
            <p:spPr>
              <a:xfrm flipH="1">
                <a:off x="7711028" y="57152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801EBA18-0CBA-418B-A293-037149688A1B}"/>
                </a:ext>
              </a:extLst>
            </p:cNvPr>
            <p:cNvSpPr/>
            <p:nvPr/>
          </p:nvSpPr>
          <p:spPr>
            <a:xfrm rot="19389924">
              <a:off x="4319603" y="2907996"/>
              <a:ext cx="3226038" cy="3027035"/>
            </a:xfrm>
            <a:custGeom>
              <a:avLst/>
              <a:gdLst>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371765 w 3226038"/>
                <a:gd name="connsiteY35" fmla="*/ 2134221 h 3027035"/>
                <a:gd name="connsiteX36" fmla="*/ 1332065 w 3226038"/>
                <a:gd name="connsiteY36" fmla="*/ 2143936 h 3027035"/>
                <a:gd name="connsiteX37" fmla="*/ 1261994 w 3226038"/>
                <a:gd name="connsiteY37" fmla="*/ 2139765 h 3027035"/>
                <a:gd name="connsiteX38" fmla="*/ 1234632 w 3226038"/>
                <a:gd name="connsiteY38" fmla="*/ 2184353 h 3027035"/>
                <a:gd name="connsiteX39" fmla="*/ 1205341 w 3226038"/>
                <a:gd name="connsiteY39" fmla="*/ 2251468 h 3027035"/>
                <a:gd name="connsiteX40" fmla="*/ 1190173 w 3226038"/>
                <a:gd name="connsiteY40" fmla="*/ 2307647 h 3027035"/>
                <a:gd name="connsiteX41" fmla="*/ 1186531 w 3226038"/>
                <a:gd name="connsiteY41" fmla="*/ 2336368 h 3027035"/>
                <a:gd name="connsiteX42" fmla="*/ 1185302 w 3226038"/>
                <a:gd name="connsiteY42" fmla="*/ 2339224 h 3027035"/>
                <a:gd name="connsiteX43" fmla="*/ 1181037 w 3226038"/>
                <a:gd name="connsiteY43" fmla="*/ 2380263 h 3027035"/>
                <a:gd name="connsiteX44" fmla="*/ 1304296 w 3226038"/>
                <a:gd name="connsiteY44" fmla="*/ 2608161 h 3027035"/>
                <a:gd name="connsiteX45" fmla="*/ 1460357 w 3226038"/>
                <a:gd name="connsiteY45" fmla="*/ 2658058 h 3027035"/>
                <a:gd name="connsiteX46" fmla="*/ 1568983 w 3226038"/>
                <a:gd name="connsiteY46" fmla="*/ 2649888 h 3027035"/>
                <a:gd name="connsiteX47" fmla="*/ 1580907 w 3226038"/>
                <a:gd name="connsiteY47" fmla="*/ 2633968 h 3027035"/>
                <a:gd name="connsiteX48" fmla="*/ 1621726 w 3226038"/>
                <a:gd name="connsiteY48" fmla="*/ 2618017 h 3027035"/>
                <a:gd name="connsiteX49" fmla="*/ 1695070 w 3226038"/>
                <a:gd name="connsiteY49" fmla="*/ 2581467 h 3027035"/>
                <a:gd name="connsiteX50" fmla="*/ 1722830 w 3226038"/>
                <a:gd name="connsiteY50" fmla="*/ 2495153 h 3027035"/>
                <a:gd name="connsiteX51" fmla="*/ 1721809 w 3226038"/>
                <a:gd name="connsiteY51" fmla="*/ 2481188 h 3027035"/>
                <a:gd name="connsiteX52" fmla="*/ 1703273 w 3226038"/>
                <a:gd name="connsiteY52" fmla="*/ 2490610 h 3027035"/>
                <a:gd name="connsiteX53" fmla="*/ 1426824 w 3226038"/>
                <a:gd name="connsiteY53" fmla="*/ 2415634 h 3027035"/>
                <a:gd name="connsiteX54" fmla="*/ 1412810 w 3226038"/>
                <a:gd name="connsiteY54" fmla="*/ 2380189 h 3027035"/>
                <a:gd name="connsiteX55" fmla="*/ 1366694 w 3226038"/>
                <a:gd name="connsiteY55" fmla="*/ 2151100 h 3027035"/>
                <a:gd name="connsiteX56" fmla="*/ 842912 w 3226038"/>
                <a:gd name="connsiteY56" fmla="*/ 1018808 h 3027035"/>
                <a:gd name="connsiteX57" fmla="*/ 698223 w 3226038"/>
                <a:gd name="connsiteY57" fmla="*/ 1167488 h 3027035"/>
                <a:gd name="connsiteX58" fmla="*/ 721008 w 3226038"/>
                <a:gd name="connsiteY58" fmla="*/ 1354736 h 3027035"/>
                <a:gd name="connsiteX59" fmla="*/ 715683 w 3226038"/>
                <a:gd name="connsiteY59" fmla="*/ 1366105 h 3027035"/>
                <a:gd name="connsiteX60" fmla="*/ 761312 w 3226038"/>
                <a:gd name="connsiteY60" fmla="*/ 1434356 h 3027035"/>
                <a:gd name="connsiteX61" fmla="*/ 855697 w 3226038"/>
                <a:gd name="connsiteY61" fmla="*/ 1508984 h 3027035"/>
                <a:gd name="connsiteX62" fmla="*/ 1147556 w 3226038"/>
                <a:gd name="connsiteY62" fmla="*/ 1482268 h 3027035"/>
                <a:gd name="connsiteX63" fmla="*/ 1191280 w 3226038"/>
                <a:gd name="connsiteY63" fmla="*/ 1421803 h 3027035"/>
                <a:gd name="connsiteX64" fmla="*/ 943895 w 3226038"/>
                <a:gd name="connsiteY64" fmla="*/ 1619228 h 3027035"/>
                <a:gd name="connsiteX65" fmla="*/ 908174 w 3226038"/>
                <a:gd name="connsiteY65" fmla="*/ 1605942 h 3027035"/>
                <a:gd name="connsiteX66" fmla="*/ 705400 w 3226038"/>
                <a:gd name="connsiteY66" fmla="*/ 1490787 h 3027035"/>
                <a:gd name="connsiteX67" fmla="*/ 672272 w 3226038"/>
                <a:gd name="connsiteY67" fmla="*/ 1442200 h 3027035"/>
                <a:gd name="connsiteX68" fmla="*/ 658626 w 3226038"/>
                <a:gd name="connsiteY68" fmla="*/ 1462049 h 3027035"/>
                <a:gd name="connsiteX69" fmla="*/ 590634 w 3226038"/>
                <a:gd name="connsiteY69" fmla="*/ 1546268 h 3027035"/>
                <a:gd name="connsiteX70" fmla="*/ 568537 w 3226038"/>
                <a:gd name="connsiteY70" fmla="*/ 1548758 h 3027035"/>
                <a:gd name="connsiteX71" fmla="*/ 523010 w 3226038"/>
                <a:gd name="connsiteY71" fmla="*/ 1553930 h 3027035"/>
                <a:gd name="connsiteX72" fmla="*/ 447985 w 3226038"/>
                <a:gd name="connsiteY72" fmla="*/ 1604840 h 3027035"/>
                <a:gd name="connsiteX73" fmla="*/ 426368 w 3226038"/>
                <a:gd name="connsiteY73" fmla="*/ 1767159 h 3027035"/>
                <a:gd name="connsiteX74" fmla="*/ 400497 w 3226038"/>
                <a:gd name="connsiteY74" fmla="*/ 1803298 h 3027035"/>
                <a:gd name="connsiteX75" fmla="*/ 392045 w 3226038"/>
                <a:gd name="connsiteY75" fmla="*/ 1832241 h 3027035"/>
                <a:gd name="connsiteX76" fmla="*/ 397897 w 3226038"/>
                <a:gd name="connsiteY76" fmla="*/ 1953550 h 3027035"/>
                <a:gd name="connsiteX77" fmla="*/ 629544 w 3226038"/>
                <a:gd name="connsiteY77" fmla="*/ 2144276 h 3027035"/>
                <a:gd name="connsiteX78" fmla="*/ 670081 w 3226038"/>
                <a:gd name="connsiteY78" fmla="*/ 2139964 h 3027035"/>
                <a:gd name="connsiteX79" fmla="*/ 672184 w 3226038"/>
                <a:gd name="connsiteY79" fmla="*/ 2139576 h 3027035"/>
                <a:gd name="connsiteX80" fmla="*/ 656857 w 3226038"/>
                <a:gd name="connsiteY80" fmla="*/ 2123372 h 3027035"/>
                <a:gd name="connsiteX81" fmla="*/ 613437 w 3226038"/>
                <a:gd name="connsiteY81" fmla="*/ 1897092 h 3027035"/>
                <a:gd name="connsiteX82" fmla="*/ 631535 w 3226038"/>
                <a:gd name="connsiteY82" fmla="*/ 1977471 h 3027035"/>
                <a:gd name="connsiteX83" fmla="*/ 892520 w 3226038"/>
                <a:gd name="connsiteY83" fmla="*/ 2125537 h 3027035"/>
                <a:gd name="connsiteX84" fmla="*/ 951857 w 3226038"/>
                <a:gd name="connsiteY84" fmla="*/ 2110384 h 3027035"/>
                <a:gd name="connsiteX85" fmla="*/ 984444 w 3226038"/>
                <a:gd name="connsiteY85" fmla="*/ 2097132 h 3027035"/>
                <a:gd name="connsiteX86" fmla="*/ 945725 w 3226038"/>
                <a:gd name="connsiteY86" fmla="*/ 2068131 h 3027035"/>
                <a:gd name="connsiteX87" fmla="*/ 1014743 w 3226038"/>
                <a:gd name="connsiteY87" fmla="*/ 2033736 h 3027035"/>
                <a:gd name="connsiteX88" fmla="*/ 1041210 w 3226038"/>
                <a:gd name="connsiteY88" fmla="*/ 1967123 h 3027035"/>
                <a:gd name="connsiteX89" fmla="*/ 1041782 w 3226038"/>
                <a:gd name="connsiteY89" fmla="*/ 1958414 h 3027035"/>
                <a:gd name="connsiteX90" fmla="*/ 988390 w 3226038"/>
                <a:gd name="connsiteY90" fmla="*/ 1967430 h 3027035"/>
                <a:gd name="connsiteX91" fmla="*/ 766805 w 3226038"/>
                <a:gd name="connsiteY91" fmla="*/ 1893210 h 3027035"/>
                <a:gd name="connsiteX92" fmla="*/ 733376 w 3226038"/>
                <a:gd name="connsiteY92" fmla="*/ 1874900 h 3027035"/>
                <a:gd name="connsiteX93" fmla="*/ 733674 w 3226038"/>
                <a:gd name="connsiteY93" fmla="*/ 1531645 h 3027035"/>
                <a:gd name="connsiteX94" fmla="*/ 713141 w 3226038"/>
                <a:gd name="connsiteY94" fmla="*/ 1611436 h 3027035"/>
                <a:gd name="connsiteX95" fmla="*/ 877934 w 3226038"/>
                <a:gd name="connsiteY95" fmla="*/ 1862195 h 3027035"/>
                <a:gd name="connsiteX96" fmla="*/ 997916 w 3226038"/>
                <a:gd name="connsiteY96" fmla="*/ 1881018 h 3027035"/>
                <a:gd name="connsiteX97" fmla="*/ 1063005 w 3226038"/>
                <a:gd name="connsiteY97" fmla="*/ 1869394 h 3027035"/>
                <a:gd name="connsiteX98" fmla="*/ 1091430 w 3226038"/>
                <a:gd name="connsiteY98" fmla="*/ 1831445 h 3027035"/>
                <a:gd name="connsiteX99" fmla="*/ 1090443 w 3226038"/>
                <a:gd name="connsiteY99" fmla="*/ 1840522 h 3027035"/>
                <a:gd name="connsiteX100" fmla="*/ 1088363 w 3226038"/>
                <a:gd name="connsiteY100" fmla="*/ 1841565 h 3027035"/>
                <a:gd name="connsiteX101" fmla="*/ 1091206 w 3226038"/>
                <a:gd name="connsiteY101" fmla="*/ 1841094 h 3027035"/>
                <a:gd name="connsiteX102" fmla="*/ 1099791 w 3226038"/>
                <a:gd name="connsiteY102" fmla="*/ 1862825 h 3027035"/>
                <a:gd name="connsiteX103" fmla="*/ 1115422 w 3226038"/>
                <a:gd name="connsiteY103" fmla="*/ 1860033 h 3027035"/>
                <a:gd name="connsiteX104" fmla="*/ 1105975 w 3226038"/>
                <a:gd name="connsiteY104" fmla="*/ 1878478 h 3027035"/>
                <a:gd name="connsiteX105" fmla="*/ 1108568 w 3226038"/>
                <a:gd name="connsiteY105" fmla="*/ 1885041 h 3027035"/>
                <a:gd name="connsiteX106" fmla="*/ 1128787 w 3226038"/>
                <a:gd name="connsiteY106" fmla="*/ 1927558 h 3027035"/>
                <a:gd name="connsiteX107" fmla="*/ 1226780 w 3226038"/>
                <a:gd name="connsiteY107" fmla="*/ 2050346 h 3027035"/>
                <a:gd name="connsiteX108" fmla="*/ 1289411 w 3226038"/>
                <a:gd name="connsiteY108" fmla="*/ 2085093 h 3027035"/>
                <a:gd name="connsiteX109" fmla="*/ 1314743 w 3226038"/>
                <a:gd name="connsiteY109" fmla="*/ 2061760 h 3027035"/>
                <a:gd name="connsiteX110" fmla="*/ 1296511 w 3226038"/>
                <a:gd name="connsiteY110" fmla="*/ 2088049 h 3027035"/>
                <a:gd name="connsiteX111" fmla="*/ 1332391 w 3226038"/>
                <a:gd name="connsiteY111" fmla="*/ 2097279 h 3027035"/>
                <a:gd name="connsiteX112" fmla="*/ 1376163 w 3226038"/>
                <a:gd name="connsiteY112" fmla="*/ 2100951 h 3027035"/>
                <a:gd name="connsiteX113" fmla="*/ 1381733 w 3226038"/>
                <a:gd name="connsiteY113" fmla="*/ 2101042 h 3027035"/>
                <a:gd name="connsiteX114" fmla="*/ 1389702 w 3226038"/>
                <a:gd name="connsiteY114" fmla="*/ 2074519 h 3027035"/>
                <a:gd name="connsiteX115" fmla="*/ 1489042 w 3226038"/>
                <a:gd name="connsiteY115" fmla="*/ 2038395 h 3027035"/>
                <a:gd name="connsiteX116" fmla="*/ 1453620 w 3226038"/>
                <a:gd name="connsiteY116" fmla="*/ 2152383 h 3027035"/>
                <a:gd name="connsiteX117" fmla="*/ 1457391 w 3226038"/>
                <a:gd name="connsiteY117" fmla="*/ 2273774 h 3027035"/>
                <a:gd name="connsiteX118" fmla="*/ 1685732 w 3226038"/>
                <a:gd name="connsiteY118" fmla="*/ 2468446 h 3027035"/>
                <a:gd name="connsiteX119" fmla="*/ 1719883 w 3226038"/>
                <a:gd name="connsiteY119" fmla="*/ 2465404 h 3027035"/>
                <a:gd name="connsiteX120" fmla="*/ 1716096 w 3226038"/>
                <a:gd name="connsiteY120" fmla="*/ 2453485 h 3027035"/>
                <a:gd name="connsiteX121" fmla="*/ 1771757 w 3226038"/>
                <a:gd name="connsiteY121" fmla="*/ 2379175 h 3027035"/>
                <a:gd name="connsiteX122" fmla="*/ 1770770 w 3226038"/>
                <a:gd name="connsiteY122" fmla="*/ 2388253 h 3027035"/>
                <a:gd name="connsiteX123" fmla="*/ 1768690 w 3226038"/>
                <a:gd name="connsiteY123" fmla="*/ 2389295 h 3027035"/>
                <a:gd name="connsiteX124" fmla="*/ 1771533 w 3226038"/>
                <a:gd name="connsiteY124" fmla="*/ 2388824 h 3027035"/>
                <a:gd name="connsiteX125" fmla="*/ 1809114 w 3226038"/>
                <a:gd name="connsiteY125" fmla="*/ 2475288 h 3027035"/>
                <a:gd name="connsiteX126" fmla="*/ 2056490 w 3226038"/>
                <a:gd name="connsiteY126" fmla="*/ 2648681 h 3027035"/>
                <a:gd name="connsiteX127" fmla="*/ 2147922 w 3226038"/>
                <a:gd name="connsiteY127" fmla="*/ 2636243 h 3027035"/>
                <a:gd name="connsiteX128" fmla="*/ 1873236 w 3226038"/>
                <a:gd name="connsiteY128" fmla="*/ 2661367 h 3027035"/>
                <a:gd name="connsiteX129" fmla="*/ 1867518 w 3226038"/>
                <a:gd name="connsiteY129" fmla="*/ 2654704 h 3027035"/>
                <a:gd name="connsiteX130" fmla="*/ 1789583 w 3226038"/>
                <a:gd name="connsiteY130" fmla="*/ 2623700 h 3027035"/>
                <a:gd name="connsiteX131" fmla="*/ 1717263 w 3226038"/>
                <a:gd name="connsiteY131" fmla="*/ 2736140 h 3027035"/>
                <a:gd name="connsiteX132" fmla="*/ 1465441 w 3226038"/>
                <a:gd name="connsiteY132" fmla="*/ 2788121 h 3027035"/>
                <a:gd name="connsiteX133" fmla="*/ 1391414 w 3226038"/>
                <a:gd name="connsiteY133" fmla="*/ 2792959 h 3027035"/>
                <a:gd name="connsiteX134" fmla="*/ 1128581 w 3226038"/>
                <a:gd name="connsiteY134" fmla="*/ 2638479 h 3027035"/>
                <a:gd name="connsiteX135" fmla="*/ 1093505 w 3226038"/>
                <a:gd name="connsiteY135" fmla="*/ 2603938 h 3027035"/>
                <a:gd name="connsiteX136" fmla="*/ 1073068 w 3226038"/>
                <a:gd name="connsiteY136" fmla="*/ 2530296 h 3027035"/>
                <a:gd name="connsiteX137" fmla="*/ 1072036 w 3226038"/>
                <a:gd name="connsiteY137" fmla="*/ 2477975 h 3027035"/>
                <a:gd name="connsiteX138" fmla="*/ 1042591 w 3226038"/>
                <a:gd name="connsiteY138" fmla="*/ 2492041 h 3027035"/>
                <a:gd name="connsiteX139" fmla="*/ 865868 w 3226038"/>
                <a:gd name="connsiteY139" fmla="*/ 2499409 h 3027035"/>
                <a:gd name="connsiteX140" fmla="*/ 719426 w 3226038"/>
                <a:gd name="connsiteY140" fmla="*/ 2430182 h 3027035"/>
                <a:gd name="connsiteX141" fmla="*/ 689869 w 3226038"/>
                <a:gd name="connsiteY141" fmla="*/ 2397459 h 3027035"/>
                <a:gd name="connsiteX142" fmla="*/ 687182 w 3226038"/>
                <a:gd name="connsiteY142" fmla="*/ 2418320 h 3027035"/>
                <a:gd name="connsiteX143" fmla="*/ 760823 w 3226038"/>
                <a:gd name="connsiteY143" fmla="*/ 2590105 h 3027035"/>
                <a:gd name="connsiteX144" fmla="*/ 964895 w 3226038"/>
                <a:gd name="connsiteY144" fmla="*/ 2678700 h 3027035"/>
                <a:gd name="connsiteX145" fmla="*/ 1054815 w 3226038"/>
                <a:gd name="connsiteY145" fmla="*/ 2673458 h 3027035"/>
                <a:gd name="connsiteX146" fmla="*/ 1130649 w 3226038"/>
                <a:gd name="connsiteY146" fmla="*/ 2696939 h 3027035"/>
                <a:gd name="connsiteX147" fmla="*/ 1231694 w 3226038"/>
                <a:gd name="connsiteY147" fmla="*/ 2827369 h 3027035"/>
                <a:gd name="connsiteX148" fmla="*/ 1245598 w 3226038"/>
                <a:gd name="connsiteY148" fmla="*/ 2824694 h 3027035"/>
                <a:gd name="connsiteX149" fmla="*/ 1314357 w 3226038"/>
                <a:gd name="connsiteY149" fmla="*/ 2805982 h 3027035"/>
                <a:gd name="connsiteX150" fmla="*/ 1582565 w 3226038"/>
                <a:gd name="connsiteY150" fmla="*/ 2947668 h 3027035"/>
                <a:gd name="connsiteX151" fmla="*/ 1872394 w 3226038"/>
                <a:gd name="connsiteY151" fmla="*/ 2840437 h 3027035"/>
                <a:gd name="connsiteX152" fmla="*/ 1765658 w 3226038"/>
                <a:gd name="connsiteY152" fmla="*/ 2986896 h 3027035"/>
                <a:gd name="connsiteX153" fmla="*/ 1559806 w 3226038"/>
                <a:gd name="connsiteY153" fmla="*/ 3024598 h 3027035"/>
                <a:gd name="connsiteX154" fmla="*/ 1323343 w 3226038"/>
                <a:gd name="connsiteY154" fmla="*/ 2933795 h 3027035"/>
                <a:gd name="connsiteX155" fmla="*/ 1018886 w 3226038"/>
                <a:gd name="connsiteY155" fmla="*/ 2795305 h 3027035"/>
                <a:gd name="connsiteX156" fmla="*/ 970675 w 3226038"/>
                <a:gd name="connsiteY156" fmla="*/ 2772285 h 3027035"/>
                <a:gd name="connsiteX157" fmla="*/ 620567 w 3226038"/>
                <a:gd name="connsiteY157" fmla="*/ 2513611 h 3027035"/>
                <a:gd name="connsiteX158" fmla="*/ 512110 w 3226038"/>
                <a:gd name="connsiteY158" fmla="*/ 2412141 h 3027035"/>
                <a:gd name="connsiteX159" fmla="*/ 309550 w 3226038"/>
                <a:gd name="connsiteY159" fmla="*/ 2318730 h 3027035"/>
                <a:gd name="connsiteX160" fmla="*/ 271890 w 3226038"/>
                <a:gd name="connsiteY160" fmla="*/ 2103679 h 3027035"/>
                <a:gd name="connsiteX161" fmla="*/ 197030 w 3226038"/>
                <a:gd name="connsiteY161" fmla="*/ 2025682 h 3027035"/>
                <a:gd name="connsiteX162" fmla="*/ 42961 w 3226038"/>
                <a:gd name="connsiteY162" fmla="*/ 1878648 h 3027035"/>
                <a:gd name="connsiteX163" fmla="*/ 10241 w 3226038"/>
                <a:gd name="connsiteY163" fmla="*/ 1645877 h 3027035"/>
                <a:gd name="connsiteX164" fmla="*/ 149602 w 3226038"/>
                <a:gd name="connsiteY164" fmla="*/ 1507488 h 3027035"/>
                <a:gd name="connsiteX165" fmla="*/ 69504 w 3226038"/>
                <a:gd name="connsiteY165" fmla="*/ 1674797 h 3027035"/>
                <a:gd name="connsiteX166" fmla="*/ 279249 w 3226038"/>
                <a:gd name="connsiteY166" fmla="*/ 1988992 h 3027035"/>
                <a:gd name="connsiteX167" fmla="*/ 316193 w 3226038"/>
                <a:gd name="connsiteY167" fmla="*/ 1991729 h 3027035"/>
                <a:gd name="connsiteX168" fmla="*/ 319053 w 3226038"/>
                <a:gd name="connsiteY168" fmla="*/ 1985609 h 3027035"/>
                <a:gd name="connsiteX169" fmla="*/ 307569 w 3226038"/>
                <a:gd name="connsiteY169" fmla="*/ 1949900 h 3027035"/>
                <a:gd name="connsiteX170" fmla="*/ 306486 w 3226038"/>
                <a:gd name="connsiteY170" fmla="*/ 1940694 h 3027035"/>
                <a:gd name="connsiteX171" fmla="*/ 302243 w 3226038"/>
                <a:gd name="connsiteY171" fmla="*/ 1937639 h 3027035"/>
                <a:gd name="connsiteX172" fmla="*/ 294636 w 3226038"/>
                <a:gd name="connsiteY172" fmla="*/ 1920784 h 3027035"/>
                <a:gd name="connsiteX173" fmla="*/ 293312 w 3226038"/>
                <a:gd name="connsiteY173" fmla="*/ 1627034 h 3027035"/>
                <a:gd name="connsiteX174" fmla="*/ 380880 w 3226038"/>
                <a:gd name="connsiteY174" fmla="*/ 1526015 h 3027035"/>
                <a:gd name="connsiteX175" fmla="*/ 329214 w 3226038"/>
                <a:gd name="connsiteY175" fmla="*/ 1459943 h 3027035"/>
                <a:gd name="connsiteX176" fmla="*/ 321211 w 3226038"/>
                <a:gd name="connsiteY176" fmla="*/ 1456328 h 3027035"/>
                <a:gd name="connsiteX177" fmla="*/ 268085 w 3226038"/>
                <a:gd name="connsiteY177" fmla="*/ 1185660 h 3027035"/>
                <a:gd name="connsiteX178" fmla="*/ 281857 w 3226038"/>
                <a:gd name="connsiteY178" fmla="*/ 1276902 h 3027035"/>
                <a:gd name="connsiteX179" fmla="*/ 517812 w 3226038"/>
                <a:gd name="connsiteY179" fmla="*/ 1465542 h 3027035"/>
                <a:gd name="connsiteX180" fmla="*/ 611355 w 3226038"/>
                <a:gd name="connsiteY180" fmla="*/ 1477295 h 3027035"/>
                <a:gd name="connsiteX181" fmla="*/ 611703 w 3226038"/>
                <a:gd name="connsiteY181" fmla="*/ 1480155 h 3027035"/>
                <a:gd name="connsiteX182" fmla="*/ 612118 w 3226038"/>
                <a:gd name="connsiteY182" fmla="*/ 1477866 h 3027035"/>
                <a:gd name="connsiteX183" fmla="*/ 662263 w 3226038"/>
                <a:gd name="connsiteY183" fmla="*/ 1427900 h 3027035"/>
                <a:gd name="connsiteX184" fmla="*/ 662059 w 3226038"/>
                <a:gd name="connsiteY184" fmla="*/ 1427220 h 3027035"/>
                <a:gd name="connsiteX185" fmla="*/ 661901 w 3226038"/>
                <a:gd name="connsiteY185" fmla="*/ 1426988 h 3027035"/>
                <a:gd name="connsiteX186" fmla="*/ 661951 w 3226038"/>
                <a:gd name="connsiteY186" fmla="*/ 1426862 h 3027035"/>
                <a:gd name="connsiteX187" fmla="*/ 652834 w 3226038"/>
                <a:gd name="connsiteY187" fmla="*/ 1396497 h 3027035"/>
                <a:gd name="connsiteX188" fmla="*/ 637570 w 3226038"/>
                <a:gd name="connsiteY188" fmla="*/ 1356501 h 3027035"/>
                <a:gd name="connsiteX189" fmla="*/ 842912 w 3226038"/>
                <a:gd name="connsiteY189" fmla="*/ 1018808 h 3027035"/>
                <a:gd name="connsiteX190" fmla="*/ 2516775 w 3226038"/>
                <a:gd name="connsiteY190" fmla="*/ 2091376 h 3027035"/>
                <a:gd name="connsiteX191" fmla="*/ 2238033 w 3226038"/>
                <a:gd name="connsiteY191" fmla="*/ 2334816 h 3027035"/>
                <a:gd name="connsiteX192" fmla="*/ 2189593 w 3226038"/>
                <a:gd name="connsiteY192" fmla="*/ 2248549 h 3027035"/>
                <a:gd name="connsiteX193" fmla="*/ 2516775 w 3226038"/>
                <a:gd name="connsiteY193" fmla="*/ 2091376 h 3027035"/>
                <a:gd name="connsiteX194" fmla="*/ 687254 w 3226038"/>
                <a:gd name="connsiteY194" fmla="*/ 678482 h 3027035"/>
                <a:gd name="connsiteX195" fmla="*/ 628419 w 3226038"/>
                <a:gd name="connsiteY195" fmla="*/ 1036658 h 3027035"/>
                <a:gd name="connsiteX196" fmla="*/ 532013 w 3226038"/>
                <a:gd name="connsiteY196" fmla="*/ 1014429 h 3027035"/>
                <a:gd name="connsiteX197" fmla="*/ 687254 w 3226038"/>
                <a:gd name="connsiteY197" fmla="*/ 678482 h 3027035"/>
                <a:gd name="connsiteX198" fmla="*/ 2205214 w 3226038"/>
                <a:gd name="connsiteY198" fmla="*/ 1800491 h 3027035"/>
                <a:gd name="connsiteX199" fmla="*/ 2255363 w 3226038"/>
                <a:gd name="connsiteY199" fmla="*/ 1871953 h 3027035"/>
                <a:gd name="connsiteX200" fmla="*/ 2466834 w 3226038"/>
                <a:gd name="connsiteY200" fmla="*/ 2042067 h 3027035"/>
                <a:gd name="connsiteX201" fmla="*/ 2319038 w 3226038"/>
                <a:gd name="connsiteY201" fmla="*/ 2093212 h 3027035"/>
                <a:gd name="connsiteX202" fmla="*/ 2156726 w 3226038"/>
                <a:gd name="connsiteY202" fmla="*/ 1968287 h 3027035"/>
                <a:gd name="connsiteX203" fmla="*/ 2119546 w 3226038"/>
                <a:gd name="connsiteY203" fmla="*/ 1914861 h 3027035"/>
                <a:gd name="connsiteX204" fmla="*/ 1058864 w 3226038"/>
                <a:gd name="connsiteY204" fmla="*/ 897328 h 3027035"/>
                <a:gd name="connsiteX205" fmla="*/ 973209 w 3226038"/>
                <a:gd name="connsiteY205" fmla="*/ 1011681 h 3027035"/>
                <a:gd name="connsiteX206" fmla="*/ 741092 w 3226038"/>
                <a:gd name="connsiteY206" fmla="*/ 868758 h 3027035"/>
                <a:gd name="connsiteX207" fmla="*/ 748615 w 3226038"/>
                <a:gd name="connsiteY207" fmla="*/ 712543 h 3027035"/>
                <a:gd name="connsiteX208" fmla="*/ 1058864 w 3226038"/>
                <a:gd name="connsiteY208" fmla="*/ 897328 h 3027035"/>
                <a:gd name="connsiteX209" fmla="*/ 1948708 w 3226038"/>
                <a:gd name="connsiteY209" fmla="*/ 1321566 h 3027035"/>
                <a:gd name="connsiteX210" fmla="*/ 2096045 w 3226038"/>
                <a:gd name="connsiteY210" fmla="*/ 1452158 h 3027035"/>
                <a:gd name="connsiteX211" fmla="*/ 1919841 w 3226038"/>
                <a:gd name="connsiteY211" fmla="*/ 1466554 h 3027035"/>
                <a:gd name="connsiteX212" fmla="*/ 1885365 w 3226038"/>
                <a:gd name="connsiteY212" fmla="*/ 1472861 h 3027035"/>
                <a:gd name="connsiteX213" fmla="*/ 1879629 w 3226038"/>
                <a:gd name="connsiteY213" fmla="*/ 1489302 h 3027035"/>
                <a:gd name="connsiteX214" fmla="*/ 1908915 w 3226038"/>
                <a:gd name="connsiteY214" fmla="*/ 1464113 h 3027035"/>
                <a:gd name="connsiteX215" fmla="*/ 1878082 w 3226038"/>
                <a:gd name="connsiteY215" fmla="*/ 1523336 h 3027035"/>
                <a:gd name="connsiteX216" fmla="*/ 1882487 w 3226038"/>
                <a:gd name="connsiteY216" fmla="*/ 1659934 h 3027035"/>
                <a:gd name="connsiteX217" fmla="*/ 1908811 w 3226038"/>
                <a:gd name="connsiteY217" fmla="*/ 1703873 h 3027035"/>
                <a:gd name="connsiteX218" fmla="*/ 1939526 w 3226038"/>
                <a:gd name="connsiteY218" fmla="*/ 1677454 h 3027035"/>
                <a:gd name="connsiteX219" fmla="*/ 1922727 w 3226038"/>
                <a:gd name="connsiteY219" fmla="*/ 1706694 h 3027035"/>
                <a:gd name="connsiteX220" fmla="*/ 1917366 w 3226038"/>
                <a:gd name="connsiteY220" fmla="*/ 1718150 h 3027035"/>
                <a:gd name="connsiteX221" fmla="*/ 1918838 w 3226038"/>
                <a:gd name="connsiteY221" fmla="*/ 1720608 h 3027035"/>
                <a:gd name="connsiteX222" fmla="*/ 1973972 w 3226038"/>
                <a:gd name="connsiteY222" fmla="*/ 1767825 h 3027035"/>
                <a:gd name="connsiteX223" fmla="*/ 2071636 w 3226038"/>
                <a:gd name="connsiteY223" fmla="*/ 1813568 h 3027035"/>
                <a:gd name="connsiteX224" fmla="*/ 2173989 w 3226038"/>
                <a:gd name="connsiteY224" fmla="*/ 1826528 h 3027035"/>
                <a:gd name="connsiteX225" fmla="*/ 2117479 w 3226038"/>
                <a:gd name="connsiteY225" fmla="*/ 1890255 h 3027035"/>
                <a:gd name="connsiteX226" fmla="*/ 2048930 w 3226038"/>
                <a:gd name="connsiteY226" fmla="*/ 1880940 h 3027035"/>
                <a:gd name="connsiteX227" fmla="*/ 1912220 w 3226038"/>
                <a:gd name="connsiteY227" fmla="*/ 1805984 h 3027035"/>
                <a:gd name="connsiteX228" fmla="*/ 1900395 w 3226038"/>
                <a:gd name="connsiteY228" fmla="*/ 1792735 h 3027035"/>
                <a:gd name="connsiteX229" fmla="*/ 1898516 w 3226038"/>
                <a:gd name="connsiteY229" fmla="*/ 1805424 h 3027035"/>
                <a:gd name="connsiteX230" fmla="*/ 2004583 w 3226038"/>
                <a:gd name="connsiteY230" fmla="*/ 1981166 h 3027035"/>
                <a:gd name="connsiteX231" fmla="*/ 2102247 w 3226038"/>
                <a:gd name="connsiteY231" fmla="*/ 2026909 h 3027035"/>
                <a:gd name="connsiteX232" fmla="*/ 2204600 w 3226038"/>
                <a:gd name="connsiteY232" fmla="*/ 2039869 h 3027035"/>
                <a:gd name="connsiteX233" fmla="*/ 2148090 w 3226038"/>
                <a:gd name="connsiteY233" fmla="*/ 2103596 h 3027035"/>
                <a:gd name="connsiteX234" fmla="*/ 2144005 w 3226038"/>
                <a:gd name="connsiteY234" fmla="*/ 2103041 h 3027035"/>
                <a:gd name="connsiteX235" fmla="*/ 2136123 w 3226038"/>
                <a:gd name="connsiteY235" fmla="*/ 2142932 h 3027035"/>
                <a:gd name="connsiteX236" fmla="*/ 1880081 w 3226038"/>
                <a:gd name="connsiteY236" fmla="*/ 2329702 h 3027035"/>
                <a:gd name="connsiteX237" fmla="*/ 1837407 w 3226038"/>
                <a:gd name="connsiteY237" fmla="*/ 2326300 h 3027035"/>
                <a:gd name="connsiteX238" fmla="*/ 1811492 w 3226038"/>
                <a:gd name="connsiteY238" fmla="*/ 2326128 h 3027035"/>
                <a:gd name="connsiteX239" fmla="*/ 1813930 w 3226038"/>
                <a:gd name="connsiteY239" fmla="*/ 2322872 h 3027035"/>
                <a:gd name="connsiteX240" fmla="*/ 1765779 w 3226038"/>
                <a:gd name="connsiteY240" fmla="*/ 2311874 h 3027035"/>
                <a:gd name="connsiteX241" fmla="*/ 1660705 w 3226038"/>
                <a:gd name="connsiteY241" fmla="*/ 2252690 h 3027035"/>
                <a:gd name="connsiteX242" fmla="*/ 1627276 w 3226038"/>
                <a:gd name="connsiteY242" fmla="*/ 2234380 h 3027035"/>
                <a:gd name="connsiteX243" fmla="*/ 1627573 w 3226038"/>
                <a:gd name="connsiteY243" fmla="*/ 1891126 h 3027035"/>
                <a:gd name="connsiteX244" fmla="*/ 1607040 w 3226038"/>
                <a:gd name="connsiteY244" fmla="*/ 1970917 h 3027035"/>
                <a:gd name="connsiteX245" fmla="*/ 1771834 w 3226038"/>
                <a:gd name="connsiteY245" fmla="*/ 2221675 h 3027035"/>
                <a:gd name="connsiteX246" fmla="*/ 1891816 w 3226038"/>
                <a:gd name="connsiteY246" fmla="*/ 2240499 h 3027035"/>
                <a:gd name="connsiteX247" fmla="*/ 2009321 w 3226038"/>
                <a:gd name="connsiteY247" fmla="*/ 2219514 h 3027035"/>
                <a:gd name="connsiteX248" fmla="*/ 1999139 w 3226038"/>
                <a:gd name="connsiteY248" fmla="*/ 2239396 h 3027035"/>
                <a:gd name="connsiteX249" fmla="*/ 1999567 w 3226038"/>
                <a:gd name="connsiteY249" fmla="*/ 2239296 h 3027035"/>
                <a:gd name="connsiteX250" fmla="*/ 2044414 w 3226038"/>
                <a:gd name="connsiteY250" fmla="*/ 2218349 h 3027035"/>
                <a:gd name="connsiteX251" fmla="*/ 2118423 w 3226038"/>
                <a:gd name="connsiteY251" fmla="*/ 2140793 h 3027035"/>
                <a:gd name="connsiteX252" fmla="*/ 2133501 w 3226038"/>
                <a:gd name="connsiteY252" fmla="*/ 2101613 h 3027035"/>
                <a:gd name="connsiteX253" fmla="*/ 2079542 w 3226038"/>
                <a:gd name="connsiteY253" fmla="*/ 2094281 h 3027035"/>
                <a:gd name="connsiteX254" fmla="*/ 1905884 w 3226038"/>
                <a:gd name="connsiteY254" fmla="*/ 1977931 h 3027035"/>
                <a:gd name="connsiteX255" fmla="*/ 1880896 w 3226038"/>
                <a:gd name="connsiteY255" fmla="*/ 1954633 h 3027035"/>
                <a:gd name="connsiteX256" fmla="*/ 1852220 w 3226038"/>
                <a:gd name="connsiteY256" fmla="*/ 1798502 h 3027035"/>
                <a:gd name="connsiteX257" fmla="*/ 1867058 w 3226038"/>
                <a:gd name="connsiteY257" fmla="*/ 1756931 h 3027035"/>
                <a:gd name="connsiteX258" fmla="*/ 1850284 w 3226038"/>
                <a:gd name="connsiteY258" fmla="*/ 1741292 h 3027035"/>
                <a:gd name="connsiteX259" fmla="*/ 1828755 w 3226038"/>
                <a:gd name="connsiteY259" fmla="*/ 1697853 h 3027035"/>
                <a:gd name="connsiteX260" fmla="*/ 1817427 w 3226038"/>
                <a:gd name="connsiteY260" fmla="*/ 1628566 h 3027035"/>
                <a:gd name="connsiteX261" fmla="*/ 1795832 w 3226038"/>
                <a:gd name="connsiteY261" fmla="*/ 1673156 h 3027035"/>
                <a:gd name="connsiteX262" fmla="*/ 1557706 w 3226038"/>
                <a:gd name="connsiteY262" fmla="*/ 1787085 h 3027035"/>
                <a:gd name="connsiteX263" fmla="*/ 1509266 w 3226038"/>
                <a:gd name="connsiteY263" fmla="*/ 1700819 h 3027035"/>
                <a:gd name="connsiteX264" fmla="*/ 1800941 w 3226038"/>
                <a:gd name="connsiteY264" fmla="*/ 1621248 h 3027035"/>
                <a:gd name="connsiteX265" fmla="*/ 1813578 w 3226038"/>
                <a:gd name="connsiteY265" fmla="*/ 1599019 h 3027035"/>
                <a:gd name="connsiteX266" fmla="*/ 1819910 w 3226038"/>
                <a:gd name="connsiteY266" fmla="*/ 1600565 h 3027035"/>
                <a:gd name="connsiteX267" fmla="*/ 1821608 w 3226038"/>
                <a:gd name="connsiteY267" fmla="*/ 1585161 h 3027035"/>
                <a:gd name="connsiteX268" fmla="*/ 1823154 w 3226038"/>
                <a:gd name="connsiteY268" fmla="*/ 1580831 h 3027035"/>
                <a:gd name="connsiteX269" fmla="*/ 1792216 w 3226038"/>
                <a:gd name="connsiteY269" fmla="*/ 1559883 h 3027035"/>
                <a:gd name="connsiteX270" fmla="*/ 1717932 w 3226038"/>
                <a:gd name="connsiteY270" fmla="*/ 1500968 h 3027035"/>
                <a:gd name="connsiteX271" fmla="*/ 1748406 w 3226038"/>
                <a:gd name="connsiteY271" fmla="*/ 1490472 h 3027035"/>
                <a:gd name="connsiteX272" fmla="*/ 1926827 w 3226038"/>
                <a:gd name="connsiteY272" fmla="*/ 1363489 h 3027035"/>
                <a:gd name="connsiteX273" fmla="*/ 1948708 w 3226038"/>
                <a:gd name="connsiteY273" fmla="*/ 1321566 h 3027035"/>
                <a:gd name="connsiteX274" fmla="*/ 868204 w 3226038"/>
                <a:gd name="connsiteY274" fmla="*/ 327279 h 3027035"/>
                <a:gd name="connsiteX275" fmla="*/ 839290 w 3226038"/>
                <a:gd name="connsiteY275" fmla="*/ 396067 h 3027035"/>
                <a:gd name="connsiteX276" fmla="*/ 968231 w 3226038"/>
                <a:gd name="connsiteY276" fmla="*/ 659259 h 3027035"/>
                <a:gd name="connsiteX277" fmla="*/ 1200860 w 3226038"/>
                <a:gd name="connsiteY277" fmla="*/ 706168 h 3027035"/>
                <a:gd name="connsiteX278" fmla="*/ 1143757 w 3226038"/>
                <a:gd name="connsiteY278" fmla="*/ 782404 h 3027035"/>
                <a:gd name="connsiteX279" fmla="*/ 858125 w 3226038"/>
                <a:gd name="connsiteY279" fmla="*/ 664851 h 3027035"/>
                <a:gd name="connsiteX280" fmla="*/ 828202 w 3226038"/>
                <a:gd name="connsiteY280" fmla="*/ 641247 h 3027035"/>
                <a:gd name="connsiteX281" fmla="*/ 868204 w 3226038"/>
                <a:gd name="connsiteY281" fmla="*/ 327279 h 3027035"/>
                <a:gd name="connsiteX282" fmla="*/ 2657066 w 3226038"/>
                <a:gd name="connsiteY282" fmla="*/ 1197247 h 3027035"/>
                <a:gd name="connsiteX283" fmla="*/ 2663296 w 3226038"/>
                <a:gd name="connsiteY283" fmla="*/ 1206222 h 3027035"/>
                <a:gd name="connsiteX284" fmla="*/ 2650270 w 3226038"/>
                <a:gd name="connsiteY284" fmla="*/ 1206320 h 3027035"/>
                <a:gd name="connsiteX285" fmla="*/ 3030338 w 3226038"/>
                <a:gd name="connsiteY285" fmla="*/ 1431166 h 3027035"/>
                <a:gd name="connsiteX286" fmla="*/ 2903938 w 3226038"/>
                <a:gd name="connsiteY286" fmla="*/ 1579263 h 3027035"/>
                <a:gd name="connsiteX287" fmla="*/ 2811168 w 3226038"/>
                <a:gd name="connsiteY287" fmla="*/ 1587131 h 3027035"/>
                <a:gd name="connsiteX288" fmla="*/ 2775539 w 3226038"/>
                <a:gd name="connsiteY288" fmla="*/ 1575913 h 3027035"/>
                <a:gd name="connsiteX289" fmla="*/ 2614417 w 3226038"/>
                <a:gd name="connsiteY289" fmla="*/ 1527673 h 3027035"/>
                <a:gd name="connsiteX290" fmla="*/ 2474755 w 3226038"/>
                <a:gd name="connsiteY290" fmla="*/ 1440641 h 3027035"/>
                <a:gd name="connsiteX291" fmla="*/ 2543000 w 3226038"/>
                <a:gd name="connsiteY291" fmla="*/ 1349530 h 3027035"/>
                <a:gd name="connsiteX292" fmla="*/ 2704508 w 3226038"/>
                <a:gd name="connsiteY292" fmla="*/ 1424676 h 3027035"/>
                <a:gd name="connsiteX293" fmla="*/ 2882339 w 3226038"/>
                <a:gd name="connsiteY293" fmla="*/ 1461929 h 3027035"/>
                <a:gd name="connsiteX294" fmla="*/ 3030338 w 3226038"/>
                <a:gd name="connsiteY294" fmla="*/ 1431166 h 3027035"/>
                <a:gd name="connsiteX295" fmla="*/ 1176421 w 3226038"/>
                <a:gd name="connsiteY295" fmla="*/ 0 h 3027035"/>
                <a:gd name="connsiteX296" fmla="*/ 1188515 w 3226038"/>
                <a:gd name="connsiteY296" fmla="*/ 150678 h 3027035"/>
                <a:gd name="connsiteX297" fmla="*/ 1394438 w 3226038"/>
                <a:gd name="connsiteY297" fmla="*/ 447731 h 3027035"/>
                <a:gd name="connsiteX298" fmla="*/ 1326486 w 3226038"/>
                <a:gd name="connsiteY298" fmla="*/ 538450 h 3027035"/>
                <a:gd name="connsiteX299" fmla="*/ 1109160 w 3226038"/>
                <a:gd name="connsiteY299" fmla="*/ 285219 h 3027035"/>
                <a:gd name="connsiteX300" fmla="*/ 1088376 w 3226038"/>
                <a:gd name="connsiteY300" fmla="*/ 254181 h 3027035"/>
                <a:gd name="connsiteX301" fmla="*/ 1069841 w 3226038"/>
                <a:gd name="connsiteY301" fmla="*/ 162942 h 3027035"/>
                <a:gd name="connsiteX302" fmla="*/ 1176421 w 3226038"/>
                <a:gd name="connsiteY302" fmla="*/ 0 h 3027035"/>
                <a:gd name="connsiteX303" fmla="*/ 2074059 w 3226038"/>
                <a:gd name="connsiteY303" fmla="*/ 622382 h 3027035"/>
                <a:gd name="connsiteX304" fmla="*/ 2039980 w 3226038"/>
                <a:gd name="connsiteY304" fmla="*/ 655169 h 3027035"/>
                <a:gd name="connsiteX305" fmla="*/ 1968289 w 3226038"/>
                <a:gd name="connsiteY305" fmla="*/ 862097 h 3027035"/>
                <a:gd name="connsiteX306" fmla="*/ 1966785 w 3226038"/>
                <a:gd name="connsiteY306" fmla="*/ 894292 h 3027035"/>
                <a:gd name="connsiteX307" fmla="*/ 1889360 w 3226038"/>
                <a:gd name="connsiteY307" fmla="*/ 839571 h 3027035"/>
                <a:gd name="connsiteX308" fmla="*/ 1874609 w 3226038"/>
                <a:gd name="connsiteY308" fmla="*/ 827382 h 3027035"/>
                <a:gd name="connsiteX309" fmla="*/ 1876383 w 3226038"/>
                <a:gd name="connsiteY309" fmla="*/ 836472 h 3027035"/>
                <a:gd name="connsiteX310" fmla="*/ 1856444 w 3226038"/>
                <a:gd name="connsiteY310" fmla="*/ 910904 h 3027035"/>
                <a:gd name="connsiteX311" fmla="*/ 1857429 w 3226038"/>
                <a:gd name="connsiteY311" fmla="*/ 965196 h 3027035"/>
                <a:gd name="connsiteX312" fmla="*/ 2016558 w 3226038"/>
                <a:gd name="connsiteY312" fmla="*/ 1064158 h 3027035"/>
                <a:gd name="connsiteX313" fmla="*/ 2112556 w 3226038"/>
                <a:gd name="connsiteY313" fmla="*/ 1040858 h 3027035"/>
                <a:gd name="connsiteX314" fmla="*/ 2148781 w 3226038"/>
                <a:gd name="connsiteY314" fmla="*/ 1089413 h 3027035"/>
                <a:gd name="connsiteX315" fmla="*/ 2161420 w 3226038"/>
                <a:gd name="connsiteY315" fmla="*/ 1196466 h 3027035"/>
                <a:gd name="connsiteX316" fmla="*/ 2445423 w 3226038"/>
                <a:gd name="connsiteY316" fmla="*/ 1454419 h 3027035"/>
                <a:gd name="connsiteX317" fmla="*/ 2469057 w 3226038"/>
                <a:gd name="connsiteY317" fmla="*/ 1472121 h 3027035"/>
                <a:gd name="connsiteX318" fmla="*/ 2410394 w 3226038"/>
                <a:gd name="connsiteY318" fmla="*/ 1490064 h 3027035"/>
                <a:gd name="connsiteX319" fmla="*/ 2337107 w 3226038"/>
                <a:gd name="connsiteY319" fmla="*/ 1581550 h 3027035"/>
                <a:gd name="connsiteX320" fmla="*/ 2342804 w 3226038"/>
                <a:gd name="connsiteY320" fmla="*/ 1616802 h 3027035"/>
                <a:gd name="connsiteX321" fmla="*/ 2347317 w 3226038"/>
                <a:gd name="connsiteY321" fmla="*/ 1610776 h 3027035"/>
                <a:gd name="connsiteX322" fmla="*/ 2381405 w 3226038"/>
                <a:gd name="connsiteY322" fmla="*/ 1711111 h 3027035"/>
                <a:gd name="connsiteX323" fmla="*/ 2430032 w 3226038"/>
                <a:gd name="connsiteY323" fmla="*/ 1781159 h 3027035"/>
                <a:gd name="connsiteX324" fmla="*/ 2456217 w 3226038"/>
                <a:gd name="connsiteY324" fmla="*/ 1816330 h 3027035"/>
                <a:gd name="connsiteX325" fmla="*/ 2745046 w 3226038"/>
                <a:gd name="connsiteY325" fmla="*/ 1866063 h 3027035"/>
                <a:gd name="connsiteX326" fmla="*/ 2802929 w 3226038"/>
                <a:gd name="connsiteY326" fmla="*/ 1818974 h 3027035"/>
                <a:gd name="connsiteX327" fmla="*/ 2512876 w 3226038"/>
                <a:gd name="connsiteY327" fmla="*/ 1945644 h 3027035"/>
                <a:gd name="connsiteX328" fmla="*/ 2481810 w 3226038"/>
                <a:gd name="connsiteY328" fmla="*/ 1923566 h 3027035"/>
                <a:gd name="connsiteX329" fmla="*/ 2315751 w 3226038"/>
                <a:gd name="connsiteY329" fmla="*/ 1759853 h 3027035"/>
                <a:gd name="connsiteX330" fmla="*/ 2311255 w 3226038"/>
                <a:gd name="connsiteY330" fmla="*/ 1747006 h 3027035"/>
                <a:gd name="connsiteX331" fmla="*/ 2286633 w 3226038"/>
                <a:gd name="connsiteY331" fmla="*/ 1691311 h 3027035"/>
                <a:gd name="connsiteX332" fmla="*/ 2299909 w 3226038"/>
                <a:gd name="connsiteY332" fmla="*/ 1497752 h 3027035"/>
                <a:gd name="connsiteX333" fmla="*/ 2206345 w 3226038"/>
                <a:gd name="connsiteY333" fmla="*/ 1452662 h 3027035"/>
                <a:gd name="connsiteX334" fmla="*/ 2072269 w 3226038"/>
                <a:gd name="connsiteY334" fmla="*/ 1201093 h 3027035"/>
                <a:gd name="connsiteX335" fmla="*/ 2023472 w 3226038"/>
                <a:gd name="connsiteY335" fmla="*/ 1155022 h 3027035"/>
                <a:gd name="connsiteX336" fmla="*/ 1812353 w 3226038"/>
                <a:gd name="connsiteY336" fmla="*/ 1082572 h 3027035"/>
                <a:gd name="connsiteX337" fmla="*/ 1471695 w 3226038"/>
                <a:gd name="connsiteY337" fmla="*/ 1113080 h 3027035"/>
                <a:gd name="connsiteX338" fmla="*/ 1442475 w 3226038"/>
                <a:gd name="connsiteY338" fmla="*/ 1155537 h 3027035"/>
                <a:gd name="connsiteX339" fmla="*/ 1417413 w 3226038"/>
                <a:gd name="connsiteY339" fmla="*/ 1241357 h 3027035"/>
                <a:gd name="connsiteX340" fmla="*/ 1423265 w 3226038"/>
                <a:gd name="connsiteY340" fmla="*/ 1362666 h 3027035"/>
                <a:gd name="connsiteX341" fmla="*/ 1654912 w 3226038"/>
                <a:gd name="connsiteY341" fmla="*/ 1553391 h 3027035"/>
                <a:gd name="connsiteX342" fmla="*/ 1736445 w 3226038"/>
                <a:gd name="connsiteY342" fmla="*/ 1541531 h 3027035"/>
                <a:gd name="connsiteX343" fmla="*/ 1467866 w 3226038"/>
                <a:gd name="connsiteY343" fmla="*/ 1564711 h 3027035"/>
                <a:gd name="connsiteX344" fmla="*/ 1462696 w 3226038"/>
                <a:gd name="connsiteY344" fmla="*/ 1561492 h 3027035"/>
                <a:gd name="connsiteX345" fmla="*/ 1457674 w 3226038"/>
                <a:gd name="connsiteY345" fmla="*/ 1588601 h 3027035"/>
                <a:gd name="connsiteX346" fmla="*/ 1199754 w 3226038"/>
                <a:gd name="connsiteY346" fmla="*/ 1781972 h 3027035"/>
                <a:gd name="connsiteX347" fmla="*/ 1157080 w 3226038"/>
                <a:gd name="connsiteY347" fmla="*/ 1778569 h 3027035"/>
                <a:gd name="connsiteX348" fmla="*/ 1131165 w 3226038"/>
                <a:gd name="connsiteY348" fmla="*/ 1778397 h 3027035"/>
                <a:gd name="connsiteX349" fmla="*/ 1188760 w 3226038"/>
                <a:gd name="connsiteY349" fmla="*/ 1701505 h 3027035"/>
                <a:gd name="connsiteX350" fmla="*/ 1273118 w 3226038"/>
                <a:gd name="connsiteY350" fmla="*/ 1702298 h 3027035"/>
                <a:gd name="connsiteX351" fmla="*/ 1364088 w 3226038"/>
                <a:gd name="connsiteY351" fmla="*/ 1670618 h 3027035"/>
                <a:gd name="connsiteX352" fmla="*/ 1443789 w 3226038"/>
                <a:gd name="connsiteY352" fmla="*/ 1581441 h 3027035"/>
                <a:gd name="connsiteX353" fmla="*/ 1452947 w 3226038"/>
                <a:gd name="connsiteY353" fmla="*/ 1555423 h 3027035"/>
                <a:gd name="connsiteX354" fmla="*/ 1434181 w 3226038"/>
                <a:gd name="connsiteY354" fmla="*/ 1543741 h 3027035"/>
                <a:gd name="connsiteX355" fmla="*/ 1395137 w 3226038"/>
                <a:gd name="connsiteY355" fmla="*/ 1505029 h 3027035"/>
                <a:gd name="connsiteX356" fmla="*/ 1380516 w 3226038"/>
                <a:gd name="connsiteY356" fmla="*/ 1469830 h 3027035"/>
                <a:gd name="connsiteX357" fmla="*/ 1332937 w 3226038"/>
                <a:gd name="connsiteY357" fmla="*/ 1359016 h 3027035"/>
                <a:gd name="connsiteX358" fmla="*/ 1331626 w 3226038"/>
                <a:gd name="connsiteY358" fmla="*/ 1347874 h 3027035"/>
                <a:gd name="connsiteX359" fmla="*/ 1272780 w 3226038"/>
                <a:gd name="connsiteY359" fmla="*/ 1404764 h 3027035"/>
                <a:gd name="connsiteX360" fmla="*/ 1193860 w 3226038"/>
                <a:gd name="connsiteY360" fmla="*/ 1391893 h 3027035"/>
                <a:gd name="connsiteX361" fmla="*/ 1008134 w 3226038"/>
                <a:gd name="connsiteY361" fmla="*/ 1250070 h 3027035"/>
                <a:gd name="connsiteX362" fmla="*/ 982412 w 3226038"/>
                <a:gd name="connsiteY362" fmla="*/ 1221942 h 3027035"/>
                <a:gd name="connsiteX363" fmla="*/ 1093583 w 3226038"/>
                <a:gd name="connsiteY363" fmla="*/ 897188 h 3027035"/>
                <a:gd name="connsiteX364" fmla="*/ 1048374 w 3226038"/>
                <a:gd name="connsiteY364" fmla="*/ 966069 h 3027035"/>
                <a:gd name="connsiteX365" fmla="*/ 1123324 w 3226038"/>
                <a:gd name="connsiteY365" fmla="*/ 1256619 h 3027035"/>
                <a:gd name="connsiteX366" fmla="*/ 1230792 w 3226038"/>
                <a:gd name="connsiteY366" fmla="*/ 1313193 h 3027035"/>
                <a:gd name="connsiteX367" fmla="*/ 1329324 w 3226038"/>
                <a:gd name="connsiteY367" fmla="*/ 1328309 h 3027035"/>
                <a:gd name="connsiteX368" fmla="*/ 1326119 w 3226038"/>
                <a:gd name="connsiteY368" fmla="*/ 1301081 h 3027035"/>
                <a:gd name="connsiteX369" fmla="*/ 1330478 w 3226038"/>
                <a:gd name="connsiteY369" fmla="*/ 1241565 h 3027035"/>
                <a:gd name="connsiteX370" fmla="*/ 1347395 w 3226038"/>
                <a:gd name="connsiteY370" fmla="*/ 1181539 h 3027035"/>
                <a:gd name="connsiteX371" fmla="*/ 1289273 w 3226038"/>
                <a:gd name="connsiteY371" fmla="*/ 1135853 h 3027035"/>
                <a:gd name="connsiteX372" fmla="*/ 1231511 w 3226038"/>
                <a:gd name="connsiteY372" fmla="*/ 1069976 h 3027035"/>
                <a:gd name="connsiteX373" fmla="*/ 1254367 w 3226038"/>
                <a:gd name="connsiteY373" fmla="*/ 1063295 h 3027035"/>
                <a:gd name="connsiteX374" fmla="*/ 1356051 w 3226038"/>
                <a:gd name="connsiteY374" fmla="*/ 994271 h 3027035"/>
                <a:gd name="connsiteX375" fmla="*/ 1316957 w 3226038"/>
                <a:gd name="connsiteY375" fmla="*/ 925715 h 3027035"/>
                <a:gd name="connsiteX376" fmla="*/ 1297765 w 3226038"/>
                <a:gd name="connsiteY376" fmla="*/ 883688 h 3027035"/>
                <a:gd name="connsiteX377" fmla="*/ 1289903 w 3226038"/>
                <a:gd name="connsiteY377" fmla="*/ 841227 h 3027035"/>
                <a:gd name="connsiteX378" fmla="*/ 1324580 w 3226038"/>
                <a:gd name="connsiteY378" fmla="*/ 794932 h 3027035"/>
                <a:gd name="connsiteX379" fmla="*/ 1324878 w 3226038"/>
                <a:gd name="connsiteY379" fmla="*/ 795979 h 3027035"/>
                <a:gd name="connsiteX380" fmla="*/ 1400007 w 3226038"/>
                <a:gd name="connsiteY380" fmla="*/ 911757 h 3027035"/>
                <a:gd name="connsiteX381" fmla="*/ 1615887 w 3226038"/>
                <a:gd name="connsiteY381" fmla="*/ 984205 h 3027035"/>
                <a:gd name="connsiteX382" fmla="*/ 1841277 w 3226038"/>
                <a:gd name="connsiteY382" fmla="*/ 840131 h 3027035"/>
                <a:gd name="connsiteX383" fmla="*/ 1849521 w 3226038"/>
                <a:gd name="connsiteY383" fmla="*/ 806651 h 3027035"/>
                <a:gd name="connsiteX384" fmla="*/ 1816219 w 3226038"/>
                <a:gd name="connsiteY384" fmla="*/ 779132 h 3027035"/>
                <a:gd name="connsiteX385" fmla="*/ 1946679 w 3226038"/>
                <a:gd name="connsiteY385" fmla="*/ 725712 h 3027035"/>
                <a:gd name="connsiteX386" fmla="*/ 1943038 w 3226038"/>
                <a:gd name="connsiteY386" fmla="*/ 690853 h 3027035"/>
                <a:gd name="connsiteX387" fmla="*/ 1907308 w 3226038"/>
                <a:gd name="connsiteY387" fmla="*/ 517710 h 3027035"/>
                <a:gd name="connsiteX388" fmla="*/ 2074059 w 3226038"/>
                <a:gd name="connsiteY388" fmla="*/ 622382 h 3027035"/>
                <a:gd name="connsiteX389" fmla="*/ 3226038 w 3226038"/>
                <a:gd name="connsiteY389" fmla="*/ 1170010 h 3027035"/>
                <a:gd name="connsiteX390" fmla="*/ 3039800 w 3226038"/>
                <a:gd name="connsiteY390" fmla="*/ 1363835 h 3027035"/>
                <a:gd name="connsiteX391" fmla="*/ 2986179 w 3226038"/>
                <a:gd name="connsiteY391" fmla="*/ 1265779 h 3027035"/>
                <a:gd name="connsiteX392" fmla="*/ 3226038 w 3226038"/>
                <a:gd name="connsiteY392" fmla="*/ 1170010 h 3027035"/>
                <a:gd name="connsiteX393" fmla="*/ 2599109 w 3226038"/>
                <a:gd name="connsiteY393" fmla="*/ 557336 h 3027035"/>
                <a:gd name="connsiteX394" fmla="*/ 2605711 w 3226038"/>
                <a:gd name="connsiteY394" fmla="*/ 567191 h 3027035"/>
                <a:gd name="connsiteX395" fmla="*/ 2491393 w 3226038"/>
                <a:gd name="connsiteY395" fmla="*/ 846915 h 3027035"/>
                <a:gd name="connsiteX396" fmla="*/ 2621619 w 3226038"/>
                <a:gd name="connsiteY396" fmla="*/ 1033715 h 3027035"/>
                <a:gd name="connsiteX397" fmla="*/ 2753852 w 3226038"/>
                <a:gd name="connsiteY397" fmla="*/ 1073258 h 3027035"/>
                <a:gd name="connsiteX398" fmla="*/ 2785478 w 3226038"/>
                <a:gd name="connsiteY398" fmla="*/ 1080287 h 3027035"/>
                <a:gd name="connsiteX399" fmla="*/ 2631577 w 3226038"/>
                <a:gd name="connsiteY399" fmla="*/ 1117339 h 3027035"/>
                <a:gd name="connsiteX400" fmla="*/ 2554794 w 3226038"/>
                <a:gd name="connsiteY400" fmla="*/ 1099098 h 3027035"/>
                <a:gd name="connsiteX401" fmla="*/ 2517147 w 3226038"/>
                <a:gd name="connsiteY401" fmla="*/ 1216089 h 3027035"/>
                <a:gd name="connsiteX402" fmla="*/ 2517162 w 3226038"/>
                <a:gd name="connsiteY402" fmla="*/ 1239901 h 3027035"/>
                <a:gd name="connsiteX403" fmla="*/ 2437701 w 3226038"/>
                <a:gd name="connsiteY403" fmla="*/ 1202993 h 3027035"/>
                <a:gd name="connsiteX404" fmla="*/ 2308110 w 3226038"/>
                <a:gd name="connsiteY404" fmla="*/ 1120205 h 3027035"/>
                <a:gd name="connsiteX405" fmla="*/ 2309631 w 3226038"/>
                <a:gd name="connsiteY405" fmla="*/ 1116584 h 3027035"/>
                <a:gd name="connsiteX406" fmla="*/ 2313249 w 3226038"/>
                <a:gd name="connsiteY406" fmla="*/ 1113344 h 3027035"/>
                <a:gd name="connsiteX407" fmla="*/ 2341752 w 3226038"/>
                <a:gd name="connsiteY407" fmla="*/ 686035 h 3027035"/>
                <a:gd name="connsiteX408" fmla="*/ 2212861 w 3226038"/>
                <a:gd name="connsiteY408" fmla="*/ 503806 h 3027035"/>
                <a:gd name="connsiteX409" fmla="*/ 2154928 w 3226038"/>
                <a:gd name="connsiteY409" fmla="*/ 469932 h 3027035"/>
                <a:gd name="connsiteX410" fmla="*/ 1875809 w 3226038"/>
                <a:gd name="connsiteY410" fmla="*/ 412002 h 3027035"/>
                <a:gd name="connsiteX411" fmla="*/ 1806230 w 3226038"/>
                <a:gd name="connsiteY411" fmla="*/ 334892 h 3027035"/>
                <a:gd name="connsiteX412" fmla="*/ 1556710 w 3226038"/>
                <a:gd name="connsiteY412" fmla="*/ 393148 h 3027035"/>
                <a:gd name="connsiteX413" fmla="*/ 1495496 w 3226038"/>
                <a:gd name="connsiteY413" fmla="*/ 288983 h 3027035"/>
                <a:gd name="connsiteX414" fmla="*/ 1715354 w 3226038"/>
                <a:gd name="connsiteY414" fmla="*/ 322756 h 3027035"/>
                <a:gd name="connsiteX415" fmla="*/ 1782541 w 3226038"/>
                <a:gd name="connsiteY415" fmla="*/ 226703 h 3027035"/>
                <a:gd name="connsiteX416" fmla="*/ 1783266 w 3226038"/>
                <a:gd name="connsiteY416" fmla="*/ 165361 h 3027035"/>
                <a:gd name="connsiteX417" fmla="*/ 1806899 w 3226038"/>
                <a:gd name="connsiteY417" fmla="*/ 183063 h 3027035"/>
                <a:gd name="connsiteX418" fmla="*/ 2134301 w 3226038"/>
                <a:gd name="connsiteY418" fmla="*/ 383077 h 3027035"/>
                <a:gd name="connsiteX419" fmla="*/ 2240589 w 3226038"/>
                <a:gd name="connsiteY419" fmla="*/ 365104 h 3027035"/>
                <a:gd name="connsiteX420" fmla="*/ 2297370 w 3226038"/>
                <a:gd name="connsiteY420" fmla="*/ 386215 h 3027035"/>
                <a:gd name="connsiteX421" fmla="*/ 2302004 w 3226038"/>
                <a:gd name="connsiteY421" fmla="*/ 484891 h 3027035"/>
                <a:gd name="connsiteX422" fmla="*/ 2441717 w 3226038"/>
                <a:gd name="connsiteY422" fmla="*/ 609774 h 3027035"/>
                <a:gd name="connsiteX423" fmla="*/ 2494096 w 3226038"/>
                <a:gd name="connsiteY423" fmla="*/ 595453 h 3027035"/>
                <a:gd name="connsiteX424" fmla="*/ 2586652 w 3226038"/>
                <a:gd name="connsiteY424" fmla="*/ 552914 h 3027035"/>
                <a:gd name="connsiteX425" fmla="*/ 2599109 w 3226038"/>
                <a:gd name="connsiteY425"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245598 w 3226038"/>
                <a:gd name="connsiteY150" fmla="*/ 2824694 h 3027035"/>
                <a:gd name="connsiteX151" fmla="*/ 1314357 w 3226038"/>
                <a:gd name="connsiteY151" fmla="*/ 2805982 h 3027035"/>
                <a:gd name="connsiteX152" fmla="*/ 1582565 w 3226038"/>
                <a:gd name="connsiteY152" fmla="*/ 2947668 h 3027035"/>
                <a:gd name="connsiteX153" fmla="*/ 1872394 w 3226038"/>
                <a:gd name="connsiteY153" fmla="*/ 2840437 h 3027035"/>
                <a:gd name="connsiteX154" fmla="*/ 1765658 w 3226038"/>
                <a:gd name="connsiteY154" fmla="*/ 2986896 h 3027035"/>
                <a:gd name="connsiteX155" fmla="*/ 1559806 w 3226038"/>
                <a:gd name="connsiteY155" fmla="*/ 3024598 h 3027035"/>
                <a:gd name="connsiteX156" fmla="*/ 1323343 w 3226038"/>
                <a:gd name="connsiteY156" fmla="*/ 2933795 h 3027035"/>
                <a:gd name="connsiteX157" fmla="*/ 1018886 w 3226038"/>
                <a:gd name="connsiteY157" fmla="*/ 2795305 h 3027035"/>
                <a:gd name="connsiteX158" fmla="*/ 970675 w 3226038"/>
                <a:gd name="connsiteY158" fmla="*/ 2772285 h 3027035"/>
                <a:gd name="connsiteX159" fmla="*/ 620567 w 3226038"/>
                <a:gd name="connsiteY159" fmla="*/ 2513611 h 3027035"/>
                <a:gd name="connsiteX160" fmla="*/ 512110 w 3226038"/>
                <a:gd name="connsiteY160" fmla="*/ 2412141 h 3027035"/>
                <a:gd name="connsiteX161" fmla="*/ 309550 w 3226038"/>
                <a:gd name="connsiteY161" fmla="*/ 2318730 h 3027035"/>
                <a:gd name="connsiteX162" fmla="*/ 271890 w 3226038"/>
                <a:gd name="connsiteY162" fmla="*/ 2103679 h 3027035"/>
                <a:gd name="connsiteX163" fmla="*/ 197030 w 3226038"/>
                <a:gd name="connsiteY163" fmla="*/ 2025682 h 3027035"/>
                <a:gd name="connsiteX164" fmla="*/ 42961 w 3226038"/>
                <a:gd name="connsiteY164" fmla="*/ 1878648 h 3027035"/>
                <a:gd name="connsiteX165" fmla="*/ 10241 w 3226038"/>
                <a:gd name="connsiteY165" fmla="*/ 1645877 h 3027035"/>
                <a:gd name="connsiteX166" fmla="*/ 149602 w 3226038"/>
                <a:gd name="connsiteY166" fmla="*/ 1507488 h 3027035"/>
                <a:gd name="connsiteX167" fmla="*/ 69504 w 3226038"/>
                <a:gd name="connsiteY167" fmla="*/ 1674797 h 3027035"/>
                <a:gd name="connsiteX168" fmla="*/ 279249 w 3226038"/>
                <a:gd name="connsiteY168" fmla="*/ 1988992 h 3027035"/>
                <a:gd name="connsiteX169" fmla="*/ 316193 w 3226038"/>
                <a:gd name="connsiteY169" fmla="*/ 1991729 h 3027035"/>
                <a:gd name="connsiteX170" fmla="*/ 319053 w 3226038"/>
                <a:gd name="connsiteY170" fmla="*/ 1985609 h 3027035"/>
                <a:gd name="connsiteX171" fmla="*/ 307569 w 3226038"/>
                <a:gd name="connsiteY171" fmla="*/ 1949900 h 3027035"/>
                <a:gd name="connsiteX172" fmla="*/ 306486 w 3226038"/>
                <a:gd name="connsiteY172" fmla="*/ 1940694 h 3027035"/>
                <a:gd name="connsiteX173" fmla="*/ 302243 w 3226038"/>
                <a:gd name="connsiteY173" fmla="*/ 1937639 h 3027035"/>
                <a:gd name="connsiteX174" fmla="*/ 294636 w 3226038"/>
                <a:gd name="connsiteY174" fmla="*/ 1920784 h 3027035"/>
                <a:gd name="connsiteX175" fmla="*/ 293312 w 3226038"/>
                <a:gd name="connsiteY175" fmla="*/ 1627034 h 3027035"/>
                <a:gd name="connsiteX176" fmla="*/ 380880 w 3226038"/>
                <a:gd name="connsiteY176" fmla="*/ 1526015 h 3027035"/>
                <a:gd name="connsiteX177" fmla="*/ 329214 w 3226038"/>
                <a:gd name="connsiteY177" fmla="*/ 1459943 h 3027035"/>
                <a:gd name="connsiteX178" fmla="*/ 321211 w 3226038"/>
                <a:gd name="connsiteY178" fmla="*/ 1456328 h 3027035"/>
                <a:gd name="connsiteX179" fmla="*/ 268085 w 3226038"/>
                <a:gd name="connsiteY179" fmla="*/ 1185660 h 3027035"/>
                <a:gd name="connsiteX180" fmla="*/ 281857 w 3226038"/>
                <a:gd name="connsiteY180" fmla="*/ 1276902 h 3027035"/>
                <a:gd name="connsiteX181" fmla="*/ 517812 w 3226038"/>
                <a:gd name="connsiteY181" fmla="*/ 1465542 h 3027035"/>
                <a:gd name="connsiteX182" fmla="*/ 611355 w 3226038"/>
                <a:gd name="connsiteY182" fmla="*/ 1477295 h 3027035"/>
                <a:gd name="connsiteX183" fmla="*/ 611703 w 3226038"/>
                <a:gd name="connsiteY183" fmla="*/ 1480155 h 3027035"/>
                <a:gd name="connsiteX184" fmla="*/ 612118 w 3226038"/>
                <a:gd name="connsiteY184" fmla="*/ 1477866 h 3027035"/>
                <a:gd name="connsiteX185" fmla="*/ 662263 w 3226038"/>
                <a:gd name="connsiteY185" fmla="*/ 1427900 h 3027035"/>
                <a:gd name="connsiteX186" fmla="*/ 662059 w 3226038"/>
                <a:gd name="connsiteY186" fmla="*/ 1427220 h 3027035"/>
                <a:gd name="connsiteX187" fmla="*/ 661901 w 3226038"/>
                <a:gd name="connsiteY187" fmla="*/ 1426988 h 3027035"/>
                <a:gd name="connsiteX188" fmla="*/ 661951 w 3226038"/>
                <a:gd name="connsiteY188" fmla="*/ 1426862 h 3027035"/>
                <a:gd name="connsiteX189" fmla="*/ 652834 w 3226038"/>
                <a:gd name="connsiteY189" fmla="*/ 1396497 h 3027035"/>
                <a:gd name="connsiteX190" fmla="*/ 637570 w 3226038"/>
                <a:gd name="connsiteY190" fmla="*/ 1356501 h 3027035"/>
                <a:gd name="connsiteX191" fmla="*/ 842912 w 3226038"/>
                <a:gd name="connsiteY191" fmla="*/ 1018808 h 3027035"/>
                <a:gd name="connsiteX192" fmla="*/ 2516775 w 3226038"/>
                <a:gd name="connsiteY192" fmla="*/ 2091376 h 3027035"/>
                <a:gd name="connsiteX193" fmla="*/ 2238033 w 3226038"/>
                <a:gd name="connsiteY193" fmla="*/ 2334816 h 3027035"/>
                <a:gd name="connsiteX194" fmla="*/ 2189593 w 3226038"/>
                <a:gd name="connsiteY194" fmla="*/ 2248549 h 3027035"/>
                <a:gd name="connsiteX195" fmla="*/ 2516775 w 3226038"/>
                <a:gd name="connsiteY195" fmla="*/ 2091376 h 3027035"/>
                <a:gd name="connsiteX196" fmla="*/ 687254 w 3226038"/>
                <a:gd name="connsiteY196" fmla="*/ 678482 h 3027035"/>
                <a:gd name="connsiteX197" fmla="*/ 628419 w 3226038"/>
                <a:gd name="connsiteY197" fmla="*/ 1036658 h 3027035"/>
                <a:gd name="connsiteX198" fmla="*/ 532013 w 3226038"/>
                <a:gd name="connsiteY198" fmla="*/ 1014429 h 3027035"/>
                <a:gd name="connsiteX199" fmla="*/ 687254 w 3226038"/>
                <a:gd name="connsiteY199" fmla="*/ 678482 h 3027035"/>
                <a:gd name="connsiteX200" fmla="*/ 2205214 w 3226038"/>
                <a:gd name="connsiteY200" fmla="*/ 1800491 h 3027035"/>
                <a:gd name="connsiteX201" fmla="*/ 2255363 w 3226038"/>
                <a:gd name="connsiteY201" fmla="*/ 1871953 h 3027035"/>
                <a:gd name="connsiteX202" fmla="*/ 2466834 w 3226038"/>
                <a:gd name="connsiteY202" fmla="*/ 2042067 h 3027035"/>
                <a:gd name="connsiteX203" fmla="*/ 2319038 w 3226038"/>
                <a:gd name="connsiteY203" fmla="*/ 2093212 h 3027035"/>
                <a:gd name="connsiteX204" fmla="*/ 2156726 w 3226038"/>
                <a:gd name="connsiteY204" fmla="*/ 1968287 h 3027035"/>
                <a:gd name="connsiteX205" fmla="*/ 2119546 w 3226038"/>
                <a:gd name="connsiteY205" fmla="*/ 1914861 h 3027035"/>
                <a:gd name="connsiteX206" fmla="*/ 2205214 w 3226038"/>
                <a:gd name="connsiteY206" fmla="*/ 1800491 h 3027035"/>
                <a:gd name="connsiteX207" fmla="*/ 1058864 w 3226038"/>
                <a:gd name="connsiteY207" fmla="*/ 897328 h 3027035"/>
                <a:gd name="connsiteX208" fmla="*/ 973209 w 3226038"/>
                <a:gd name="connsiteY208" fmla="*/ 1011681 h 3027035"/>
                <a:gd name="connsiteX209" fmla="*/ 741092 w 3226038"/>
                <a:gd name="connsiteY209" fmla="*/ 868758 h 3027035"/>
                <a:gd name="connsiteX210" fmla="*/ 748615 w 3226038"/>
                <a:gd name="connsiteY210" fmla="*/ 712543 h 3027035"/>
                <a:gd name="connsiteX211" fmla="*/ 1058864 w 3226038"/>
                <a:gd name="connsiteY211" fmla="*/ 897328 h 3027035"/>
                <a:gd name="connsiteX212" fmla="*/ 1948708 w 3226038"/>
                <a:gd name="connsiteY212" fmla="*/ 1321566 h 3027035"/>
                <a:gd name="connsiteX213" fmla="*/ 2096045 w 3226038"/>
                <a:gd name="connsiteY213" fmla="*/ 1452158 h 3027035"/>
                <a:gd name="connsiteX214" fmla="*/ 1919841 w 3226038"/>
                <a:gd name="connsiteY214" fmla="*/ 1466554 h 3027035"/>
                <a:gd name="connsiteX215" fmla="*/ 1885365 w 3226038"/>
                <a:gd name="connsiteY215" fmla="*/ 1472861 h 3027035"/>
                <a:gd name="connsiteX216" fmla="*/ 1879629 w 3226038"/>
                <a:gd name="connsiteY216" fmla="*/ 1489302 h 3027035"/>
                <a:gd name="connsiteX217" fmla="*/ 1908915 w 3226038"/>
                <a:gd name="connsiteY217" fmla="*/ 1464113 h 3027035"/>
                <a:gd name="connsiteX218" fmla="*/ 1878082 w 3226038"/>
                <a:gd name="connsiteY218" fmla="*/ 1523336 h 3027035"/>
                <a:gd name="connsiteX219" fmla="*/ 1882487 w 3226038"/>
                <a:gd name="connsiteY219" fmla="*/ 1659934 h 3027035"/>
                <a:gd name="connsiteX220" fmla="*/ 1908811 w 3226038"/>
                <a:gd name="connsiteY220" fmla="*/ 1703873 h 3027035"/>
                <a:gd name="connsiteX221" fmla="*/ 1939526 w 3226038"/>
                <a:gd name="connsiteY221" fmla="*/ 1677454 h 3027035"/>
                <a:gd name="connsiteX222" fmla="*/ 1922727 w 3226038"/>
                <a:gd name="connsiteY222" fmla="*/ 1706694 h 3027035"/>
                <a:gd name="connsiteX223" fmla="*/ 1917366 w 3226038"/>
                <a:gd name="connsiteY223" fmla="*/ 1718150 h 3027035"/>
                <a:gd name="connsiteX224" fmla="*/ 1918838 w 3226038"/>
                <a:gd name="connsiteY224" fmla="*/ 1720608 h 3027035"/>
                <a:gd name="connsiteX225" fmla="*/ 1973972 w 3226038"/>
                <a:gd name="connsiteY225" fmla="*/ 1767825 h 3027035"/>
                <a:gd name="connsiteX226" fmla="*/ 2071636 w 3226038"/>
                <a:gd name="connsiteY226" fmla="*/ 1813568 h 3027035"/>
                <a:gd name="connsiteX227" fmla="*/ 2173989 w 3226038"/>
                <a:gd name="connsiteY227" fmla="*/ 1826528 h 3027035"/>
                <a:gd name="connsiteX228" fmla="*/ 2117479 w 3226038"/>
                <a:gd name="connsiteY228" fmla="*/ 1890255 h 3027035"/>
                <a:gd name="connsiteX229" fmla="*/ 2048930 w 3226038"/>
                <a:gd name="connsiteY229" fmla="*/ 1880940 h 3027035"/>
                <a:gd name="connsiteX230" fmla="*/ 1912220 w 3226038"/>
                <a:gd name="connsiteY230" fmla="*/ 1805984 h 3027035"/>
                <a:gd name="connsiteX231" fmla="*/ 1900395 w 3226038"/>
                <a:gd name="connsiteY231" fmla="*/ 1792735 h 3027035"/>
                <a:gd name="connsiteX232" fmla="*/ 1898516 w 3226038"/>
                <a:gd name="connsiteY232" fmla="*/ 1805424 h 3027035"/>
                <a:gd name="connsiteX233" fmla="*/ 2004583 w 3226038"/>
                <a:gd name="connsiteY233" fmla="*/ 1981166 h 3027035"/>
                <a:gd name="connsiteX234" fmla="*/ 2102247 w 3226038"/>
                <a:gd name="connsiteY234" fmla="*/ 2026909 h 3027035"/>
                <a:gd name="connsiteX235" fmla="*/ 2204600 w 3226038"/>
                <a:gd name="connsiteY235" fmla="*/ 2039869 h 3027035"/>
                <a:gd name="connsiteX236" fmla="*/ 2148090 w 3226038"/>
                <a:gd name="connsiteY236" fmla="*/ 2103596 h 3027035"/>
                <a:gd name="connsiteX237" fmla="*/ 2144005 w 3226038"/>
                <a:gd name="connsiteY237" fmla="*/ 2103041 h 3027035"/>
                <a:gd name="connsiteX238" fmla="*/ 2136123 w 3226038"/>
                <a:gd name="connsiteY238" fmla="*/ 2142932 h 3027035"/>
                <a:gd name="connsiteX239" fmla="*/ 1880081 w 3226038"/>
                <a:gd name="connsiteY239" fmla="*/ 2329702 h 3027035"/>
                <a:gd name="connsiteX240" fmla="*/ 1837407 w 3226038"/>
                <a:gd name="connsiteY240" fmla="*/ 2326300 h 3027035"/>
                <a:gd name="connsiteX241" fmla="*/ 1811492 w 3226038"/>
                <a:gd name="connsiteY241" fmla="*/ 2326128 h 3027035"/>
                <a:gd name="connsiteX242" fmla="*/ 1813930 w 3226038"/>
                <a:gd name="connsiteY242" fmla="*/ 2322872 h 3027035"/>
                <a:gd name="connsiteX243" fmla="*/ 1765779 w 3226038"/>
                <a:gd name="connsiteY243" fmla="*/ 2311874 h 3027035"/>
                <a:gd name="connsiteX244" fmla="*/ 1660705 w 3226038"/>
                <a:gd name="connsiteY244" fmla="*/ 2252690 h 3027035"/>
                <a:gd name="connsiteX245" fmla="*/ 1627276 w 3226038"/>
                <a:gd name="connsiteY245" fmla="*/ 2234380 h 3027035"/>
                <a:gd name="connsiteX246" fmla="*/ 1627573 w 3226038"/>
                <a:gd name="connsiteY246" fmla="*/ 1891126 h 3027035"/>
                <a:gd name="connsiteX247" fmla="*/ 1607040 w 3226038"/>
                <a:gd name="connsiteY247" fmla="*/ 1970917 h 3027035"/>
                <a:gd name="connsiteX248" fmla="*/ 1771834 w 3226038"/>
                <a:gd name="connsiteY248" fmla="*/ 2221675 h 3027035"/>
                <a:gd name="connsiteX249" fmla="*/ 1891816 w 3226038"/>
                <a:gd name="connsiteY249" fmla="*/ 2240499 h 3027035"/>
                <a:gd name="connsiteX250" fmla="*/ 2009321 w 3226038"/>
                <a:gd name="connsiteY250" fmla="*/ 2219514 h 3027035"/>
                <a:gd name="connsiteX251" fmla="*/ 1999139 w 3226038"/>
                <a:gd name="connsiteY251" fmla="*/ 2239396 h 3027035"/>
                <a:gd name="connsiteX252" fmla="*/ 1999567 w 3226038"/>
                <a:gd name="connsiteY252" fmla="*/ 2239296 h 3027035"/>
                <a:gd name="connsiteX253" fmla="*/ 2044414 w 3226038"/>
                <a:gd name="connsiteY253" fmla="*/ 2218349 h 3027035"/>
                <a:gd name="connsiteX254" fmla="*/ 2118423 w 3226038"/>
                <a:gd name="connsiteY254" fmla="*/ 2140793 h 3027035"/>
                <a:gd name="connsiteX255" fmla="*/ 2133501 w 3226038"/>
                <a:gd name="connsiteY255" fmla="*/ 2101613 h 3027035"/>
                <a:gd name="connsiteX256" fmla="*/ 2079542 w 3226038"/>
                <a:gd name="connsiteY256" fmla="*/ 2094281 h 3027035"/>
                <a:gd name="connsiteX257" fmla="*/ 1905884 w 3226038"/>
                <a:gd name="connsiteY257" fmla="*/ 1977931 h 3027035"/>
                <a:gd name="connsiteX258" fmla="*/ 1880896 w 3226038"/>
                <a:gd name="connsiteY258" fmla="*/ 1954633 h 3027035"/>
                <a:gd name="connsiteX259" fmla="*/ 1852220 w 3226038"/>
                <a:gd name="connsiteY259" fmla="*/ 1798502 h 3027035"/>
                <a:gd name="connsiteX260" fmla="*/ 1867058 w 3226038"/>
                <a:gd name="connsiteY260" fmla="*/ 1756931 h 3027035"/>
                <a:gd name="connsiteX261" fmla="*/ 1850284 w 3226038"/>
                <a:gd name="connsiteY261" fmla="*/ 1741292 h 3027035"/>
                <a:gd name="connsiteX262" fmla="*/ 1828755 w 3226038"/>
                <a:gd name="connsiteY262" fmla="*/ 1697853 h 3027035"/>
                <a:gd name="connsiteX263" fmla="*/ 1817427 w 3226038"/>
                <a:gd name="connsiteY263" fmla="*/ 1628566 h 3027035"/>
                <a:gd name="connsiteX264" fmla="*/ 1795832 w 3226038"/>
                <a:gd name="connsiteY264" fmla="*/ 1673156 h 3027035"/>
                <a:gd name="connsiteX265" fmla="*/ 1557706 w 3226038"/>
                <a:gd name="connsiteY265" fmla="*/ 1787085 h 3027035"/>
                <a:gd name="connsiteX266" fmla="*/ 1509266 w 3226038"/>
                <a:gd name="connsiteY266" fmla="*/ 1700819 h 3027035"/>
                <a:gd name="connsiteX267" fmla="*/ 1800941 w 3226038"/>
                <a:gd name="connsiteY267" fmla="*/ 1621248 h 3027035"/>
                <a:gd name="connsiteX268" fmla="*/ 1813578 w 3226038"/>
                <a:gd name="connsiteY268" fmla="*/ 1599019 h 3027035"/>
                <a:gd name="connsiteX269" fmla="*/ 1819910 w 3226038"/>
                <a:gd name="connsiteY269" fmla="*/ 1600565 h 3027035"/>
                <a:gd name="connsiteX270" fmla="*/ 1821608 w 3226038"/>
                <a:gd name="connsiteY270" fmla="*/ 1585161 h 3027035"/>
                <a:gd name="connsiteX271" fmla="*/ 1823154 w 3226038"/>
                <a:gd name="connsiteY271" fmla="*/ 1580831 h 3027035"/>
                <a:gd name="connsiteX272" fmla="*/ 1792216 w 3226038"/>
                <a:gd name="connsiteY272" fmla="*/ 1559883 h 3027035"/>
                <a:gd name="connsiteX273" fmla="*/ 1717932 w 3226038"/>
                <a:gd name="connsiteY273" fmla="*/ 1500968 h 3027035"/>
                <a:gd name="connsiteX274" fmla="*/ 1748406 w 3226038"/>
                <a:gd name="connsiteY274" fmla="*/ 1490472 h 3027035"/>
                <a:gd name="connsiteX275" fmla="*/ 1926827 w 3226038"/>
                <a:gd name="connsiteY275" fmla="*/ 1363489 h 3027035"/>
                <a:gd name="connsiteX276" fmla="*/ 1948708 w 3226038"/>
                <a:gd name="connsiteY276" fmla="*/ 1321566 h 3027035"/>
                <a:gd name="connsiteX277" fmla="*/ 868204 w 3226038"/>
                <a:gd name="connsiteY277" fmla="*/ 327279 h 3027035"/>
                <a:gd name="connsiteX278" fmla="*/ 839290 w 3226038"/>
                <a:gd name="connsiteY278" fmla="*/ 396067 h 3027035"/>
                <a:gd name="connsiteX279" fmla="*/ 968231 w 3226038"/>
                <a:gd name="connsiteY279" fmla="*/ 659259 h 3027035"/>
                <a:gd name="connsiteX280" fmla="*/ 1200860 w 3226038"/>
                <a:gd name="connsiteY280" fmla="*/ 706168 h 3027035"/>
                <a:gd name="connsiteX281" fmla="*/ 1143757 w 3226038"/>
                <a:gd name="connsiteY281" fmla="*/ 782404 h 3027035"/>
                <a:gd name="connsiteX282" fmla="*/ 858125 w 3226038"/>
                <a:gd name="connsiteY282" fmla="*/ 664851 h 3027035"/>
                <a:gd name="connsiteX283" fmla="*/ 828202 w 3226038"/>
                <a:gd name="connsiteY283" fmla="*/ 641247 h 3027035"/>
                <a:gd name="connsiteX284" fmla="*/ 868204 w 3226038"/>
                <a:gd name="connsiteY284" fmla="*/ 327279 h 3027035"/>
                <a:gd name="connsiteX285" fmla="*/ 2657066 w 3226038"/>
                <a:gd name="connsiteY285" fmla="*/ 1197247 h 3027035"/>
                <a:gd name="connsiteX286" fmla="*/ 2663296 w 3226038"/>
                <a:gd name="connsiteY286" fmla="*/ 1206222 h 3027035"/>
                <a:gd name="connsiteX287" fmla="*/ 2650270 w 3226038"/>
                <a:gd name="connsiteY287" fmla="*/ 1206320 h 3027035"/>
                <a:gd name="connsiteX288" fmla="*/ 2657066 w 3226038"/>
                <a:gd name="connsiteY288" fmla="*/ 1197247 h 3027035"/>
                <a:gd name="connsiteX289" fmla="*/ 3030338 w 3226038"/>
                <a:gd name="connsiteY289" fmla="*/ 1431166 h 3027035"/>
                <a:gd name="connsiteX290" fmla="*/ 2903938 w 3226038"/>
                <a:gd name="connsiteY290" fmla="*/ 1579263 h 3027035"/>
                <a:gd name="connsiteX291" fmla="*/ 2811168 w 3226038"/>
                <a:gd name="connsiteY291" fmla="*/ 1587131 h 3027035"/>
                <a:gd name="connsiteX292" fmla="*/ 2775539 w 3226038"/>
                <a:gd name="connsiteY292" fmla="*/ 1575913 h 3027035"/>
                <a:gd name="connsiteX293" fmla="*/ 2614417 w 3226038"/>
                <a:gd name="connsiteY293" fmla="*/ 1527673 h 3027035"/>
                <a:gd name="connsiteX294" fmla="*/ 2474755 w 3226038"/>
                <a:gd name="connsiteY294" fmla="*/ 1440641 h 3027035"/>
                <a:gd name="connsiteX295" fmla="*/ 2543000 w 3226038"/>
                <a:gd name="connsiteY295" fmla="*/ 1349530 h 3027035"/>
                <a:gd name="connsiteX296" fmla="*/ 2704508 w 3226038"/>
                <a:gd name="connsiteY296" fmla="*/ 1424676 h 3027035"/>
                <a:gd name="connsiteX297" fmla="*/ 2882339 w 3226038"/>
                <a:gd name="connsiteY297" fmla="*/ 1461929 h 3027035"/>
                <a:gd name="connsiteX298" fmla="*/ 3030338 w 3226038"/>
                <a:gd name="connsiteY298" fmla="*/ 1431166 h 3027035"/>
                <a:gd name="connsiteX299" fmla="*/ 1176421 w 3226038"/>
                <a:gd name="connsiteY299" fmla="*/ 0 h 3027035"/>
                <a:gd name="connsiteX300" fmla="*/ 1188515 w 3226038"/>
                <a:gd name="connsiteY300" fmla="*/ 150678 h 3027035"/>
                <a:gd name="connsiteX301" fmla="*/ 1394438 w 3226038"/>
                <a:gd name="connsiteY301" fmla="*/ 447731 h 3027035"/>
                <a:gd name="connsiteX302" fmla="*/ 1326486 w 3226038"/>
                <a:gd name="connsiteY302" fmla="*/ 538450 h 3027035"/>
                <a:gd name="connsiteX303" fmla="*/ 1109160 w 3226038"/>
                <a:gd name="connsiteY303" fmla="*/ 285219 h 3027035"/>
                <a:gd name="connsiteX304" fmla="*/ 1088376 w 3226038"/>
                <a:gd name="connsiteY304" fmla="*/ 254181 h 3027035"/>
                <a:gd name="connsiteX305" fmla="*/ 1069841 w 3226038"/>
                <a:gd name="connsiteY305" fmla="*/ 162942 h 3027035"/>
                <a:gd name="connsiteX306" fmla="*/ 1176421 w 3226038"/>
                <a:gd name="connsiteY306" fmla="*/ 0 h 3027035"/>
                <a:gd name="connsiteX307" fmla="*/ 2074059 w 3226038"/>
                <a:gd name="connsiteY307" fmla="*/ 622382 h 3027035"/>
                <a:gd name="connsiteX308" fmla="*/ 2039980 w 3226038"/>
                <a:gd name="connsiteY308" fmla="*/ 655169 h 3027035"/>
                <a:gd name="connsiteX309" fmla="*/ 1968289 w 3226038"/>
                <a:gd name="connsiteY309" fmla="*/ 862097 h 3027035"/>
                <a:gd name="connsiteX310" fmla="*/ 1966785 w 3226038"/>
                <a:gd name="connsiteY310" fmla="*/ 894292 h 3027035"/>
                <a:gd name="connsiteX311" fmla="*/ 1889360 w 3226038"/>
                <a:gd name="connsiteY311" fmla="*/ 839571 h 3027035"/>
                <a:gd name="connsiteX312" fmla="*/ 1874609 w 3226038"/>
                <a:gd name="connsiteY312" fmla="*/ 827382 h 3027035"/>
                <a:gd name="connsiteX313" fmla="*/ 1876383 w 3226038"/>
                <a:gd name="connsiteY313" fmla="*/ 836472 h 3027035"/>
                <a:gd name="connsiteX314" fmla="*/ 1856444 w 3226038"/>
                <a:gd name="connsiteY314" fmla="*/ 910904 h 3027035"/>
                <a:gd name="connsiteX315" fmla="*/ 1857429 w 3226038"/>
                <a:gd name="connsiteY315" fmla="*/ 965196 h 3027035"/>
                <a:gd name="connsiteX316" fmla="*/ 2016558 w 3226038"/>
                <a:gd name="connsiteY316" fmla="*/ 1064158 h 3027035"/>
                <a:gd name="connsiteX317" fmla="*/ 2112556 w 3226038"/>
                <a:gd name="connsiteY317" fmla="*/ 1040858 h 3027035"/>
                <a:gd name="connsiteX318" fmla="*/ 2148781 w 3226038"/>
                <a:gd name="connsiteY318" fmla="*/ 1089413 h 3027035"/>
                <a:gd name="connsiteX319" fmla="*/ 2161420 w 3226038"/>
                <a:gd name="connsiteY319" fmla="*/ 1196466 h 3027035"/>
                <a:gd name="connsiteX320" fmla="*/ 2445423 w 3226038"/>
                <a:gd name="connsiteY320" fmla="*/ 1454419 h 3027035"/>
                <a:gd name="connsiteX321" fmla="*/ 2469057 w 3226038"/>
                <a:gd name="connsiteY321" fmla="*/ 1472121 h 3027035"/>
                <a:gd name="connsiteX322" fmla="*/ 2410394 w 3226038"/>
                <a:gd name="connsiteY322" fmla="*/ 1490064 h 3027035"/>
                <a:gd name="connsiteX323" fmla="*/ 2337107 w 3226038"/>
                <a:gd name="connsiteY323" fmla="*/ 1581550 h 3027035"/>
                <a:gd name="connsiteX324" fmla="*/ 2342804 w 3226038"/>
                <a:gd name="connsiteY324" fmla="*/ 1616802 h 3027035"/>
                <a:gd name="connsiteX325" fmla="*/ 2347317 w 3226038"/>
                <a:gd name="connsiteY325" fmla="*/ 1610776 h 3027035"/>
                <a:gd name="connsiteX326" fmla="*/ 2381405 w 3226038"/>
                <a:gd name="connsiteY326" fmla="*/ 1711111 h 3027035"/>
                <a:gd name="connsiteX327" fmla="*/ 2430032 w 3226038"/>
                <a:gd name="connsiteY327" fmla="*/ 1781159 h 3027035"/>
                <a:gd name="connsiteX328" fmla="*/ 2456217 w 3226038"/>
                <a:gd name="connsiteY328" fmla="*/ 1816330 h 3027035"/>
                <a:gd name="connsiteX329" fmla="*/ 2745046 w 3226038"/>
                <a:gd name="connsiteY329" fmla="*/ 1866063 h 3027035"/>
                <a:gd name="connsiteX330" fmla="*/ 2802929 w 3226038"/>
                <a:gd name="connsiteY330" fmla="*/ 1818974 h 3027035"/>
                <a:gd name="connsiteX331" fmla="*/ 2512876 w 3226038"/>
                <a:gd name="connsiteY331" fmla="*/ 1945644 h 3027035"/>
                <a:gd name="connsiteX332" fmla="*/ 2481810 w 3226038"/>
                <a:gd name="connsiteY332" fmla="*/ 1923566 h 3027035"/>
                <a:gd name="connsiteX333" fmla="*/ 2315751 w 3226038"/>
                <a:gd name="connsiteY333" fmla="*/ 1759853 h 3027035"/>
                <a:gd name="connsiteX334" fmla="*/ 2311255 w 3226038"/>
                <a:gd name="connsiteY334" fmla="*/ 1747006 h 3027035"/>
                <a:gd name="connsiteX335" fmla="*/ 2286633 w 3226038"/>
                <a:gd name="connsiteY335" fmla="*/ 1691311 h 3027035"/>
                <a:gd name="connsiteX336" fmla="*/ 2299909 w 3226038"/>
                <a:gd name="connsiteY336" fmla="*/ 1497752 h 3027035"/>
                <a:gd name="connsiteX337" fmla="*/ 2206345 w 3226038"/>
                <a:gd name="connsiteY337" fmla="*/ 1452662 h 3027035"/>
                <a:gd name="connsiteX338" fmla="*/ 2072269 w 3226038"/>
                <a:gd name="connsiteY338" fmla="*/ 1201093 h 3027035"/>
                <a:gd name="connsiteX339" fmla="*/ 2023472 w 3226038"/>
                <a:gd name="connsiteY339" fmla="*/ 1155022 h 3027035"/>
                <a:gd name="connsiteX340" fmla="*/ 1812353 w 3226038"/>
                <a:gd name="connsiteY340" fmla="*/ 1082572 h 3027035"/>
                <a:gd name="connsiteX341" fmla="*/ 1471695 w 3226038"/>
                <a:gd name="connsiteY341" fmla="*/ 1113080 h 3027035"/>
                <a:gd name="connsiteX342" fmla="*/ 1442475 w 3226038"/>
                <a:gd name="connsiteY342" fmla="*/ 1155537 h 3027035"/>
                <a:gd name="connsiteX343" fmla="*/ 1417413 w 3226038"/>
                <a:gd name="connsiteY343" fmla="*/ 1241357 h 3027035"/>
                <a:gd name="connsiteX344" fmla="*/ 1423265 w 3226038"/>
                <a:gd name="connsiteY344" fmla="*/ 1362666 h 3027035"/>
                <a:gd name="connsiteX345" fmla="*/ 1654912 w 3226038"/>
                <a:gd name="connsiteY345" fmla="*/ 1553391 h 3027035"/>
                <a:gd name="connsiteX346" fmla="*/ 1736445 w 3226038"/>
                <a:gd name="connsiteY346" fmla="*/ 1541531 h 3027035"/>
                <a:gd name="connsiteX347" fmla="*/ 1467866 w 3226038"/>
                <a:gd name="connsiteY347" fmla="*/ 1564711 h 3027035"/>
                <a:gd name="connsiteX348" fmla="*/ 1462696 w 3226038"/>
                <a:gd name="connsiteY348" fmla="*/ 1561492 h 3027035"/>
                <a:gd name="connsiteX349" fmla="*/ 1457674 w 3226038"/>
                <a:gd name="connsiteY349" fmla="*/ 1588601 h 3027035"/>
                <a:gd name="connsiteX350" fmla="*/ 1199754 w 3226038"/>
                <a:gd name="connsiteY350" fmla="*/ 1781972 h 3027035"/>
                <a:gd name="connsiteX351" fmla="*/ 1157080 w 3226038"/>
                <a:gd name="connsiteY351" fmla="*/ 1778569 h 3027035"/>
                <a:gd name="connsiteX352" fmla="*/ 1131165 w 3226038"/>
                <a:gd name="connsiteY352" fmla="*/ 1778397 h 3027035"/>
                <a:gd name="connsiteX353" fmla="*/ 1188760 w 3226038"/>
                <a:gd name="connsiteY353" fmla="*/ 1701505 h 3027035"/>
                <a:gd name="connsiteX354" fmla="*/ 1273118 w 3226038"/>
                <a:gd name="connsiteY354" fmla="*/ 1702298 h 3027035"/>
                <a:gd name="connsiteX355" fmla="*/ 1364088 w 3226038"/>
                <a:gd name="connsiteY355" fmla="*/ 1670618 h 3027035"/>
                <a:gd name="connsiteX356" fmla="*/ 1443789 w 3226038"/>
                <a:gd name="connsiteY356" fmla="*/ 1581441 h 3027035"/>
                <a:gd name="connsiteX357" fmla="*/ 1452947 w 3226038"/>
                <a:gd name="connsiteY357" fmla="*/ 1555423 h 3027035"/>
                <a:gd name="connsiteX358" fmla="*/ 1434181 w 3226038"/>
                <a:gd name="connsiteY358" fmla="*/ 1543741 h 3027035"/>
                <a:gd name="connsiteX359" fmla="*/ 1395137 w 3226038"/>
                <a:gd name="connsiteY359" fmla="*/ 1505029 h 3027035"/>
                <a:gd name="connsiteX360" fmla="*/ 1380516 w 3226038"/>
                <a:gd name="connsiteY360" fmla="*/ 1469830 h 3027035"/>
                <a:gd name="connsiteX361" fmla="*/ 1332937 w 3226038"/>
                <a:gd name="connsiteY361" fmla="*/ 1359016 h 3027035"/>
                <a:gd name="connsiteX362" fmla="*/ 1331626 w 3226038"/>
                <a:gd name="connsiteY362" fmla="*/ 1347874 h 3027035"/>
                <a:gd name="connsiteX363" fmla="*/ 1272780 w 3226038"/>
                <a:gd name="connsiteY363" fmla="*/ 1404764 h 3027035"/>
                <a:gd name="connsiteX364" fmla="*/ 1193860 w 3226038"/>
                <a:gd name="connsiteY364" fmla="*/ 1391893 h 3027035"/>
                <a:gd name="connsiteX365" fmla="*/ 1008134 w 3226038"/>
                <a:gd name="connsiteY365" fmla="*/ 1250070 h 3027035"/>
                <a:gd name="connsiteX366" fmla="*/ 982412 w 3226038"/>
                <a:gd name="connsiteY366" fmla="*/ 1221942 h 3027035"/>
                <a:gd name="connsiteX367" fmla="*/ 1093583 w 3226038"/>
                <a:gd name="connsiteY367" fmla="*/ 897188 h 3027035"/>
                <a:gd name="connsiteX368" fmla="*/ 1048374 w 3226038"/>
                <a:gd name="connsiteY368" fmla="*/ 966069 h 3027035"/>
                <a:gd name="connsiteX369" fmla="*/ 1123324 w 3226038"/>
                <a:gd name="connsiteY369" fmla="*/ 1256619 h 3027035"/>
                <a:gd name="connsiteX370" fmla="*/ 1230792 w 3226038"/>
                <a:gd name="connsiteY370" fmla="*/ 1313193 h 3027035"/>
                <a:gd name="connsiteX371" fmla="*/ 1329324 w 3226038"/>
                <a:gd name="connsiteY371" fmla="*/ 1328309 h 3027035"/>
                <a:gd name="connsiteX372" fmla="*/ 1326119 w 3226038"/>
                <a:gd name="connsiteY372" fmla="*/ 1301081 h 3027035"/>
                <a:gd name="connsiteX373" fmla="*/ 1330478 w 3226038"/>
                <a:gd name="connsiteY373" fmla="*/ 1241565 h 3027035"/>
                <a:gd name="connsiteX374" fmla="*/ 1347395 w 3226038"/>
                <a:gd name="connsiteY374" fmla="*/ 1181539 h 3027035"/>
                <a:gd name="connsiteX375" fmla="*/ 1289273 w 3226038"/>
                <a:gd name="connsiteY375" fmla="*/ 1135853 h 3027035"/>
                <a:gd name="connsiteX376" fmla="*/ 1231511 w 3226038"/>
                <a:gd name="connsiteY376" fmla="*/ 1069976 h 3027035"/>
                <a:gd name="connsiteX377" fmla="*/ 1254367 w 3226038"/>
                <a:gd name="connsiteY377" fmla="*/ 1063295 h 3027035"/>
                <a:gd name="connsiteX378" fmla="*/ 1356051 w 3226038"/>
                <a:gd name="connsiteY378" fmla="*/ 994271 h 3027035"/>
                <a:gd name="connsiteX379" fmla="*/ 1316957 w 3226038"/>
                <a:gd name="connsiteY379" fmla="*/ 925715 h 3027035"/>
                <a:gd name="connsiteX380" fmla="*/ 1297765 w 3226038"/>
                <a:gd name="connsiteY380" fmla="*/ 883688 h 3027035"/>
                <a:gd name="connsiteX381" fmla="*/ 1289903 w 3226038"/>
                <a:gd name="connsiteY381" fmla="*/ 841227 h 3027035"/>
                <a:gd name="connsiteX382" fmla="*/ 1324580 w 3226038"/>
                <a:gd name="connsiteY382" fmla="*/ 794932 h 3027035"/>
                <a:gd name="connsiteX383" fmla="*/ 1324878 w 3226038"/>
                <a:gd name="connsiteY383" fmla="*/ 795979 h 3027035"/>
                <a:gd name="connsiteX384" fmla="*/ 1400007 w 3226038"/>
                <a:gd name="connsiteY384" fmla="*/ 911757 h 3027035"/>
                <a:gd name="connsiteX385" fmla="*/ 1615887 w 3226038"/>
                <a:gd name="connsiteY385" fmla="*/ 984205 h 3027035"/>
                <a:gd name="connsiteX386" fmla="*/ 1841277 w 3226038"/>
                <a:gd name="connsiteY386" fmla="*/ 840131 h 3027035"/>
                <a:gd name="connsiteX387" fmla="*/ 1849521 w 3226038"/>
                <a:gd name="connsiteY387" fmla="*/ 806651 h 3027035"/>
                <a:gd name="connsiteX388" fmla="*/ 1816219 w 3226038"/>
                <a:gd name="connsiteY388" fmla="*/ 779132 h 3027035"/>
                <a:gd name="connsiteX389" fmla="*/ 1946679 w 3226038"/>
                <a:gd name="connsiteY389" fmla="*/ 725712 h 3027035"/>
                <a:gd name="connsiteX390" fmla="*/ 1943038 w 3226038"/>
                <a:gd name="connsiteY390" fmla="*/ 690853 h 3027035"/>
                <a:gd name="connsiteX391" fmla="*/ 1907308 w 3226038"/>
                <a:gd name="connsiteY391" fmla="*/ 517710 h 3027035"/>
                <a:gd name="connsiteX392" fmla="*/ 2074059 w 3226038"/>
                <a:gd name="connsiteY392" fmla="*/ 622382 h 3027035"/>
                <a:gd name="connsiteX393" fmla="*/ 3226038 w 3226038"/>
                <a:gd name="connsiteY393" fmla="*/ 1170010 h 3027035"/>
                <a:gd name="connsiteX394" fmla="*/ 3039800 w 3226038"/>
                <a:gd name="connsiteY394" fmla="*/ 1363835 h 3027035"/>
                <a:gd name="connsiteX395" fmla="*/ 2986179 w 3226038"/>
                <a:gd name="connsiteY395" fmla="*/ 1265779 h 3027035"/>
                <a:gd name="connsiteX396" fmla="*/ 3226038 w 3226038"/>
                <a:gd name="connsiteY396" fmla="*/ 1170010 h 3027035"/>
                <a:gd name="connsiteX397" fmla="*/ 2599109 w 3226038"/>
                <a:gd name="connsiteY397" fmla="*/ 557336 h 3027035"/>
                <a:gd name="connsiteX398" fmla="*/ 2605711 w 3226038"/>
                <a:gd name="connsiteY398" fmla="*/ 567191 h 3027035"/>
                <a:gd name="connsiteX399" fmla="*/ 2491393 w 3226038"/>
                <a:gd name="connsiteY399" fmla="*/ 846915 h 3027035"/>
                <a:gd name="connsiteX400" fmla="*/ 2621619 w 3226038"/>
                <a:gd name="connsiteY400" fmla="*/ 1033715 h 3027035"/>
                <a:gd name="connsiteX401" fmla="*/ 2753852 w 3226038"/>
                <a:gd name="connsiteY401" fmla="*/ 1073258 h 3027035"/>
                <a:gd name="connsiteX402" fmla="*/ 2785478 w 3226038"/>
                <a:gd name="connsiteY402" fmla="*/ 1080287 h 3027035"/>
                <a:gd name="connsiteX403" fmla="*/ 2631577 w 3226038"/>
                <a:gd name="connsiteY403" fmla="*/ 1117339 h 3027035"/>
                <a:gd name="connsiteX404" fmla="*/ 2554794 w 3226038"/>
                <a:gd name="connsiteY404" fmla="*/ 1099098 h 3027035"/>
                <a:gd name="connsiteX405" fmla="*/ 2517147 w 3226038"/>
                <a:gd name="connsiteY405" fmla="*/ 1216089 h 3027035"/>
                <a:gd name="connsiteX406" fmla="*/ 2517162 w 3226038"/>
                <a:gd name="connsiteY406" fmla="*/ 1239901 h 3027035"/>
                <a:gd name="connsiteX407" fmla="*/ 2437701 w 3226038"/>
                <a:gd name="connsiteY407" fmla="*/ 1202993 h 3027035"/>
                <a:gd name="connsiteX408" fmla="*/ 2308110 w 3226038"/>
                <a:gd name="connsiteY408" fmla="*/ 1120205 h 3027035"/>
                <a:gd name="connsiteX409" fmla="*/ 2309631 w 3226038"/>
                <a:gd name="connsiteY409" fmla="*/ 1116584 h 3027035"/>
                <a:gd name="connsiteX410" fmla="*/ 2313249 w 3226038"/>
                <a:gd name="connsiteY410" fmla="*/ 1113344 h 3027035"/>
                <a:gd name="connsiteX411" fmla="*/ 2341752 w 3226038"/>
                <a:gd name="connsiteY411" fmla="*/ 686035 h 3027035"/>
                <a:gd name="connsiteX412" fmla="*/ 2212861 w 3226038"/>
                <a:gd name="connsiteY412" fmla="*/ 503806 h 3027035"/>
                <a:gd name="connsiteX413" fmla="*/ 2154928 w 3226038"/>
                <a:gd name="connsiteY413" fmla="*/ 469932 h 3027035"/>
                <a:gd name="connsiteX414" fmla="*/ 1875809 w 3226038"/>
                <a:gd name="connsiteY414" fmla="*/ 412002 h 3027035"/>
                <a:gd name="connsiteX415" fmla="*/ 1806230 w 3226038"/>
                <a:gd name="connsiteY415" fmla="*/ 334892 h 3027035"/>
                <a:gd name="connsiteX416" fmla="*/ 1556710 w 3226038"/>
                <a:gd name="connsiteY416" fmla="*/ 393148 h 3027035"/>
                <a:gd name="connsiteX417" fmla="*/ 1495496 w 3226038"/>
                <a:gd name="connsiteY417" fmla="*/ 288983 h 3027035"/>
                <a:gd name="connsiteX418" fmla="*/ 1715354 w 3226038"/>
                <a:gd name="connsiteY418" fmla="*/ 322756 h 3027035"/>
                <a:gd name="connsiteX419" fmla="*/ 1782541 w 3226038"/>
                <a:gd name="connsiteY419" fmla="*/ 226703 h 3027035"/>
                <a:gd name="connsiteX420" fmla="*/ 1783266 w 3226038"/>
                <a:gd name="connsiteY420" fmla="*/ 165361 h 3027035"/>
                <a:gd name="connsiteX421" fmla="*/ 1806899 w 3226038"/>
                <a:gd name="connsiteY421" fmla="*/ 183063 h 3027035"/>
                <a:gd name="connsiteX422" fmla="*/ 2134301 w 3226038"/>
                <a:gd name="connsiteY422" fmla="*/ 383077 h 3027035"/>
                <a:gd name="connsiteX423" fmla="*/ 2240589 w 3226038"/>
                <a:gd name="connsiteY423" fmla="*/ 365104 h 3027035"/>
                <a:gd name="connsiteX424" fmla="*/ 2297370 w 3226038"/>
                <a:gd name="connsiteY424" fmla="*/ 386215 h 3027035"/>
                <a:gd name="connsiteX425" fmla="*/ 2302004 w 3226038"/>
                <a:gd name="connsiteY425" fmla="*/ 484891 h 3027035"/>
                <a:gd name="connsiteX426" fmla="*/ 2441717 w 3226038"/>
                <a:gd name="connsiteY426" fmla="*/ 609774 h 3027035"/>
                <a:gd name="connsiteX427" fmla="*/ 2494096 w 3226038"/>
                <a:gd name="connsiteY427" fmla="*/ 595453 h 3027035"/>
                <a:gd name="connsiteX428" fmla="*/ 2586652 w 3226038"/>
                <a:gd name="connsiteY428" fmla="*/ 552914 h 3027035"/>
                <a:gd name="connsiteX429" fmla="*/ 2599109 w 3226038"/>
                <a:gd name="connsiteY429"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3226038" h="3027035">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chemeClr val="accent2">
                <a:lumMod val="75000"/>
              </a:schemeClr>
            </a:solidFill>
            <a:ln w="9525" cap="flat">
              <a:noFill/>
              <a:prstDash val="solid"/>
              <a:miter/>
            </a:ln>
          </p:spPr>
          <p:txBody>
            <a:bodyPr rtlCol="0" anchor="ctr"/>
            <a:lstStyle/>
            <a:p>
              <a:endParaRPr lang="en-US" dirty="0"/>
            </a:p>
          </p:txBody>
        </p:sp>
        <p:grpSp>
          <p:nvGrpSpPr>
            <p:cNvPr id="25" name="Group 24">
              <a:extLst>
                <a:ext uri="{FF2B5EF4-FFF2-40B4-BE49-F238E27FC236}">
                  <a16:creationId xmlns:a16="http://schemas.microsoft.com/office/drawing/2014/main" id="{60E13B6E-87CE-434D-9798-722C96DDBB2D}"/>
                </a:ext>
              </a:extLst>
            </p:cNvPr>
            <p:cNvGrpSpPr/>
            <p:nvPr/>
          </p:nvGrpSpPr>
          <p:grpSpPr>
            <a:xfrm>
              <a:off x="5117699" y="3424687"/>
              <a:ext cx="1982312" cy="2237535"/>
              <a:chOff x="5118251" y="3418879"/>
              <a:chExt cx="1982312" cy="2198059"/>
            </a:xfrm>
          </p:grpSpPr>
          <p:sp>
            <p:nvSpPr>
              <p:cNvPr id="26" name="Freeform: Shape 25">
                <a:extLst>
                  <a:ext uri="{FF2B5EF4-FFF2-40B4-BE49-F238E27FC236}">
                    <a16:creationId xmlns:a16="http://schemas.microsoft.com/office/drawing/2014/main" id="{64023282-9A94-4F07-94A2-3B83D6363384}"/>
                  </a:ext>
                </a:extLst>
              </p:cNvPr>
              <p:cNvSpPr/>
              <p:nvPr/>
            </p:nvSpPr>
            <p:spPr>
              <a:xfrm>
                <a:off x="5118251" y="3418879"/>
                <a:ext cx="1982312" cy="2198059"/>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A48954D-8250-4F4E-9801-EE8A3476DCFD}"/>
                  </a:ext>
                </a:extLst>
              </p:cNvPr>
              <p:cNvSpPr/>
              <p:nvPr/>
            </p:nvSpPr>
            <p:spPr>
              <a:xfrm>
                <a:off x="5203395" y="3503176"/>
                <a:ext cx="1890999" cy="2028825"/>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3DDE50-8308-4BB3-BDCC-909C11051619}"/>
                  </a:ext>
                </a:extLst>
              </p:cNvPr>
              <p:cNvSpPr/>
              <p:nvPr/>
            </p:nvSpPr>
            <p:spPr>
              <a:xfrm>
                <a:off x="5204661" y="3505277"/>
                <a:ext cx="1890999" cy="1951507"/>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9" name="TextBox 38">
            <a:extLst>
              <a:ext uri="{FF2B5EF4-FFF2-40B4-BE49-F238E27FC236}">
                <a16:creationId xmlns:a16="http://schemas.microsoft.com/office/drawing/2014/main" id="{376DBFCA-9AC5-4E0E-876C-EBE826DF29FC}"/>
              </a:ext>
            </a:extLst>
          </p:cNvPr>
          <p:cNvSpPr txBox="1"/>
          <p:nvPr/>
        </p:nvSpPr>
        <p:spPr>
          <a:xfrm>
            <a:off x="303900" y="697143"/>
            <a:ext cx="7044217" cy="6247864"/>
          </a:xfrm>
          <a:prstGeom prst="rect">
            <a:avLst/>
          </a:prstGeom>
          <a:noFill/>
        </p:spPr>
        <p:txBody>
          <a:bodyPr wrap="square" rtlCol="0" anchor="ctr">
            <a:spAutoFit/>
          </a:bodyPr>
          <a:lstStyle/>
          <a:p>
            <a:pPr algn="l"/>
            <a:r>
              <a:rPr lang="en-US" sz="1600" b="0" i="0" dirty="0">
                <a:solidFill>
                  <a:srgbClr val="273339"/>
                </a:solidFill>
                <a:effectLst/>
                <a:latin typeface="Nunito Sans"/>
              </a:rPr>
              <a:t>India doesn't have a centralized database system for medical records of individuals residing in the country. People have to rely on stacks of files for keeping record of their medical history. </a:t>
            </a:r>
          </a:p>
          <a:p>
            <a:pPr algn="l"/>
            <a:endParaRPr lang="en-US" sz="1600" b="0" i="0" dirty="0">
              <a:solidFill>
                <a:srgbClr val="273339"/>
              </a:solidFill>
              <a:effectLst/>
              <a:latin typeface="Nunito Sans"/>
            </a:endParaRPr>
          </a:p>
          <a:p>
            <a:pPr algn="l"/>
            <a:r>
              <a:rPr lang="en-US" sz="1600" b="0" i="0" dirty="0">
                <a:solidFill>
                  <a:srgbClr val="273339"/>
                </a:solidFill>
                <a:effectLst/>
                <a:latin typeface="Nunito Sans"/>
              </a:rPr>
              <a:t>As a sector that strives to establish a healthy world, digitalization or the paperless operations system in healthcare industry is a necessity than a need. Currently, there is very less transparency or flow of information between chemists &amp; doctors which results in discrepancies and misuse of drugs, and eventually leads to various malpractices. </a:t>
            </a:r>
          </a:p>
          <a:p>
            <a:pPr algn="l"/>
            <a:endParaRPr lang="en-US" sz="1600" b="0" i="0" dirty="0">
              <a:solidFill>
                <a:srgbClr val="273339"/>
              </a:solidFill>
              <a:effectLst/>
              <a:latin typeface="Nunito Sans"/>
            </a:endParaRPr>
          </a:p>
          <a:p>
            <a:pPr algn="l"/>
            <a:r>
              <a:rPr lang="en-US" sz="1600" b="0" i="0" dirty="0">
                <a:solidFill>
                  <a:srgbClr val="273339"/>
                </a:solidFill>
                <a:effectLst/>
                <a:latin typeface="Nunito Sans"/>
              </a:rPr>
              <a:t>Using the centralized database, this problem can be tackled by making the prescription digital and link to the patient's unique ID and later connecting all of this with the Aadhar Card for Biometric Authentication. Healthcare biometrics allow users to access applications and patient data quickly - clinicians simply touch a fingerprint scanner and get instant access to the records they need on any workstation and this can help during emergencies/which require instant treatments. </a:t>
            </a:r>
          </a:p>
          <a:p>
            <a:pPr algn="l"/>
            <a:endParaRPr lang="en-US" sz="1600" b="0" i="0" dirty="0">
              <a:solidFill>
                <a:srgbClr val="273339"/>
              </a:solidFill>
              <a:effectLst/>
              <a:latin typeface="Nunito Sans"/>
            </a:endParaRPr>
          </a:p>
          <a:p>
            <a:pPr algn="l"/>
            <a:r>
              <a:rPr lang="en-US" sz="1600" b="0" i="0" dirty="0">
                <a:solidFill>
                  <a:srgbClr val="273339"/>
                </a:solidFill>
                <a:effectLst/>
                <a:latin typeface="Nunito Sans"/>
              </a:rPr>
              <a:t>In healthcare, self-care is any necessary human regulatory function which is under individual control, deliberate and self-initiated. We keep the patients profile up to date for ease . Appointments and Prescription data is updated as per the visits. Our primary focus would be the civil/government hospitals because they have a potential target audience that need this system primarily.</a:t>
            </a:r>
          </a:p>
          <a:p>
            <a:br>
              <a:rPr lang="en-US" sz="1600" dirty="0"/>
            </a:br>
            <a:endParaRPr lang="ko-KR" altLang="en-US" sz="1600" dirty="0">
              <a:solidFill>
                <a:schemeClr val="accent1"/>
              </a:solidFill>
              <a:cs typeface="Arial" pitchFamily="34" charset="0"/>
            </a:endParaRPr>
          </a:p>
        </p:txBody>
      </p:sp>
      <p:grpSp>
        <p:nvGrpSpPr>
          <p:cNvPr id="41" name="Graphic 2">
            <a:extLst>
              <a:ext uri="{FF2B5EF4-FFF2-40B4-BE49-F238E27FC236}">
                <a16:creationId xmlns:a16="http://schemas.microsoft.com/office/drawing/2014/main" id="{7DFC0D40-939C-4912-B89D-F41B4DA13D2B}"/>
              </a:ext>
            </a:extLst>
          </p:cNvPr>
          <p:cNvGrpSpPr/>
          <p:nvPr/>
        </p:nvGrpSpPr>
        <p:grpSpPr>
          <a:xfrm rot="20293945" flipH="1">
            <a:off x="6613817" y="5355118"/>
            <a:ext cx="3551083" cy="1429346"/>
            <a:chOff x="280987" y="1309687"/>
            <a:chExt cx="11630025" cy="4238625"/>
          </a:xfrm>
        </p:grpSpPr>
        <p:sp>
          <p:nvSpPr>
            <p:cNvPr id="42" name="Freeform: Shape 41">
              <a:extLst>
                <a:ext uri="{FF2B5EF4-FFF2-40B4-BE49-F238E27FC236}">
                  <a16:creationId xmlns:a16="http://schemas.microsoft.com/office/drawing/2014/main" id="{B9E0DD89-544E-4D5B-9631-0DDC4CCA9806}"/>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2C2B401-3AF3-4A82-A56D-284E8E7240D6}"/>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EA16B93C-A8A2-4E04-AC22-02E2A4DE6F10}"/>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DFDB155-B0B1-48F1-ADA7-6EE971E14084}"/>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96CF4C4-A71A-4EE4-96A6-880667E8AA3C}"/>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33CCA9D-4EDF-40B3-91E5-834F13FED30F}"/>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tx1">
                <a:lumMod val="65000"/>
                <a:lumOff val="35000"/>
              </a:schemeClr>
            </a:solidFill>
            <a:ln w="9525" cap="flat">
              <a:noFill/>
              <a:prstDash val="solid"/>
              <a:miter/>
            </a:ln>
          </p:spPr>
          <p:txBody>
            <a:bodyPr rtlCol="0" anchor="ctr"/>
            <a:lstStyle/>
            <a:p>
              <a:endParaRPr lang="en-US"/>
            </a:p>
          </p:txBody>
        </p:sp>
      </p:grpSp>
      <p:sp>
        <p:nvSpPr>
          <p:cNvPr id="58" name="Block Arc 20">
            <a:extLst>
              <a:ext uri="{FF2B5EF4-FFF2-40B4-BE49-F238E27FC236}">
                <a16:creationId xmlns:a16="http://schemas.microsoft.com/office/drawing/2014/main" id="{263BF126-D860-4103-A5E1-DEDFE0D263E6}"/>
              </a:ext>
            </a:extLst>
          </p:cNvPr>
          <p:cNvSpPr>
            <a:spLocks noChangeAspect="1"/>
          </p:cNvSpPr>
          <p:nvPr/>
        </p:nvSpPr>
        <p:spPr>
          <a:xfrm rot="10800000">
            <a:off x="63062" y="718359"/>
            <a:ext cx="264751" cy="287071"/>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1" name="Block Arc 20">
            <a:extLst>
              <a:ext uri="{FF2B5EF4-FFF2-40B4-BE49-F238E27FC236}">
                <a16:creationId xmlns:a16="http://schemas.microsoft.com/office/drawing/2014/main" id="{6FCB5F63-DED3-470A-9257-66CAD1AAEF1A}"/>
              </a:ext>
            </a:extLst>
          </p:cNvPr>
          <p:cNvSpPr>
            <a:spLocks noChangeAspect="1"/>
          </p:cNvSpPr>
          <p:nvPr/>
        </p:nvSpPr>
        <p:spPr>
          <a:xfrm rot="10800000">
            <a:off x="64028" y="1635577"/>
            <a:ext cx="264751" cy="287071"/>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2" name="Block Arc 20">
            <a:extLst>
              <a:ext uri="{FF2B5EF4-FFF2-40B4-BE49-F238E27FC236}">
                <a16:creationId xmlns:a16="http://schemas.microsoft.com/office/drawing/2014/main" id="{A4587D18-B5BB-400B-A960-7823AF13305C}"/>
              </a:ext>
            </a:extLst>
          </p:cNvPr>
          <p:cNvSpPr>
            <a:spLocks noChangeAspect="1"/>
          </p:cNvSpPr>
          <p:nvPr/>
        </p:nvSpPr>
        <p:spPr>
          <a:xfrm rot="10800000">
            <a:off x="47033" y="3178659"/>
            <a:ext cx="280779" cy="30445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3" name="Block Arc 20">
            <a:extLst>
              <a:ext uri="{FF2B5EF4-FFF2-40B4-BE49-F238E27FC236}">
                <a16:creationId xmlns:a16="http://schemas.microsoft.com/office/drawing/2014/main" id="{DF05732D-D2BB-4A35-B387-DFF666F01AD7}"/>
              </a:ext>
            </a:extLst>
          </p:cNvPr>
          <p:cNvSpPr>
            <a:spLocks noChangeAspect="1"/>
          </p:cNvSpPr>
          <p:nvPr/>
        </p:nvSpPr>
        <p:spPr>
          <a:xfrm rot="10800000">
            <a:off x="38240" y="5141503"/>
            <a:ext cx="289572" cy="304449"/>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0" name="TextBox 59">
            <a:extLst>
              <a:ext uri="{FF2B5EF4-FFF2-40B4-BE49-F238E27FC236}">
                <a16:creationId xmlns:a16="http://schemas.microsoft.com/office/drawing/2014/main" id="{D28772A2-D90A-4D05-ADEA-8D4B3C739A84}"/>
              </a:ext>
            </a:extLst>
          </p:cNvPr>
          <p:cNvSpPr txBox="1"/>
          <p:nvPr/>
        </p:nvSpPr>
        <p:spPr>
          <a:xfrm>
            <a:off x="440490" y="338674"/>
            <a:ext cx="5920837" cy="523220"/>
          </a:xfrm>
          <a:prstGeom prst="rect">
            <a:avLst/>
          </a:prstGeom>
          <a:noFill/>
        </p:spPr>
        <p:txBody>
          <a:bodyPr wrap="square">
            <a:spAutoFit/>
          </a:bodyPr>
          <a:lstStyle/>
          <a:p>
            <a:r>
              <a:rPr lang="en-IN" altLang="ko-KR" sz="2800" b="1" dirty="0">
                <a:solidFill>
                  <a:schemeClr val="accent1"/>
                </a:solidFill>
                <a:latin typeface="+mj-lt"/>
                <a:cs typeface="Arial" pitchFamily="34" charset="0"/>
              </a:rPr>
              <a:t>The Problem </a:t>
            </a:r>
            <a:r>
              <a:rPr lang="en-IN" altLang="ko-KR" sz="2800" b="1" dirty="0">
                <a:solidFill>
                  <a:schemeClr val="accent1">
                    <a:lumMod val="50000"/>
                  </a:schemeClr>
                </a:solidFill>
                <a:latin typeface="+mj-lt"/>
                <a:cs typeface="Arial" pitchFamily="34" charset="0"/>
              </a:rPr>
              <a:t>DAWAIHAQ Solve </a:t>
            </a:r>
            <a:endParaRPr lang="ko-KR" altLang="en-US" sz="2800" b="1" dirty="0">
              <a:solidFill>
                <a:schemeClr val="accent1">
                  <a:lumMod val="50000"/>
                </a:schemeClr>
              </a:solidFill>
              <a:latin typeface="+mj-lt"/>
              <a:cs typeface="Arial" pitchFamily="34" charset="0"/>
            </a:endParaRPr>
          </a:p>
        </p:txBody>
      </p:sp>
    </p:spTree>
    <p:extLst>
      <p:ext uri="{BB962C8B-B14F-4D97-AF65-F5344CB8AC3E}">
        <p14:creationId xmlns:p14="http://schemas.microsoft.com/office/powerpoint/2010/main" val="341736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0DF4EC8B-7611-4F86-A231-9F2068FFF339}"/>
              </a:ext>
            </a:extLst>
          </p:cNvPr>
          <p:cNvPicPr>
            <a:picLocks noGrp="1" noChangeAspect="1"/>
          </p:cNvPicPr>
          <p:nvPr>
            <p:ph type="pic" idx="15"/>
          </p:nvPr>
        </p:nvPicPr>
        <p:blipFill>
          <a:blip r:embed="rId3">
            <a:extLst>
              <a:ext uri="{28A0092B-C50C-407E-A947-70E740481C1C}">
                <a14:useLocalDpi xmlns:a14="http://schemas.microsoft.com/office/drawing/2010/main" val="0"/>
              </a:ext>
            </a:extLst>
          </a:blip>
          <a:srcRect t="11238" b="11238"/>
          <a:stretch>
            <a:fillRect/>
          </a:stretch>
        </p:blipFill>
        <p:spPr>
          <a:xfrm>
            <a:off x="6209775" y="2038260"/>
            <a:ext cx="2298160" cy="2088000"/>
          </a:xfrm>
        </p:spPr>
      </p:pic>
      <p:pic>
        <p:nvPicPr>
          <p:cNvPr id="8" name="Picture Placeholder 7">
            <a:extLst>
              <a:ext uri="{FF2B5EF4-FFF2-40B4-BE49-F238E27FC236}">
                <a16:creationId xmlns:a16="http://schemas.microsoft.com/office/drawing/2014/main" id="{71FC1B46-CD4E-4559-AC1F-0930A91A42E6}"/>
              </a:ext>
            </a:extLst>
          </p:cNvPr>
          <p:cNvPicPr>
            <a:picLocks noGrp="1" noChangeAspect="1"/>
          </p:cNvPicPr>
          <p:nvPr>
            <p:ph type="pic" idx="14"/>
          </p:nvPr>
        </p:nvPicPr>
        <p:blipFill>
          <a:blip r:embed="rId3">
            <a:extLst>
              <a:ext uri="{28A0092B-C50C-407E-A947-70E740481C1C}">
                <a14:useLocalDpi xmlns:a14="http://schemas.microsoft.com/office/drawing/2010/main" val="0"/>
              </a:ext>
            </a:extLst>
          </a:blip>
          <a:srcRect t="11238" b="11238"/>
          <a:stretch>
            <a:fillRect/>
          </a:stretch>
        </p:blipFill>
        <p:spPr>
          <a:xfrm>
            <a:off x="656643" y="2048005"/>
            <a:ext cx="2298160" cy="2088000"/>
          </a:xfrm>
        </p:spPr>
      </p:pic>
      <p:pic>
        <p:nvPicPr>
          <p:cNvPr id="4" name="Picture Placeholder 3">
            <a:extLst>
              <a:ext uri="{FF2B5EF4-FFF2-40B4-BE49-F238E27FC236}">
                <a16:creationId xmlns:a16="http://schemas.microsoft.com/office/drawing/2014/main" id="{0BF557DF-67A3-4AB5-898C-2923875F15F3}"/>
              </a:ext>
            </a:extLst>
          </p:cNvPr>
          <p:cNvPicPr>
            <a:picLocks noGrp="1" noChangeAspect="1"/>
          </p:cNvPicPr>
          <p:nvPr>
            <p:ph type="pic" idx="10"/>
          </p:nvPr>
        </p:nvPicPr>
        <p:blipFill>
          <a:blip r:embed="rId4">
            <a:extLst>
              <a:ext uri="{28A0092B-C50C-407E-A947-70E740481C1C}">
                <a14:useLocalDpi xmlns:a14="http://schemas.microsoft.com/office/drawing/2010/main" val="0"/>
              </a:ext>
            </a:extLst>
          </a:blip>
          <a:srcRect t="9730" b="9730"/>
          <a:stretch>
            <a:fillRect/>
          </a:stretch>
        </p:blipFill>
        <p:spPr>
          <a:xfrm>
            <a:off x="3221270" y="2033834"/>
            <a:ext cx="2421902" cy="2200426"/>
          </a:xfrm>
        </p:spPr>
      </p:pic>
      <p:sp>
        <p:nvSpPr>
          <p:cNvPr id="30" name="Rectangle 29"/>
          <p:cNvSpPr/>
          <p:nvPr/>
        </p:nvSpPr>
        <p:spPr>
          <a:xfrm>
            <a:off x="656643" y="4126260"/>
            <a:ext cx="229816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Rectangle 30"/>
          <p:cNvSpPr/>
          <p:nvPr/>
        </p:nvSpPr>
        <p:spPr>
          <a:xfrm>
            <a:off x="9120790" y="4126698"/>
            <a:ext cx="2304058"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Rectangle 31"/>
          <p:cNvSpPr/>
          <p:nvPr/>
        </p:nvSpPr>
        <p:spPr>
          <a:xfrm>
            <a:off x="6206826" y="4116515"/>
            <a:ext cx="2304058"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9" name="Rectangle 28"/>
          <p:cNvSpPr/>
          <p:nvPr/>
        </p:nvSpPr>
        <p:spPr>
          <a:xfrm>
            <a:off x="3336178" y="4114715"/>
            <a:ext cx="2298160" cy="11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8" name="Text Placeholder 3">
            <a:extLst>
              <a:ext uri="{FF2B5EF4-FFF2-40B4-BE49-F238E27FC236}">
                <a16:creationId xmlns:a16="http://schemas.microsoft.com/office/drawing/2014/main" id="{9A6F0062-7B40-4F13-B153-1871C689AB6C}"/>
              </a:ext>
            </a:extLst>
          </p:cNvPr>
          <p:cNvSpPr txBox="1">
            <a:spLocks/>
          </p:cNvSpPr>
          <p:nvPr/>
        </p:nvSpPr>
        <p:spPr>
          <a:xfrm>
            <a:off x="1154603" y="4812629"/>
            <a:ext cx="18002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400" b="1" dirty="0">
              <a:solidFill>
                <a:schemeClr val="tx1">
                  <a:lumMod val="75000"/>
                  <a:lumOff val="25000"/>
                </a:schemeClr>
              </a:solidFill>
              <a:cs typeface="Arial" pitchFamily="34" charset="0"/>
            </a:endParaRPr>
          </a:p>
        </p:txBody>
      </p:sp>
      <p:sp>
        <p:nvSpPr>
          <p:cNvPr id="52" name="Text Placeholder 3">
            <a:extLst>
              <a:ext uri="{FF2B5EF4-FFF2-40B4-BE49-F238E27FC236}">
                <a16:creationId xmlns:a16="http://schemas.microsoft.com/office/drawing/2014/main" id="{D2435410-E46B-479E-A7EA-2A27D65D5141}"/>
              </a:ext>
            </a:extLst>
          </p:cNvPr>
          <p:cNvSpPr txBox="1">
            <a:spLocks/>
          </p:cNvSpPr>
          <p:nvPr/>
        </p:nvSpPr>
        <p:spPr>
          <a:xfrm>
            <a:off x="3532121" y="4812628"/>
            <a:ext cx="18002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Bhavika Malhotra</a:t>
            </a:r>
          </a:p>
        </p:txBody>
      </p:sp>
      <p:sp>
        <p:nvSpPr>
          <p:cNvPr id="72" name="Text Placeholder 3">
            <a:extLst>
              <a:ext uri="{FF2B5EF4-FFF2-40B4-BE49-F238E27FC236}">
                <a16:creationId xmlns:a16="http://schemas.microsoft.com/office/drawing/2014/main" id="{A3C5B6D6-9DA1-4E40-B495-BC88A2CCFA73}"/>
              </a:ext>
            </a:extLst>
          </p:cNvPr>
          <p:cNvSpPr txBox="1">
            <a:spLocks/>
          </p:cNvSpPr>
          <p:nvPr/>
        </p:nvSpPr>
        <p:spPr>
          <a:xfrm>
            <a:off x="6531341" y="4812629"/>
            <a:ext cx="18002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Deepak Singh</a:t>
            </a:r>
          </a:p>
        </p:txBody>
      </p:sp>
      <p:sp>
        <p:nvSpPr>
          <p:cNvPr id="76" name="Text Placeholder 3">
            <a:extLst>
              <a:ext uri="{FF2B5EF4-FFF2-40B4-BE49-F238E27FC236}">
                <a16:creationId xmlns:a16="http://schemas.microsoft.com/office/drawing/2014/main" id="{367CB5F5-8272-458B-990B-22C98427E4E5}"/>
              </a:ext>
            </a:extLst>
          </p:cNvPr>
          <p:cNvSpPr txBox="1">
            <a:spLocks/>
          </p:cNvSpPr>
          <p:nvPr/>
        </p:nvSpPr>
        <p:spPr>
          <a:xfrm>
            <a:off x="9219711" y="4812629"/>
            <a:ext cx="18002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Swati Bhatia</a:t>
            </a:r>
          </a:p>
        </p:txBody>
      </p:sp>
      <p:pic>
        <p:nvPicPr>
          <p:cNvPr id="80" name="Picture Placeholder 3">
            <a:extLst>
              <a:ext uri="{FF2B5EF4-FFF2-40B4-BE49-F238E27FC236}">
                <a16:creationId xmlns:a16="http://schemas.microsoft.com/office/drawing/2014/main" id="{22686681-BACE-4F57-BEB3-93838A0C90A4}"/>
              </a:ext>
            </a:extLst>
          </p:cNvPr>
          <p:cNvPicPr>
            <a:picLocks noGrp="1" noChangeAspect="1"/>
          </p:cNvPicPr>
          <p:nvPr>
            <p:ph type="pic" idx="13"/>
          </p:nvPr>
        </p:nvPicPr>
        <p:blipFill>
          <a:blip r:embed="rId4">
            <a:extLst>
              <a:ext uri="{28A0092B-C50C-407E-A947-70E740481C1C}">
                <a14:useLocalDpi xmlns:a14="http://schemas.microsoft.com/office/drawing/2010/main" val="0"/>
              </a:ext>
            </a:extLst>
          </a:blip>
          <a:srcRect t="9730" b="9730"/>
          <a:stretch>
            <a:fillRect/>
          </a:stretch>
        </p:blipFill>
        <p:spPr>
          <a:xfrm>
            <a:off x="9123468" y="2048443"/>
            <a:ext cx="2298700" cy="2087562"/>
          </a:xfrm>
        </p:spPr>
      </p:pic>
      <p:sp>
        <p:nvSpPr>
          <p:cNvPr id="81" name="Text Placeholder 3">
            <a:extLst>
              <a:ext uri="{FF2B5EF4-FFF2-40B4-BE49-F238E27FC236}">
                <a16:creationId xmlns:a16="http://schemas.microsoft.com/office/drawing/2014/main" id="{CA871127-F60C-4954-8060-F1209CE12645}"/>
              </a:ext>
            </a:extLst>
          </p:cNvPr>
          <p:cNvSpPr txBox="1">
            <a:spLocks/>
          </p:cNvSpPr>
          <p:nvPr/>
        </p:nvSpPr>
        <p:spPr>
          <a:xfrm>
            <a:off x="854013" y="4812628"/>
            <a:ext cx="18002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Harshit Sharma</a:t>
            </a:r>
          </a:p>
        </p:txBody>
      </p:sp>
      <p:sp>
        <p:nvSpPr>
          <p:cNvPr id="86" name="Text Placeholder 3">
            <a:extLst>
              <a:ext uri="{FF2B5EF4-FFF2-40B4-BE49-F238E27FC236}">
                <a16:creationId xmlns:a16="http://schemas.microsoft.com/office/drawing/2014/main" id="{2BA64B3D-3EE6-4391-B45B-2603C799FB4D}"/>
              </a:ext>
            </a:extLst>
          </p:cNvPr>
          <p:cNvSpPr txBox="1">
            <a:spLocks/>
          </p:cNvSpPr>
          <p:nvPr/>
        </p:nvSpPr>
        <p:spPr>
          <a:xfrm>
            <a:off x="3976538" y="645254"/>
            <a:ext cx="3241007" cy="108001"/>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000" b="1" dirty="0">
                <a:solidFill>
                  <a:schemeClr val="tx1">
                    <a:lumMod val="75000"/>
                    <a:lumOff val="25000"/>
                  </a:schemeClr>
                </a:solidFill>
                <a:cs typeface="Arial" pitchFamily="34" charset="0"/>
              </a:rPr>
              <a:t>OUR TEAM</a:t>
            </a:r>
          </a:p>
        </p:txBody>
      </p:sp>
    </p:spTree>
    <p:extLst>
      <p:ext uri="{BB962C8B-B14F-4D97-AF65-F5344CB8AC3E}">
        <p14:creationId xmlns:p14="http://schemas.microsoft.com/office/powerpoint/2010/main" val="57293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aphic 2">
            <a:extLst>
              <a:ext uri="{FF2B5EF4-FFF2-40B4-BE49-F238E27FC236}">
                <a16:creationId xmlns:a16="http://schemas.microsoft.com/office/drawing/2014/main" id="{7D7254B3-28A1-481C-86B5-F7DFEFB95218}"/>
              </a:ext>
            </a:extLst>
          </p:cNvPr>
          <p:cNvGrpSpPr/>
          <p:nvPr/>
        </p:nvGrpSpPr>
        <p:grpSpPr>
          <a:xfrm flipH="1">
            <a:off x="457200" y="4492439"/>
            <a:ext cx="5638800" cy="2056191"/>
            <a:chOff x="279806" y="1309619"/>
            <a:chExt cx="11620500" cy="4237421"/>
          </a:xfrm>
        </p:grpSpPr>
        <p:sp>
          <p:nvSpPr>
            <p:cNvPr id="4" name="Freeform: Shape 3">
              <a:extLst>
                <a:ext uri="{FF2B5EF4-FFF2-40B4-BE49-F238E27FC236}">
                  <a16:creationId xmlns:a16="http://schemas.microsoft.com/office/drawing/2014/main" id="{7E0F494B-5281-4EE3-BF2B-D6BCC8014531}"/>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9B1188ED-A65D-443B-B8B3-CE21E7E7ADD2}"/>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67FE90-7A0E-42DB-816C-30DA05A606C7}"/>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CD33045A-CDED-4056-BDF0-69D9F07FA7BD}"/>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2DF5068-3094-44EF-8639-A3F18E1CABA7}"/>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tx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9164343A-0AD4-4CE5-BB7B-D64A16A4B9E2}"/>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accent2">
                <a:lumMod val="50000"/>
              </a:schemeClr>
            </a:solidFill>
            <a:ln w="9525"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C80747D4-4A72-43C8-AD9A-D3B15F47D55D}"/>
              </a:ext>
            </a:extLst>
          </p:cNvPr>
          <p:cNvSpPr/>
          <p:nvPr/>
        </p:nvSpPr>
        <p:spPr>
          <a:xfrm rot="21387757" flipH="1">
            <a:off x="6023361" y="5337114"/>
            <a:ext cx="5965319"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dirty="0"/>
          </a:p>
        </p:txBody>
      </p:sp>
      <p:sp>
        <p:nvSpPr>
          <p:cNvPr id="11" name="TextBox 10">
            <a:extLst>
              <a:ext uri="{FF2B5EF4-FFF2-40B4-BE49-F238E27FC236}">
                <a16:creationId xmlns:a16="http://schemas.microsoft.com/office/drawing/2014/main" id="{64E63277-5CB5-42BE-8237-0775F86A1D6F}"/>
              </a:ext>
            </a:extLst>
          </p:cNvPr>
          <p:cNvSpPr txBox="1"/>
          <p:nvPr/>
        </p:nvSpPr>
        <p:spPr>
          <a:xfrm>
            <a:off x="0" y="3433137"/>
            <a:ext cx="12192000" cy="995209"/>
          </a:xfrm>
          <a:prstGeom prst="rect">
            <a:avLst/>
          </a:prstGeom>
          <a:noFill/>
        </p:spPr>
        <p:txBody>
          <a:bodyPr wrap="square" rtlCol="0" anchor="ctr">
            <a:spAutoFit/>
          </a:bodyPr>
          <a:lstStyle/>
          <a:p>
            <a:pPr algn="ctr"/>
            <a:r>
              <a:rPr lang="en-US" altLang="ko-KR" sz="5867" dirty="0">
                <a:cs typeface="Arial" pitchFamily="34" charset="0"/>
              </a:rPr>
              <a:t>Thank You</a:t>
            </a:r>
            <a:endParaRPr lang="ko-KR" altLang="en-US" sz="5867" dirty="0">
              <a:cs typeface="Arial" pitchFamily="34" charset="0"/>
            </a:endParaRPr>
          </a:p>
        </p:txBody>
      </p:sp>
      <p:sp>
        <p:nvSpPr>
          <p:cNvPr id="13" name="Freeform: Shape 12">
            <a:extLst>
              <a:ext uri="{FF2B5EF4-FFF2-40B4-BE49-F238E27FC236}">
                <a16:creationId xmlns:a16="http://schemas.microsoft.com/office/drawing/2014/main" id="{44CD6EA4-7A3B-4F28-AA4B-4E5BFEB5C47B}"/>
              </a:ext>
            </a:extLst>
          </p:cNvPr>
          <p:cNvSpPr/>
          <p:nvPr/>
        </p:nvSpPr>
        <p:spPr>
          <a:xfrm rot="212243">
            <a:off x="6953300" y="1922777"/>
            <a:ext cx="5259425"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grpSp>
        <p:nvGrpSpPr>
          <p:cNvPr id="14" name="Group 13">
            <a:extLst>
              <a:ext uri="{FF2B5EF4-FFF2-40B4-BE49-F238E27FC236}">
                <a16:creationId xmlns:a16="http://schemas.microsoft.com/office/drawing/2014/main" id="{EB6D36CB-8C49-4DF4-B436-733A0B074E7E}"/>
              </a:ext>
            </a:extLst>
          </p:cNvPr>
          <p:cNvGrpSpPr/>
          <p:nvPr/>
        </p:nvGrpSpPr>
        <p:grpSpPr>
          <a:xfrm>
            <a:off x="4431008" y="850824"/>
            <a:ext cx="3167829" cy="1614615"/>
            <a:chOff x="394498" y="4213077"/>
            <a:chExt cx="4289882" cy="2186516"/>
          </a:xfrm>
        </p:grpSpPr>
        <p:sp>
          <p:nvSpPr>
            <p:cNvPr id="15" name="Freeform: Shape 14">
              <a:extLst>
                <a:ext uri="{FF2B5EF4-FFF2-40B4-BE49-F238E27FC236}">
                  <a16:creationId xmlns:a16="http://schemas.microsoft.com/office/drawing/2014/main" id="{9AA8159E-7EDA-46D3-ADDE-D1A812693146}"/>
                </a:ext>
              </a:extLst>
            </p:cNvPr>
            <p:cNvSpPr/>
            <p:nvPr/>
          </p:nvSpPr>
          <p:spPr>
            <a:xfrm>
              <a:off x="441750" y="4594260"/>
              <a:ext cx="4166378" cy="864277"/>
            </a:xfrm>
            <a:custGeom>
              <a:avLst/>
              <a:gdLst>
                <a:gd name="connsiteX0" fmla="*/ 1095321 w 8448675"/>
                <a:gd name="connsiteY0" fmla="*/ 750076 h 1752600"/>
                <a:gd name="connsiteX1" fmla="*/ 1468701 w 8448675"/>
                <a:gd name="connsiteY1" fmla="*/ 32843 h 1752600"/>
                <a:gd name="connsiteX2" fmla="*/ 1524899 w 8448675"/>
                <a:gd name="connsiteY2" fmla="*/ 458 h 1752600"/>
                <a:gd name="connsiteX3" fmla="*/ 1572524 w 8448675"/>
                <a:gd name="connsiteY3" fmla="*/ 458 h 1752600"/>
                <a:gd name="connsiteX4" fmla="*/ 8214306 w 8448675"/>
                <a:gd name="connsiteY4" fmla="*/ 458 h 1752600"/>
                <a:gd name="connsiteX5" fmla="*/ 8287649 w 8448675"/>
                <a:gd name="connsiteY5" fmla="*/ 69991 h 1752600"/>
                <a:gd name="connsiteX6" fmla="*/ 8369564 w 8448675"/>
                <a:gd name="connsiteY6" fmla="*/ 859613 h 1752600"/>
                <a:gd name="connsiteX7" fmla="*/ 8449574 w 8448675"/>
                <a:gd name="connsiteY7" fmla="*/ 1653998 h 1752600"/>
                <a:gd name="connsiteX8" fmla="*/ 8457194 w 8448675"/>
                <a:gd name="connsiteY8" fmla="*/ 1734008 h 1752600"/>
                <a:gd name="connsiteX9" fmla="*/ 8410522 w 8448675"/>
                <a:gd name="connsiteY9" fmla="*/ 1753058 h 1752600"/>
                <a:gd name="connsiteX10" fmla="*/ 8358134 w 8448675"/>
                <a:gd name="connsiteY10" fmla="*/ 1754011 h 1752600"/>
                <a:gd name="connsiteX11" fmla="*/ 99006 w 8448675"/>
                <a:gd name="connsiteY11" fmla="*/ 1753058 h 1752600"/>
                <a:gd name="connsiteX12" fmla="*/ 899 w 8448675"/>
                <a:gd name="connsiteY12" fmla="*/ 1732103 h 1752600"/>
                <a:gd name="connsiteX13" fmla="*/ 90434 w 8448675"/>
                <a:gd name="connsiteY13" fmla="*/ 1601611 h 1752600"/>
                <a:gd name="connsiteX14" fmla="*/ 742896 w 8448675"/>
                <a:gd name="connsiteY14" fmla="*/ 1328243 h 1752600"/>
                <a:gd name="connsiteX15" fmla="*/ 840051 w 8448675"/>
                <a:gd name="connsiteY15" fmla="*/ 1239661 h 1752600"/>
                <a:gd name="connsiteX16" fmla="*/ 892439 w 8448675"/>
                <a:gd name="connsiteY16" fmla="*/ 1139648 h 1752600"/>
                <a:gd name="connsiteX17" fmla="*/ 901011 w 8448675"/>
                <a:gd name="connsiteY17" fmla="*/ 1223468 h 1752600"/>
                <a:gd name="connsiteX18" fmla="*/ 927681 w 8448675"/>
                <a:gd name="connsiteY18" fmla="*/ 1265378 h 1752600"/>
                <a:gd name="connsiteX19" fmla="*/ 1165807 w 8448675"/>
                <a:gd name="connsiteY19" fmla="*/ 1308241 h 1752600"/>
                <a:gd name="connsiteX20" fmla="*/ 1209621 w 8448675"/>
                <a:gd name="connsiteY20" fmla="*/ 1273951 h 1752600"/>
                <a:gd name="connsiteX21" fmla="*/ 1284869 w 8448675"/>
                <a:gd name="connsiteY21" fmla="*/ 1267283 h 1752600"/>
                <a:gd name="connsiteX22" fmla="*/ 2232607 w 8448675"/>
                <a:gd name="connsiteY22" fmla="*/ 1267283 h 1752600"/>
                <a:gd name="connsiteX23" fmla="*/ 2303092 w 8448675"/>
                <a:gd name="connsiteY23" fmla="*/ 1198703 h 1752600"/>
                <a:gd name="connsiteX24" fmla="*/ 2303092 w 8448675"/>
                <a:gd name="connsiteY24" fmla="*/ 279541 h 1752600"/>
                <a:gd name="connsiteX25" fmla="*/ 2232607 w 8448675"/>
                <a:gd name="connsiteY25" fmla="*/ 210961 h 1752600"/>
                <a:gd name="connsiteX26" fmla="*/ 1623007 w 8448675"/>
                <a:gd name="connsiteY26" fmla="*/ 209056 h 1752600"/>
                <a:gd name="connsiteX27" fmla="*/ 1514421 w 8448675"/>
                <a:gd name="connsiteY27" fmla="*/ 278588 h 1752600"/>
                <a:gd name="connsiteX28" fmla="*/ 1262962 w 8448675"/>
                <a:gd name="connsiteY28" fmla="*/ 791986 h 1752600"/>
                <a:gd name="connsiteX29" fmla="*/ 1222004 w 8448675"/>
                <a:gd name="connsiteY29" fmla="*/ 850088 h 1752600"/>
                <a:gd name="connsiteX30" fmla="*/ 1195334 w 8448675"/>
                <a:gd name="connsiteY30" fmla="*/ 850088 h 1752600"/>
                <a:gd name="connsiteX31" fmla="*/ 1095321 w 8448675"/>
                <a:gd name="connsiteY31" fmla="*/ 750076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48675" h="1752600">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71179A5-7F4C-4720-8A6F-B8FB52A0DA89}"/>
                </a:ext>
              </a:extLst>
            </p:cNvPr>
            <p:cNvSpPr/>
            <p:nvPr/>
          </p:nvSpPr>
          <p:spPr>
            <a:xfrm>
              <a:off x="394498" y="5468157"/>
              <a:ext cx="4283807" cy="624722"/>
            </a:xfrm>
            <a:custGeom>
              <a:avLst/>
              <a:gdLst>
                <a:gd name="connsiteX0" fmla="*/ 8555869 w 8686800"/>
                <a:gd name="connsiteY0" fmla="*/ 0 h 1266825"/>
                <a:gd name="connsiteX1" fmla="*/ 8592064 w 8686800"/>
                <a:gd name="connsiteY1" fmla="*/ 325755 h 1266825"/>
                <a:gd name="connsiteX2" fmla="*/ 8600636 w 8686800"/>
                <a:gd name="connsiteY2" fmla="*/ 410527 h 1266825"/>
                <a:gd name="connsiteX3" fmla="*/ 8549201 w 8686800"/>
                <a:gd name="connsiteY3" fmla="*/ 438150 h 1266825"/>
                <a:gd name="connsiteX4" fmla="*/ 8445379 w 8686800"/>
                <a:gd name="connsiteY4" fmla="*/ 449580 h 1266825"/>
                <a:gd name="connsiteX5" fmla="*/ 8392991 w 8686800"/>
                <a:gd name="connsiteY5" fmla="*/ 507682 h 1266825"/>
                <a:gd name="connsiteX6" fmla="*/ 8413946 w 8686800"/>
                <a:gd name="connsiteY6" fmla="*/ 710565 h 1266825"/>
                <a:gd name="connsiteX7" fmla="*/ 8439664 w 8686800"/>
                <a:gd name="connsiteY7" fmla="*/ 942022 h 1266825"/>
                <a:gd name="connsiteX8" fmla="*/ 8500624 w 8686800"/>
                <a:gd name="connsiteY8" fmla="*/ 986790 h 1266825"/>
                <a:gd name="connsiteX9" fmla="*/ 8609209 w 8686800"/>
                <a:gd name="connsiteY9" fmla="*/ 976313 h 1266825"/>
                <a:gd name="connsiteX10" fmla="*/ 8660644 w 8686800"/>
                <a:gd name="connsiteY10" fmla="*/ 991552 h 1266825"/>
                <a:gd name="connsiteX11" fmla="*/ 8686361 w 8686800"/>
                <a:gd name="connsiteY11" fmla="*/ 1223010 h 1266825"/>
                <a:gd name="connsiteX12" fmla="*/ 8651119 w 8686800"/>
                <a:gd name="connsiteY12" fmla="*/ 1265873 h 1266825"/>
                <a:gd name="connsiteX13" fmla="*/ 7708144 w 8686800"/>
                <a:gd name="connsiteY13" fmla="*/ 1265873 h 1266825"/>
                <a:gd name="connsiteX14" fmla="*/ 7670044 w 8686800"/>
                <a:gd name="connsiteY14" fmla="*/ 1227773 h 1266825"/>
                <a:gd name="connsiteX15" fmla="*/ 6938524 w 8686800"/>
                <a:gd name="connsiteY15" fmla="*/ 519113 h 1266825"/>
                <a:gd name="connsiteX16" fmla="*/ 6184144 w 8686800"/>
                <a:gd name="connsiteY16" fmla="*/ 1218248 h 1266825"/>
                <a:gd name="connsiteX17" fmla="*/ 6135566 w 8686800"/>
                <a:gd name="connsiteY17" fmla="*/ 1266825 h 1266825"/>
                <a:gd name="connsiteX18" fmla="*/ 2268416 w 8686800"/>
                <a:gd name="connsiteY18" fmla="*/ 1266825 h 1266825"/>
                <a:gd name="connsiteX19" fmla="*/ 2219839 w 8686800"/>
                <a:gd name="connsiteY19" fmla="*/ 1210627 h 1266825"/>
                <a:gd name="connsiteX20" fmla="*/ 1460696 w 8686800"/>
                <a:gd name="connsiteY20" fmla="*/ 450532 h 1266825"/>
                <a:gd name="connsiteX21" fmla="*/ 732986 w 8686800"/>
                <a:gd name="connsiteY21" fmla="*/ 1128713 h 1266825"/>
                <a:gd name="connsiteX22" fmla="*/ 729176 w 8686800"/>
                <a:gd name="connsiteY22" fmla="*/ 1223963 h 1266825"/>
                <a:gd name="connsiteX23" fmla="*/ 691076 w 8686800"/>
                <a:gd name="connsiteY23" fmla="*/ 1266825 h 1266825"/>
                <a:gd name="connsiteX24" fmla="*/ 191014 w 8686800"/>
                <a:gd name="connsiteY24" fmla="*/ 1265873 h 1266825"/>
                <a:gd name="connsiteX25" fmla="*/ 38614 w 8686800"/>
                <a:gd name="connsiteY25" fmla="*/ 1266825 h 1266825"/>
                <a:gd name="connsiteX26" fmla="*/ 514 w 8686800"/>
                <a:gd name="connsiteY26" fmla="*/ 1224915 h 1266825"/>
                <a:gd name="connsiteX27" fmla="*/ 33851 w 8686800"/>
                <a:gd name="connsiteY27" fmla="*/ 783907 h 1266825"/>
                <a:gd name="connsiteX28" fmla="*/ 79571 w 8686800"/>
                <a:gd name="connsiteY28" fmla="*/ 186690 h 1266825"/>
                <a:gd name="connsiteX29" fmla="*/ 120529 w 8686800"/>
                <a:gd name="connsiteY29" fmla="*/ 168592 h 1266825"/>
                <a:gd name="connsiteX30" fmla="*/ 191966 w 8686800"/>
                <a:gd name="connsiteY30" fmla="*/ 168592 h 1266825"/>
                <a:gd name="connsiteX31" fmla="*/ 8427281 w 8686800"/>
                <a:gd name="connsiteY31" fmla="*/ 168592 h 1266825"/>
                <a:gd name="connsiteX32" fmla="*/ 8523484 w 8686800"/>
                <a:gd name="connsiteY32" fmla="*/ 151447 h 1266825"/>
                <a:gd name="connsiteX33" fmla="*/ 8536819 w 8686800"/>
                <a:gd name="connsiteY33" fmla="*/ 69532 h 1266825"/>
                <a:gd name="connsiteX34" fmla="*/ 8555869 w 8686800"/>
                <a:gd name="connsiteY34" fmla="*/ 0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86800" h="1266825">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bg1"/>
            </a:solidFill>
            <a:ln w="19050" cap="flat">
              <a:solidFill>
                <a:schemeClr val="tx1"/>
              </a:solid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C682FCE-3105-4D8E-88A0-AC13D237BD97}"/>
                </a:ext>
              </a:extLst>
            </p:cNvPr>
            <p:cNvSpPr/>
            <p:nvPr/>
          </p:nvSpPr>
          <p:spPr>
            <a:xfrm>
              <a:off x="1173434" y="4213077"/>
              <a:ext cx="3349073" cy="333498"/>
            </a:xfrm>
            <a:custGeom>
              <a:avLst/>
              <a:gdLst>
                <a:gd name="connsiteX0" fmla="*/ 3394924 w 6791325"/>
                <a:gd name="connsiteY0" fmla="*/ 679133 h 676275"/>
                <a:gd name="connsiteX1" fmla="*/ 65936 w 6791325"/>
                <a:gd name="connsiteY1" fmla="*/ 679133 h 676275"/>
                <a:gd name="connsiteX2" fmla="*/ 1166 w 6791325"/>
                <a:gd name="connsiteY2" fmla="*/ 612458 h 676275"/>
                <a:gd name="connsiteX3" fmla="*/ 214 w 6791325"/>
                <a:gd name="connsiteY3" fmla="*/ 264795 h 676275"/>
                <a:gd name="connsiteX4" fmla="*/ 264056 w 6791325"/>
                <a:gd name="connsiteY4" fmla="*/ 0 h 676275"/>
                <a:gd name="connsiteX5" fmla="*/ 6182891 w 6791325"/>
                <a:gd name="connsiteY5" fmla="*/ 1905 h 676275"/>
                <a:gd name="connsiteX6" fmla="*/ 6559129 w 6791325"/>
                <a:gd name="connsiteY6" fmla="*/ 1905 h 676275"/>
                <a:gd name="connsiteX7" fmla="*/ 6794396 w 6791325"/>
                <a:gd name="connsiteY7" fmla="*/ 236220 h 676275"/>
                <a:gd name="connsiteX8" fmla="*/ 6796301 w 6791325"/>
                <a:gd name="connsiteY8" fmla="*/ 626745 h 676275"/>
                <a:gd name="connsiteX9" fmla="*/ 6742962 w 6791325"/>
                <a:gd name="connsiteY9" fmla="*/ 679133 h 676275"/>
                <a:gd name="connsiteX10" fmla="*/ 4014049 w 6791325"/>
                <a:gd name="connsiteY10" fmla="*/ 678180 h 676275"/>
                <a:gd name="connsiteX11" fmla="*/ 3394924 w 6791325"/>
                <a:gd name="connsiteY11" fmla="*/ 67913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325" h="67627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09D149A-447A-49D4-8C89-82E60599E5DA}"/>
                </a:ext>
              </a:extLst>
            </p:cNvPr>
            <p:cNvSpPr/>
            <p:nvPr/>
          </p:nvSpPr>
          <p:spPr>
            <a:xfrm>
              <a:off x="426750" y="5448890"/>
              <a:ext cx="4200275" cy="108972"/>
            </a:xfrm>
            <a:custGeom>
              <a:avLst/>
              <a:gdLst>
                <a:gd name="connsiteX0" fmla="*/ 8538584 w 8534400"/>
                <a:gd name="connsiteY0" fmla="*/ 39070 h 209550"/>
                <a:gd name="connsiteX1" fmla="*/ 8535726 w 8534400"/>
                <a:gd name="connsiteY1" fmla="*/ 211473 h 209550"/>
                <a:gd name="connsiteX2" fmla="*/ 8484291 w 8534400"/>
                <a:gd name="connsiteY2" fmla="*/ 215283 h 209550"/>
                <a:gd name="connsiteX3" fmla="*/ 54666 w 8534400"/>
                <a:gd name="connsiteY3" fmla="*/ 215283 h 209550"/>
                <a:gd name="connsiteX4" fmla="*/ 3231 w 8534400"/>
                <a:gd name="connsiteY4" fmla="*/ 211473 h 209550"/>
                <a:gd name="connsiteX5" fmla="*/ 374 w 8534400"/>
                <a:gd name="connsiteY5" fmla="*/ 46690 h 209550"/>
                <a:gd name="connsiteX6" fmla="*/ 47046 w 8534400"/>
                <a:gd name="connsiteY6" fmla="*/ 970 h 209550"/>
                <a:gd name="connsiteX7" fmla="*/ 79431 w 8534400"/>
                <a:gd name="connsiteY7" fmla="*/ 18 h 209550"/>
                <a:gd name="connsiteX8" fmla="*/ 141344 w 8534400"/>
                <a:gd name="connsiteY8" fmla="*/ 970 h 209550"/>
                <a:gd name="connsiteX9" fmla="*/ 8535726 w 8534400"/>
                <a:gd name="connsiteY9" fmla="*/ 970 h 209550"/>
                <a:gd name="connsiteX10" fmla="*/ 8538584 w 8534400"/>
                <a:gd name="connsiteY10" fmla="*/ 3907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34400" h="20955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03985C0-61D1-433B-B56E-FC54D085289F}"/>
                </a:ext>
              </a:extLst>
            </p:cNvPr>
            <p:cNvSpPr/>
            <p:nvPr/>
          </p:nvSpPr>
          <p:spPr>
            <a:xfrm>
              <a:off x="817696" y="5779569"/>
              <a:ext cx="620025" cy="620024"/>
            </a:xfrm>
            <a:custGeom>
              <a:avLst/>
              <a:gdLst>
                <a:gd name="connsiteX0" fmla="*/ 632462 w 1257300"/>
                <a:gd name="connsiteY0" fmla="*/ 1263018 h 1257300"/>
                <a:gd name="connsiteX1" fmla="*/ 2 w 1257300"/>
                <a:gd name="connsiteY1" fmla="*/ 629605 h 1257300"/>
                <a:gd name="connsiteX2" fmla="*/ 635320 w 1257300"/>
                <a:gd name="connsiteY2" fmla="*/ 2 h 1257300"/>
                <a:gd name="connsiteX3" fmla="*/ 1263970 w 1257300"/>
                <a:gd name="connsiteY3" fmla="*/ 634368 h 1257300"/>
                <a:gd name="connsiteX4" fmla="*/ 632462 w 1257300"/>
                <a:gd name="connsiteY4" fmla="*/ 1263018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tx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4F9D2CE-D2A5-44C2-809B-E3E3A47B9AE2}"/>
                </a:ext>
              </a:extLst>
            </p:cNvPr>
            <p:cNvSpPr/>
            <p:nvPr/>
          </p:nvSpPr>
          <p:spPr>
            <a:xfrm>
              <a:off x="3505204" y="5779569"/>
              <a:ext cx="620025" cy="620024"/>
            </a:xfrm>
            <a:custGeom>
              <a:avLst/>
              <a:gdLst>
                <a:gd name="connsiteX0" fmla="*/ 630564 w 1257300"/>
                <a:gd name="connsiteY0" fmla="*/ 1264941 h 1257300"/>
                <a:gd name="connsiteX1" fmla="*/ 10 w 1257300"/>
                <a:gd name="connsiteY1" fmla="*/ 629624 h 1257300"/>
                <a:gd name="connsiteX2" fmla="*/ 636279 w 1257300"/>
                <a:gd name="connsiteY2" fmla="*/ 21 h 1257300"/>
                <a:gd name="connsiteX3" fmla="*/ 1263977 w 1257300"/>
                <a:gd name="connsiteY3" fmla="*/ 637244 h 1257300"/>
                <a:gd name="connsiteX4" fmla="*/ 630564 w 1257300"/>
                <a:gd name="connsiteY4" fmla="*/ 1264941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tx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319DEB9-05AD-4D4F-955B-8EC4D24AEA2B}"/>
                </a:ext>
              </a:extLst>
            </p:cNvPr>
            <p:cNvSpPr/>
            <p:nvPr/>
          </p:nvSpPr>
          <p:spPr>
            <a:xfrm>
              <a:off x="885395" y="4963436"/>
              <a:ext cx="164400" cy="310013"/>
            </a:xfrm>
            <a:custGeom>
              <a:avLst/>
              <a:gdLst>
                <a:gd name="connsiteX0" fmla="*/ 195686 w 333375"/>
                <a:gd name="connsiteY0" fmla="*/ 1452 h 628650"/>
                <a:gd name="connsiteX1" fmla="*/ 309986 w 333375"/>
                <a:gd name="connsiteY1" fmla="*/ 104322 h 628650"/>
                <a:gd name="connsiteX2" fmla="*/ 337608 w 333375"/>
                <a:gd name="connsiteY2" fmla="*/ 166235 h 628650"/>
                <a:gd name="connsiteX3" fmla="*/ 337608 w 333375"/>
                <a:gd name="connsiteY3" fmla="*/ 464367 h 628650"/>
                <a:gd name="connsiteX4" fmla="*/ 302366 w 333375"/>
                <a:gd name="connsiteY4" fmla="*/ 537710 h 628650"/>
                <a:gd name="connsiteX5" fmla="*/ 129963 w 333375"/>
                <a:gd name="connsiteY5" fmla="*/ 626292 h 628650"/>
                <a:gd name="connsiteX6" fmla="*/ 423 w 333375"/>
                <a:gd name="connsiteY6" fmla="*/ 475797 h 628650"/>
                <a:gd name="connsiteX7" fmla="*/ 423 w 333375"/>
                <a:gd name="connsiteY7" fmla="*/ 172902 h 628650"/>
                <a:gd name="connsiteX8" fmla="*/ 195686 w 333375"/>
                <a:gd name="connsiteY8" fmla="*/ 1452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28650">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559B39C-1571-4EBD-9A09-4AEA4D808C0D}"/>
                </a:ext>
              </a:extLst>
            </p:cNvPr>
            <p:cNvSpPr/>
            <p:nvPr/>
          </p:nvSpPr>
          <p:spPr>
            <a:xfrm>
              <a:off x="4519980" y="5670476"/>
              <a:ext cx="164400" cy="295921"/>
            </a:xfrm>
            <a:custGeom>
              <a:avLst/>
              <a:gdLst>
                <a:gd name="connsiteX0" fmla="*/ 292995 w 333375"/>
                <a:gd name="connsiteY0" fmla="*/ 582239 h 600075"/>
                <a:gd name="connsiteX1" fmla="*/ 94875 w 333375"/>
                <a:gd name="connsiteY1" fmla="*/ 601289 h 600075"/>
                <a:gd name="connsiteX2" fmla="*/ 53917 w 333375"/>
                <a:gd name="connsiteY2" fmla="*/ 566999 h 600075"/>
                <a:gd name="connsiteX3" fmla="*/ 577 w 333375"/>
                <a:gd name="connsiteY3" fmla="*/ 57411 h 600075"/>
                <a:gd name="connsiteX4" fmla="*/ 26295 w 333375"/>
                <a:gd name="connsiteY4" fmla="*/ 25979 h 600075"/>
                <a:gd name="connsiteX5" fmla="*/ 232988 w 333375"/>
                <a:gd name="connsiteY5" fmla="*/ 1214 h 600075"/>
                <a:gd name="connsiteX6" fmla="*/ 285375 w 333375"/>
                <a:gd name="connsiteY6" fmla="*/ 47886 h 600075"/>
                <a:gd name="connsiteX7" fmla="*/ 338715 w 333375"/>
                <a:gd name="connsiteY7" fmla="*/ 537471 h 600075"/>
                <a:gd name="connsiteX8" fmla="*/ 292995 w 333375"/>
                <a:gd name="connsiteY8" fmla="*/ 582239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000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B809EDD-DB7B-41B7-B0E1-1DD8302E22F5}"/>
                </a:ext>
              </a:extLst>
            </p:cNvPr>
            <p:cNvSpPr/>
            <p:nvPr/>
          </p:nvSpPr>
          <p:spPr>
            <a:xfrm>
              <a:off x="1034974" y="4686200"/>
              <a:ext cx="549567" cy="540173"/>
            </a:xfrm>
            <a:custGeom>
              <a:avLst/>
              <a:gdLst>
                <a:gd name="connsiteX0" fmla="*/ 0 w 1114425"/>
                <a:gd name="connsiteY0" fmla="*/ 1099894 h 1095375"/>
                <a:gd name="connsiteX1" fmla="*/ 16192 w 1114425"/>
                <a:gd name="connsiteY1" fmla="*/ 993214 h 1095375"/>
                <a:gd name="connsiteX2" fmla="*/ 6667 w 1114425"/>
                <a:gd name="connsiteY2" fmla="*/ 667459 h 1095375"/>
                <a:gd name="connsiteX3" fmla="*/ 269558 w 1114425"/>
                <a:gd name="connsiteY3" fmla="*/ 135012 h 1095375"/>
                <a:gd name="connsiteX4" fmla="*/ 479108 w 1114425"/>
                <a:gd name="connsiteY4" fmla="*/ 709 h 1095375"/>
                <a:gd name="connsiteX5" fmla="*/ 1073468 w 1114425"/>
                <a:gd name="connsiteY5" fmla="*/ 2614 h 1095375"/>
                <a:gd name="connsiteX6" fmla="*/ 1122998 w 1114425"/>
                <a:gd name="connsiteY6" fmla="*/ 54049 h 1095375"/>
                <a:gd name="connsiteX7" fmla="*/ 1122998 w 1114425"/>
                <a:gd name="connsiteY7" fmla="*/ 1048459 h 1095375"/>
                <a:gd name="connsiteX8" fmla="*/ 1069658 w 1114425"/>
                <a:gd name="connsiteY8" fmla="*/ 1101799 h 1095375"/>
                <a:gd name="connsiteX9" fmla="*/ 0 w 1114425"/>
                <a:gd name="connsiteY9" fmla="*/ 1099894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09537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chemeClr val="accent3">
                <a:lumMod val="20000"/>
                <a:lumOff val="80000"/>
              </a:schemeClr>
            </a:solidFill>
            <a:ln w="19050" cap="flat">
              <a:solidFill>
                <a:schemeClr val="tx1"/>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6EFE4C6-1735-4FCB-9451-3DE02AF6A51F}"/>
                </a:ext>
              </a:extLst>
            </p:cNvPr>
            <p:cNvSpPr/>
            <p:nvPr/>
          </p:nvSpPr>
          <p:spPr>
            <a:xfrm>
              <a:off x="1943677" y="4837766"/>
              <a:ext cx="492339" cy="509327"/>
            </a:xfrm>
            <a:custGeom>
              <a:avLst/>
              <a:gdLst>
                <a:gd name="connsiteX0" fmla="*/ 248205 w 492339"/>
                <a:gd name="connsiteY0" fmla="*/ 384730 h 509327"/>
                <a:gd name="connsiteX1" fmla="*/ 240221 w 492339"/>
                <a:gd name="connsiteY1" fmla="*/ 391776 h 509327"/>
                <a:gd name="connsiteX2" fmla="*/ 246326 w 492339"/>
                <a:gd name="connsiteY2" fmla="*/ 468340 h 509327"/>
                <a:gd name="connsiteX3" fmla="*/ 254312 w 492339"/>
                <a:gd name="connsiteY3" fmla="*/ 394125 h 509327"/>
                <a:gd name="connsiteX4" fmla="*/ 248205 w 492339"/>
                <a:gd name="connsiteY4" fmla="*/ 384730 h 509327"/>
                <a:gd name="connsiteX5" fmla="*/ 250086 w 492339"/>
                <a:gd name="connsiteY5" fmla="*/ 282330 h 509327"/>
                <a:gd name="connsiteX6" fmla="*/ 250085 w 492339"/>
                <a:gd name="connsiteY6" fmla="*/ 282332 h 509327"/>
                <a:gd name="connsiteX7" fmla="*/ 250085 w 492339"/>
                <a:gd name="connsiteY7" fmla="*/ 282331 h 509327"/>
                <a:gd name="connsiteX8" fmla="*/ 241924 w 492339"/>
                <a:gd name="connsiteY8" fmla="*/ 43129 h 509327"/>
                <a:gd name="connsiteX9" fmla="*/ 231296 w 492339"/>
                <a:gd name="connsiteY9" fmla="*/ 54050 h 509327"/>
                <a:gd name="connsiteX10" fmla="*/ 232236 w 492339"/>
                <a:gd name="connsiteY10" fmla="*/ 78945 h 509327"/>
                <a:gd name="connsiteX11" fmla="*/ 225190 w 492339"/>
                <a:gd name="connsiteY11" fmla="*/ 90218 h 509327"/>
                <a:gd name="connsiteX12" fmla="*/ 203987 w 492339"/>
                <a:gd name="connsiteY12" fmla="*/ 108757 h 509327"/>
                <a:gd name="connsiteX13" fmla="*/ 225191 w 492339"/>
                <a:gd name="connsiteY13" fmla="*/ 190267 h 509327"/>
                <a:gd name="connsiteX14" fmla="*/ 219554 w 492339"/>
                <a:gd name="connsiteY14" fmla="*/ 149403 h 509327"/>
                <a:gd name="connsiteX15" fmla="*/ 236464 w 492339"/>
                <a:gd name="connsiteY15" fmla="*/ 118871 h 509327"/>
                <a:gd name="connsiteX16" fmla="*/ 245367 w 492339"/>
                <a:gd name="connsiteY16" fmla="*/ 113716 h 509327"/>
                <a:gd name="connsiteX17" fmla="*/ 235993 w 492339"/>
                <a:gd name="connsiteY17" fmla="*/ 119340 h 509327"/>
                <a:gd name="connsiteX18" fmla="*/ 232705 w 492339"/>
                <a:gd name="connsiteY18" fmla="*/ 234890 h 509327"/>
                <a:gd name="connsiteX19" fmla="*/ 220492 w 492339"/>
                <a:gd name="connsiteY19" fmla="*/ 272467 h 509327"/>
                <a:gd name="connsiteX20" fmla="*/ 222841 w 492339"/>
                <a:gd name="connsiteY20" fmla="*/ 303468 h 509327"/>
                <a:gd name="connsiteX21" fmla="*/ 238812 w 492339"/>
                <a:gd name="connsiteY21" fmla="*/ 293605 h 509327"/>
                <a:gd name="connsiteX22" fmla="*/ 239189 w 492339"/>
                <a:gd name="connsiteY22" fmla="*/ 293551 h 509327"/>
                <a:gd name="connsiteX23" fmla="*/ 236463 w 492339"/>
                <a:gd name="connsiteY23" fmla="*/ 305817 h 509327"/>
                <a:gd name="connsiteX24" fmla="*/ 223781 w 492339"/>
                <a:gd name="connsiteY24" fmla="*/ 384260 h 509327"/>
                <a:gd name="connsiteX25" fmla="*/ 229887 w 492339"/>
                <a:gd name="connsiteY25" fmla="*/ 409625 h 509327"/>
                <a:gd name="connsiteX26" fmla="*/ 240691 w 492339"/>
                <a:gd name="connsiteY26" fmla="*/ 390836 h 509327"/>
                <a:gd name="connsiteX27" fmla="*/ 248676 w 492339"/>
                <a:gd name="connsiteY27" fmla="*/ 383790 h 509327"/>
                <a:gd name="connsiteX28" fmla="*/ 261828 w 492339"/>
                <a:gd name="connsiteY28" fmla="*/ 368289 h 509327"/>
                <a:gd name="connsiteX29" fmla="*/ 265116 w 492339"/>
                <a:gd name="connsiteY29" fmla="*/ 316621 h 509327"/>
                <a:gd name="connsiteX30" fmla="*/ 254313 w 492339"/>
                <a:gd name="connsiteY30" fmla="*/ 343864 h 509327"/>
                <a:gd name="connsiteX31" fmla="*/ 256822 w 492339"/>
                <a:gd name="connsiteY31" fmla="*/ 297494 h 509327"/>
                <a:gd name="connsiteX32" fmla="*/ 250578 w 492339"/>
                <a:gd name="connsiteY32" fmla="*/ 281920 h 509327"/>
                <a:gd name="connsiteX33" fmla="*/ 269813 w 492339"/>
                <a:gd name="connsiteY33" fmla="*/ 265891 h 509327"/>
                <a:gd name="connsiteX34" fmla="*/ 266995 w 492339"/>
                <a:gd name="connsiteY34" fmla="*/ 193555 h 509327"/>
                <a:gd name="connsiteX35" fmla="*/ 259479 w 492339"/>
                <a:gd name="connsiteY35" fmla="*/ 230193 h 509327"/>
                <a:gd name="connsiteX36" fmla="*/ 259949 w 492339"/>
                <a:gd name="connsiteY36" fmla="*/ 121689 h 509327"/>
                <a:gd name="connsiteX37" fmla="*/ 255310 w 492339"/>
                <a:gd name="connsiteY37" fmla="*/ 112060 h 509327"/>
                <a:gd name="connsiteX38" fmla="*/ 245388 w 492339"/>
                <a:gd name="connsiteY38" fmla="*/ 113704 h 509327"/>
                <a:gd name="connsiteX39" fmla="*/ 252141 w 492339"/>
                <a:gd name="connsiteY39" fmla="*/ 105426 h 509327"/>
                <a:gd name="connsiteX40" fmla="*/ 248677 w 492339"/>
                <a:gd name="connsiteY40" fmla="*/ 95385 h 509327"/>
                <a:gd name="connsiteX41" fmla="*/ 248676 w 492339"/>
                <a:gd name="connsiteY41" fmla="*/ 95385 h 509327"/>
                <a:gd name="connsiteX42" fmla="*/ 261886 w 492339"/>
                <a:gd name="connsiteY42" fmla="*/ 72075 h 509327"/>
                <a:gd name="connsiteX43" fmla="*/ 257131 w 492339"/>
                <a:gd name="connsiteY43" fmla="*/ 47004 h 509327"/>
                <a:gd name="connsiteX44" fmla="*/ 241924 w 492339"/>
                <a:gd name="connsiteY44" fmla="*/ 43129 h 509327"/>
                <a:gd name="connsiteX45" fmla="*/ 217029 w 492339"/>
                <a:gd name="connsiteY45" fmla="*/ 92 h 509327"/>
                <a:gd name="connsiteX46" fmla="*/ 250555 w 492339"/>
                <a:gd name="connsiteY46" fmla="*/ 1912 h 509327"/>
                <a:gd name="connsiteX47" fmla="*/ 278738 w 492339"/>
                <a:gd name="connsiteY47" fmla="*/ 1442 h 509327"/>
                <a:gd name="connsiteX48" fmla="*/ 303633 w 492339"/>
                <a:gd name="connsiteY48" fmla="*/ 24928 h 509327"/>
                <a:gd name="connsiteX49" fmla="*/ 303163 w 492339"/>
                <a:gd name="connsiteY49" fmla="*/ 151282 h 509327"/>
                <a:gd name="connsiteX50" fmla="*/ 393819 w 492339"/>
                <a:gd name="connsiteY50" fmla="*/ 99613 h 509327"/>
                <a:gd name="connsiteX51" fmla="*/ 460988 w 492339"/>
                <a:gd name="connsiteY51" fmla="*/ 117932 h 509327"/>
                <a:gd name="connsiteX52" fmla="*/ 490580 w 492339"/>
                <a:gd name="connsiteY52" fmla="*/ 178055 h 509327"/>
                <a:gd name="connsiteX53" fmla="*/ 435623 w 492339"/>
                <a:gd name="connsiteY53" fmla="*/ 214693 h 509327"/>
                <a:gd name="connsiteX54" fmla="*/ 367045 w 492339"/>
                <a:gd name="connsiteY54" fmla="*/ 255559 h 509327"/>
                <a:gd name="connsiteX55" fmla="*/ 478837 w 492339"/>
                <a:gd name="connsiteY55" fmla="*/ 318970 h 509327"/>
                <a:gd name="connsiteX56" fmla="*/ 487292 w 492339"/>
                <a:gd name="connsiteY56" fmla="*/ 346683 h 509327"/>
                <a:gd name="connsiteX57" fmla="*/ 449715 w 492339"/>
                <a:gd name="connsiteY57" fmla="*/ 411504 h 509327"/>
                <a:gd name="connsiteX58" fmla="*/ 415426 w 492339"/>
                <a:gd name="connsiteY58" fmla="*/ 421368 h 509327"/>
                <a:gd name="connsiteX59" fmla="*/ 307391 w 492339"/>
                <a:gd name="connsiteY59" fmla="*/ 357017 h 509327"/>
                <a:gd name="connsiteX60" fmla="*/ 307860 w 492339"/>
                <a:gd name="connsiteY60" fmla="*/ 487598 h 509327"/>
                <a:gd name="connsiteX61" fmla="*/ 285784 w 492339"/>
                <a:gd name="connsiteY61" fmla="*/ 509205 h 509327"/>
                <a:gd name="connsiteX62" fmla="*/ 208280 w 492339"/>
                <a:gd name="connsiteY62" fmla="*/ 509205 h 509327"/>
                <a:gd name="connsiteX63" fmla="*/ 185734 w 492339"/>
                <a:gd name="connsiteY63" fmla="*/ 487598 h 509327"/>
                <a:gd name="connsiteX64" fmla="*/ 185734 w 492339"/>
                <a:gd name="connsiteY64" fmla="*/ 357017 h 509327"/>
                <a:gd name="connsiteX65" fmla="*/ 75351 w 492339"/>
                <a:gd name="connsiteY65" fmla="*/ 422307 h 509327"/>
                <a:gd name="connsiteX66" fmla="*/ 43880 w 492339"/>
                <a:gd name="connsiteY66" fmla="*/ 413383 h 509327"/>
                <a:gd name="connsiteX67" fmla="*/ 6302 w 492339"/>
                <a:gd name="connsiteY67" fmla="*/ 348562 h 509327"/>
                <a:gd name="connsiteX68" fmla="*/ 13348 w 492339"/>
                <a:gd name="connsiteY68" fmla="*/ 318970 h 509327"/>
                <a:gd name="connsiteX69" fmla="*/ 125141 w 492339"/>
                <a:gd name="connsiteY69" fmla="*/ 256028 h 509327"/>
                <a:gd name="connsiteX70" fmla="*/ 27909 w 492339"/>
                <a:gd name="connsiteY70" fmla="*/ 198253 h 509327"/>
                <a:gd name="connsiteX71" fmla="*/ 14757 w 492339"/>
                <a:gd name="connsiteY71" fmla="*/ 146585 h 509327"/>
                <a:gd name="connsiteX72" fmla="*/ 47637 w 492339"/>
                <a:gd name="connsiteY72" fmla="*/ 89749 h 509327"/>
                <a:gd name="connsiteX73" fmla="*/ 70654 w 492339"/>
                <a:gd name="connsiteY73" fmla="*/ 83643 h 509327"/>
                <a:gd name="connsiteX74" fmla="*/ 185265 w 492339"/>
                <a:gd name="connsiteY74" fmla="*/ 151282 h 509327"/>
                <a:gd name="connsiteX75" fmla="*/ 185265 w 492339"/>
                <a:gd name="connsiteY75" fmla="*/ 66263 h 509327"/>
                <a:gd name="connsiteX76" fmla="*/ 189492 w 492339"/>
                <a:gd name="connsiteY76" fmla="*/ 5670 h 509327"/>
                <a:gd name="connsiteX77" fmla="*/ 217029 w 492339"/>
                <a:gd name="connsiteY77" fmla="*/ 92 h 509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92339" h="509327">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0D72E71-C6E4-47ED-A3EE-0D35358517BB}"/>
                </a:ext>
              </a:extLst>
            </p:cNvPr>
            <p:cNvSpPr/>
            <p:nvPr/>
          </p:nvSpPr>
          <p:spPr>
            <a:xfrm>
              <a:off x="2582686" y="4872087"/>
              <a:ext cx="1804098" cy="224654"/>
            </a:xfrm>
            <a:custGeom>
              <a:avLst/>
              <a:gdLst>
                <a:gd name="connsiteX0" fmla="*/ 555205 w 1804098"/>
                <a:gd name="connsiteY0" fmla="*/ 123534 h 224654"/>
                <a:gd name="connsiteX1" fmla="*/ 531249 w 1804098"/>
                <a:gd name="connsiteY1" fmla="*/ 176612 h 224654"/>
                <a:gd name="connsiteX2" fmla="*/ 546750 w 1804098"/>
                <a:gd name="connsiteY2" fmla="*/ 186476 h 224654"/>
                <a:gd name="connsiteX3" fmla="*/ 596070 w 1804098"/>
                <a:gd name="connsiteY3" fmla="*/ 152657 h 224654"/>
                <a:gd name="connsiteX4" fmla="*/ 555205 w 1804098"/>
                <a:gd name="connsiteY4" fmla="*/ 123534 h 224654"/>
                <a:gd name="connsiteX5" fmla="*/ 126353 w 1804098"/>
                <a:gd name="connsiteY5" fmla="*/ 42745 h 224654"/>
                <a:gd name="connsiteX6" fmla="*/ 88776 w 1804098"/>
                <a:gd name="connsiteY6" fmla="*/ 128704 h 224654"/>
                <a:gd name="connsiteX7" fmla="*/ 131050 w 1804098"/>
                <a:gd name="connsiteY7" fmla="*/ 87369 h 224654"/>
                <a:gd name="connsiteX8" fmla="*/ 126353 w 1804098"/>
                <a:gd name="connsiteY8" fmla="*/ 42745 h 224654"/>
                <a:gd name="connsiteX9" fmla="*/ 1148454 w 1804098"/>
                <a:gd name="connsiteY9" fmla="*/ 40395 h 224654"/>
                <a:gd name="connsiteX10" fmla="*/ 1109468 w 1804098"/>
                <a:gd name="connsiteY10" fmla="*/ 129172 h 224654"/>
                <a:gd name="connsiteX11" fmla="*/ 1146106 w 1804098"/>
                <a:gd name="connsiteY11" fmla="*/ 129172 h 224654"/>
                <a:gd name="connsiteX12" fmla="*/ 1155500 w 1804098"/>
                <a:gd name="connsiteY12" fmla="*/ 117899 h 224654"/>
                <a:gd name="connsiteX13" fmla="*/ 1148454 w 1804098"/>
                <a:gd name="connsiteY13" fmla="*/ 40395 h 224654"/>
                <a:gd name="connsiteX14" fmla="*/ 581977 w 1804098"/>
                <a:gd name="connsiteY14" fmla="*/ 38516 h 224654"/>
                <a:gd name="connsiteX15" fmla="*/ 550037 w 1804098"/>
                <a:gd name="connsiteY15" fmla="*/ 79382 h 224654"/>
                <a:gd name="connsiteX16" fmla="*/ 562249 w 1804098"/>
                <a:gd name="connsiteY16" fmla="*/ 90185 h 224654"/>
                <a:gd name="connsiteX17" fmla="*/ 606403 w 1804098"/>
                <a:gd name="connsiteY17" fmla="*/ 62002 h 224654"/>
                <a:gd name="connsiteX18" fmla="*/ 581977 w 1804098"/>
                <a:gd name="connsiteY18" fmla="*/ 38516 h 224654"/>
                <a:gd name="connsiteX19" fmla="*/ 920644 w 1804098"/>
                <a:gd name="connsiteY19" fmla="*/ 4697 h 224654"/>
                <a:gd name="connsiteX20" fmla="*/ 957752 w 1804098"/>
                <a:gd name="connsiteY20" fmla="*/ 6576 h 224654"/>
                <a:gd name="connsiteX21" fmla="*/ 957752 w 1804098"/>
                <a:gd name="connsiteY21" fmla="*/ 23486 h 224654"/>
                <a:gd name="connsiteX22" fmla="*/ 931917 w 1804098"/>
                <a:gd name="connsiteY22" fmla="*/ 156415 h 224654"/>
                <a:gd name="connsiteX23" fmla="*/ 952585 w 1804098"/>
                <a:gd name="connsiteY23" fmla="*/ 180370 h 224654"/>
                <a:gd name="connsiteX24" fmla="*/ 983116 w 1804098"/>
                <a:gd name="connsiteY24" fmla="*/ 179901 h 224654"/>
                <a:gd name="connsiteX25" fmla="*/ 1007072 w 1804098"/>
                <a:gd name="connsiteY25" fmla="*/ 208084 h 224654"/>
                <a:gd name="connsiteX26" fmla="*/ 989692 w 1804098"/>
                <a:gd name="connsiteY26" fmla="*/ 220766 h 224654"/>
                <a:gd name="connsiteX27" fmla="*/ 937554 w 1804098"/>
                <a:gd name="connsiteY27" fmla="*/ 220766 h 224654"/>
                <a:gd name="connsiteX28" fmla="*/ 911719 w 1804098"/>
                <a:gd name="connsiteY28" fmla="*/ 220766 h 224654"/>
                <a:gd name="connsiteX29" fmla="*/ 880248 w 1804098"/>
                <a:gd name="connsiteY29" fmla="*/ 184128 h 224654"/>
                <a:gd name="connsiteX30" fmla="*/ 911719 w 1804098"/>
                <a:gd name="connsiteY30" fmla="*/ 21137 h 224654"/>
                <a:gd name="connsiteX31" fmla="*/ 920644 w 1804098"/>
                <a:gd name="connsiteY31" fmla="*/ 4697 h 224654"/>
                <a:gd name="connsiteX32" fmla="*/ 433556 w 1804098"/>
                <a:gd name="connsiteY32" fmla="*/ 4191 h 224654"/>
                <a:gd name="connsiteX33" fmla="*/ 469247 w 1804098"/>
                <a:gd name="connsiteY33" fmla="*/ 6107 h 224654"/>
                <a:gd name="connsiteX34" fmla="*/ 450458 w 1804098"/>
                <a:gd name="connsiteY34" fmla="*/ 148901 h 224654"/>
                <a:gd name="connsiteX35" fmla="*/ 442943 w 1804098"/>
                <a:gd name="connsiteY35" fmla="*/ 204796 h 224654"/>
                <a:gd name="connsiteX36" fmla="*/ 434488 w 1804098"/>
                <a:gd name="connsiteY36" fmla="*/ 221237 h 224654"/>
                <a:gd name="connsiteX37" fmla="*/ 397380 w 1804098"/>
                <a:gd name="connsiteY37" fmla="*/ 219358 h 224654"/>
                <a:gd name="connsiteX38" fmla="*/ 397850 w 1804098"/>
                <a:gd name="connsiteY38" fmla="*/ 204327 h 224654"/>
                <a:gd name="connsiteX39" fmla="*/ 420396 w 1804098"/>
                <a:gd name="connsiteY39" fmla="*/ 54958 h 224654"/>
                <a:gd name="connsiteX40" fmla="*/ 348999 w 1804098"/>
                <a:gd name="connsiteY40" fmla="*/ 201978 h 224654"/>
                <a:gd name="connsiteX41" fmla="*/ 312831 w 1804098"/>
                <a:gd name="connsiteY41" fmla="*/ 217948 h 224654"/>
                <a:gd name="connsiteX42" fmla="*/ 302028 w 1804098"/>
                <a:gd name="connsiteY42" fmla="*/ 194463 h 224654"/>
                <a:gd name="connsiteX43" fmla="*/ 290285 w 1804098"/>
                <a:gd name="connsiteY43" fmla="*/ 52139 h 224654"/>
                <a:gd name="connsiteX44" fmla="*/ 259753 w 1804098"/>
                <a:gd name="connsiteY44" fmla="*/ 184599 h 224654"/>
                <a:gd name="connsiteX45" fmla="*/ 209024 w 1804098"/>
                <a:gd name="connsiteY45" fmla="*/ 219827 h 224654"/>
                <a:gd name="connsiteX46" fmla="*/ 244722 w 1804098"/>
                <a:gd name="connsiteY46" fmla="*/ 77973 h 224654"/>
                <a:gd name="connsiteX47" fmla="*/ 256935 w 1804098"/>
                <a:gd name="connsiteY47" fmla="*/ 28184 h 224654"/>
                <a:gd name="connsiteX48" fmla="*/ 287467 w 1804098"/>
                <a:gd name="connsiteY48" fmla="*/ 4228 h 224654"/>
                <a:gd name="connsiteX49" fmla="*/ 328332 w 1804098"/>
                <a:gd name="connsiteY49" fmla="*/ 41806 h 224654"/>
                <a:gd name="connsiteX50" fmla="*/ 336317 w 1804098"/>
                <a:gd name="connsiteY50" fmla="*/ 154067 h 224654"/>
                <a:gd name="connsiteX51" fmla="*/ 368727 w 1804098"/>
                <a:gd name="connsiteY51" fmla="*/ 82201 h 224654"/>
                <a:gd name="connsiteX52" fmla="*/ 383288 w 1804098"/>
                <a:gd name="connsiteY52" fmla="*/ 52609 h 224654"/>
                <a:gd name="connsiteX53" fmla="*/ 433556 w 1804098"/>
                <a:gd name="connsiteY53" fmla="*/ 4191 h 224654"/>
                <a:gd name="connsiteX54" fmla="*/ 1798834 w 1804098"/>
                <a:gd name="connsiteY54" fmla="*/ 3582 h 224654"/>
                <a:gd name="connsiteX55" fmla="*/ 1803708 w 1804098"/>
                <a:gd name="connsiteY55" fmla="*/ 12683 h 224654"/>
                <a:gd name="connsiteX56" fmla="*/ 1785859 w 1804098"/>
                <a:gd name="connsiteY56" fmla="*/ 43684 h 224654"/>
                <a:gd name="connsiteX57" fmla="*/ 1734190 w 1804098"/>
                <a:gd name="connsiteY57" fmla="*/ 43684 h 224654"/>
                <a:gd name="connsiteX58" fmla="*/ 1710705 w 1804098"/>
                <a:gd name="connsiteY58" fmla="*/ 79383 h 224654"/>
                <a:gd name="connsiteX59" fmla="*/ 1730902 w 1804098"/>
                <a:gd name="connsiteY59" fmla="*/ 89716 h 224654"/>
                <a:gd name="connsiteX60" fmla="*/ 1759085 w 1804098"/>
                <a:gd name="connsiteY60" fmla="*/ 90656 h 224654"/>
                <a:gd name="connsiteX61" fmla="*/ 1783040 w 1804098"/>
                <a:gd name="connsiteY61" fmla="*/ 97702 h 224654"/>
                <a:gd name="connsiteX62" fmla="*/ 1755797 w 1804098"/>
                <a:gd name="connsiteY62" fmla="*/ 129172 h 224654"/>
                <a:gd name="connsiteX63" fmla="*/ 1718220 w 1804098"/>
                <a:gd name="connsiteY63" fmla="*/ 128703 h 224654"/>
                <a:gd name="connsiteX64" fmla="*/ 1696143 w 1804098"/>
                <a:gd name="connsiteY64" fmla="*/ 147961 h 224654"/>
                <a:gd name="connsiteX65" fmla="*/ 1725736 w 1804098"/>
                <a:gd name="connsiteY65" fmla="*/ 181781 h 224654"/>
                <a:gd name="connsiteX66" fmla="*/ 1749221 w 1804098"/>
                <a:gd name="connsiteY66" fmla="*/ 181781 h 224654"/>
                <a:gd name="connsiteX67" fmla="*/ 1772237 w 1804098"/>
                <a:gd name="connsiteY67" fmla="*/ 209024 h 224654"/>
                <a:gd name="connsiteX68" fmla="*/ 1757206 w 1804098"/>
                <a:gd name="connsiteY68" fmla="*/ 221237 h 224654"/>
                <a:gd name="connsiteX69" fmla="*/ 1703189 w 1804098"/>
                <a:gd name="connsiteY69" fmla="*/ 220767 h 224654"/>
                <a:gd name="connsiteX70" fmla="*/ 1663263 w 1804098"/>
                <a:gd name="connsiteY70" fmla="*/ 221237 h 224654"/>
                <a:gd name="connsiteX71" fmla="*/ 1640717 w 1804098"/>
                <a:gd name="connsiteY71" fmla="*/ 195403 h 224654"/>
                <a:gd name="connsiteX72" fmla="*/ 1673128 w 1804098"/>
                <a:gd name="connsiteY72" fmla="*/ 25366 h 224654"/>
                <a:gd name="connsiteX73" fmla="*/ 1698022 w 1804098"/>
                <a:gd name="connsiteY73" fmla="*/ 3758 h 224654"/>
                <a:gd name="connsiteX74" fmla="*/ 1787268 w 1804098"/>
                <a:gd name="connsiteY74" fmla="*/ 4698 h 224654"/>
                <a:gd name="connsiteX75" fmla="*/ 1798834 w 1804098"/>
                <a:gd name="connsiteY75" fmla="*/ 3582 h 224654"/>
                <a:gd name="connsiteX76" fmla="*/ 113848 w 1804098"/>
                <a:gd name="connsiteY76" fmla="*/ 3582 h 224654"/>
                <a:gd name="connsiteX77" fmla="*/ 129642 w 1804098"/>
                <a:gd name="connsiteY77" fmla="*/ 4698 h 224654"/>
                <a:gd name="connsiteX78" fmla="*/ 169098 w 1804098"/>
                <a:gd name="connsiteY78" fmla="*/ 38987 h 224654"/>
                <a:gd name="connsiteX79" fmla="*/ 187887 w 1804098"/>
                <a:gd name="connsiteY79" fmla="*/ 201978 h 224654"/>
                <a:gd name="connsiteX80" fmla="*/ 178023 w 1804098"/>
                <a:gd name="connsiteY80" fmla="*/ 220297 h 224654"/>
                <a:gd name="connsiteX81" fmla="*/ 140445 w 1804098"/>
                <a:gd name="connsiteY81" fmla="*/ 205736 h 224654"/>
                <a:gd name="connsiteX82" fmla="*/ 91595 w 1804098"/>
                <a:gd name="connsiteY82" fmla="*/ 163931 h 224654"/>
                <a:gd name="connsiteX83" fmla="*/ 67169 w 1804098"/>
                <a:gd name="connsiteY83" fmla="*/ 179432 h 224654"/>
                <a:gd name="connsiteX84" fmla="*/ 66231 w 1804098"/>
                <a:gd name="connsiteY84" fmla="*/ 181780 h 224654"/>
                <a:gd name="connsiteX85" fmla="*/ 0 w 1804098"/>
                <a:gd name="connsiteY85" fmla="*/ 220297 h 224654"/>
                <a:gd name="connsiteX86" fmla="*/ 100520 w 1804098"/>
                <a:gd name="connsiteY86" fmla="*/ 12683 h 224654"/>
                <a:gd name="connsiteX87" fmla="*/ 113848 w 1804098"/>
                <a:gd name="connsiteY87" fmla="*/ 3582 h 224654"/>
                <a:gd name="connsiteX88" fmla="*/ 1135597 w 1804098"/>
                <a:gd name="connsiteY88" fmla="*/ 3110 h 224654"/>
                <a:gd name="connsiteX89" fmla="*/ 1150804 w 1804098"/>
                <a:gd name="connsiteY89" fmla="*/ 4226 h 224654"/>
                <a:gd name="connsiteX90" fmla="*/ 1189790 w 1804098"/>
                <a:gd name="connsiteY90" fmla="*/ 38985 h 224654"/>
                <a:gd name="connsiteX91" fmla="*/ 1210927 w 1804098"/>
                <a:gd name="connsiteY91" fmla="*/ 219356 h 224654"/>
                <a:gd name="connsiteX92" fmla="*/ 1203412 w 1804098"/>
                <a:gd name="connsiteY92" fmla="*/ 220765 h 224654"/>
                <a:gd name="connsiteX93" fmla="*/ 1159728 w 1804098"/>
                <a:gd name="connsiteY93" fmla="*/ 182718 h 224654"/>
                <a:gd name="connsiteX94" fmla="*/ 1140469 w 1804098"/>
                <a:gd name="connsiteY94" fmla="*/ 164399 h 224654"/>
                <a:gd name="connsiteX95" fmla="*/ 1121681 w 1804098"/>
                <a:gd name="connsiteY95" fmla="*/ 164399 h 224654"/>
                <a:gd name="connsiteX96" fmla="*/ 1084103 w 1804098"/>
                <a:gd name="connsiteY96" fmla="*/ 188354 h 224654"/>
                <a:gd name="connsiteX97" fmla="*/ 1021631 w 1804098"/>
                <a:gd name="connsiteY97" fmla="*/ 218416 h 224654"/>
                <a:gd name="connsiteX98" fmla="*/ 1122151 w 1804098"/>
                <a:gd name="connsiteY98" fmla="*/ 12211 h 224654"/>
                <a:gd name="connsiteX99" fmla="*/ 1135597 w 1804098"/>
                <a:gd name="connsiteY99" fmla="*/ 3110 h 224654"/>
                <a:gd name="connsiteX100" fmla="*/ 568122 w 1804098"/>
                <a:gd name="connsiteY100" fmla="*/ 2935 h 224654"/>
                <a:gd name="connsiteX101" fmla="*/ 607813 w 1804098"/>
                <a:gd name="connsiteY101" fmla="*/ 6106 h 224654"/>
                <a:gd name="connsiteX102" fmla="*/ 653845 w 1804098"/>
                <a:gd name="connsiteY102" fmla="*/ 46971 h 224654"/>
                <a:gd name="connsiteX103" fmla="*/ 621434 w 1804098"/>
                <a:gd name="connsiteY103" fmla="*/ 100988 h 224654"/>
                <a:gd name="connsiteX104" fmla="*/ 613449 w 1804098"/>
                <a:gd name="connsiteY104" fmla="*/ 105685 h 224654"/>
                <a:gd name="connsiteX105" fmla="*/ 611100 w 1804098"/>
                <a:gd name="connsiteY105" fmla="*/ 207144 h 224654"/>
                <a:gd name="connsiteX106" fmla="*/ 487095 w 1804098"/>
                <a:gd name="connsiteY106" fmla="*/ 220296 h 224654"/>
                <a:gd name="connsiteX107" fmla="*/ 480519 w 1804098"/>
                <a:gd name="connsiteY107" fmla="*/ 206204 h 224654"/>
                <a:gd name="connsiteX108" fmla="*/ 516218 w 1804098"/>
                <a:gd name="connsiteY108" fmla="*/ 20197 h 224654"/>
                <a:gd name="connsiteX109" fmla="*/ 528430 w 1804098"/>
                <a:gd name="connsiteY109" fmla="*/ 6106 h 224654"/>
                <a:gd name="connsiteX110" fmla="*/ 568122 w 1804098"/>
                <a:gd name="connsiteY110" fmla="*/ 2935 h 224654"/>
                <a:gd name="connsiteX111" fmla="*/ 1416780 w 1804098"/>
                <a:gd name="connsiteY111" fmla="*/ 2232 h 224654"/>
                <a:gd name="connsiteX112" fmla="*/ 1438739 w 1804098"/>
                <a:gd name="connsiteY112" fmla="*/ 5168 h 224654"/>
                <a:gd name="connsiteX113" fmla="*/ 1442497 w 1804098"/>
                <a:gd name="connsiteY113" fmla="*/ 23957 h 224654"/>
                <a:gd name="connsiteX114" fmla="*/ 1409617 w 1804098"/>
                <a:gd name="connsiteY114" fmla="*/ 203388 h 224654"/>
                <a:gd name="connsiteX115" fmla="*/ 1393647 w 1804098"/>
                <a:gd name="connsiteY115" fmla="*/ 220297 h 224654"/>
                <a:gd name="connsiteX116" fmla="*/ 1352781 w 1804098"/>
                <a:gd name="connsiteY116" fmla="*/ 206676 h 224654"/>
                <a:gd name="connsiteX117" fmla="*/ 1305340 w 1804098"/>
                <a:gd name="connsiteY117" fmla="*/ 67170 h 224654"/>
                <a:gd name="connsiteX118" fmla="*/ 1280915 w 1804098"/>
                <a:gd name="connsiteY118" fmla="*/ 203858 h 224654"/>
                <a:gd name="connsiteX119" fmla="*/ 1262596 w 1804098"/>
                <a:gd name="connsiteY119" fmla="*/ 221237 h 224654"/>
                <a:gd name="connsiteX120" fmla="*/ 1240050 w 1804098"/>
                <a:gd name="connsiteY120" fmla="*/ 192585 h 224654"/>
                <a:gd name="connsiteX121" fmla="*/ 1271990 w 1804098"/>
                <a:gd name="connsiteY121" fmla="*/ 22548 h 224654"/>
                <a:gd name="connsiteX122" fmla="*/ 1293597 w 1804098"/>
                <a:gd name="connsiteY122" fmla="*/ 3289 h 224654"/>
                <a:gd name="connsiteX123" fmla="*/ 1342448 w 1804098"/>
                <a:gd name="connsiteY123" fmla="*/ 37109 h 224654"/>
                <a:gd name="connsiteX124" fmla="*/ 1378616 w 1804098"/>
                <a:gd name="connsiteY124" fmla="*/ 150310 h 224654"/>
                <a:gd name="connsiteX125" fmla="*/ 1401162 w 1804098"/>
                <a:gd name="connsiteY125" fmla="*/ 18320 h 224654"/>
                <a:gd name="connsiteX126" fmla="*/ 1416780 w 1804098"/>
                <a:gd name="connsiteY126" fmla="*/ 2232 h 224654"/>
                <a:gd name="connsiteX127" fmla="*/ 718548 w 1804098"/>
                <a:gd name="connsiteY127" fmla="*/ 2232 h 224654"/>
                <a:gd name="connsiteX128" fmla="*/ 741212 w 1804098"/>
                <a:gd name="connsiteY128" fmla="*/ 5168 h 224654"/>
                <a:gd name="connsiteX129" fmla="*/ 745909 w 1804098"/>
                <a:gd name="connsiteY129" fmla="*/ 22548 h 224654"/>
                <a:gd name="connsiteX130" fmla="*/ 723832 w 1804098"/>
                <a:gd name="connsiteY130" fmla="*/ 149371 h 224654"/>
                <a:gd name="connsiteX131" fmla="*/ 742621 w 1804098"/>
                <a:gd name="connsiteY131" fmla="*/ 183190 h 224654"/>
                <a:gd name="connsiteX132" fmla="*/ 785365 w 1804098"/>
                <a:gd name="connsiteY132" fmla="*/ 171917 h 224654"/>
                <a:gd name="connsiteX133" fmla="*/ 803684 w 1804098"/>
                <a:gd name="connsiteY133" fmla="*/ 124476 h 224654"/>
                <a:gd name="connsiteX134" fmla="*/ 823412 w 1804098"/>
                <a:gd name="connsiteY134" fmla="*/ 20669 h 224654"/>
                <a:gd name="connsiteX135" fmla="*/ 832806 w 1804098"/>
                <a:gd name="connsiteY135" fmla="*/ 4229 h 224654"/>
                <a:gd name="connsiteX136" fmla="*/ 869914 w 1804098"/>
                <a:gd name="connsiteY136" fmla="*/ 5638 h 224654"/>
                <a:gd name="connsiteX137" fmla="*/ 870383 w 1804098"/>
                <a:gd name="connsiteY137" fmla="*/ 15972 h 224654"/>
                <a:gd name="connsiteX138" fmla="*/ 841261 w 1804098"/>
                <a:gd name="connsiteY138" fmla="*/ 158295 h 224654"/>
                <a:gd name="connsiteX139" fmla="*/ 745440 w 1804098"/>
                <a:gd name="connsiteY139" fmla="*/ 224525 h 224654"/>
                <a:gd name="connsiteX140" fmla="*/ 677331 w 1804098"/>
                <a:gd name="connsiteY140" fmla="*/ 143264 h 224654"/>
                <a:gd name="connsiteX141" fmla="*/ 702225 w 1804098"/>
                <a:gd name="connsiteY141" fmla="*/ 12683 h 224654"/>
                <a:gd name="connsiteX142" fmla="*/ 718548 w 1804098"/>
                <a:gd name="connsiteY142" fmla="*/ 2232 h 224654"/>
                <a:gd name="connsiteX143" fmla="*/ 1596564 w 1804098"/>
                <a:gd name="connsiteY143" fmla="*/ 0 h 224654"/>
                <a:gd name="connsiteX144" fmla="*/ 1617231 w 1804098"/>
                <a:gd name="connsiteY144" fmla="*/ 2349 h 224654"/>
                <a:gd name="connsiteX145" fmla="*/ 1633671 w 1804098"/>
                <a:gd name="connsiteY145" fmla="*/ 32410 h 224654"/>
                <a:gd name="connsiteX146" fmla="*/ 1614413 w 1804098"/>
                <a:gd name="connsiteY146" fmla="*/ 43214 h 224654"/>
                <a:gd name="connsiteX147" fmla="*/ 1516242 w 1804098"/>
                <a:gd name="connsiteY147" fmla="*/ 89716 h 224654"/>
                <a:gd name="connsiteX148" fmla="*/ 1589048 w 1804098"/>
                <a:gd name="connsiteY148" fmla="*/ 182719 h 224654"/>
                <a:gd name="connsiteX149" fmla="*/ 1610186 w 1804098"/>
                <a:gd name="connsiteY149" fmla="*/ 191174 h 224654"/>
                <a:gd name="connsiteX150" fmla="*/ 1595154 w 1804098"/>
                <a:gd name="connsiteY150" fmla="*/ 220296 h 224654"/>
                <a:gd name="connsiteX151" fmla="*/ 1569790 w 1804098"/>
                <a:gd name="connsiteY151" fmla="*/ 224054 h 224654"/>
                <a:gd name="connsiteX152" fmla="*/ 1468331 w 1804098"/>
                <a:gd name="connsiteY152" fmla="*/ 176144 h 224654"/>
                <a:gd name="connsiteX153" fmla="*/ 1489938 w 1804098"/>
                <a:gd name="connsiteY153" fmla="*/ 44623 h 224654"/>
                <a:gd name="connsiteX154" fmla="*/ 1596564 w 1804098"/>
                <a:gd name="connsiteY154" fmla="*/ 0 h 22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1804098" h="224654">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tx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9AE004C-C972-456F-BD55-D9F5AFD2CE0F}"/>
                </a:ext>
              </a:extLst>
            </p:cNvPr>
            <p:cNvSpPr/>
            <p:nvPr/>
          </p:nvSpPr>
          <p:spPr>
            <a:xfrm>
              <a:off x="3997472" y="4286353"/>
              <a:ext cx="187887" cy="187886"/>
            </a:xfrm>
            <a:custGeom>
              <a:avLst/>
              <a:gdLst>
                <a:gd name="connsiteX0" fmla="*/ 190500 w 381000"/>
                <a:gd name="connsiteY0" fmla="*/ 380048 h 381000"/>
                <a:gd name="connsiteX1" fmla="*/ 34290 w 381000"/>
                <a:gd name="connsiteY1" fmla="*/ 381000 h 381000"/>
                <a:gd name="connsiteX2" fmla="*/ 0 w 381000"/>
                <a:gd name="connsiteY2" fmla="*/ 345758 h 381000"/>
                <a:gd name="connsiteX3" fmla="*/ 0 w 381000"/>
                <a:gd name="connsiteY3" fmla="*/ 37147 h 381000"/>
                <a:gd name="connsiteX4" fmla="*/ 33338 w 381000"/>
                <a:gd name="connsiteY4" fmla="*/ 0 h 381000"/>
                <a:gd name="connsiteX5" fmla="*/ 346710 w 381000"/>
                <a:gd name="connsiteY5" fmla="*/ 0 h 381000"/>
                <a:gd name="connsiteX6" fmla="*/ 381000 w 381000"/>
                <a:gd name="connsiteY6" fmla="*/ 36195 h 381000"/>
                <a:gd name="connsiteX7" fmla="*/ 381000 w 381000"/>
                <a:gd name="connsiteY7" fmla="*/ 344805 h 381000"/>
                <a:gd name="connsiteX8" fmla="*/ 342900 w 381000"/>
                <a:gd name="connsiteY8" fmla="*/ 381000 h 381000"/>
                <a:gd name="connsiteX9" fmla="*/ 190500 w 381000"/>
                <a:gd name="connsiteY9" fmla="*/ 380048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E6C7947-9143-4A51-A8E9-75772A68250E}"/>
                </a:ext>
              </a:extLst>
            </p:cNvPr>
            <p:cNvSpPr/>
            <p:nvPr/>
          </p:nvSpPr>
          <p:spPr>
            <a:xfrm>
              <a:off x="4231388" y="4286353"/>
              <a:ext cx="187887" cy="183188"/>
            </a:xfrm>
            <a:custGeom>
              <a:avLst/>
              <a:gdLst>
                <a:gd name="connsiteX0" fmla="*/ 192405 w 381000"/>
                <a:gd name="connsiteY0" fmla="*/ 380048 h 371475"/>
                <a:gd name="connsiteX1" fmla="*/ 30480 w 381000"/>
                <a:gd name="connsiteY1" fmla="*/ 380048 h 371475"/>
                <a:gd name="connsiteX2" fmla="*/ 0 w 381000"/>
                <a:gd name="connsiteY2" fmla="*/ 350520 h 371475"/>
                <a:gd name="connsiteX3" fmla="*/ 0 w 381000"/>
                <a:gd name="connsiteY3" fmla="*/ 27622 h 371475"/>
                <a:gd name="connsiteX4" fmla="*/ 27623 w 381000"/>
                <a:gd name="connsiteY4" fmla="*/ 0 h 371475"/>
                <a:gd name="connsiteX5" fmla="*/ 350520 w 381000"/>
                <a:gd name="connsiteY5" fmla="*/ 0 h 371475"/>
                <a:gd name="connsiteX6" fmla="*/ 381000 w 381000"/>
                <a:gd name="connsiteY6" fmla="*/ 34290 h 371475"/>
                <a:gd name="connsiteX7" fmla="*/ 381000 w 381000"/>
                <a:gd name="connsiteY7" fmla="*/ 347662 h 371475"/>
                <a:gd name="connsiteX8" fmla="*/ 348615 w 381000"/>
                <a:gd name="connsiteY8" fmla="*/ 380048 h 371475"/>
                <a:gd name="connsiteX9" fmla="*/ 192405 w 381000"/>
                <a:gd name="connsiteY9" fmla="*/ 380048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0269FB1-73FE-4BCF-BF93-ADAC0FD954D6}"/>
                </a:ext>
              </a:extLst>
            </p:cNvPr>
            <p:cNvSpPr/>
            <p:nvPr/>
          </p:nvSpPr>
          <p:spPr>
            <a:xfrm>
              <a:off x="1341698" y="4286353"/>
              <a:ext cx="187887" cy="187886"/>
            </a:xfrm>
            <a:custGeom>
              <a:avLst/>
              <a:gdLst>
                <a:gd name="connsiteX0" fmla="*/ 189547 w 381000"/>
                <a:gd name="connsiteY0" fmla="*/ 380047 h 381000"/>
                <a:gd name="connsiteX1" fmla="*/ 32385 w 381000"/>
                <a:gd name="connsiteY1" fmla="*/ 381000 h 381000"/>
                <a:gd name="connsiteX2" fmla="*/ 0 w 381000"/>
                <a:gd name="connsiteY2" fmla="*/ 348615 h 381000"/>
                <a:gd name="connsiteX3" fmla="*/ 0 w 381000"/>
                <a:gd name="connsiteY3" fmla="*/ 34290 h 381000"/>
                <a:gd name="connsiteX4" fmla="*/ 36195 w 381000"/>
                <a:gd name="connsiteY4" fmla="*/ 0 h 381000"/>
                <a:gd name="connsiteX5" fmla="*/ 345758 w 381000"/>
                <a:gd name="connsiteY5" fmla="*/ 0 h 381000"/>
                <a:gd name="connsiteX6" fmla="*/ 381000 w 381000"/>
                <a:gd name="connsiteY6" fmla="*/ 35242 h 381000"/>
                <a:gd name="connsiteX7" fmla="*/ 381000 w 381000"/>
                <a:gd name="connsiteY7" fmla="*/ 344805 h 381000"/>
                <a:gd name="connsiteX8" fmla="*/ 341947 w 381000"/>
                <a:gd name="connsiteY8" fmla="*/ 381000 h 381000"/>
                <a:gd name="connsiteX9" fmla="*/ 189547 w 381000"/>
                <a:gd name="connsiteY9" fmla="*/ 38004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9D67350-7ABF-4500-9064-760E637D8345}"/>
                </a:ext>
              </a:extLst>
            </p:cNvPr>
            <p:cNvSpPr/>
            <p:nvPr/>
          </p:nvSpPr>
          <p:spPr>
            <a:xfrm>
              <a:off x="1576048" y="4286353"/>
              <a:ext cx="187887" cy="183188"/>
            </a:xfrm>
            <a:custGeom>
              <a:avLst/>
              <a:gdLst>
                <a:gd name="connsiteX0" fmla="*/ 190578 w 381000"/>
                <a:gd name="connsiteY0" fmla="*/ 380047 h 371475"/>
                <a:gd name="connsiteX1" fmla="*/ 29606 w 381000"/>
                <a:gd name="connsiteY1" fmla="*/ 380047 h 371475"/>
                <a:gd name="connsiteX2" fmla="*/ 78 w 381000"/>
                <a:gd name="connsiteY2" fmla="*/ 350520 h 371475"/>
                <a:gd name="connsiteX3" fmla="*/ 78 w 381000"/>
                <a:gd name="connsiteY3" fmla="*/ 32385 h 371475"/>
                <a:gd name="connsiteX4" fmla="*/ 33416 w 381000"/>
                <a:gd name="connsiteY4" fmla="*/ 0 h 371475"/>
                <a:gd name="connsiteX5" fmla="*/ 346788 w 381000"/>
                <a:gd name="connsiteY5" fmla="*/ 0 h 371475"/>
                <a:gd name="connsiteX6" fmla="*/ 381078 w 381000"/>
                <a:gd name="connsiteY6" fmla="*/ 30480 h 371475"/>
                <a:gd name="connsiteX7" fmla="*/ 381078 w 381000"/>
                <a:gd name="connsiteY7" fmla="*/ 353378 h 371475"/>
                <a:gd name="connsiteX8" fmla="*/ 353456 w 381000"/>
                <a:gd name="connsiteY8" fmla="*/ 380047 h 371475"/>
                <a:gd name="connsiteX9" fmla="*/ 190578 w 381000"/>
                <a:gd name="connsiteY9" fmla="*/ 38004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F5E077F-1D48-4DEE-B0CA-96490EEDD9A6}"/>
                </a:ext>
              </a:extLst>
            </p:cNvPr>
            <p:cNvSpPr/>
            <p:nvPr/>
          </p:nvSpPr>
          <p:spPr>
            <a:xfrm>
              <a:off x="949216" y="5911088"/>
              <a:ext cx="356984" cy="356984"/>
            </a:xfrm>
            <a:custGeom>
              <a:avLst/>
              <a:gdLst>
                <a:gd name="connsiteX0" fmla="*/ 731520 w 723900"/>
                <a:gd name="connsiteY0" fmla="*/ 364807 h 723900"/>
                <a:gd name="connsiteX1" fmla="*/ 366712 w 723900"/>
                <a:gd name="connsiteY1" fmla="*/ 729615 h 723900"/>
                <a:gd name="connsiteX2" fmla="*/ 0 w 723900"/>
                <a:gd name="connsiteY2" fmla="*/ 364807 h 723900"/>
                <a:gd name="connsiteX3" fmla="*/ 366712 w 723900"/>
                <a:gd name="connsiteY3" fmla="*/ 0 h 723900"/>
                <a:gd name="connsiteX4" fmla="*/ 731520 w 723900"/>
                <a:gd name="connsiteY4" fmla="*/ 36480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bg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2C55437-D489-4AF5-8606-5F05739D448A}"/>
                </a:ext>
              </a:extLst>
            </p:cNvPr>
            <p:cNvSpPr/>
            <p:nvPr/>
          </p:nvSpPr>
          <p:spPr>
            <a:xfrm>
              <a:off x="3636724" y="5911088"/>
              <a:ext cx="356984" cy="356984"/>
            </a:xfrm>
            <a:custGeom>
              <a:avLst/>
              <a:gdLst>
                <a:gd name="connsiteX0" fmla="*/ 367669 w 723900"/>
                <a:gd name="connsiteY0" fmla="*/ 732477 h 723900"/>
                <a:gd name="connsiteX1" fmla="*/ 4 w 723900"/>
                <a:gd name="connsiteY1" fmla="*/ 367669 h 723900"/>
                <a:gd name="connsiteX2" fmla="*/ 364812 w 723900"/>
                <a:gd name="connsiteY2" fmla="*/ 4 h 723900"/>
                <a:gd name="connsiteX3" fmla="*/ 732477 w 723900"/>
                <a:gd name="connsiteY3" fmla="*/ 364812 h 723900"/>
                <a:gd name="connsiteX4" fmla="*/ 367669 w 723900"/>
                <a:gd name="connsiteY4" fmla="*/ 73247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bg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21618328"/>
      </p:ext>
    </p:extLst>
  </p:cSld>
  <p:clrMapOvr>
    <a:masterClrMapping/>
  </p:clrMapOvr>
</p:sld>
</file>

<file path=ppt/theme/theme1.xml><?xml version="1.0" encoding="utf-8"?>
<a:theme xmlns:a="http://schemas.openxmlformats.org/drawingml/2006/main" name="Cover and End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2032</TotalTime>
  <Words>360</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8</vt:i4>
      </vt:variant>
    </vt:vector>
  </HeadingPairs>
  <TitlesOfParts>
    <vt:vector size="15" baseType="lpstr">
      <vt:lpstr>Arial</vt:lpstr>
      <vt:lpstr>Calibri</vt:lpstr>
      <vt:lpstr>Nunito Sans</vt:lpstr>
      <vt:lpstr>Roboto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bhavika</cp:lastModifiedBy>
  <cp:revision>124</cp:revision>
  <dcterms:created xsi:type="dcterms:W3CDTF">2019-01-14T06:35:35Z</dcterms:created>
  <dcterms:modified xsi:type="dcterms:W3CDTF">2020-11-26T16:24:22Z</dcterms:modified>
</cp:coreProperties>
</file>