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custom-properties+xml" PartName="/docProps/custom.xml"/>
</Types>
</file>

<file path=_rels/.rels><?xml version="1.0" encoding="UTF-8" standalone="yes" ?><Relationships xmlns="http://schemas.openxmlformats.org/package/2006/relationships"><Relationship Id="rId1" Target="docProps/core.xml" Type="http://schemas.openxmlformats.org/package/2006/relationships/metadata/core-properties"/><Relationship Id="rId2" Target="ppt/presentation.xml" Type="http://schemas.openxmlformats.org/officeDocument/2006/relationships/officeDocument"/><Relationship Id="rId3" Target="docProps/custom.xml" Type="http://schemas.openxmlformats.org/officeDocument/2006/relationships/custom-properties"/></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6858000" cx="12192000"/>
  <p:notesSz cx="6858000" cy="9144000"/>
  <p:embeddedFontLst>
    <p:embeddedFont>
      <p:font typeface="Garamond"/>
      <p:regular r:id="rId16"/>
      <p:bold r:id="rId17"/>
      <p:italic r:id="rId18"/>
      <p:boldItalic r:id="rId19"/>
    </p:embeddedFont>
    <p:embeddedFont>
      <p:font typeface="Corben"/>
      <p:bold r:id="rId20"/>
    </p:embeddedFont>
    <p:embeddedFont>
      <p:font typeface="Arial Narrow"/>
      <p:regular r:id="rId21"/>
      <p:bold r:id="rId22"/>
      <p:italic r:id="rId23"/>
      <p:boldItalic r:id="rId24"/>
    </p:embeddedFont>
    <p:embeddedFont>
      <p:font typeface="Ribeye"/>
      <p:regular r:id="rId25"/>
    </p:embeddedFont>
    <p:embeddedFont>
      <p:font typeface="Helvetica Neue"/>
      <p:regular r:id="rId26"/>
      <p:bold r:id="rId27"/>
      <p:italic r:id="rId28"/>
      <p:boldItalic r:id="rId29"/>
    </p:embeddedFont>
    <p:embeddedFont>
      <p:font typeface="Arial Black"/>
      <p:regular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1" roundtripDataSignature="AMtx7mii1Ldv0eXAEoXSOabW5bZDe8X3T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Corben-bold.fntdata"/><Relationship Id="rId22" Type="http://schemas.openxmlformats.org/officeDocument/2006/relationships/font" Target="fonts/ArialNarrow-bold.fntdata"/><Relationship Id="rId21" Type="http://schemas.openxmlformats.org/officeDocument/2006/relationships/font" Target="fonts/ArialNarrow-regular.fntdata"/><Relationship Id="rId24" Type="http://schemas.openxmlformats.org/officeDocument/2006/relationships/font" Target="fonts/ArialNarrow-boldItalic.fntdata"/><Relationship Id="rId23" Type="http://schemas.openxmlformats.org/officeDocument/2006/relationships/font" Target="fonts/ArialNarrow-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HelveticaNeue-regular.fntdata"/><Relationship Id="rId25" Type="http://schemas.openxmlformats.org/officeDocument/2006/relationships/font" Target="fonts/Ribeye-regular.fntdata"/><Relationship Id="rId28" Type="http://schemas.openxmlformats.org/officeDocument/2006/relationships/font" Target="fonts/HelveticaNeue-italic.fntdata"/><Relationship Id="rId27" Type="http://schemas.openxmlformats.org/officeDocument/2006/relationships/font" Target="fonts/HelveticaNeue-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HelveticaNeue-boldItalic.fntdata"/><Relationship Id="rId7" Type="http://schemas.openxmlformats.org/officeDocument/2006/relationships/slide" Target="slides/slide3.xml"/><Relationship Id="rId8" Type="http://schemas.openxmlformats.org/officeDocument/2006/relationships/slide" Target="slides/slide4.xml"/><Relationship Id="rId31" Type="http://customschemas.google.com/relationships/presentationmetadata" Target="metadata"/><Relationship Id="rId30" Type="http://schemas.openxmlformats.org/officeDocument/2006/relationships/font" Target="fonts/ArialBlack-regular.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Garamond-bold.fntdata"/><Relationship Id="rId16" Type="http://schemas.openxmlformats.org/officeDocument/2006/relationships/font" Target="fonts/Garamond-regular.fntdata"/><Relationship Id="rId19" Type="http://schemas.openxmlformats.org/officeDocument/2006/relationships/font" Target="fonts/Garamond-boldItalic.fntdata"/><Relationship Id="rId18" Type="http://schemas.openxmlformats.org/officeDocument/2006/relationships/font" Target="fonts/Garamon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785591dced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785591dce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6" name="Shape 16"/>
        <p:cNvGrpSpPr/>
        <p:nvPr/>
      </p:nvGrpSpPr>
      <p:grpSpPr>
        <a:xfrm>
          <a:off x="0" y="0"/>
          <a:ext cx="0" cy="0"/>
          <a:chOff x="0" y="0"/>
          <a:chExt cx="0" cy="0"/>
        </a:xfrm>
      </p:grpSpPr>
      <p:grpSp>
        <p:nvGrpSpPr>
          <p:cNvPr id="17" name="Google Shape;17;p13"/>
          <p:cNvGrpSpPr/>
          <p:nvPr/>
        </p:nvGrpSpPr>
        <p:grpSpPr>
          <a:xfrm>
            <a:off x="-16934" y="0"/>
            <a:ext cx="12231160" cy="6856214"/>
            <a:chOff x="-16934" y="0"/>
            <a:chExt cx="12231160" cy="6856214"/>
          </a:xfrm>
        </p:grpSpPr>
        <p:pic>
          <p:nvPicPr>
            <p:cNvPr descr="HD-PanelTitleR1.png" id="18" name="Google Shape;18;p13"/>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19" name="Google Shape;19;p13"/>
            <p:cNvSpPr/>
            <p:nvPr/>
          </p:nvSpPr>
          <p:spPr>
            <a:xfrm>
              <a:off x="2328332" y="1540931"/>
              <a:ext cx="7543802" cy="3835401"/>
            </a:xfrm>
            <a:prstGeom prst="rect">
              <a:avLst/>
            </a:prstGeom>
            <a:noFill/>
            <a:ln cap="flat" cmpd="sng" w="15875">
              <a:solidFill>
                <a:schemeClr val="accen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HDRibbonTitle-UniformTrim.png" id="20" name="Google Shape;20;p13"/>
            <p:cNvPicPr preferRelativeResize="0"/>
            <p:nvPr/>
          </p:nvPicPr>
          <p:blipFill rotWithShape="1">
            <a:blip r:embed="rId3">
              <a:alphaModFix/>
            </a:blip>
            <a:srcRect b="0" l="0" r="0" t="0"/>
            <a:stretch/>
          </p:blipFill>
          <p:spPr>
            <a:xfrm>
              <a:off x="-16934" y="3147609"/>
              <a:ext cx="2478024" cy="612648"/>
            </a:xfrm>
            <a:prstGeom prst="rect">
              <a:avLst/>
            </a:prstGeom>
            <a:noFill/>
            <a:ln>
              <a:noFill/>
            </a:ln>
          </p:spPr>
        </p:pic>
        <p:pic>
          <p:nvPicPr>
            <p:cNvPr descr="HDRibbonTitle-UniformTrim.png" id="21" name="Google Shape;21;p13"/>
            <p:cNvPicPr preferRelativeResize="0"/>
            <p:nvPr/>
          </p:nvPicPr>
          <p:blipFill rotWithShape="1">
            <a:blip r:embed="rId3">
              <a:alphaModFix/>
            </a:blip>
            <a:srcRect b="0" l="0" r="0" t="0"/>
            <a:stretch/>
          </p:blipFill>
          <p:spPr>
            <a:xfrm>
              <a:off x="9736202" y="3147609"/>
              <a:ext cx="2478024" cy="612648"/>
            </a:xfrm>
            <a:prstGeom prst="rect">
              <a:avLst/>
            </a:prstGeom>
            <a:noFill/>
            <a:ln>
              <a:noFill/>
            </a:ln>
          </p:spPr>
        </p:pic>
      </p:grpSp>
      <p:sp>
        <p:nvSpPr>
          <p:cNvPr id="22" name="Google Shape;22;p13"/>
          <p:cNvSpPr txBox="1"/>
          <p:nvPr>
            <p:ph type="ctrTitle"/>
          </p:nvPr>
        </p:nvSpPr>
        <p:spPr>
          <a:xfrm>
            <a:off x="2692398" y="1871131"/>
            <a:ext cx="6815669" cy="1515533"/>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Clr>
                <a:srgbClr val="262626"/>
              </a:buClr>
              <a:buSzPts val="5400"/>
              <a:buFont typeface="Garamond"/>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13"/>
          <p:cNvSpPr txBox="1"/>
          <p:nvPr>
            <p:ph idx="1" type="subTitle"/>
          </p:nvPr>
        </p:nvSpPr>
        <p:spPr>
          <a:xfrm>
            <a:off x="2692398" y="3657597"/>
            <a:ext cx="6815669" cy="1320802"/>
          </a:xfrm>
          <a:prstGeom prst="rect">
            <a:avLst/>
          </a:prstGeom>
          <a:noFill/>
          <a:ln>
            <a:noFill/>
          </a:ln>
        </p:spPr>
        <p:txBody>
          <a:bodyPr anchorCtr="0" anchor="t" bIns="45700" lIns="91425" spcFirstLastPara="1" rIns="91425" wrap="square" tIns="45700">
            <a:normAutofit/>
          </a:bodyPr>
          <a:lstStyle>
            <a:lvl1pPr lvl="0" algn="ctr">
              <a:spcBef>
                <a:spcPts val="420"/>
              </a:spcBef>
              <a:spcAft>
                <a:spcPts val="0"/>
              </a:spcAft>
              <a:buSzPts val="2415"/>
              <a:buNone/>
              <a:defRPr sz="2100">
                <a:solidFill>
                  <a:schemeClr val="dk1"/>
                </a:solidFill>
              </a:defRPr>
            </a:lvl1pPr>
            <a:lvl2pPr lvl="1" algn="ctr">
              <a:spcBef>
                <a:spcPts val="600"/>
              </a:spcBef>
              <a:spcAft>
                <a:spcPts val="0"/>
              </a:spcAft>
              <a:buSzPts val="2300"/>
              <a:buNone/>
              <a:defRPr>
                <a:solidFill>
                  <a:srgbClr val="888888"/>
                </a:solidFill>
              </a:defRPr>
            </a:lvl2pPr>
            <a:lvl3pPr lvl="2" algn="ctr">
              <a:spcBef>
                <a:spcPts val="600"/>
              </a:spcBef>
              <a:spcAft>
                <a:spcPts val="0"/>
              </a:spcAft>
              <a:buSzPts val="2070"/>
              <a:buNone/>
              <a:defRPr>
                <a:solidFill>
                  <a:srgbClr val="888888"/>
                </a:solidFill>
              </a:defRPr>
            </a:lvl3pPr>
            <a:lvl4pPr lvl="3" algn="ctr">
              <a:spcBef>
                <a:spcPts val="600"/>
              </a:spcBef>
              <a:spcAft>
                <a:spcPts val="0"/>
              </a:spcAft>
              <a:buSzPts val="1840"/>
              <a:buNone/>
              <a:defRPr>
                <a:solidFill>
                  <a:srgbClr val="888888"/>
                </a:solidFill>
              </a:defRPr>
            </a:lvl4pPr>
            <a:lvl5pPr lvl="4" algn="ctr">
              <a:spcBef>
                <a:spcPts val="600"/>
              </a:spcBef>
              <a:spcAft>
                <a:spcPts val="0"/>
              </a:spcAft>
              <a:buSzPts val="1610"/>
              <a:buNone/>
              <a:defRPr>
                <a:solidFill>
                  <a:srgbClr val="888888"/>
                </a:solidFill>
              </a:defRPr>
            </a:lvl5pPr>
            <a:lvl6pPr lvl="5" algn="ctr">
              <a:spcBef>
                <a:spcPts val="600"/>
              </a:spcBef>
              <a:spcAft>
                <a:spcPts val="0"/>
              </a:spcAft>
              <a:buSzPts val="1610"/>
              <a:buNone/>
              <a:defRPr>
                <a:solidFill>
                  <a:srgbClr val="888888"/>
                </a:solidFill>
              </a:defRPr>
            </a:lvl6pPr>
            <a:lvl7pPr lvl="6" algn="ctr">
              <a:spcBef>
                <a:spcPts val="600"/>
              </a:spcBef>
              <a:spcAft>
                <a:spcPts val="0"/>
              </a:spcAft>
              <a:buSzPts val="1610"/>
              <a:buNone/>
              <a:defRPr>
                <a:solidFill>
                  <a:srgbClr val="888888"/>
                </a:solidFill>
              </a:defRPr>
            </a:lvl7pPr>
            <a:lvl8pPr lvl="7" algn="ctr">
              <a:spcBef>
                <a:spcPts val="600"/>
              </a:spcBef>
              <a:spcAft>
                <a:spcPts val="0"/>
              </a:spcAft>
              <a:buSzPts val="1610"/>
              <a:buNone/>
              <a:defRPr>
                <a:solidFill>
                  <a:srgbClr val="888888"/>
                </a:solidFill>
              </a:defRPr>
            </a:lvl8pPr>
            <a:lvl9pPr lvl="8" algn="ctr">
              <a:spcBef>
                <a:spcPts val="600"/>
              </a:spcBef>
              <a:spcAft>
                <a:spcPts val="600"/>
              </a:spcAft>
              <a:buSzPts val="1610"/>
              <a:buNone/>
              <a:defRPr>
                <a:solidFill>
                  <a:srgbClr val="888888"/>
                </a:solidFill>
              </a:defRPr>
            </a:lvl9pPr>
          </a:lstStyle>
          <a:p/>
        </p:txBody>
      </p:sp>
      <p:sp>
        <p:nvSpPr>
          <p:cNvPr id="24" name="Google Shape;24;p13"/>
          <p:cNvSpPr txBox="1"/>
          <p:nvPr>
            <p:ph idx="10" type="dt"/>
          </p:nvPr>
        </p:nvSpPr>
        <p:spPr>
          <a:xfrm>
            <a:off x="7983232" y="5037663"/>
            <a:ext cx="897467"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3"/>
          <p:cNvSpPr txBox="1"/>
          <p:nvPr>
            <p:ph idx="11" type="ftr"/>
          </p:nvPr>
        </p:nvSpPr>
        <p:spPr>
          <a:xfrm>
            <a:off x="2692397" y="5037663"/>
            <a:ext cx="5214635"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3"/>
          <p:cNvSpPr txBox="1"/>
          <p:nvPr>
            <p:ph idx="12" type="sldNum"/>
          </p:nvPr>
        </p:nvSpPr>
        <p:spPr>
          <a:xfrm>
            <a:off x="8956900" y="5037663"/>
            <a:ext cx="55116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27" name="Google Shape;27;p13"/>
          <p:cNvCxnSpPr/>
          <p:nvPr/>
        </p:nvCxnSpPr>
        <p:spPr>
          <a:xfrm>
            <a:off x="2692399" y="3522131"/>
            <a:ext cx="681566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85" name="Shape 85"/>
        <p:cNvGrpSpPr/>
        <p:nvPr/>
      </p:nvGrpSpPr>
      <p:grpSpPr>
        <a:xfrm>
          <a:off x="0" y="0"/>
          <a:ext cx="0" cy="0"/>
          <a:chOff x="0" y="0"/>
          <a:chExt cx="0" cy="0"/>
        </a:xfrm>
      </p:grpSpPr>
      <p:sp>
        <p:nvSpPr>
          <p:cNvPr id="86" name="Google Shape;86;p22"/>
          <p:cNvSpPr txBox="1"/>
          <p:nvPr>
            <p:ph type="title"/>
          </p:nvPr>
        </p:nvSpPr>
        <p:spPr>
          <a:xfrm>
            <a:off x="1295401" y="4815415"/>
            <a:ext cx="9609666" cy="566738"/>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rgbClr val="262626"/>
              </a:buClr>
              <a:buSzPts val="2400"/>
              <a:buFont typeface="Garamond"/>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22"/>
          <p:cNvSpPr/>
          <p:nvPr>
            <p:ph idx="2" type="pic"/>
          </p:nvPr>
        </p:nvSpPr>
        <p:spPr>
          <a:xfrm>
            <a:off x="1041427" y="1041399"/>
            <a:ext cx="10105972" cy="3335869"/>
          </a:xfrm>
          <a:prstGeom prst="roundRect">
            <a:avLst>
              <a:gd fmla="val 0" name="adj"/>
            </a:avLst>
          </a:prstGeom>
          <a:noFill/>
          <a:ln cap="flat" cmpd="thickThin" w="57150">
            <a:solidFill>
              <a:srgbClr val="7F7F7F"/>
            </a:solidFill>
            <a:prstDash val="solid"/>
            <a:miter lim="800000"/>
            <a:headEnd len="sm" w="sm" type="none"/>
            <a:tailEnd len="sm" w="sm" type="none"/>
          </a:ln>
        </p:spPr>
        <p:txBody>
          <a:bodyPr anchorCtr="0" anchor="t" bIns="45700" lIns="91425" spcFirstLastPara="1" rIns="91425" wrap="square" tIns="45700">
            <a:normAutofit/>
          </a:bodyPr>
          <a:lstStyle>
            <a:lvl1pPr lvl="0" marR="0" rtl="0" algn="ctr">
              <a:spcBef>
                <a:spcPts val="320"/>
              </a:spcBef>
              <a:spcAft>
                <a:spcPts val="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1pPr>
            <a:lvl2pPr lvl="1" marR="0" rtl="0" algn="l">
              <a:spcBef>
                <a:spcPts val="600"/>
              </a:spcBef>
              <a:spcAft>
                <a:spcPts val="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2pPr>
            <a:lvl3pPr lvl="2" marR="0" rtl="0" algn="l">
              <a:spcBef>
                <a:spcPts val="600"/>
              </a:spcBef>
              <a:spcAft>
                <a:spcPts val="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3pPr>
            <a:lvl4pPr lvl="3" marR="0" rtl="0" algn="l">
              <a:spcBef>
                <a:spcPts val="600"/>
              </a:spcBef>
              <a:spcAft>
                <a:spcPts val="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4pPr>
            <a:lvl5pPr lvl="4" marR="0" rtl="0" algn="l">
              <a:spcBef>
                <a:spcPts val="600"/>
              </a:spcBef>
              <a:spcAft>
                <a:spcPts val="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5pPr>
            <a:lvl6pPr lvl="5" marR="0" rtl="0" algn="l">
              <a:spcBef>
                <a:spcPts val="600"/>
              </a:spcBef>
              <a:spcAft>
                <a:spcPts val="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6pPr>
            <a:lvl7pPr lvl="6" marR="0" rtl="0" algn="l">
              <a:spcBef>
                <a:spcPts val="600"/>
              </a:spcBef>
              <a:spcAft>
                <a:spcPts val="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7pPr>
            <a:lvl8pPr lvl="7" marR="0" rtl="0" algn="l">
              <a:spcBef>
                <a:spcPts val="600"/>
              </a:spcBef>
              <a:spcAft>
                <a:spcPts val="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8pPr>
            <a:lvl9pPr lvl="8" marR="0" rtl="0" algn="l">
              <a:spcBef>
                <a:spcPts val="600"/>
              </a:spcBef>
              <a:spcAft>
                <a:spcPts val="60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9pPr>
          </a:lstStyle>
          <a:p/>
        </p:txBody>
      </p:sp>
      <p:sp>
        <p:nvSpPr>
          <p:cNvPr id="88" name="Google Shape;88;p22"/>
          <p:cNvSpPr txBox="1"/>
          <p:nvPr>
            <p:ph idx="1" type="body"/>
          </p:nvPr>
        </p:nvSpPr>
        <p:spPr>
          <a:xfrm>
            <a:off x="1295401" y="5382153"/>
            <a:ext cx="9609666" cy="493712"/>
          </a:xfrm>
          <a:prstGeom prst="rect">
            <a:avLst/>
          </a:prstGeom>
          <a:noFill/>
          <a:ln>
            <a:noFill/>
          </a:ln>
        </p:spPr>
        <p:txBody>
          <a:bodyPr anchorCtr="0" anchor="t" bIns="45700" lIns="91425" spcFirstLastPara="1" rIns="91425" wrap="square" tIns="45700">
            <a:normAutofit/>
          </a:bodyPr>
          <a:lstStyle>
            <a:lvl1pPr indent="-228600" lvl="0" marL="457200" algn="ctr">
              <a:spcBef>
                <a:spcPts val="280"/>
              </a:spcBef>
              <a:spcAft>
                <a:spcPts val="0"/>
              </a:spcAft>
              <a:buSzPts val="1610"/>
              <a:buNone/>
              <a:defRPr sz="1400"/>
            </a:lvl1pPr>
            <a:lvl2pPr indent="-228600" lvl="1" marL="914400" algn="l">
              <a:spcBef>
                <a:spcPts val="600"/>
              </a:spcBef>
              <a:spcAft>
                <a:spcPts val="0"/>
              </a:spcAft>
              <a:buSzPts val="1380"/>
              <a:buNone/>
              <a:defRPr sz="1200"/>
            </a:lvl2pPr>
            <a:lvl3pPr indent="-228600" lvl="2" marL="1371600" algn="l">
              <a:spcBef>
                <a:spcPts val="600"/>
              </a:spcBef>
              <a:spcAft>
                <a:spcPts val="0"/>
              </a:spcAft>
              <a:buSzPts val="1150"/>
              <a:buNone/>
              <a:defRPr sz="1000"/>
            </a:lvl3pPr>
            <a:lvl4pPr indent="-228600" lvl="3" marL="1828800" algn="l">
              <a:spcBef>
                <a:spcPts val="600"/>
              </a:spcBef>
              <a:spcAft>
                <a:spcPts val="0"/>
              </a:spcAft>
              <a:buSzPts val="1035"/>
              <a:buNone/>
              <a:defRPr sz="900"/>
            </a:lvl4pPr>
            <a:lvl5pPr indent="-228600" lvl="4" marL="2286000" algn="l">
              <a:spcBef>
                <a:spcPts val="600"/>
              </a:spcBef>
              <a:spcAft>
                <a:spcPts val="0"/>
              </a:spcAft>
              <a:buSzPts val="1035"/>
              <a:buNone/>
              <a:defRPr sz="900"/>
            </a:lvl5pPr>
            <a:lvl6pPr indent="-228600" lvl="5" marL="2743200" algn="l">
              <a:spcBef>
                <a:spcPts val="600"/>
              </a:spcBef>
              <a:spcAft>
                <a:spcPts val="0"/>
              </a:spcAft>
              <a:buSzPts val="1035"/>
              <a:buNone/>
              <a:defRPr sz="900"/>
            </a:lvl6pPr>
            <a:lvl7pPr indent="-228600" lvl="6" marL="3200400" algn="l">
              <a:spcBef>
                <a:spcPts val="600"/>
              </a:spcBef>
              <a:spcAft>
                <a:spcPts val="0"/>
              </a:spcAft>
              <a:buSzPts val="1035"/>
              <a:buNone/>
              <a:defRPr sz="900"/>
            </a:lvl7pPr>
            <a:lvl8pPr indent="-228600" lvl="7" marL="3657600" algn="l">
              <a:spcBef>
                <a:spcPts val="600"/>
              </a:spcBef>
              <a:spcAft>
                <a:spcPts val="0"/>
              </a:spcAft>
              <a:buSzPts val="1035"/>
              <a:buNone/>
              <a:defRPr sz="900"/>
            </a:lvl8pPr>
            <a:lvl9pPr indent="-228600" lvl="8" marL="4114800" algn="l">
              <a:spcBef>
                <a:spcPts val="600"/>
              </a:spcBef>
              <a:spcAft>
                <a:spcPts val="600"/>
              </a:spcAft>
              <a:buSzPts val="1035"/>
              <a:buNone/>
              <a:defRPr sz="900"/>
            </a:lvl9pPr>
          </a:lstStyle>
          <a:p/>
        </p:txBody>
      </p:sp>
      <p:sp>
        <p:nvSpPr>
          <p:cNvPr id="89" name="Google Shape;89;p22"/>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22"/>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22"/>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92" name="Shape 92"/>
        <p:cNvGrpSpPr/>
        <p:nvPr/>
      </p:nvGrpSpPr>
      <p:grpSpPr>
        <a:xfrm>
          <a:off x="0" y="0"/>
          <a:ext cx="0" cy="0"/>
          <a:chOff x="0" y="0"/>
          <a:chExt cx="0" cy="0"/>
        </a:xfrm>
      </p:grpSpPr>
      <p:sp>
        <p:nvSpPr>
          <p:cNvPr id="93" name="Google Shape;93;p23"/>
          <p:cNvSpPr txBox="1"/>
          <p:nvPr>
            <p:ph type="title"/>
          </p:nvPr>
        </p:nvSpPr>
        <p:spPr>
          <a:xfrm>
            <a:off x="1303868" y="982132"/>
            <a:ext cx="9592732" cy="2954868"/>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262626"/>
              </a:buClr>
              <a:buSzPts val="3200"/>
              <a:buFont typeface="Garamond"/>
              <a:buNone/>
              <a:defRPr b="0" sz="3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23"/>
          <p:cNvSpPr txBox="1"/>
          <p:nvPr>
            <p:ph idx="1" type="body"/>
          </p:nvPr>
        </p:nvSpPr>
        <p:spPr>
          <a:xfrm>
            <a:off x="1303868" y="4343399"/>
            <a:ext cx="9592732" cy="1532467"/>
          </a:xfrm>
          <a:prstGeom prst="rect">
            <a:avLst/>
          </a:prstGeom>
          <a:noFill/>
          <a:ln>
            <a:noFill/>
          </a:ln>
        </p:spPr>
        <p:txBody>
          <a:bodyPr anchorCtr="0" anchor="ctr" bIns="45700" lIns="91425" spcFirstLastPara="1" rIns="91425" wrap="square" tIns="45700">
            <a:normAutofit/>
          </a:bodyPr>
          <a:lstStyle>
            <a:lvl1pPr indent="-228600" lvl="0" marL="457200" algn="ctr">
              <a:spcBef>
                <a:spcPts val="400"/>
              </a:spcBef>
              <a:spcAft>
                <a:spcPts val="0"/>
              </a:spcAft>
              <a:buSzPts val="2300"/>
              <a:buNone/>
              <a:defRPr sz="2000">
                <a:solidFill>
                  <a:schemeClr val="dk1"/>
                </a:solidFill>
              </a:defRPr>
            </a:lvl1pPr>
            <a:lvl2pPr indent="-228600" lvl="1" marL="914400" algn="l">
              <a:spcBef>
                <a:spcPts val="600"/>
              </a:spcBef>
              <a:spcAft>
                <a:spcPts val="0"/>
              </a:spcAft>
              <a:buSzPts val="2070"/>
              <a:buNone/>
              <a:defRPr sz="1800">
                <a:solidFill>
                  <a:srgbClr val="888888"/>
                </a:solidFill>
              </a:defRPr>
            </a:lvl2pPr>
            <a:lvl3pPr indent="-228600" lvl="2" marL="1371600" algn="l">
              <a:spcBef>
                <a:spcPts val="600"/>
              </a:spcBef>
              <a:spcAft>
                <a:spcPts val="0"/>
              </a:spcAft>
              <a:buSzPts val="1840"/>
              <a:buNone/>
              <a:defRPr sz="1600">
                <a:solidFill>
                  <a:srgbClr val="888888"/>
                </a:solidFill>
              </a:defRPr>
            </a:lvl3pPr>
            <a:lvl4pPr indent="-228600" lvl="3" marL="1828800" algn="l">
              <a:spcBef>
                <a:spcPts val="600"/>
              </a:spcBef>
              <a:spcAft>
                <a:spcPts val="0"/>
              </a:spcAft>
              <a:buSzPts val="1610"/>
              <a:buNone/>
              <a:defRPr sz="1400">
                <a:solidFill>
                  <a:srgbClr val="888888"/>
                </a:solidFill>
              </a:defRPr>
            </a:lvl4pPr>
            <a:lvl5pPr indent="-228600" lvl="4" marL="2286000" algn="l">
              <a:spcBef>
                <a:spcPts val="600"/>
              </a:spcBef>
              <a:spcAft>
                <a:spcPts val="0"/>
              </a:spcAft>
              <a:buSzPts val="1610"/>
              <a:buNone/>
              <a:defRPr sz="1400">
                <a:solidFill>
                  <a:srgbClr val="888888"/>
                </a:solidFill>
              </a:defRPr>
            </a:lvl5pPr>
            <a:lvl6pPr indent="-228600" lvl="5" marL="2743200" algn="l">
              <a:spcBef>
                <a:spcPts val="600"/>
              </a:spcBef>
              <a:spcAft>
                <a:spcPts val="0"/>
              </a:spcAft>
              <a:buSzPts val="1610"/>
              <a:buNone/>
              <a:defRPr sz="1400">
                <a:solidFill>
                  <a:srgbClr val="888888"/>
                </a:solidFill>
              </a:defRPr>
            </a:lvl6pPr>
            <a:lvl7pPr indent="-228600" lvl="6" marL="3200400" algn="l">
              <a:spcBef>
                <a:spcPts val="600"/>
              </a:spcBef>
              <a:spcAft>
                <a:spcPts val="0"/>
              </a:spcAft>
              <a:buSzPts val="1610"/>
              <a:buNone/>
              <a:defRPr sz="1400">
                <a:solidFill>
                  <a:srgbClr val="888888"/>
                </a:solidFill>
              </a:defRPr>
            </a:lvl7pPr>
            <a:lvl8pPr indent="-228600" lvl="7" marL="3657600" algn="l">
              <a:spcBef>
                <a:spcPts val="600"/>
              </a:spcBef>
              <a:spcAft>
                <a:spcPts val="0"/>
              </a:spcAft>
              <a:buSzPts val="1610"/>
              <a:buNone/>
              <a:defRPr sz="1400">
                <a:solidFill>
                  <a:srgbClr val="888888"/>
                </a:solidFill>
              </a:defRPr>
            </a:lvl8pPr>
            <a:lvl9pPr indent="-228600" lvl="8" marL="4114800" algn="l">
              <a:spcBef>
                <a:spcPts val="600"/>
              </a:spcBef>
              <a:spcAft>
                <a:spcPts val="600"/>
              </a:spcAft>
              <a:buSzPts val="1610"/>
              <a:buNone/>
              <a:defRPr sz="1400">
                <a:solidFill>
                  <a:srgbClr val="888888"/>
                </a:solidFill>
              </a:defRPr>
            </a:lvl9pPr>
          </a:lstStyle>
          <a:p/>
        </p:txBody>
      </p:sp>
      <p:sp>
        <p:nvSpPr>
          <p:cNvPr id="95" name="Google Shape;95;p23"/>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23"/>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23"/>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98" name="Google Shape;98;p23"/>
          <p:cNvCxnSpPr/>
          <p:nvPr/>
        </p:nvCxnSpPr>
        <p:spPr>
          <a:xfrm>
            <a:off x="1396169" y="4140199"/>
            <a:ext cx="94072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99" name="Shape 99"/>
        <p:cNvGrpSpPr/>
        <p:nvPr/>
      </p:nvGrpSpPr>
      <p:grpSpPr>
        <a:xfrm>
          <a:off x="0" y="0"/>
          <a:ext cx="0" cy="0"/>
          <a:chOff x="0" y="0"/>
          <a:chExt cx="0" cy="0"/>
        </a:xfrm>
      </p:grpSpPr>
      <p:sp>
        <p:nvSpPr>
          <p:cNvPr id="100" name="Google Shape;100;p24"/>
          <p:cNvSpPr txBox="1"/>
          <p:nvPr>
            <p:ph type="title"/>
          </p:nvPr>
        </p:nvSpPr>
        <p:spPr>
          <a:xfrm>
            <a:off x="1446213" y="982132"/>
            <a:ext cx="9296398" cy="2370668"/>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3200"/>
              <a:buFont typeface="Garamond"/>
              <a:buNone/>
              <a:defRPr b="0" sz="3200" cap="none">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24"/>
          <p:cNvSpPr txBox="1"/>
          <p:nvPr>
            <p:ph idx="1" type="body"/>
          </p:nvPr>
        </p:nvSpPr>
        <p:spPr>
          <a:xfrm>
            <a:off x="1674812" y="3352800"/>
            <a:ext cx="8839202" cy="584200"/>
          </a:xfrm>
          <a:prstGeom prst="rect">
            <a:avLst/>
          </a:prstGeom>
          <a:noFill/>
          <a:ln>
            <a:noFill/>
          </a:ln>
        </p:spPr>
        <p:txBody>
          <a:bodyPr anchorCtr="0" anchor="ctr" bIns="45700" lIns="91425" spcFirstLastPara="1" rIns="91425" wrap="square" tIns="45700">
            <a:normAutofit/>
          </a:bodyPr>
          <a:lstStyle>
            <a:lvl1pPr indent="-228600" lvl="0" marL="457200" algn="r">
              <a:spcBef>
                <a:spcPts val="400"/>
              </a:spcBef>
              <a:spcAft>
                <a:spcPts val="0"/>
              </a:spcAft>
              <a:buSzPts val="2300"/>
              <a:buFont typeface="Garamond"/>
              <a:buNone/>
              <a:defRPr sz="2000"/>
            </a:lvl1pPr>
            <a:lvl2pPr indent="-228600" lvl="1" marL="914400" algn="l">
              <a:spcBef>
                <a:spcPts val="600"/>
              </a:spcBef>
              <a:spcAft>
                <a:spcPts val="0"/>
              </a:spcAft>
              <a:buSzPts val="2300"/>
              <a:buFont typeface="Garamond"/>
              <a:buNone/>
              <a:defRPr/>
            </a:lvl2pPr>
            <a:lvl3pPr indent="-228600" lvl="2" marL="1371600" algn="l">
              <a:spcBef>
                <a:spcPts val="600"/>
              </a:spcBef>
              <a:spcAft>
                <a:spcPts val="0"/>
              </a:spcAft>
              <a:buSzPts val="2070"/>
              <a:buFont typeface="Garamond"/>
              <a:buNone/>
              <a:defRPr/>
            </a:lvl3pPr>
            <a:lvl4pPr indent="-228600" lvl="3" marL="1828800" algn="l">
              <a:spcBef>
                <a:spcPts val="600"/>
              </a:spcBef>
              <a:spcAft>
                <a:spcPts val="0"/>
              </a:spcAft>
              <a:buSzPts val="1840"/>
              <a:buFont typeface="Garamond"/>
              <a:buNone/>
              <a:defRPr/>
            </a:lvl4pPr>
            <a:lvl5pPr indent="-228600" lvl="4" marL="2286000" algn="l">
              <a:spcBef>
                <a:spcPts val="600"/>
              </a:spcBef>
              <a:spcAft>
                <a:spcPts val="0"/>
              </a:spcAft>
              <a:buSzPts val="1610"/>
              <a:buFont typeface="Garamond"/>
              <a:buNone/>
              <a:defRPr/>
            </a:lvl5pPr>
            <a:lvl6pPr indent="-360045" lvl="5" marL="2743200" algn="l">
              <a:spcBef>
                <a:spcPts val="600"/>
              </a:spcBef>
              <a:spcAft>
                <a:spcPts val="0"/>
              </a:spcAft>
              <a:buSzPts val="2070"/>
              <a:buChar char="•"/>
              <a:defRPr/>
            </a:lvl6pPr>
            <a:lvl7pPr indent="-360045" lvl="6" marL="3200400" algn="l">
              <a:spcBef>
                <a:spcPts val="600"/>
              </a:spcBef>
              <a:spcAft>
                <a:spcPts val="0"/>
              </a:spcAft>
              <a:buSzPts val="2070"/>
              <a:buChar char="•"/>
              <a:defRPr/>
            </a:lvl7pPr>
            <a:lvl8pPr indent="-360045" lvl="7" marL="3657600" algn="l">
              <a:spcBef>
                <a:spcPts val="600"/>
              </a:spcBef>
              <a:spcAft>
                <a:spcPts val="0"/>
              </a:spcAft>
              <a:buSzPts val="2070"/>
              <a:buChar char="•"/>
              <a:defRPr/>
            </a:lvl8pPr>
            <a:lvl9pPr indent="-360045" lvl="8" marL="4114800" algn="l">
              <a:spcBef>
                <a:spcPts val="600"/>
              </a:spcBef>
              <a:spcAft>
                <a:spcPts val="600"/>
              </a:spcAft>
              <a:buSzPts val="2070"/>
              <a:buChar char="•"/>
              <a:defRPr/>
            </a:lvl9pPr>
          </a:lstStyle>
          <a:p/>
        </p:txBody>
      </p:sp>
      <p:sp>
        <p:nvSpPr>
          <p:cNvPr id="102" name="Google Shape;102;p24"/>
          <p:cNvSpPr txBox="1"/>
          <p:nvPr>
            <p:ph idx="2" type="body"/>
          </p:nvPr>
        </p:nvSpPr>
        <p:spPr>
          <a:xfrm>
            <a:off x="1295401" y="4343399"/>
            <a:ext cx="9609666" cy="1532467"/>
          </a:xfrm>
          <a:prstGeom prst="rect">
            <a:avLst/>
          </a:prstGeom>
          <a:noFill/>
          <a:ln>
            <a:noFill/>
          </a:ln>
        </p:spPr>
        <p:txBody>
          <a:bodyPr anchorCtr="0" anchor="ctr" bIns="45700" lIns="91425" spcFirstLastPara="1" rIns="91425" wrap="square" tIns="45700">
            <a:normAutofit/>
          </a:bodyPr>
          <a:lstStyle>
            <a:lvl1pPr indent="-228600" lvl="0" marL="457200" algn="ctr">
              <a:spcBef>
                <a:spcPts val="400"/>
              </a:spcBef>
              <a:spcAft>
                <a:spcPts val="0"/>
              </a:spcAft>
              <a:buSzPts val="2300"/>
              <a:buNone/>
              <a:defRPr sz="2000">
                <a:solidFill>
                  <a:schemeClr val="dk1"/>
                </a:solidFill>
              </a:defRPr>
            </a:lvl1pPr>
            <a:lvl2pPr indent="-228600" lvl="1" marL="914400" algn="l">
              <a:spcBef>
                <a:spcPts val="600"/>
              </a:spcBef>
              <a:spcAft>
                <a:spcPts val="0"/>
              </a:spcAft>
              <a:buSzPts val="2070"/>
              <a:buNone/>
              <a:defRPr sz="1800">
                <a:solidFill>
                  <a:srgbClr val="888888"/>
                </a:solidFill>
              </a:defRPr>
            </a:lvl2pPr>
            <a:lvl3pPr indent="-228600" lvl="2" marL="1371600" algn="l">
              <a:spcBef>
                <a:spcPts val="600"/>
              </a:spcBef>
              <a:spcAft>
                <a:spcPts val="0"/>
              </a:spcAft>
              <a:buSzPts val="1840"/>
              <a:buNone/>
              <a:defRPr sz="1600">
                <a:solidFill>
                  <a:srgbClr val="888888"/>
                </a:solidFill>
              </a:defRPr>
            </a:lvl3pPr>
            <a:lvl4pPr indent="-228600" lvl="3" marL="1828800" algn="l">
              <a:spcBef>
                <a:spcPts val="600"/>
              </a:spcBef>
              <a:spcAft>
                <a:spcPts val="0"/>
              </a:spcAft>
              <a:buSzPts val="1610"/>
              <a:buNone/>
              <a:defRPr sz="1400">
                <a:solidFill>
                  <a:srgbClr val="888888"/>
                </a:solidFill>
              </a:defRPr>
            </a:lvl4pPr>
            <a:lvl5pPr indent="-228600" lvl="4" marL="2286000" algn="l">
              <a:spcBef>
                <a:spcPts val="600"/>
              </a:spcBef>
              <a:spcAft>
                <a:spcPts val="0"/>
              </a:spcAft>
              <a:buSzPts val="1610"/>
              <a:buNone/>
              <a:defRPr sz="1400">
                <a:solidFill>
                  <a:srgbClr val="888888"/>
                </a:solidFill>
              </a:defRPr>
            </a:lvl5pPr>
            <a:lvl6pPr indent="-228600" lvl="5" marL="2743200" algn="l">
              <a:spcBef>
                <a:spcPts val="600"/>
              </a:spcBef>
              <a:spcAft>
                <a:spcPts val="0"/>
              </a:spcAft>
              <a:buSzPts val="1610"/>
              <a:buNone/>
              <a:defRPr sz="1400">
                <a:solidFill>
                  <a:srgbClr val="888888"/>
                </a:solidFill>
              </a:defRPr>
            </a:lvl6pPr>
            <a:lvl7pPr indent="-228600" lvl="6" marL="3200400" algn="l">
              <a:spcBef>
                <a:spcPts val="600"/>
              </a:spcBef>
              <a:spcAft>
                <a:spcPts val="0"/>
              </a:spcAft>
              <a:buSzPts val="1610"/>
              <a:buNone/>
              <a:defRPr sz="1400">
                <a:solidFill>
                  <a:srgbClr val="888888"/>
                </a:solidFill>
              </a:defRPr>
            </a:lvl7pPr>
            <a:lvl8pPr indent="-228600" lvl="7" marL="3657600" algn="l">
              <a:spcBef>
                <a:spcPts val="600"/>
              </a:spcBef>
              <a:spcAft>
                <a:spcPts val="0"/>
              </a:spcAft>
              <a:buSzPts val="1610"/>
              <a:buNone/>
              <a:defRPr sz="1400">
                <a:solidFill>
                  <a:srgbClr val="888888"/>
                </a:solidFill>
              </a:defRPr>
            </a:lvl8pPr>
            <a:lvl9pPr indent="-228600" lvl="8" marL="4114800" algn="l">
              <a:spcBef>
                <a:spcPts val="600"/>
              </a:spcBef>
              <a:spcAft>
                <a:spcPts val="600"/>
              </a:spcAft>
              <a:buSzPts val="1610"/>
              <a:buNone/>
              <a:defRPr sz="1400">
                <a:solidFill>
                  <a:srgbClr val="888888"/>
                </a:solidFill>
              </a:defRPr>
            </a:lvl9pPr>
          </a:lstStyle>
          <a:p/>
        </p:txBody>
      </p:sp>
      <p:sp>
        <p:nvSpPr>
          <p:cNvPr id="103" name="Google Shape;103;p24"/>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24"/>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24"/>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06" name="Google Shape;106;p24"/>
          <p:cNvSpPr txBox="1"/>
          <p:nvPr/>
        </p:nvSpPr>
        <p:spPr>
          <a:xfrm>
            <a:off x="862013" y="879961"/>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chemeClr val="dk1"/>
                </a:solidFill>
                <a:latin typeface="Garamond"/>
                <a:ea typeface="Garamond"/>
                <a:cs typeface="Garamond"/>
                <a:sym typeface="Garamond"/>
              </a:rPr>
              <a:t>“</a:t>
            </a:r>
            <a:endParaRPr/>
          </a:p>
        </p:txBody>
      </p:sp>
      <p:sp>
        <p:nvSpPr>
          <p:cNvPr id="107" name="Google Shape;107;p24"/>
          <p:cNvSpPr txBox="1"/>
          <p:nvPr/>
        </p:nvSpPr>
        <p:spPr>
          <a:xfrm>
            <a:off x="10600267" y="2827870"/>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lang="en-US" sz="8000">
                <a:solidFill>
                  <a:schemeClr val="dk1"/>
                </a:solidFill>
                <a:latin typeface="Garamond"/>
                <a:ea typeface="Garamond"/>
                <a:cs typeface="Garamond"/>
                <a:sym typeface="Garamond"/>
              </a:rPr>
              <a:t>”</a:t>
            </a:r>
            <a:endParaRPr/>
          </a:p>
        </p:txBody>
      </p:sp>
      <p:cxnSp>
        <p:nvCxnSpPr>
          <p:cNvPr id="108" name="Google Shape;108;p24"/>
          <p:cNvCxnSpPr/>
          <p:nvPr/>
        </p:nvCxnSpPr>
        <p:spPr>
          <a:xfrm>
            <a:off x="1396169" y="4140199"/>
            <a:ext cx="94072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09" name="Shape 109"/>
        <p:cNvGrpSpPr/>
        <p:nvPr/>
      </p:nvGrpSpPr>
      <p:grpSpPr>
        <a:xfrm>
          <a:off x="0" y="0"/>
          <a:ext cx="0" cy="0"/>
          <a:chOff x="0" y="0"/>
          <a:chExt cx="0" cy="0"/>
        </a:xfrm>
      </p:grpSpPr>
      <p:sp>
        <p:nvSpPr>
          <p:cNvPr id="110" name="Google Shape;110;p25"/>
          <p:cNvSpPr txBox="1"/>
          <p:nvPr>
            <p:ph type="title"/>
          </p:nvPr>
        </p:nvSpPr>
        <p:spPr>
          <a:xfrm>
            <a:off x="1295402" y="3308581"/>
            <a:ext cx="9609668" cy="14688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262626"/>
              </a:buClr>
              <a:buSzPts val="3200"/>
              <a:buFont typeface="Garamond"/>
              <a:buNone/>
              <a:defRPr b="0" sz="3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25"/>
          <p:cNvSpPr txBox="1"/>
          <p:nvPr>
            <p:ph idx="1" type="body"/>
          </p:nvPr>
        </p:nvSpPr>
        <p:spPr>
          <a:xfrm>
            <a:off x="1295401" y="4777381"/>
            <a:ext cx="9609668"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400"/>
              </a:spcBef>
              <a:spcAft>
                <a:spcPts val="0"/>
              </a:spcAft>
              <a:buSzPts val="2300"/>
              <a:buNone/>
              <a:defRPr sz="2000">
                <a:solidFill>
                  <a:schemeClr val="dk1"/>
                </a:solidFill>
              </a:defRPr>
            </a:lvl1pPr>
            <a:lvl2pPr indent="-228600" lvl="1" marL="914400" algn="l">
              <a:spcBef>
                <a:spcPts val="600"/>
              </a:spcBef>
              <a:spcAft>
                <a:spcPts val="0"/>
              </a:spcAft>
              <a:buSzPts val="2070"/>
              <a:buNone/>
              <a:defRPr sz="1800">
                <a:solidFill>
                  <a:srgbClr val="888888"/>
                </a:solidFill>
              </a:defRPr>
            </a:lvl2pPr>
            <a:lvl3pPr indent="-228600" lvl="2" marL="1371600" algn="l">
              <a:spcBef>
                <a:spcPts val="600"/>
              </a:spcBef>
              <a:spcAft>
                <a:spcPts val="0"/>
              </a:spcAft>
              <a:buSzPts val="1840"/>
              <a:buNone/>
              <a:defRPr sz="1600">
                <a:solidFill>
                  <a:srgbClr val="888888"/>
                </a:solidFill>
              </a:defRPr>
            </a:lvl3pPr>
            <a:lvl4pPr indent="-228600" lvl="3" marL="1828800" algn="l">
              <a:spcBef>
                <a:spcPts val="600"/>
              </a:spcBef>
              <a:spcAft>
                <a:spcPts val="0"/>
              </a:spcAft>
              <a:buSzPts val="1610"/>
              <a:buNone/>
              <a:defRPr sz="1400">
                <a:solidFill>
                  <a:srgbClr val="888888"/>
                </a:solidFill>
              </a:defRPr>
            </a:lvl4pPr>
            <a:lvl5pPr indent="-228600" lvl="4" marL="2286000" algn="l">
              <a:spcBef>
                <a:spcPts val="600"/>
              </a:spcBef>
              <a:spcAft>
                <a:spcPts val="0"/>
              </a:spcAft>
              <a:buSzPts val="1610"/>
              <a:buNone/>
              <a:defRPr sz="1400">
                <a:solidFill>
                  <a:srgbClr val="888888"/>
                </a:solidFill>
              </a:defRPr>
            </a:lvl5pPr>
            <a:lvl6pPr indent="-228600" lvl="5" marL="2743200" algn="l">
              <a:spcBef>
                <a:spcPts val="600"/>
              </a:spcBef>
              <a:spcAft>
                <a:spcPts val="0"/>
              </a:spcAft>
              <a:buSzPts val="1610"/>
              <a:buNone/>
              <a:defRPr sz="1400">
                <a:solidFill>
                  <a:srgbClr val="888888"/>
                </a:solidFill>
              </a:defRPr>
            </a:lvl6pPr>
            <a:lvl7pPr indent="-228600" lvl="6" marL="3200400" algn="l">
              <a:spcBef>
                <a:spcPts val="600"/>
              </a:spcBef>
              <a:spcAft>
                <a:spcPts val="0"/>
              </a:spcAft>
              <a:buSzPts val="1610"/>
              <a:buNone/>
              <a:defRPr sz="1400">
                <a:solidFill>
                  <a:srgbClr val="888888"/>
                </a:solidFill>
              </a:defRPr>
            </a:lvl7pPr>
            <a:lvl8pPr indent="-228600" lvl="7" marL="3657600" algn="l">
              <a:spcBef>
                <a:spcPts val="600"/>
              </a:spcBef>
              <a:spcAft>
                <a:spcPts val="0"/>
              </a:spcAft>
              <a:buSzPts val="1610"/>
              <a:buNone/>
              <a:defRPr sz="1400">
                <a:solidFill>
                  <a:srgbClr val="888888"/>
                </a:solidFill>
              </a:defRPr>
            </a:lvl8pPr>
            <a:lvl9pPr indent="-228600" lvl="8" marL="4114800" algn="l">
              <a:spcBef>
                <a:spcPts val="600"/>
              </a:spcBef>
              <a:spcAft>
                <a:spcPts val="600"/>
              </a:spcAft>
              <a:buSzPts val="1610"/>
              <a:buNone/>
              <a:defRPr sz="1400">
                <a:solidFill>
                  <a:srgbClr val="888888"/>
                </a:solidFill>
              </a:defRPr>
            </a:lvl9pPr>
          </a:lstStyle>
          <a:p/>
        </p:txBody>
      </p:sp>
      <p:sp>
        <p:nvSpPr>
          <p:cNvPr id="112" name="Google Shape;112;p25"/>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25"/>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25"/>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15" name="Shape 115"/>
        <p:cNvGrpSpPr/>
        <p:nvPr/>
      </p:nvGrpSpPr>
      <p:grpSpPr>
        <a:xfrm>
          <a:off x="0" y="0"/>
          <a:ext cx="0" cy="0"/>
          <a:chOff x="0" y="0"/>
          <a:chExt cx="0" cy="0"/>
        </a:xfrm>
      </p:grpSpPr>
      <p:sp>
        <p:nvSpPr>
          <p:cNvPr id="116" name="Google Shape;116;p26"/>
          <p:cNvSpPr txBox="1"/>
          <p:nvPr>
            <p:ph type="title"/>
          </p:nvPr>
        </p:nvSpPr>
        <p:spPr>
          <a:xfrm>
            <a:off x="1446213" y="982132"/>
            <a:ext cx="9296398" cy="2243668"/>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3200"/>
              <a:buFont typeface="Garamond"/>
              <a:buNone/>
              <a:defRPr b="0" sz="3200" cap="none">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26"/>
          <p:cNvSpPr txBox="1"/>
          <p:nvPr>
            <p:ph idx="1" type="body"/>
          </p:nvPr>
        </p:nvSpPr>
        <p:spPr>
          <a:xfrm>
            <a:off x="1295401" y="3639312"/>
            <a:ext cx="9609668" cy="886968"/>
          </a:xfrm>
          <a:prstGeom prst="rect">
            <a:avLst/>
          </a:prstGeom>
          <a:noFill/>
          <a:ln>
            <a:noFill/>
          </a:ln>
        </p:spPr>
        <p:txBody>
          <a:bodyPr anchorCtr="0" anchor="b" bIns="45700" lIns="91425" spcFirstLastPara="1" rIns="91425" wrap="square" tIns="45700">
            <a:normAutofit/>
          </a:bodyPr>
          <a:lstStyle>
            <a:lvl1pPr indent="-228600" lvl="0" marL="457200" algn="l">
              <a:spcBef>
                <a:spcPts val="0"/>
              </a:spcBef>
              <a:spcAft>
                <a:spcPts val="0"/>
              </a:spcAft>
              <a:buSzPts val="2760"/>
              <a:buNone/>
              <a:defRPr sz="2400">
                <a:solidFill>
                  <a:schemeClr val="dk1"/>
                </a:solidFill>
              </a:defRPr>
            </a:lvl1pPr>
            <a:lvl2pPr indent="-228600" lvl="1" marL="914400" algn="l">
              <a:spcBef>
                <a:spcPts val="600"/>
              </a:spcBef>
              <a:spcAft>
                <a:spcPts val="0"/>
              </a:spcAft>
              <a:buSzPts val="2070"/>
              <a:buNone/>
              <a:defRPr sz="1800">
                <a:solidFill>
                  <a:srgbClr val="888888"/>
                </a:solidFill>
              </a:defRPr>
            </a:lvl2pPr>
            <a:lvl3pPr indent="-228600" lvl="2" marL="1371600" algn="l">
              <a:spcBef>
                <a:spcPts val="600"/>
              </a:spcBef>
              <a:spcAft>
                <a:spcPts val="0"/>
              </a:spcAft>
              <a:buSzPts val="1840"/>
              <a:buNone/>
              <a:defRPr sz="1600">
                <a:solidFill>
                  <a:srgbClr val="888888"/>
                </a:solidFill>
              </a:defRPr>
            </a:lvl3pPr>
            <a:lvl4pPr indent="-228600" lvl="3" marL="1828800" algn="l">
              <a:spcBef>
                <a:spcPts val="600"/>
              </a:spcBef>
              <a:spcAft>
                <a:spcPts val="0"/>
              </a:spcAft>
              <a:buSzPts val="1610"/>
              <a:buNone/>
              <a:defRPr sz="1400">
                <a:solidFill>
                  <a:srgbClr val="888888"/>
                </a:solidFill>
              </a:defRPr>
            </a:lvl4pPr>
            <a:lvl5pPr indent="-228600" lvl="4" marL="2286000" algn="l">
              <a:spcBef>
                <a:spcPts val="600"/>
              </a:spcBef>
              <a:spcAft>
                <a:spcPts val="0"/>
              </a:spcAft>
              <a:buSzPts val="1610"/>
              <a:buNone/>
              <a:defRPr sz="1400">
                <a:solidFill>
                  <a:srgbClr val="888888"/>
                </a:solidFill>
              </a:defRPr>
            </a:lvl5pPr>
            <a:lvl6pPr indent="-228600" lvl="5" marL="2743200" algn="l">
              <a:spcBef>
                <a:spcPts val="600"/>
              </a:spcBef>
              <a:spcAft>
                <a:spcPts val="0"/>
              </a:spcAft>
              <a:buSzPts val="1610"/>
              <a:buNone/>
              <a:defRPr sz="1400">
                <a:solidFill>
                  <a:srgbClr val="888888"/>
                </a:solidFill>
              </a:defRPr>
            </a:lvl6pPr>
            <a:lvl7pPr indent="-228600" lvl="6" marL="3200400" algn="l">
              <a:spcBef>
                <a:spcPts val="600"/>
              </a:spcBef>
              <a:spcAft>
                <a:spcPts val="0"/>
              </a:spcAft>
              <a:buSzPts val="1610"/>
              <a:buNone/>
              <a:defRPr sz="1400">
                <a:solidFill>
                  <a:srgbClr val="888888"/>
                </a:solidFill>
              </a:defRPr>
            </a:lvl7pPr>
            <a:lvl8pPr indent="-228600" lvl="7" marL="3657600" algn="l">
              <a:spcBef>
                <a:spcPts val="600"/>
              </a:spcBef>
              <a:spcAft>
                <a:spcPts val="0"/>
              </a:spcAft>
              <a:buSzPts val="1610"/>
              <a:buNone/>
              <a:defRPr sz="1400">
                <a:solidFill>
                  <a:srgbClr val="888888"/>
                </a:solidFill>
              </a:defRPr>
            </a:lvl8pPr>
            <a:lvl9pPr indent="-228600" lvl="8" marL="4114800" algn="l">
              <a:spcBef>
                <a:spcPts val="600"/>
              </a:spcBef>
              <a:spcAft>
                <a:spcPts val="600"/>
              </a:spcAft>
              <a:buSzPts val="1610"/>
              <a:buNone/>
              <a:defRPr sz="1400">
                <a:solidFill>
                  <a:srgbClr val="888888"/>
                </a:solidFill>
              </a:defRPr>
            </a:lvl9pPr>
          </a:lstStyle>
          <a:p/>
        </p:txBody>
      </p:sp>
      <p:sp>
        <p:nvSpPr>
          <p:cNvPr id="118" name="Google Shape;118;p26"/>
          <p:cNvSpPr txBox="1"/>
          <p:nvPr>
            <p:ph idx="2" type="body"/>
          </p:nvPr>
        </p:nvSpPr>
        <p:spPr>
          <a:xfrm>
            <a:off x="1295401" y="4529667"/>
            <a:ext cx="9609668" cy="1346200"/>
          </a:xfrm>
          <a:prstGeom prst="rect">
            <a:avLst/>
          </a:prstGeom>
          <a:noFill/>
          <a:ln>
            <a:noFill/>
          </a:ln>
        </p:spPr>
        <p:txBody>
          <a:bodyPr anchorCtr="0" anchor="t" bIns="45700" lIns="91425" spcFirstLastPara="1" rIns="91425" wrap="square" tIns="45700">
            <a:normAutofit/>
          </a:bodyPr>
          <a:lstStyle>
            <a:lvl1pPr indent="-228600" lvl="0" marL="457200" algn="l">
              <a:spcBef>
                <a:spcPts val="360"/>
              </a:spcBef>
              <a:spcAft>
                <a:spcPts val="0"/>
              </a:spcAft>
              <a:buSzPts val="2070"/>
              <a:buNone/>
              <a:defRPr sz="1800">
                <a:solidFill>
                  <a:schemeClr val="dk1"/>
                </a:solidFill>
              </a:defRPr>
            </a:lvl1pPr>
            <a:lvl2pPr indent="-228600" lvl="1" marL="914400" algn="l">
              <a:spcBef>
                <a:spcPts val="600"/>
              </a:spcBef>
              <a:spcAft>
                <a:spcPts val="0"/>
              </a:spcAft>
              <a:buSzPts val="2070"/>
              <a:buNone/>
              <a:defRPr sz="1800">
                <a:solidFill>
                  <a:srgbClr val="888888"/>
                </a:solidFill>
              </a:defRPr>
            </a:lvl2pPr>
            <a:lvl3pPr indent="-228600" lvl="2" marL="1371600" algn="l">
              <a:spcBef>
                <a:spcPts val="600"/>
              </a:spcBef>
              <a:spcAft>
                <a:spcPts val="0"/>
              </a:spcAft>
              <a:buSzPts val="1840"/>
              <a:buNone/>
              <a:defRPr sz="1600">
                <a:solidFill>
                  <a:srgbClr val="888888"/>
                </a:solidFill>
              </a:defRPr>
            </a:lvl3pPr>
            <a:lvl4pPr indent="-228600" lvl="3" marL="1828800" algn="l">
              <a:spcBef>
                <a:spcPts val="600"/>
              </a:spcBef>
              <a:spcAft>
                <a:spcPts val="0"/>
              </a:spcAft>
              <a:buSzPts val="1610"/>
              <a:buNone/>
              <a:defRPr sz="1400">
                <a:solidFill>
                  <a:srgbClr val="888888"/>
                </a:solidFill>
              </a:defRPr>
            </a:lvl4pPr>
            <a:lvl5pPr indent="-228600" lvl="4" marL="2286000" algn="l">
              <a:spcBef>
                <a:spcPts val="600"/>
              </a:spcBef>
              <a:spcAft>
                <a:spcPts val="0"/>
              </a:spcAft>
              <a:buSzPts val="1610"/>
              <a:buNone/>
              <a:defRPr sz="1400">
                <a:solidFill>
                  <a:srgbClr val="888888"/>
                </a:solidFill>
              </a:defRPr>
            </a:lvl5pPr>
            <a:lvl6pPr indent="-228600" lvl="5" marL="2743200" algn="l">
              <a:spcBef>
                <a:spcPts val="600"/>
              </a:spcBef>
              <a:spcAft>
                <a:spcPts val="0"/>
              </a:spcAft>
              <a:buSzPts val="1610"/>
              <a:buNone/>
              <a:defRPr sz="1400">
                <a:solidFill>
                  <a:srgbClr val="888888"/>
                </a:solidFill>
              </a:defRPr>
            </a:lvl6pPr>
            <a:lvl7pPr indent="-228600" lvl="6" marL="3200400" algn="l">
              <a:spcBef>
                <a:spcPts val="600"/>
              </a:spcBef>
              <a:spcAft>
                <a:spcPts val="0"/>
              </a:spcAft>
              <a:buSzPts val="1610"/>
              <a:buNone/>
              <a:defRPr sz="1400">
                <a:solidFill>
                  <a:srgbClr val="888888"/>
                </a:solidFill>
              </a:defRPr>
            </a:lvl7pPr>
            <a:lvl8pPr indent="-228600" lvl="7" marL="3657600" algn="l">
              <a:spcBef>
                <a:spcPts val="600"/>
              </a:spcBef>
              <a:spcAft>
                <a:spcPts val="0"/>
              </a:spcAft>
              <a:buSzPts val="1610"/>
              <a:buNone/>
              <a:defRPr sz="1400">
                <a:solidFill>
                  <a:srgbClr val="888888"/>
                </a:solidFill>
              </a:defRPr>
            </a:lvl8pPr>
            <a:lvl9pPr indent="-228600" lvl="8" marL="4114800" algn="l">
              <a:spcBef>
                <a:spcPts val="600"/>
              </a:spcBef>
              <a:spcAft>
                <a:spcPts val="600"/>
              </a:spcAft>
              <a:buSzPts val="1610"/>
              <a:buNone/>
              <a:defRPr sz="1400">
                <a:solidFill>
                  <a:srgbClr val="888888"/>
                </a:solidFill>
              </a:defRPr>
            </a:lvl9pPr>
          </a:lstStyle>
          <a:p/>
        </p:txBody>
      </p:sp>
      <p:sp>
        <p:nvSpPr>
          <p:cNvPr id="119" name="Google Shape;119;p26"/>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p26"/>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26"/>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22" name="Google Shape;122;p26"/>
          <p:cNvSpPr txBox="1"/>
          <p:nvPr/>
        </p:nvSpPr>
        <p:spPr>
          <a:xfrm>
            <a:off x="862013" y="879961"/>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chemeClr val="dk1"/>
                </a:solidFill>
                <a:latin typeface="Garamond"/>
                <a:ea typeface="Garamond"/>
                <a:cs typeface="Garamond"/>
                <a:sym typeface="Garamond"/>
              </a:rPr>
              <a:t>“</a:t>
            </a:r>
            <a:endParaRPr/>
          </a:p>
        </p:txBody>
      </p:sp>
      <p:sp>
        <p:nvSpPr>
          <p:cNvPr id="123" name="Google Shape;123;p26"/>
          <p:cNvSpPr txBox="1"/>
          <p:nvPr/>
        </p:nvSpPr>
        <p:spPr>
          <a:xfrm>
            <a:off x="10600267" y="2599261"/>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lang="en-US" sz="8000">
                <a:solidFill>
                  <a:schemeClr val="dk1"/>
                </a:solidFill>
                <a:latin typeface="Garamond"/>
                <a:ea typeface="Garamond"/>
                <a:cs typeface="Garamond"/>
                <a:sym typeface="Garamond"/>
              </a:rPr>
              <a:t>”</a:t>
            </a:r>
            <a:endParaRPr/>
          </a:p>
        </p:txBody>
      </p:sp>
      <p:cxnSp>
        <p:nvCxnSpPr>
          <p:cNvPr id="124" name="Google Shape;124;p26"/>
          <p:cNvCxnSpPr/>
          <p:nvPr/>
        </p:nvCxnSpPr>
        <p:spPr>
          <a:xfrm>
            <a:off x="1396169" y="3429000"/>
            <a:ext cx="94072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25" name="Shape 125"/>
        <p:cNvGrpSpPr/>
        <p:nvPr/>
      </p:nvGrpSpPr>
      <p:grpSpPr>
        <a:xfrm>
          <a:off x="0" y="0"/>
          <a:ext cx="0" cy="0"/>
          <a:chOff x="0" y="0"/>
          <a:chExt cx="0" cy="0"/>
        </a:xfrm>
      </p:grpSpPr>
      <p:sp>
        <p:nvSpPr>
          <p:cNvPr id="126" name="Google Shape;126;p27"/>
          <p:cNvSpPr txBox="1"/>
          <p:nvPr>
            <p:ph type="title"/>
          </p:nvPr>
        </p:nvSpPr>
        <p:spPr>
          <a:xfrm>
            <a:off x="1295401" y="982132"/>
            <a:ext cx="9609666" cy="2243668"/>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262626"/>
              </a:buClr>
              <a:buSzPts val="4400"/>
              <a:buFont typeface="Garamond"/>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27"/>
          <p:cNvSpPr txBox="1"/>
          <p:nvPr>
            <p:ph idx="1" type="body"/>
          </p:nvPr>
        </p:nvSpPr>
        <p:spPr>
          <a:xfrm>
            <a:off x="1295401" y="3630168"/>
            <a:ext cx="9609668" cy="841248"/>
          </a:xfrm>
          <a:prstGeom prst="rect">
            <a:avLst/>
          </a:prstGeom>
          <a:noFill/>
          <a:ln>
            <a:noFill/>
          </a:ln>
        </p:spPr>
        <p:txBody>
          <a:bodyPr anchorCtr="0" anchor="b" bIns="45700" lIns="91425" spcFirstLastPara="1" rIns="91425" wrap="square" tIns="45700">
            <a:normAutofit/>
          </a:bodyPr>
          <a:lstStyle>
            <a:lvl1pPr indent="-228600" lvl="0" marL="457200" algn="l">
              <a:spcBef>
                <a:spcPts val="0"/>
              </a:spcBef>
              <a:spcAft>
                <a:spcPts val="0"/>
              </a:spcAft>
              <a:buSzPts val="3220"/>
              <a:buNone/>
              <a:defRPr sz="2800">
                <a:solidFill>
                  <a:schemeClr val="dk1"/>
                </a:solidFill>
              </a:defRPr>
            </a:lvl1pPr>
            <a:lvl2pPr indent="-228600" lvl="1" marL="914400" algn="l">
              <a:spcBef>
                <a:spcPts val="600"/>
              </a:spcBef>
              <a:spcAft>
                <a:spcPts val="0"/>
              </a:spcAft>
              <a:buSzPts val="2070"/>
              <a:buNone/>
              <a:defRPr sz="1800">
                <a:solidFill>
                  <a:srgbClr val="888888"/>
                </a:solidFill>
              </a:defRPr>
            </a:lvl2pPr>
            <a:lvl3pPr indent="-228600" lvl="2" marL="1371600" algn="l">
              <a:spcBef>
                <a:spcPts val="600"/>
              </a:spcBef>
              <a:spcAft>
                <a:spcPts val="0"/>
              </a:spcAft>
              <a:buSzPts val="1840"/>
              <a:buNone/>
              <a:defRPr sz="1600">
                <a:solidFill>
                  <a:srgbClr val="888888"/>
                </a:solidFill>
              </a:defRPr>
            </a:lvl3pPr>
            <a:lvl4pPr indent="-228600" lvl="3" marL="1828800" algn="l">
              <a:spcBef>
                <a:spcPts val="600"/>
              </a:spcBef>
              <a:spcAft>
                <a:spcPts val="0"/>
              </a:spcAft>
              <a:buSzPts val="1610"/>
              <a:buNone/>
              <a:defRPr sz="1400">
                <a:solidFill>
                  <a:srgbClr val="888888"/>
                </a:solidFill>
              </a:defRPr>
            </a:lvl4pPr>
            <a:lvl5pPr indent="-228600" lvl="4" marL="2286000" algn="l">
              <a:spcBef>
                <a:spcPts val="600"/>
              </a:spcBef>
              <a:spcAft>
                <a:spcPts val="0"/>
              </a:spcAft>
              <a:buSzPts val="1610"/>
              <a:buNone/>
              <a:defRPr sz="1400">
                <a:solidFill>
                  <a:srgbClr val="888888"/>
                </a:solidFill>
              </a:defRPr>
            </a:lvl5pPr>
            <a:lvl6pPr indent="-228600" lvl="5" marL="2743200" algn="l">
              <a:spcBef>
                <a:spcPts val="600"/>
              </a:spcBef>
              <a:spcAft>
                <a:spcPts val="0"/>
              </a:spcAft>
              <a:buSzPts val="1610"/>
              <a:buNone/>
              <a:defRPr sz="1400">
                <a:solidFill>
                  <a:srgbClr val="888888"/>
                </a:solidFill>
              </a:defRPr>
            </a:lvl6pPr>
            <a:lvl7pPr indent="-228600" lvl="6" marL="3200400" algn="l">
              <a:spcBef>
                <a:spcPts val="600"/>
              </a:spcBef>
              <a:spcAft>
                <a:spcPts val="0"/>
              </a:spcAft>
              <a:buSzPts val="1610"/>
              <a:buNone/>
              <a:defRPr sz="1400">
                <a:solidFill>
                  <a:srgbClr val="888888"/>
                </a:solidFill>
              </a:defRPr>
            </a:lvl7pPr>
            <a:lvl8pPr indent="-228600" lvl="7" marL="3657600" algn="l">
              <a:spcBef>
                <a:spcPts val="600"/>
              </a:spcBef>
              <a:spcAft>
                <a:spcPts val="0"/>
              </a:spcAft>
              <a:buSzPts val="1610"/>
              <a:buNone/>
              <a:defRPr sz="1400">
                <a:solidFill>
                  <a:srgbClr val="888888"/>
                </a:solidFill>
              </a:defRPr>
            </a:lvl8pPr>
            <a:lvl9pPr indent="-228600" lvl="8" marL="4114800" algn="l">
              <a:spcBef>
                <a:spcPts val="600"/>
              </a:spcBef>
              <a:spcAft>
                <a:spcPts val="600"/>
              </a:spcAft>
              <a:buSzPts val="1610"/>
              <a:buNone/>
              <a:defRPr sz="1400">
                <a:solidFill>
                  <a:srgbClr val="888888"/>
                </a:solidFill>
              </a:defRPr>
            </a:lvl9pPr>
          </a:lstStyle>
          <a:p/>
        </p:txBody>
      </p:sp>
      <p:sp>
        <p:nvSpPr>
          <p:cNvPr id="128" name="Google Shape;128;p27"/>
          <p:cNvSpPr txBox="1"/>
          <p:nvPr>
            <p:ph idx="2" type="body"/>
          </p:nvPr>
        </p:nvSpPr>
        <p:spPr>
          <a:xfrm>
            <a:off x="1295400" y="4470399"/>
            <a:ext cx="9609670" cy="1405467"/>
          </a:xfrm>
          <a:prstGeom prst="rect">
            <a:avLst/>
          </a:prstGeom>
          <a:noFill/>
          <a:ln>
            <a:noFill/>
          </a:ln>
        </p:spPr>
        <p:txBody>
          <a:bodyPr anchorCtr="0" anchor="t" bIns="45700" lIns="91425" spcFirstLastPara="1" rIns="91425" wrap="square" tIns="45700">
            <a:normAutofit/>
          </a:bodyPr>
          <a:lstStyle>
            <a:lvl1pPr indent="-228600" lvl="0" marL="457200" algn="l">
              <a:spcBef>
                <a:spcPts val="360"/>
              </a:spcBef>
              <a:spcAft>
                <a:spcPts val="0"/>
              </a:spcAft>
              <a:buSzPts val="2070"/>
              <a:buNone/>
              <a:defRPr sz="1800">
                <a:solidFill>
                  <a:schemeClr val="dk1"/>
                </a:solidFill>
              </a:defRPr>
            </a:lvl1pPr>
            <a:lvl2pPr indent="-228600" lvl="1" marL="914400" algn="l">
              <a:spcBef>
                <a:spcPts val="600"/>
              </a:spcBef>
              <a:spcAft>
                <a:spcPts val="0"/>
              </a:spcAft>
              <a:buSzPts val="2070"/>
              <a:buNone/>
              <a:defRPr sz="1800">
                <a:solidFill>
                  <a:srgbClr val="888888"/>
                </a:solidFill>
              </a:defRPr>
            </a:lvl2pPr>
            <a:lvl3pPr indent="-228600" lvl="2" marL="1371600" algn="l">
              <a:spcBef>
                <a:spcPts val="600"/>
              </a:spcBef>
              <a:spcAft>
                <a:spcPts val="0"/>
              </a:spcAft>
              <a:buSzPts val="1840"/>
              <a:buNone/>
              <a:defRPr sz="1600">
                <a:solidFill>
                  <a:srgbClr val="888888"/>
                </a:solidFill>
              </a:defRPr>
            </a:lvl3pPr>
            <a:lvl4pPr indent="-228600" lvl="3" marL="1828800" algn="l">
              <a:spcBef>
                <a:spcPts val="600"/>
              </a:spcBef>
              <a:spcAft>
                <a:spcPts val="0"/>
              </a:spcAft>
              <a:buSzPts val="1610"/>
              <a:buNone/>
              <a:defRPr sz="1400">
                <a:solidFill>
                  <a:srgbClr val="888888"/>
                </a:solidFill>
              </a:defRPr>
            </a:lvl4pPr>
            <a:lvl5pPr indent="-228600" lvl="4" marL="2286000" algn="l">
              <a:spcBef>
                <a:spcPts val="600"/>
              </a:spcBef>
              <a:spcAft>
                <a:spcPts val="0"/>
              </a:spcAft>
              <a:buSzPts val="1610"/>
              <a:buNone/>
              <a:defRPr sz="1400">
                <a:solidFill>
                  <a:srgbClr val="888888"/>
                </a:solidFill>
              </a:defRPr>
            </a:lvl5pPr>
            <a:lvl6pPr indent="-228600" lvl="5" marL="2743200" algn="l">
              <a:spcBef>
                <a:spcPts val="600"/>
              </a:spcBef>
              <a:spcAft>
                <a:spcPts val="0"/>
              </a:spcAft>
              <a:buSzPts val="1610"/>
              <a:buNone/>
              <a:defRPr sz="1400">
                <a:solidFill>
                  <a:srgbClr val="888888"/>
                </a:solidFill>
              </a:defRPr>
            </a:lvl6pPr>
            <a:lvl7pPr indent="-228600" lvl="6" marL="3200400" algn="l">
              <a:spcBef>
                <a:spcPts val="600"/>
              </a:spcBef>
              <a:spcAft>
                <a:spcPts val="0"/>
              </a:spcAft>
              <a:buSzPts val="1610"/>
              <a:buNone/>
              <a:defRPr sz="1400">
                <a:solidFill>
                  <a:srgbClr val="888888"/>
                </a:solidFill>
              </a:defRPr>
            </a:lvl7pPr>
            <a:lvl8pPr indent="-228600" lvl="7" marL="3657600" algn="l">
              <a:spcBef>
                <a:spcPts val="600"/>
              </a:spcBef>
              <a:spcAft>
                <a:spcPts val="0"/>
              </a:spcAft>
              <a:buSzPts val="1610"/>
              <a:buNone/>
              <a:defRPr sz="1400">
                <a:solidFill>
                  <a:srgbClr val="888888"/>
                </a:solidFill>
              </a:defRPr>
            </a:lvl8pPr>
            <a:lvl9pPr indent="-228600" lvl="8" marL="4114800" algn="l">
              <a:spcBef>
                <a:spcPts val="600"/>
              </a:spcBef>
              <a:spcAft>
                <a:spcPts val="600"/>
              </a:spcAft>
              <a:buSzPts val="1610"/>
              <a:buNone/>
              <a:defRPr sz="1400">
                <a:solidFill>
                  <a:srgbClr val="888888"/>
                </a:solidFill>
              </a:defRPr>
            </a:lvl9pPr>
          </a:lstStyle>
          <a:p/>
        </p:txBody>
      </p:sp>
      <p:sp>
        <p:nvSpPr>
          <p:cNvPr id="129" name="Google Shape;129;p27"/>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27"/>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27"/>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132" name="Google Shape;132;p27"/>
          <p:cNvCxnSpPr/>
          <p:nvPr/>
        </p:nvCxnSpPr>
        <p:spPr>
          <a:xfrm>
            <a:off x="1396169" y="3429000"/>
            <a:ext cx="94072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3" name="Shape 133"/>
        <p:cNvGrpSpPr/>
        <p:nvPr/>
      </p:nvGrpSpPr>
      <p:grpSpPr>
        <a:xfrm>
          <a:off x="0" y="0"/>
          <a:ext cx="0" cy="0"/>
          <a:chOff x="0" y="0"/>
          <a:chExt cx="0" cy="0"/>
        </a:xfrm>
      </p:grpSpPr>
      <p:sp>
        <p:nvSpPr>
          <p:cNvPr id="134" name="Google Shape;134;p28"/>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262626"/>
              </a:buClr>
              <a:buSzPts val="4400"/>
              <a:buFont typeface="Garamond"/>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28"/>
          <p:cNvSpPr txBox="1"/>
          <p:nvPr>
            <p:ph idx="1" type="body"/>
          </p:nvPr>
        </p:nvSpPr>
        <p:spPr>
          <a:xfrm rot="5400000">
            <a:off x="4436531" y="-584198"/>
            <a:ext cx="3318936" cy="9601196"/>
          </a:xfrm>
          <a:prstGeom prst="rect">
            <a:avLst/>
          </a:prstGeom>
          <a:noFill/>
          <a:ln>
            <a:noFill/>
          </a:ln>
        </p:spPr>
        <p:txBody>
          <a:bodyPr anchorCtr="0" anchor="t" bIns="45700" lIns="91425" spcFirstLastPara="1" rIns="91425" wrap="square" tIns="45700">
            <a:normAutofit/>
          </a:bodyPr>
          <a:lstStyle>
            <a:lvl1pPr indent="-360045" lvl="0" marL="457200" algn="l">
              <a:spcBef>
                <a:spcPts val="360"/>
              </a:spcBef>
              <a:spcAft>
                <a:spcPts val="0"/>
              </a:spcAft>
              <a:buSzPts val="2070"/>
              <a:buChar char="•"/>
              <a:defRPr/>
            </a:lvl1pPr>
            <a:lvl2pPr indent="-360044" lvl="1" marL="914400" algn="l">
              <a:spcBef>
                <a:spcPts val="600"/>
              </a:spcBef>
              <a:spcAft>
                <a:spcPts val="0"/>
              </a:spcAft>
              <a:buSzPts val="2070"/>
              <a:buChar char="•"/>
              <a:defRPr/>
            </a:lvl2pPr>
            <a:lvl3pPr indent="-360044" lvl="2" marL="1371600" algn="l">
              <a:spcBef>
                <a:spcPts val="600"/>
              </a:spcBef>
              <a:spcAft>
                <a:spcPts val="0"/>
              </a:spcAft>
              <a:buSzPts val="2070"/>
              <a:buChar char="•"/>
              <a:defRPr/>
            </a:lvl3pPr>
            <a:lvl4pPr indent="-360044" lvl="3" marL="1828800" algn="l">
              <a:spcBef>
                <a:spcPts val="600"/>
              </a:spcBef>
              <a:spcAft>
                <a:spcPts val="0"/>
              </a:spcAft>
              <a:buSzPts val="2070"/>
              <a:buChar char="•"/>
              <a:defRPr/>
            </a:lvl4pPr>
            <a:lvl5pPr indent="-360045" lvl="4" marL="2286000" algn="l">
              <a:spcBef>
                <a:spcPts val="600"/>
              </a:spcBef>
              <a:spcAft>
                <a:spcPts val="0"/>
              </a:spcAft>
              <a:buSzPts val="2070"/>
              <a:buChar char="•"/>
              <a:defRPr/>
            </a:lvl5pPr>
            <a:lvl6pPr indent="-360045" lvl="5" marL="2743200" algn="l">
              <a:spcBef>
                <a:spcPts val="600"/>
              </a:spcBef>
              <a:spcAft>
                <a:spcPts val="0"/>
              </a:spcAft>
              <a:buSzPts val="2070"/>
              <a:buChar char="•"/>
              <a:defRPr/>
            </a:lvl6pPr>
            <a:lvl7pPr indent="-360045" lvl="6" marL="3200400" algn="l">
              <a:spcBef>
                <a:spcPts val="600"/>
              </a:spcBef>
              <a:spcAft>
                <a:spcPts val="0"/>
              </a:spcAft>
              <a:buSzPts val="2070"/>
              <a:buChar char="•"/>
              <a:defRPr/>
            </a:lvl7pPr>
            <a:lvl8pPr indent="-360045" lvl="7" marL="3657600" algn="l">
              <a:spcBef>
                <a:spcPts val="600"/>
              </a:spcBef>
              <a:spcAft>
                <a:spcPts val="0"/>
              </a:spcAft>
              <a:buSzPts val="2070"/>
              <a:buChar char="•"/>
              <a:defRPr/>
            </a:lvl8pPr>
            <a:lvl9pPr indent="-360045" lvl="8" marL="4114800" algn="l">
              <a:spcBef>
                <a:spcPts val="600"/>
              </a:spcBef>
              <a:spcAft>
                <a:spcPts val="600"/>
              </a:spcAft>
              <a:buSzPts val="2070"/>
              <a:buChar char="•"/>
              <a:defRPr/>
            </a:lvl9pPr>
          </a:lstStyle>
          <a:p/>
        </p:txBody>
      </p:sp>
      <p:sp>
        <p:nvSpPr>
          <p:cNvPr id="136" name="Google Shape;136;p28"/>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28"/>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28"/>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139" name="Google Shape;139;p28"/>
          <p:cNvCxnSpPr/>
          <p:nvPr/>
        </p:nvCxnSpPr>
        <p:spPr>
          <a:xfrm>
            <a:off x="1396169" y="2421466"/>
            <a:ext cx="94072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40" name="Shape 140"/>
        <p:cNvGrpSpPr/>
        <p:nvPr/>
      </p:nvGrpSpPr>
      <p:grpSpPr>
        <a:xfrm>
          <a:off x="0" y="0"/>
          <a:ext cx="0" cy="0"/>
          <a:chOff x="0" y="0"/>
          <a:chExt cx="0" cy="0"/>
        </a:xfrm>
      </p:grpSpPr>
      <p:sp>
        <p:nvSpPr>
          <p:cNvPr id="141" name="Google Shape;141;p29"/>
          <p:cNvSpPr txBox="1"/>
          <p:nvPr>
            <p:ph type="title"/>
          </p:nvPr>
        </p:nvSpPr>
        <p:spPr>
          <a:xfrm rot="5400000">
            <a:off x="7497936" y="2483551"/>
            <a:ext cx="4893735" cy="189089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29"/>
          <p:cNvSpPr txBox="1"/>
          <p:nvPr>
            <p:ph idx="1" type="body"/>
          </p:nvPr>
        </p:nvSpPr>
        <p:spPr>
          <a:xfrm rot="5400000">
            <a:off x="2565043" y="-287513"/>
            <a:ext cx="4893734" cy="7433025"/>
          </a:xfrm>
          <a:prstGeom prst="rect">
            <a:avLst/>
          </a:prstGeom>
          <a:noFill/>
          <a:ln>
            <a:noFill/>
          </a:ln>
        </p:spPr>
        <p:txBody>
          <a:bodyPr anchorCtr="0" anchor="t" bIns="45700" lIns="91425" spcFirstLastPara="1" rIns="91425" wrap="square" tIns="45700">
            <a:normAutofit/>
          </a:bodyPr>
          <a:lstStyle>
            <a:lvl1pPr indent="-360045" lvl="0" marL="457200" algn="l">
              <a:spcBef>
                <a:spcPts val="360"/>
              </a:spcBef>
              <a:spcAft>
                <a:spcPts val="0"/>
              </a:spcAft>
              <a:buSzPts val="2070"/>
              <a:buChar char="•"/>
              <a:defRPr/>
            </a:lvl1pPr>
            <a:lvl2pPr indent="-360044" lvl="1" marL="914400" algn="l">
              <a:spcBef>
                <a:spcPts val="600"/>
              </a:spcBef>
              <a:spcAft>
                <a:spcPts val="0"/>
              </a:spcAft>
              <a:buSzPts val="2070"/>
              <a:buChar char="•"/>
              <a:defRPr/>
            </a:lvl2pPr>
            <a:lvl3pPr indent="-360044" lvl="2" marL="1371600" algn="l">
              <a:spcBef>
                <a:spcPts val="600"/>
              </a:spcBef>
              <a:spcAft>
                <a:spcPts val="0"/>
              </a:spcAft>
              <a:buSzPts val="2070"/>
              <a:buChar char="•"/>
              <a:defRPr/>
            </a:lvl3pPr>
            <a:lvl4pPr indent="-360044" lvl="3" marL="1828800" algn="l">
              <a:spcBef>
                <a:spcPts val="600"/>
              </a:spcBef>
              <a:spcAft>
                <a:spcPts val="0"/>
              </a:spcAft>
              <a:buSzPts val="2070"/>
              <a:buChar char="•"/>
              <a:defRPr/>
            </a:lvl4pPr>
            <a:lvl5pPr indent="-360045" lvl="4" marL="2286000" algn="l">
              <a:spcBef>
                <a:spcPts val="600"/>
              </a:spcBef>
              <a:spcAft>
                <a:spcPts val="0"/>
              </a:spcAft>
              <a:buSzPts val="2070"/>
              <a:buChar char="•"/>
              <a:defRPr/>
            </a:lvl5pPr>
            <a:lvl6pPr indent="-360045" lvl="5" marL="2743200" algn="l">
              <a:spcBef>
                <a:spcPts val="600"/>
              </a:spcBef>
              <a:spcAft>
                <a:spcPts val="0"/>
              </a:spcAft>
              <a:buSzPts val="2070"/>
              <a:buChar char="•"/>
              <a:defRPr/>
            </a:lvl6pPr>
            <a:lvl7pPr indent="-360045" lvl="6" marL="3200400" algn="l">
              <a:spcBef>
                <a:spcPts val="600"/>
              </a:spcBef>
              <a:spcAft>
                <a:spcPts val="0"/>
              </a:spcAft>
              <a:buSzPts val="2070"/>
              <a:buChar char="•"/>
              <a:defRPr/>
            </a:lvl7pPr>
            <a:lvl8pPr indent="-360045" lvl="7" marL="3657600" algn="l">
              <a:spcBef>
                <a:spcPts val="600"/>
              </a:spcBef>
              <a:spcAft>
                <a:spcPts val="0"/>
              </a:spcAft>
              <a:buSzPts val="2070"/>
              <a:buChar char="•"/>
              <a:defRPr/>
            </a:lvl8pPr>
            <a:lvl9pPr indent="-360045" lvl="8" marL="4114800" algn="l">
              <a:spcBef>
                <a:spcPts val="600"/>
              </a:spcBef>
              <a:spcAft>
                <a:spcPts val="600"/>
              </a:spcAft>
              <a:buSzPts val="2070"/>
              <a:buChar char="•"/>
              <a:defRPr/>
            </a:lvl9pPr>
          </a:lstStyle>
          <a:p/>
        </p:txBody>
      </p:sp>
      <p:sp>
        <p:nvSpPr>
          <p:cNvPr id="143" name="Google Shape;143;p29"/>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4" name="Google Shape;144;p29"/>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5" name="Google Shape;145;p29"/>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146" name="Google Shape;146;p29"/>
          <p:cNvCxnSpPr/>
          <p:nvPr/>
        </p:nvCxnSpPr>
        <p:spPr>
          <a:xfrm>
            <a:off x="8863890" y="990600"/>
            <a:ext cx="0" cy="487680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8" name="Shape 28"/>
        <p:cNvGrpSpPr/>
        <p:nvPr/>
      </p:nvGrpSpPr>
      <p:grpSpPr>
        <a:xfrm>
          <a:off x="0" y="0"/>
          <a:ext cx="0" cy="0"/>
          <a:chOff x="0" y="0"/>
          <a:chExt cx="0" cy="0"/>
        </a:xfrm>
      </p:grpSpPr>
      <p:cxnSp>
        <p:nvCxnSpPr>
          <p:cNvPr id="29" name="Google Shape;29;p14"/>
          <p:cNvCxnSpPr/>
          <p:nvPr/>
        </p:nvCxnSpPr>
        <p:spPr>
          <a:xfrm>
            <a:off x="1396169" y="2421466"/>
            <a:ext cx="9407298" cy="0"/>
          </a:xfrm>
          <a:prstGeom prst="straightConnector1">
            <a:avLst/>
          </a:prstGeom>
          <a:noFill/>
          <a:ln cap="flat" cmpd="sng" w="15875">
            <a:solidFill>
              <a:schemeClr val="accent1"/>
            </a:solidFill>
            <a:prstDash val="solid"/>
            <a:round/>
            <a:headEnd len="sm" w="sm" type="none"/>
            <a:tailEnd len="sm" w="sm" type="none"/>
          </a:ln>
        </p:spPr>
      </p:cxnSp>
      <p:sp>
        <p:nvSpPr>
          <p:cNvPr id="30" name="Google Shape;30;p14"/>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4"/>
          <p:cNvSpPr txBox="1"/>
          <p:nvPr>
            <p:ph idx="1" type="body"/>
          </p:nvPr>
        </p:nvSpPr>
        <p:spPr>
          <a:xfrm>
            <a:off x="1295401" y="2556932"/>
            <a:ext cx="9601196" cy="3318936"/>
          </a:xfrm>
          <a:prstGeom prst="rect">
            <a:avLst/>
          </a:prstGeom>
          <a:noFill/>
          <a:ln>
            <a:noFill/>
          </a:ln>
        </p:spPr>
        <p:txBody>
          <a:bodyPr anchorCtr="0" anchor="t" bIns="45700" lIns="91425" spcFirstLastPara="1" rIns="91425" wrap="square" tIns="45700">
            <a:normAutofit/>
          </a:bodyPr>
          <a:lstStyle>
            <a:lvl1pPr indent="-360045" lvl="0" marL="457200" algn="l">
              <a:spcBef>
                <a:spcPts val="360"/>
              </a:spcBef>
              <a:spcAft>
                <a:spcPts val="0"/>
              </a:spcAft>
              <a:buSzPts val="2070"/>
              <a:buChar char="•"/>
              <a:defRPr/>
            </a:lvl1pPr>
            <a:lvl2pPr indent="-360044" lvl="1" marL="914400" algn="l">
              <a:spcBef>
                <a:spcPts val="600"/>
              </a:spcBef>
              <a:spcAft>
                <a:spcPts val="0"/>
              </a:spcAft>
              <a:buSzPts val="2070"/>
              <a:buChar char="•"/>
              <a:defRPr/>
            </a:lvl2pPr>
            <a:lvl3pPr indent="-360044" lvl="2" marL="1371600" algn="l">
              <a:spcBef>
                <a:spcPts val="600"/>
              </a:spcBef>
              <a:spcAft>
                <a:spcPts val="0"/>
              </a:spcAft>
              <a:buSzPts val="2070"/>
              <a:buChar char="•"/>
              <a:defRPr/>
            </a:lvl3pPr>
            <a:lvl4pPr indent="-360044" lvl="3" marL="1828800" algn="l">
              <a:spcBef>
                <a:spcPts val="600"/>
              </a:spcBef>
              <a:spcAft>
                <a:spcPts val="0"/>
              </a:spcAft>
              <a:buSzPts val="2070"/>
              <a:buChar char="•"/>
              <a:defRPr/>
            </a:lvl4pPr>
            <a:lvl5pPr indent="-360045" lvl="4" marL="2286000" algn="l">
              <a:spcBef>
                <a:spcPts val="600"/>
              </a:spcBef>
              <a:spcAft>
                <a:spcPts val="0"/>
              </a:spcAft>
              <a:buSzPts val="2070"/>
              <a:buChar char="•"/>
              <a:defRPr/>
            </a:lvl5pPr>
            <a:lvl6pPr indent="-360045" lvl="5" marL="2743200" algn="l">
              <a:spcBef>
                <a:spcPts val="600"/>
              </a:spcBef>
              <a:spcAft>
                <a:spcPts val="0"/>
              </a:spcAft>
              <a:buSzPts val="2070"/>
              <a:buChar char="•"/>
              <a:defRPr/>
            </a:lvl6pPr>
            <a:lvl7pPr indent="-360045" lvl="6" marL="3200400" algn="l">
              <a:spcBef>
                <a:spcPts val="600"/>
              </a:spcBef>
              <a:spcAft>
                <a:spcPts val="0"/>
              </a:spcAft>
              <a:buSzPts val="2070"/>
              <a:buChar char="•"/>
              <a:defRPr/>
            </a:lvl7pPr>
            <a:lvl8pPr indent="-360045" lvl="7" marL="3657600" algn="l">
              <a:spcBef>
                <a:spcPts val="600"/>
              </a:spcBef>
              <a:spcAft>
                <a:spcPts val="0"/>
              </a:spcAft>
              <a:buSzPts val="2070"/>
              <a:buChar char="•"/>
              <a:defRPr/>
            </a:lvl8pPr>
            <a:lvl9pPr indent="-360045" lvl="8" marL="4114800" algn="l">
              <a:spcBef>
                <a:spcPts val="600"/>
              </a:spcBef>
              <a:spcAft>
                <a:spcPts val="600"/>
              </a:spcAft>
              <a:buSzPts val="2070"/>
              <a:buChar char="•"/>
              <a:defRPr/>
            </a:lvl9pPr>
          </a:lstStyle>
          <a:p/>
        </p:txBody>
      </p:sp>
      <p:sp>
        <p:nvSpPr>
          <p:cNvPr id="32" name="Google Shape;32;p14"/>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14"/>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4"/>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5" name="Shape 35"/>
        <p:cNvGrpSpPr/>
        <p:nvPr/>
      </p:nvGrpSpPr>
      <p:grpSpPr>
        <a:xfrm>
          <a:off x="0" y="0"/>
          <a:ext cx="0" cy="0"/>
          <a:chOff x="0" y="0"/>
          <a:chExt cx="0" cy="0"/>
        </a:xfrm>
      </p:grpSpPr>
      <p:sp>
        <p:nvSpPr>
          <p:cNvPr id="36" name="Google Shape;36;p15"/>
          <p:cNvSpPr txBox="1"/>
          <p:nvPr>
            <p:ph type="title"/>
          </p:nvPr>
        </p:nvSpPr>
        <p:spPr>
          <a:xfrm>
            <a:off x="2015069" y="1752606"/>
            <a:ext cx="8158688" cy="1822514"/>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rgbClr val="262626"/>
              </a:buClr>
              <a:buSzPts val="4400"/>
              <a:buFont typeface="Garamond"/>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5"/>
          <p:cNvSpPr txBox="1"/>
          <p:nvPr>
            <p:ph idx="1" type="body"/>
          </p:nvPr>
        </p:nvSpPr>
        <p:spPr>
          <a:xfrm>
            <a:off x="2015067" y="3846051"/>
            <a:ext cx="8158690" cy="954547"/>
          </a:xfrm>
          <a:prstGeom prst="rect">
            <a:avLst/>
          </a:prstGeom>
          <a:noFill/>
          <a:ln>
            <a:noFill/>
          </a:ln>
        </p:spPr>
        <p:txBody>
          <a:bodyPr anchorCtr="0" anchor="t" bIns="45700" lIns="91425" spcFirstLastPara="1" rIns="91425" wrap="square" tIns="45700">
            <a:normAutofit/>
          </a:bodyPr>
          <a:lstStyle>
            <a:lvl1pPr indent="-228600" lvl="0" marL="457200" algn="ctr">
              <a:spcBef>
                <a:spcPts val="480"/>
              </a:spcBef>
              <a:spcAft>
                <a:spcPts val="0"/>
              </a:spcAft>
              <a:buSzPts val="2760"/>
              <a:buNone/>
              <a:defRPr sz="2400">
                <a:solidFill>
                  <a:schemeClr val="dk1"/>
                </a:solidFill>
              </a:defRPr>
            </a:lvl1pPr>
            <a:lvl2pPr indent="-228600" lvl="1" marL="914400" algn="l">
              <a:spcBef>
                <a:spcPts val="600"/>
              </a:spcBef>
              <a:spcAft>
                <a:spcPts val="0"/>
              </a:spcAft>
              <a:buSzPts val="2070"/>
              <a:buNone/>
              <a:defRPr sz="1800">
                <a:solidFill>
                  <a:srgbClr val="888888"/>
                </a:solidFill>
              </a:defRPr>
            </a:lvl2pPr>
            <a:lvl3pPr indent="-228600" lvl="2" marL="1371600" algn="l">
              <a:spcBef>
                <a:spcPts val="600"/>
              </a:spcBef>
              <a:spcAft>
                <a:spcPts val="0"/>
              </a:spcAft>
              <a:buSzPts val="1840"/>
              <a:buNone/>
              <a:defRPr sz="1600">
                <a:solidFill>
                  <a:srgbClr val="888888"/>
                </a:solidFill>
              </a:defRPr>
            </a:lvl3pPr>
            <a:lvl4pPr indent="-228600" lvl="3" marL="1828800" algn="l">
              <a:spcBef>
                <a:spcPts val="600"/>
              </a:spcBef>
              <a:spcAft>
                <a:spcPts val="0"/>
              </a:spcAft>
              <a:buSzPts val="1610"/>
              <a:buNone/>
              <a:defRPr sz="1400">
                <a:solidFill>
                  <a:srgbClr val="888888"/>
                </a:solidFill>
              </a:defRPr>
            </a:lvl4pPr>
            <a:lvl5pPr indent="-228600" lvl="4" marL="2286000" algn="l">
              <a:spcBef>
                <a:spcPts val="600"/>
              </a:spcBef>
              <a:spcAft>
                <a:spcPts val="0"/>
              </a:spcAft>
              <a:buSzPts val="1610"/>
              <a:buNone/>
              <a:defRPr sz="1400">
                <a:solidFill>
                  <a:srgbClr val="888888"/>
                </a:solidFill>
              </a:defRPr>
            </a:lvl5pPr>
            <a:lvl6pPr indent="-228600" lvl="5" marL="2743200" algn="l">
              <a:spcBef>
                <a:spcPts val="600"/>
              </a:spcBef>
              <a:spcAft>
                <a:spcPts val="0"/>
              </a:spcAft>
              <a:buSzPts val="1610"/>
              <a:buNone/>
              <a:defRPr sz="1400">
                <a:solidFill>
                  <a:srgbClr val="888888"/>
                </a:solidFill>
              </a:defRPr>
            </a:lvl6pPr>
            <a:lvl7pPr indent="-228600" lvl="6" marL="3200400" algn="l">
              <a:spcBef>
                <a:spcPts val="600"/>
              </a:spcBef>
              <a:spcAft>
                <a:spcPts val="0"/>
              </a:spcAft>
              <a:buSzPts val="1610"/>
              <a:buNone/>
              <a:defRPr sz="1400">
                <a:solidFill>
                  <a:srgbClr val="888888"/>
                </a:solidFill>
              </a:defRPr>
            </a:lvl7pPr>
            <a:lvl8pPr indent="-228600" lvl="7" marL="3657600" algn="l">
              <a:spcBef>
                <a:spcPts val="600"/>
              </a:spcBef>
              <a:spcAft>
                <a:spcPts val="0"/>
              </a:spcAft>
              <a:buSzPts val="1610"/>
              <a:buNone/>
              <a:defRPr sz="1400">
                <a:solidFill>
                  <a:srgbClr val="888888"/>
                </a:solidFill>
              </a:defRPr>
            </a:lvl8pPr>
            <a:lvl9pPr indent="-228600" lvl="8" marL="4114800" algn="l">
              <a:spcBef>
                <a:spcPts val="600"/>
              </a:spcBef>
              <a:spcAft>
                <a:spcPts val="600"/>
              </a:spcAft>
              <a:buSzPts val="1610"/>
              <a:buNone/>
              <a:defRPr sz="1400">
                <a:solidFill>
                  <a:srgbClr val="888888"/>
                </a:solidFill>
              </a:defRPr>
            </a:lvl9pPr>
          </a:lstStyle>
          <a:p/>
        </p:txBody>
      </p:sp>
      <p:sp>
        <p:nvSpPr>
          <p:cNvPr id="38" name="Google Shape;38;p15"/>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5"/>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15"/>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41" name="Google Shape;41;p15"/>
          <p:cNvCxnSpPr/>
          <p:nvPr/>
        </p:nvCxnSpPr>
        <p:spPr>
          <a:xfrm>
            <a:off x="2012723" y="3710585"/>
            <a:ext cx="8163380"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2" name="Shape 42"/>
        <p:cNvGrpSpPr/>
        <p:nvPr/>
      </p:nvGrpSpPr>
      <p:grpSpPr>
        <a:xfrm>
          <a:off x="0" y="0"/>
          <a:ext cx="0" cy="0"/>
          <a:chOff x="0" y="0"/>
          <a:chExt cx="0" cy="0"/>
        </a:xfrm>
      </p:grpSpPr>
      <p:cxnSp>
        <p:nvCxnSpPr>
          <p:cNvPr id="43" name="Google Shape;43;p16"/>
          <p:cNvCxnSpPr/>
          <p:nvPr/>
        </p:nvCxnSpPr>
        <p:spPr>
          <a:xfrm>
            <a:off x="1396169" y="2421466"/>
            <a:ext cx="9407298" cy="0"/>
          </a:xfrm>
          <a:prstGeom prst="straightConnector1">
            <a:avLst/>
          </a:prstGeom>
          <a:noFill/>
          <a:ln cap="flat" cmpd="sng" w="15875">
            <a:solidFill>
              <a:schemeClr val="accent1"/>
            </a:solidFill>
            <a:prstDash val="solid"/>
            <a:round/>
            <a:headEnd len="sm" w="sm" type="none"/>
            <a:tailEnd len="sm" w="sm" type="none"/>
          </a:ln>
        </p:spPr>
      </p:cxnSp>
      <p:sp>
        <p:nvSpPr>
          <p:cNvPr id="44" name="Google Shape;44;p16"/>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16"/>
          <p:cNvSpPr txBox="1"/>
          <p:nvPr>
            <p:ph idx="1" type="body"/>
          </p:nvPr>
        </p:nvSpPr>
        <p:spPr>
          <a:xfrm>
            <a:off x="1298448" y="2560320"/>
            <a:ext cx="4718304" cy="3310128"/>
          </a:xfrm>
          <a:prstGeom prst="rect">
            <a:avLst/>
          </a:prstGeom>
          <a:noFill/>
          <a:ln>
            <a:noFill/>
          </a:ln>
        </p:spPr>
        <p:txBody>
          <a:bodyPr anchorCtr="0" anchor="t" bIns="45700" lIns="91425" spcFirstLastPara="1" rIns="91425" wrap="square" tIns="45700">
            <a:normAutofit/>
          </a:bodyPr>
          <a:lstStyle>
            <a:lvl1pPr indent="-360045" lvl="0" marL="457200" algn="l">
              <a:spcBef>
                <a:spcPts val="360"/>
              </a:spcBef>
              <a:spcAft>
                <a:spcPts val="0"/>
              </a:spcAft>
              <a:buSzPts val="2070"/>
              <a:buChar char="•"/>
              <a:defRPr/>
            </a:lvl1pPr>
            <a:lvl2pPr indent="-360044" lvl="1" marL="914400" algn="l">
              <a:spcBef>
                <a:spcPts val="600"/>
              </a:spcBef>
              <a:spcAft>
                <a:spcPts val="0"/>
              </a:spcAft>
              <a:buSzPts val="2070"/>
              <a:buChar char="•"/>
              <a:defRPr/>
            </a:lvl2pPr>
            <a:lvl3pPr indent="-360044" lvl="2" marL="1371600" algn="l">
              <a:spcBef>
                <a:spcPts val="600"/>
              </a:spcBef>
              <a:spcAft>
                <a:spcPts val="0"/>
              </a:spcAft>
              <a:buSzPts val="2070"/>
              <a:buChar char="•"/>
              <a:defRPr/>
            </a:lvl3pPr>
            <a:lvl4pPr indent="-360044" lvl="3" marL="1828800" algn="l">
              <a:spcBef>
                <a:spcPts val="600"/>
              </a:spcBef>
              <a:spcAft>
                <a:spcPts val="0"/>
              </a:spcAft>
              <a:buSzPts val="2070"/>
              <a:buChar char="•"/>
              <a:defRPr/>
            </a:lvl4pPr>
            <a:lvl5pPr indent="-360045" lvl="4" marL="2286000" algn="l">
              <a:spcBef>
                <a:spcPts val="600"/>
              </a:spcBef>
              <a:spcAft>
                <a:spcPts val="0"/>
              </a:spcAft>
              <a:buSzPts val="2070"/>
              <a:buChar char="•"/>
              <a:defRPr/>
            </a:lvl5pPr>
            <a:lvl6pPr indent="-360045" lvl="5" marL="2743200" algn="l">
              <a:spcBef>
                <a:spcPts val="600"/>
              </a:spcBef>
              <a:spcAft>
                <a:spcPts val="0"/>
              </a:spcAft>
              <a:buSzPts val="2070"/>
              <a:buChar char="•"/>
              <a:defRPr/>
            </a:lvl6pPr>
            <a:lvl7pPr indent="-360045" lvl="6" marL="3200400" algn="l">
              <a:spcBef>
                <a:spcPts val="600"/>
              </a:spcBef>
              <a:spcAft>
                <a:spcPts val="0"/>
              </a:spcAft>
              <a:buSzPts val="2070"/>
              <a:buChar char="•"/>
              <a:defRPr/>
            </a:lvl7pPr>
            <a:lvl8pPr indent="-360045" lvl="7" marL="3657600" algn="l">
              <a:spcBef>
                <a:spcPts val="600"/>
              </a:spcBef>
              <a:spcAft>
                <a:spcPts val="0"/>
              </a:spcAft>
              <a:buSzPts val="2070"/>
              <a:buChar char="•"/>
              <a:defRPr/>
            </a:lvl8pPr>
            <a:lvl9pPr indent="-360045" lvl="8" marL="4114800" algn="l">
              <a:spcBef>
                <a:spcPts val="600"/>
              </a:spcBef>
              <a:spcAft>
                <a:spcPts val="600"/>
              </a:spcAft>
              <a:buSzPts val="2070"/>
              <a:buChar char="•"/>
              <a:defRPr/>
            </a:lvl9pPr>
          </a:lstStyle>
          <a:p/>
        </p:txBody>
      </p:sp>
      <p:sp>
        <p:nvSpPr>
          <p:cNvPr id="46" name="Google Shape;46;p16"/>
          <p:cNvSpPr txBox="1"/>
          <p:nvPr>
            <p:ph idx="2" type="body"/>
          </p:nvPr>
        </p:nvSpPr>
        <p:spPr>
          <a:xfrm>
            <a:off x="6181344" y="2560320"/>
            <a:ext cx="4718304" cy="3310128"/>
          </a:xfrm>
          <a:prstGeom prst="rect">
            <a:avLst/>
          </a:prstGeom>
          <a:noFill/>
          <a:ln>
            <a:noFill/>
          </a:ln>
        </p:spPr>
        <p:txBody>
          <a:bodyPr anchorCtr="0" anchor="t" bIns="45700" lIns="91425" spcFirstLastPara="1" rIns="91425" wrap="square" tIns="45700">
            <a:normAutofit/>
          </a:bodyPr>
          <a:lstStyle>
            <a:lvl1pPr indent="-360045" lvl="0" marL="457200" algn="l">
              <a:spcBef>
                <a:spcPts val="360"/>
              </a:spcBef>
              <a:spcAft>
                <a:spcPts val="0"/>
              </a:spcAft>
              <a:buSzPts val="2070"/>
              <a:buChar char="•"/>
              <a:defRPr/>
            </a:lvl1pPr>
            <a:lvl2pPr indent="-360044" lvl="1" marL="914400" algn="l">
              <a:spcBef>
                <a:spcPts val="600"/>
              </a:spcBef>
              <a:spcAft>
                <a:spcPts val="0"/>
              </a:spcAft>
              <a:buSzPts val="2070"/>
              <a:buChar char="•"/>
              <a:defRPr/>
            </a:lvl2pPr>
            <a:lvl3pPr indent="-360044" lvl="2" marL="1371600" algn="l">
              <a:spcBef>
                <a:spcPts val="600"/>
              </a:spcBef>
              <a:spcAft>
                <a:spcPts val="0"/>
              </a:spcAft>
              <a:buSzPts val="2070"/>
              <a:buChar char="•"/>
              <a:defRPr/>
            </a:lvl3pPr>
            <a:lvl4pPr indent="-360044" lvl="3" marL="1828800" algn="l">
              <a:spcBef>
                <a:spcPts val="600"/>
              </a:spcBef>
              <a:spcAft>
                <a:spcPts val="0"/>
              </a:spcAft>
              <a:buSzPts val="2070"/>
              <a:buChar char="•"/>
              <a:defRPr/>
            </a:lvl4pPr>
            <a:lvl5pPr indent="-360045" lvl="4" marL="2286000" algn="l">
              <a:spcBef>
                <a:spcPts val="600"/>
              </a:spcBef>
              <a:spcAft>
                <a:spcPts val="0"/>
              </a:spcAft>
              <a:buSzPts val="2070"/>
              <a:buChar char="•"/>
              <a:defRPr/>
            </a:lvl5pPr>
            <a:lvl6pPr indent="-360045" lvl="5" marL="2743200" algn="l">
              <a:spcBef>
                <a:spcPts val="600"/>
              </a:spcBef>
              <a:spcAft>
                <a:spcPts val="0"/>
              </a:spcAft>
              <a:buSzPts val="2070"/>
              <a:buChar char="•"/>
              <a:defRPr/>
            </a:lvl6pPr>
            <a:lvl7pPr indent="-360045" lvl="6" marL="3200400" algn="l">
              <a:spcBef>
                <a:spcPts val="600"/>
              </a:spcBef>
              <a:spcAft>
                <a:spcPts val="0"/>
              </a:spcAft>
              <a:buSzPts val="2070"/>
              <a:buChar char="•"/>
              <a:defRPr/>
            </a:lvl7pPr>
            <a:lvl8pPr indent="-360045" lvl="7" marL="3657600" algn="l">
              <a:spcBef>
                <a:spcPts val="600"/>
              </a:spcBef>
              <a:spcAft>
                <a:spcPts val="0"/>
              </a:spcAft>
              <a:buSzPts val="2070"/>
              <a:buChar char="•"/>
              <a:defRPr/>
            </a:lvl8pPr>
            <a:lvl9pPr indent="-360045" lvl="8" marL="4114800" algn="l">
              <a:spcBef>
                <a:spcPts val="600"/>
              </a:spcBef>
              <a:spcAft>
                <a:spcPts val="600"/>
              </a:spcAft>
              <a:buSzPts val="2070"/>
              <a:buChar char="•"/>
              <a:defRPr/>
            </a:lvl9pPr>
          </a:lstStyle>
          <a:p/>
        </p:txBody>
      </p:sp>
      <p:sp>
        <p:nvSpPr>
          <p:cNvPr id="47" name="Google Shape;47;p16"/>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6"/>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6"/>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0" name="Shape 50"/>
        <p:cNvGrpSpPr/>
        <p:nvPr/>
      </p:nvGrpSpPr>
      <p:grpSpPr>
        <a:xfrm>
          <a:off x="0" y="0"/>
          <a:ext cx="0" cy="0"/>
          <a:chOff x="0" y="0"/>
          <a:chExt cx="0" cy="0"/>
        </a:xfrm>
      </p:grpSpPr>
      <p:sp>
        <p:nvSpPr>
          <p:cNvPr id="51" name="Google Shape;51;p17"/>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262626"/>
              </a:buClr>
              <a:buSzPts val="4400"/>
              <a:buFont typeface="Garamond"/>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7"/>
          <p:cNvSpPr txBox="1"/>
          <p:nvPr>
            <p:ph idx="1" type="body"/>
          </p:nvPr>
        </p:nvSpPr>
        <p:spPr>
          <a:xfrm>
            <a:off x="1295400" y="2658533"/>
            <a:ext cx="4718304" cy="576262"/>
          </a:xfrm>
          <a:prstGeom prst="rect">
            <a:avLst/>
          </a:prstGeom>
          <a:noFill/>
          <a:ln>
            <a:noFill/>
          </a:ln>
        </p:spPr>
        <p:txBody>
          <a:bodyPr anchorCtr="0" anchor="b" bIns="45700" lIns="91425" spcFirstLastPara="1" rIns="91425" wrap="square" tIns="45700">
            <a:noAutofit/>
          </a:bodyPr>
          <a:lstStyle>
            <a:lvl1pPr indent="-228600" lvl="0" marL="457200" algn="l">
              <a:spcBef>
                <a:spcPts val="672"/>
              </a:spcBef>
              <a:spcAft>
                <a:spcPts val="0"/>
              </a:spcAft>
              <a:buSzPts val="3220"/>
              <a:buNone/>
              <a:defRPr b="0" sz="2800">
                <a:solidFill>
                  <a:schemeClr val="accent1"/>
                </a:solidFill>
              </a:defRPr>
            </a:lvl1pPr>
            <a:lvl2pPr indent="-228600" lvl="1" marL="914400" algn="l">
              <a:spcBef>
                <a:spcPts val="600"/>
              </a:spcBef>
              <a:spcAft>
                <a:spcPts val="0"/>
              </a:spcAft>
              <a:buSzPts val="2300"/>
              <a:buNone/>
              <a:defRPr b="1" sz="2000"/>
            </a:lvl2pPr>
            <a:lvl3pPr indent="-228600" lvl="2" marL="1371600" algn="l">
              <a:spcBef>
                <a:spcPts val="600"/>
              </a:spcBef>
              <a:spcAft>
                <a:spcPts val="0"/>
              </a:spcAft>
              <a:buSzPts val="2070"/>
              <a:buNone/>
              <a:defRPr b="1" sz="1800"/>
            </a:lvl3pPr>
            <a:lvl4pPr indent="-228600" lvl="3" marL="1828800" algn="l">
              <a:spcBef>
                <a:spcPts val="600"/>
              </a:spcBef>
              <a:spcAft>
                <a:spcPts val="0"/>
              </a:spcAft>
              <a:buSzPts val="1840"/>
              <a:buNone/>
              <a:defRPr b="1" sz="1600"/>
            </a:lvl4pPr>
            <a:lvl5pPr indent="-228600" lvl="4" marL="2286000" algn="l">
              <a:spcBef>
                <a:spcPts val="600"/>
              </a:spcBef>
              <a:spcAft>
                <a:spcPts val="0"/>
              </a:spcAft>
              <a:buSzPts val="1840"/>
              <a:buNone/>
              <a:defRPr b="1" sz="1600"/>
            </a:lvl5pPr>
            <a:lvl6pPr indent="-228600" lvl="5" marL="2743200" algn="l">
              <a:spcBef>
                <a:spcPts val="600"/>
              </a:spcBef>
              <a:spcAft>
                <a:spcPts val="0"/>
              </a:spcAft>
              <a:buSzPts val="1840"/>
              <a:buNone/>
              <a:defRPr b="1" sz="1600"/>
            </a:lvl6pPr>
            <a:lvl7pPr indent="-228600" lvl="6" marL="3200400" algn="l">
              <a:spcBef>
                <a:spcPts val="600"/>
              </a:spcBef>
              <a:spcAft>
                <a:spcPts val="0"/>
              </a:spcAft>
              <a:buSzPts val="1840"/>
              <a:buNone/>
              <a:defRPr b="1" sz="1600"/>
            </a:lvl7pPr>
            <a:lvl8pPr indent="-228600" lvl="7" marL="3657600" algn="l">
              <a:spcBef>
                <a:spcPts val="600"/>
              </a:spcBef>
              <a:spcAft>
                <a:spcPts val="0"/>
              </a:spcAft>
              <a:buSzPts val="1840"/>
              <a:buNone/>
              <a:defRPr b="1" sz="1600"/>
            </a:lvl8pPr>
            <a:lvl9pPr indent="-228600" lvl="8" marL="4114800" algn="l">
              <a:spcBef>
                <a:spcPts val="600"/>
              </a:spcBef>
              <a:spcAft>
                <a:spcPts val="600"/>
              </a:spcAft>
              <a:buSzPts val="1840"/>
              <a:buNone/>
              <a:defRPr b="1" sz="1600"/>
            </a:lvl9pPr>
          </a:lstStyle>
          <a:p/>
        </p:txBody>
      </p:sp>
      <p:sp>
        <p:nvSpPr>
          <p:cNvPr id="53" name="Google Shape;53;p17"/>
          <p:cNvSpPr txBox="1"/>
          <p:nvPr>
            <p:ph idx="2" type="body"/>
          </p:nvPr>
        </p:nvSpPr>
        <p:spPr>
          <a:xfrm>
            <a:off x="1295400" y="3243262"/>
            <a:ext cx="4718304" cy="2632605"/>
          </a:xfrm>
          <a:prstGeom prst="rect">
            <a:avLst/>
          </a:prstGeom>
          <a:noFill/>
          <a:ln>
            <a:noFill/>
          </a:ln>
        </p:spPr>
        <p:txBody>
          <a:bodyPr anchorCtr="0" anchor="t" bIns="45700" lIns="91425" spcFirstLastPara="1" rIns="91425" wrap="square" tIns="45700">
            <a:normAutofit/>
          </a:bodyPr>
          <a:lstStyle>
            <a:lvl1pPr indent="-360045" lvl="0" marL="457200" algn="l">
              <a:spcBef>
                <a:spcPts val="360"/>
              </a:spcBef>
              <a:spcAft>
                <a:spcPts val="0"/>
              </a:spcAft>
              <a:buSzPts val="2070"/>
              <a:buChar char="•"/>
              <a:defRPr/>
            </a:lvl1pPr>
            <a:lvl2pPr indent="-360044" lvl="1" marL="914400" algn="l">
              <a:spcBef>
                <a:spcPts val="600"/>
              </a:spcBef>
              <a:spcAft>
                <a:spcPts val="0"/>
              </a:spcAft>
              <a:buSzPts val="2070"/>
              <a:buChar char="•"/>
              <a:defRPr/>
            </a:lvl2pPr>
            <a:lvl3pPr indent="-360044" lvl="2" marL="1371600" algn="l">
              <a:spcBef>
                <a:spcPts val="600"/>
              </a:spcBef>
              <a:spcAft>
                <a:spcPts val="0"/>
              </a:spcAft>
              <a:buSzPts val="2070"/>
              <a:buChar char="•"/>
              <a:defRPr/>
            </a:lvl3pPr>
            <a:lvl4pPr indent="-360044" lvl="3" marL="1828800" algn="l">
              <a:spcBef>
                <a:spcPts val="600"/>
              </a:spcBef>
              <a:spcAft>
                <a:spcPts val="0"/>
              </a:spcAft>
              <a:buSzPts val="2070"/>
              <a:buChar char="•"/>
              <a:defRPr/>
            </a:lvl4pPr>
            <a:lvl5pPr indent="-360045" lvl="4" marL="2286000" algn="l">
              <a:spcBef>
                <a:spcPts val="600"/>
              </a:spcBef>
              <a:spcAft>
                <a:spcPts val="0"/>
              </a:spcAft>
              <a:buSzPts val="2070"/>
              <a:buChar char="•"/>
              <a:defRPr/>
            </a:lvl5pPr>
            <a:lvl6pPr indent="-360045" lvl="5" marL="2743200" algn="l">
              <a:spcBef>
                <a:spcPts val="600"/>
              </a:spcBef>
              <a:spcAft>
                <a:spcPts val="0"/>
              </a:spcAft>
              <a:buSzPts val="2070"/>
              <a:buChar char="•"/>
              <a:defRPr/>
            </a:lvl6pPr>
            <a:lvl7pPr indent="-360045" lvl="6" marL="3200400" algn="l">
              <a:spcBef>
                <a:spcPts val="600"/>
              </a:spcBef>
              <a:spcAft>
                <a:spcPts val="0"/>
              </a:spcAft>
              <a:buSzPts val="2070"/>
              <a:buChar char="•"/>
              <a:defRPr/>
            </a:lvl7pPr>
            <a:lvl8pPr indent="-360045" lvl="7" marL="3657600" algn="l">
              <a:spcBef>
                <a:spcPts val="600"/>
              </a:spcBef>
              <a:spcAft>
                <a:spcPts val="0"/>
              </a:spcAft>
              <a:buSzPts val="2070"/>
              <a:buChar char="•"/>
              <a:defRPr/>
            </a:lvl8pPr>
            <a:lvl9pPr indent="-360045" lvl="8" marL="4114800" algn="l">
              <a:spcBef>
                <a:spcPts val="600"/>
              </a:spcBef>
              <a:spcAft>
                <a:spcPts val="600"/>
              </a:spcAft>
              <a:buSzPts val="2070"/>
              <a:buChar char="•"/>
              <a:defRPr/>
            </a:lvl9pPr>
          </a:lstStyle>
          <a:p/>
        </p:txBody>
      </p:sp>
      <p:sp>
        <p:nvSpPr>
          <p:cNvPr id="54" name="Google Shape;54;p17"/>
          <p:cNvSpPr txBox="1"/>
          <p:nvPr>
            <p:ph idx="3" type="body"/>
          </p:nvPr>
        </p:nvSpPr>
        <p:spPr>
          <a:xfrm>
            <a:off x="6180670" y="2658533"/>
            <a:ext cx="4718304" cy="576262"/>
          </a:xfrm>
          <a:prstGeom prst="rect">
            <a:avLst/>
          </a:prstGeom>
          <a:noFill/>
          <a:ln>
            <a:noFill/>
          </a:ln>
        </p:spPr>
        <p:txBody>
          <a:bodyPr anchorCtr="0" anchor="b" bIns="45700" lIns="91425" spcFirstLastPara="1" rIns="91425" wrap="square" tIns="45700">
            <a:noAutofit/>
          </a:bodyPr>
          <a:lstStyle>
            <a:lvl1pPr indent="-228600" lvl="0" marL="457200" algn="l">
              <a:spcBef>
                <a:spcPts val="672"/>
              </a:spcBef>
              <a:spcAft>
                <a:spcPts val="0"/>
              </a:spcAft>
              <a:buSzPts val="3220"/>
              <a:buNone/>
              <a:defRPr b="0" sz="2800">
                <a:solidFill>
                  <a:schemeClr val="accent1"/>
                </a:solidFill>
              </a:defRPr>
            </a:lvl1pPr>
            <a:lvl2pPr indent="-228600" lvl="1" marL="914400" algn="l">
              <a:spcBef>
                <a:spcPts val="600"/>
              </a:spcBef>
              <a:spcAft>
                <a:spcPts val="0"/>
              </a:spcAft>
              <a:buSzPts val="2300"/>
              <a:buNone/>
              <a:defRPr b="1" sz="2000"/>
            </a:lvl2pPr>
            <a:lvl3pPr indent="-228600" lvl="2" marL="1371600" algn="l">
              <a:spcBef>
                <a:spcPts val="600"/>
              </a:spcBef>
              <a:spcAft>
                <a:spcPts val="0"/>
              </a:spcAft>
              <a:buSzPts val="2070"/>
              <a:buNone/>
              <a:defRPr b="1" sz="1800"/>
            </a:lvl3pPr>
            <a:lvl4pPr indent="-228600" lvl="3" marL="1828800" algn="l">
              <a:spcBef>
                <a:spcPts val="600"/>
              </a:spcBef>
              <a:spcAft>
                <a:spcPts val="0"/>
              </a:spcAft>
              <a:buSzPts val="1840"/>
              <a:buNone/>
              <a:defRPr b="1" sz="1600"/>
            </a:lvl4pPr>
            <a:lvl5pPr indent="-228600" lvl="4" marL="2286000" algn="l">
              <a:spcBef>
                <a:spcPts val="600"/>
              </a:spcBef>
              <a:spcAft>
                <a:spcPts val="0"/>
              </a:spcAft>
              <a:buSzPts val="1840"/>
              <a:buNone/>
              <a:defRPr b="1" sz="1600"/>
            </a:lvl5pPr>
            <a:lvl6pPr indent="-228600" lvl="5" marL="2743200" algn="l">
              <a:spcBef>
                <a:spcPts val="600"/>
              </a:spcBef>
              <a:spcAft>
                <a:spcPts val="0"/>
              </a:spcAft>
              <a:buSzPts val="1840"/>
              <a:buNone/>
              <a:defRPr b="1" sz="1600"/>
            </a:lvl6pPr>
            <a:lvl7pPr indent="-228600" lvl="6" marL="3200400" algn="l">
              <a:spcBef>
                <a:spcPts val="600"/>
              </a:spcBef>
              <a:spcAft>
                <a:spcPts val="0"/>
              </a:spcAft>
              <a:buSzPts val="1840"/>
              <a:buNone/>
              <a:defRPr b="1" sz="1600"/>
            </a:lvl7pPr>
            <a:lvl8pPr indent="-228600" lvl="7" marL="3657600" algn="l">
              <a:spcBef>
                <a:spcPts val="600"/>
              </a:spcBef>
              <a:spcAft>
                <a:spcPts val="0"/>
              </a:spcAft>
              <a:buSzPts val="1840"/>
              <a:buNone/>
              <a:defRPr b="1" sz="1600"/>
            </a:lvl8pPr>
            <a:lvl9pPr indent="-228600" lvl="8" marL="4114800" algn="l">
              <a:spcBef>
                <a:spcPts val="600"/>
              </a:spcBef>
              <a:spcAft>
                <a:spcPts val="600"/>
              </a:spcAft>
              <a:buSzPts val="1840"/>
              <a:buNone/>
              <a:defRPr b="1" sz="1600"/>
            </a:lvl9pPr>
          </a:lstStyle>
          <a:p/>
        </p:txBody>
      </p:sp>
      <p:sp>
        <p:nvSpPr>
          <p:cNvPr id="55" name="Google Shape;55;p17"/>
          <p:cNvSpPr txBox="1"/>
          <p:nvPr>
            <p:ph idx="4" type="body"/>
          </p:nvPr>
        </p:nvSpPr>
        <p:spPr>
          <a:xfrm>
            <a:off x="6180670" y="3243262"/>
            <a:ext cx="4718304" cy="2632605"/>
          </a:xfrm>
          <a:prstGeom prst="rect">
            <a:avLst/>
          </a:prstGeom>
          <a:noFill/>
          <a:ln>
            <a:noFill/>
          </a:ln>
        </p:spPr>
        <p:txBody>
          <a:bodyPr anchorCtr="0" anchor="t" bIns="45700" lIns="91425" spcFirstLastPara="1" rIns="91425" wrap="square" tIns="45700">
            <a:normAutofit/>
          </a:bodyPr>
          <a:lstStyle>
            <a:lvl1pPr indent="-360045" lvl="0" marL="457200" algn="l">
              <a:spcBef>
                <a:spcPts val="360"/>
              </a:spcBef>
              <a:spcAft>
                <a:spcPts val="0"/>
              </a:spcAft>
              <a:buSzPts val="2070"/>
              <a:buChar char="•"/>
              <a:defRPr/>
            </a:lvl1pPr>
            <a:lvl2pPr indent="-360044" lvl="1" marL="914400" algn="l">
              <a:spcBef>
                <a:spcPts val="600"/>
              </a:spcBef>
              <a:spcAft>
                <a:spcPts val="0"/>
              </a:spcAft>
              <a:buSzPts val="2070"/>
              <a:buChar char="•"/>
              <a:defRPr/>
            </a:lvl2pPr>
            <a:lvl3pPr indent="-360044" lvl="2" marL="1371600" algn="l">
              <a:spcBef>
                <a:spcPts val="600"/>
              </a:spcBef>
              <a:spcAft>
                <a:spcPts val="0"/>
              </a:spcAft>
              <a:buSzPts val="2070"/>
              <a:buChar char="•"/>
              <a:defRPr/>
            </a:lvl3pPr>
            <a:lvl4pPr indent="-360044" lvl="3" marL="1828800" algn="l">
              <a:spcBef>
                <a:spcPts val="600"/>
              </a:spcBef>
              <a:spcAft>
                <a:spcPts val="0"/>
              </a:spcAft>
              <a:buSzPts val="2070"/>
              <a:buChar char="•"/>
              <a:defRPr/>
            </a:lvl4pPr>
            <a:lvl5pPr indent="-360045" lvl="4" marL="2286000" algn="l">
              <a:spcBef>
                <a:spcPts val="600"/>
              </a:spcBef>
              <a:spcAft>
                <a:spcPts val="0"/>
              </a:spcAft>
              <a:buSzPts val="2070"/>
              <a:buChar char="•"/>
              <a:defRPr/>
            </a:lvl5pPr>
            <a:lvl6pPr indent="-360045" lvl="5" marL="2743200" algn="l">
              <a:spcBef>
                <a:spcPts val="600"/>
              </a:spcBef>
              <a:spcAft>
                <a:spcPts val="0"/>
              </a:spcAft>
              <a:buSzPts val="2070"/>
              <a:buChar char="•"/>
              <a:defRPr/>
            </a:lvl6pPr>
            <a:lvl7pPr indent="-360045" lvl="6" marL="3200400" algn="l">
              <a:spcBef>
                <a:spcPts val="600"/>
              </a:spcBef>
              <a:spcAft>
                <a:spcPts val="0"/>
              </a:spcAft>
              <a:buSzPts val="2070"/>
              <a:buChar char="•"/>
              <a:defRPr/>
            </a:lvl7pPr>
            <a:lvl8pPr indent="-360045" lvl="7" marL="3657600" algn="l">
              <a:spcBef>
                <a:spcPts val="600"/>
              </a:spcBef>
              <a:spcAft>
                <a:spcPts val="0"/>
              </a:spcAft>
              <a:buSzPts val="2070"/>
              <a:buChar char="•"/>
              <a:defRPr/>
            </a:lvl8pPr>
            <a:lvl9pPr indent="-360045" lvl="8" marL="4114800" algn="l">
              <a:spcBef>
                <a:spcPts val="600"/>
              </a:spcBef>
              <a:spcAft>
                <a:spcPts val="600"/>
              </a:spcAft>
              <a:buSzPts val="2070"/>
              <a:buChar char="•"/>
              <a:defRPr/>
            </a:lvl9pPr>
          </a:lstStyle>
          <a:p/>
        </p:txBody>
      </p:sp>
      <p:sp>
        <p:nvSpPr>
          <p:cNvPr id="56" name="Google Shape;56;p17"/>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7"/>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17"/>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59" name="Google Shape;59;p17"/>
          <p:cNvCxnSpPr/>
          <p:nvPr/>
        </p:nvCxnSpPr>
        <p:spPr>
          <a:xfrm>
            <a:off x="1396169" y="2421466"/>
            <a:ext cx="94072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0" name="Shape 60"/>
        <p:cNvGrpSpPr/>
        <p:nvPr/>
      </p:nvGrpSpPr>
      <p:grpSpPr>
        <a:xfrm>
          <a:off x="0" y="0"/>
          <a:ext cx="0" cy="0"/>
          <a:chOff x="0" y="0"/>
          <a:chExt cx="0" cy="0"/>
        </a:xfrm>
      </p:grpSpPr>
      <p:sp>
        <p:nvSpPr>
          <p:cNvPr id="61" name="Google Shape;61;p18"/>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18"/>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8"/>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8"/>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65" name="Google Shape;65;p18"/>
          <p:cNvCxnSpPr/>
          <p:nvPr/>
        </p:nvCxnSpPr>
        <p:spPr>
          <a:xfrm>
            <a:off x="1396169" y="2421466"/>
            <a:ext cx="94072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9"/>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19"/>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9"/>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0" name="Shape 70"/>
        <p:cNvGrpSpPr/>
        <p:nvPr/>
      </p:nvGrpSpPr>
      <p:grpSpPr>
        <a:xfrm>
          <a:off x="0" y="0"/>
          <a:ext cx="0" cy="0"/>
          <a:chOff x="0" y="0"/>
          <a:chExt cx="0" cy="0"/>
        </a:xfrm>
      </p:grpSpPr>
      <p:sp>
        <p:nvSpPr>
          <p:cNvPr id="71" name="Google Shape;71;p20"/>
          <p:cNvSpPr txBox="1"/>
          <p:nvPr>
            <p:ph type="title"/>
          </p:nvPr>
        </p:nvSpPr>
        <p:spPr>
          <a:xfrm>
            <a:off x="1293811" y="1388534"/>
            <a:ext cx="3718455" cy="1371600"/>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rgbClr val="262626"/>
              </a:buClr>
              <a:buSzPts val="2400"/>
              <a:buFont typeface="Garamond"/>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0"/>
          <p:cNvSpPr txBox="1"/>
          <p:nvPr>
            <p:ph idx="1" type="body"/>
          </p:nvPr>
        </p:nvSpPr>
        <p:spPr>
          <a:xfrm>
            <a:off x="5418668" y="982131"/>
            <a:ext cx="5469466" cy="4893735"/>
          </a:xfrm>
          <a:prstGeom prst="rect">
            <a:avLst/>
          </a:prstGeom>
          <a:noFill/>
          <a:ln>
            <a:noFill/>
          </a:ln>
        </p:spPr>
        <p:txBody>
          <a:bodyPr anchorCtr="0" anchor="ctr" bIns="45700" lIns="91425" spcFirstLastPara="1" rIns="91425" wrap="square" tIns="45700">
            <a:normAutofit/>
          </a:bodyPr>
          <a:lstStyle>
            <a:lvl1pPr indent="-360045" lvl="0" marL="457200" algn="l">
              <a:spcBef>
                <a:spcPts val="360"/>
              </a:spcBef>
              <a:spcAft>
                <a:spcPts val="0"/>
              </a:spcAft>
              <a:buSzPts val="2070"/>
              <a:buChar char="•"/>
              <a:defRPr/>
            </a:lvl1pPr>
            <a:lvl2pPr indent="-360044" lvl="1" marL="914400" algn="l">
              <a:spcBef>
                <a:spcPts val="600"/>
              </a:spcBef>
              <a:spcAft>
                <a:spcPts val="0"/>
              </a:spcAft>
              <a:buSzPts val="2070"/>
              <a:buChar char="•"/>
              <a:defRPr/>
            </a:lvl2pPr>
            <a:lvl3pPr indent="-360044" lvl="2" marL="1371600" algn="l">
              <a:spcBef>
                <a:spcPts val="600"/>
              </a:spcBef>
              <a:spcAft>
                <a:spcPts val="0"/>
              </a:spcAft>
              <a:buSzPts val="2070"/>
              <a:buChar char="•"/>
              <a:defRPr/>
            </a:lvl3pPr>
            <a:lvl4pPr indent="-360044" lvl="3" marL="1828800" algn="l">
              <a:spcBef>
                <a:spcPts val="600"/>
              </a:spcBef>
              <a:spcAft>
                <a:spcPts val="0"/>
              </a:spcAft>
              <a:buSzPts val="2070"/>
              <a:buChar char="•"/>
              <a:defRPr/>
            </a:lvl4pPr>
            <a:lvl5pPr indent="-360045" lvl="4" marL="2286000" algn="l">
              <a:spcBef>
                <a:spcPts val="600"/>
              </a:spcBef>
              <a:spcAft>
                <a:spcPts val="0"/>
              </a:spcAft>
              <a:buSzPts val="2070"/>
              <a:buChar char="•"/>
              <a:defRPr/>
            </a:lvl5pPr>
            <a:lvl6pPr indent="-360045" lvl="5" marL="2743200" algn="l">
              <a:spcBef>
                <a:spcPts val="600"/>
              </a:spcBef>
              <a:spcAft>
                <a:spcPts val="0"/>
              </a:spcAft>
              <a:buSzPts val="2070"/>
              <a:buChar char="•"/>
              <a:defRPr/>
            </a:lvl6pPr>
            <a:lvl7pPr indent="-360045" lvl="6" marL="3200400" algn="l">
              <a:spcBef>
                <a:spcPts val="600"/>
              </a:spcBef>
              <a:spcAft>
                <a:spcPts val="0"/>
              </a:spcAft>
              <a:buSzPts val="2070"/>
              <a:buChar char="•"/>
              <a:defRPr/>
            </a:lvl7pPr>
            <a:lvl8pPr indent="-360045" lvl="7" marL="3657600" algn="l">
              <a:spcBef>
                <a:spcPts val="600"/>
              </a:spcBef>
              <a:spcAft>
                <a:spcPts val="0"/>
              </a:spcAft>
              <a:buSzPts val="2070"/>
              <a:buChar char="•"/>
              <a:defRPr/>
            </a:lvl8pPr>
            <a:lvl9pPr indent="-360045" lvl="8" marL="4114800" algn="l">
              <a:spcBef>
                <a:spcPts val="600"/>
              </a:spcBef>
              <a:spcAft>
                <a:spcPts val="600"/>
              </a:spcAft>
              <a:buSzPts val="2070"/>
              <a:buChar char="•"/>
              <a:defRPr/>
            </a:lvl9pPr>
          </a:lstStyle>
          <a:p/>
        </p:txBody>
      </p:sp>
      <p:sp>
        <p:nvSpPr>
          <p:cNvPr id="73" name="Google Shape;73;p20"/>
          <p:cNvSpPr txBox="1"/>
          <p:nvPr>
            <p:ph idx="2" type="body"/>
          </p:nvPr>
        </p:nvSpPr>
        <p:spPr>
          <a:xfrm>
            <a:off x="1293811" y="3031065"/>
            <a:ext cx="3718455" cy="2438404"/>
          </a:xfrm>
          <a:prstGeom prst="rect">
            <a:avLst/>
          </a:prstGeom>
          <a:noFill/>
          <a:ln>
            <a:noFill/>
          </a:ln>
        </p:spPr>
        <p:txBody>
          <a:bodyPr anchorCtr="0" anchor="t" bIns="45700" lIns="91425" spcFirstLastPara="1" rIns="91425" wrap="square" tIns="45700">
            <a:normAutofit/>
          </a:bodyPr>
          <a:lstStyle>
            <a:lvl1pPr indent="-228600" lvl="0" marL="457200" algn="ctr">
              <a:spcBef>
                <a:spcPts val="320"/>
              </a:spcBef>
              <a:spcAft>
                <a:spcPts val="0"/>
              </a:spcAft>
              <a:buSzPts val="1840"/>
              <a:buNone/>
              <a:defRPr sz="1600"/>
            </a:lvl1pPr>
            <a:lvl2pPr indent="-228600" lvl="1" marL="914400" algn="l">
              <a:spcBef>
                <a:spcPts val="600"/>
              </a:spcBef>
              <a:spcAft>
                <a:spcPts val="0"/>
              </a:spcAft>
              <a:buSzPts val="1380"/>
              <a:buNone/>
              <a:defRPr sz="1200"/>
            </a:lvl2pPr>
            <a:lvl3pPr indent="-228600" lvl="2" marL="1371600" algn="l">
              <a:spcBef>
                <a:spcPts val="600"/>
              </a:spcBef>
              <a:spcAft>
                <a:spcPts val="0"/>
              </a:spcAft>
              <a:buSzPts val="1150"/>
              <a:buNone/>
              <a:defRPr sz="1000"/>
            </a:lvl3pPr>
            <a:lvl4pPr indent="-228600" lvl="3" marL="1828800" algn="l">
              <a:spcBef>
                <a:spcPts val="600"/>
              </a:spcBef>
              <a:spcAft>
                <a:spcPts val="0"/>
              </a:spcAft>
              <a:buSzPts val="1035"/>
              <a:buNone/>
              <a:defRPr sz="900"/>
            </a:lvl4pPr>
            <a:lvl5pPr indent="-228600" lvl="4" marL="2286000" algn="l">
              <a:spcBef>
                <a:spcPts val="600"/>
              </a:spcBef>
              <a:spcAft>
                <a:spcPts val="0"/>
              </a:spcAft>
              <a:buSzPts val="1035"/>
              <a:buNone/>
              <a:defRPr sz="900"/>
            </a:lvl5pPr>
            <a:lvl6pPr indent="-228600" lvl="5" marL="2743200" algn="l">
              <a:spcBef>
                <a:spcPts val="600"/>
              </a:spcBef>
              <a:spcAft>
                <a:spcPts val="0"/>
              </a:spcAft>
              <a:buSzPts val="1035"/>
              <a:buNone/>
              <a:defRPr sz="900"/>
            </a:lvl6pPr>
            <a:lvl7pPr indent="-228600" lvl="6" marL="3200400" algn="l">
              <a:spcBef>
                <a:spcPts val="600"/>
              </a:spcBef>
              <a:spcAft>
                <a:spcPts val="0"/>
              </a:spcAft>
              <a:buSzPts val="1035"/>
              <a:buNone/>
              <a:defRPr sz="900"/>
            </a:lvl7pPr>
            <a:lvl8pPr indent="-228600" lvl="7" marL="3657600" algn="l">
              <a:spcBef>
                <a:spcPts val="600"/>
              </a:spcBef>
              <a:spcAft>
                <a:spcPts val="0"/>
              </a:spcAft>
              <a:buSzPts val="1035"/>
              <a:buNone/>
              <a:defRPr sz="900"/>
            </a:lvl8pPr>
            <a:lvl9pPr indent="-228600" lvl="8" marL="4114800" algn="l">
              <a:spcBef>
                <a:spcPts val="600"/>
              </a:spcBef>
              <a:spcAft>
                <a:spcPts val="600"/>
              </a:spcAft>
              <a:buSzPts val="1035"/>
              <a:buNone/>
              <a:defRPr sz="900"/>
            </a:lvl9pPr>
          </a:lstStyle>
          <a:p/>
        </p:txBody>
      </p:sp>
      <p:sp>
        <p:nvSpPr>
          <p:cNvPr id="74" name="Google Shape;74;p20"/>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20"/>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0"/>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77" name="Google Shape;77;p20"/>
          <p:cNvCxnSpPr/>
          <p:nvPr/>
        </p:nvCxnSpPr>
        <p:spPr>
          <a:xfrm>
            <a:off x="1396169" y="2912533"/>
            <a:ext cx="35144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8" name="Shape 78"/>
        <p:cNvGrpSpPr/>
        <p:nvPr/>
      </p:nvGrpSpPr>
      <p:grpSpPr>
        <a:xfrm>
          <a:off x="0" y="0"/>
          <a:ext cx="0" cy="0"/>
          <a:chOff x="0" y="0"/>
          <a:chExt cx="0" cy="0"/>
        </a:xfrm>
      </p:grpSpPr>
      <p:sp>
        <p:nvSpPr>
          <p:cNvPr id="79" name="Google Shape;79;p21"/>
          <p:cNvSpPr txBox="1"/>
          <p:nvPr>
            <p:ph type="title"/>
          </p:nvPr>
        </p:nvSpPr>
        <p:spPr>
          <a:xfrm>
            <a:off x="1295399" y="1883832"/>
            <a:ext cx="6241816" cy="1371600"/>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rgbClr val="262626"/>
              </a:buClr>
              <a:buSzPts val="2800"/>
              <a:buFont typeface="Garamond"/>
              <a:buNone/>
              <a:defRPr b="0" sz="2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21"/>
          <p:cNvSpPr/>
          <p:nvPr>
            <p:ph idx="2" type="pic"/>
          </p:nvPr>
        </p:nvSpPr>
        <p:spPr>
          <a:xfrm>
            <a:off x="8094831" y="1041400"/>
            <a:ext cx="3063347" cy="4775200"/>
          </a:xfrm>
          <a:prstGeom prst="roundRect">
            <a:avLst>
              <a:gd fmla="val 0" name="adj"/>
            </a:avLst>
          </a:prstGeom>
          <a:noFill/>
          <a:ln cap="flat" cmpd="thickThin" w="57150">
            <a:solidFill>
              <a:srgbClr val="7F7F7F"/>
            </a:solidFill>
            <a:prstDash val="solid"/>
            <a:miter lim="800000"/>
            <a:headEnd len="sm" w="sm" type="none"/>
            <a:tailEnd len="sm" w="sm" type="none"/>
          </a:ln>
        </p:spPr>
        <p:txBody>
          <a:bodyPr anchorCtr="0" anchor="t" bIns="45700" lIns="91425" spcFirstLastPara="1" rIns="91425" wrap="square" tIns="45700">
            <a:normAutofit/>
          </a:bodyPr>
          <a:lstStyle>
            <a:lvl1pPr lvl="0" marR="0" rtl="0" algn="ctr">
              <a:spcBef>
                <a:spcPts val="320"/>
              </a:spcBef>
              <a:spcAft>
                <a:spcPts val="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1pPr>
            <a:lvl2pPr lvl="1" marR="0" rtl="0" algn="l">
              <a:spcBef>
                <a:spcPts val="600"/>
              </a:spcBef>
              <a:spcAft>
                <a:spcPts val="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2pPr>
            <a:lvl3pPr lvl="2" marR="0" rtl="0" algn="l">
              <a:spcBef>
                <a:spcPts val="600"/>
              </a:spcBef>
              <a:spcAft>
                <a:spcPts val="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3pPr>
            <a:lvl4pPr lvl="3" marR="0" rtl="0" algn="l">
              <a:spcBef>
                <a:spcPts val="600"/>
              </a:spcBef>
              <a:spcAft>
                <a:spcPts val="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4pPr>
            <a:lvl5pPr lvl="4" marR="0" rtl="0" algn="l">
              <a:spcBef>
                <a:spcPts val="600"/>
              </a:spcBef>
              <a:spcAft>
                <a:spcPts val="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5pPr>
            <a:lvl6pPr lvl="5" marR="0" rtl="0" algn="l">
              <a:spcBef>
                <a:spcPts val="600"/>
              </a:spcBef>
              <a:spcAft>
                <a:spcPts val="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6pPr>
            <a:lvl7pPr lvl="6" marR="0" rtl="0" algn="l">
              <a:spcBef>
                <a:spcPts val="600"/>
              </a:spcBef>
              <a:spcAft>
                <a:spcPts val="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7pPr>
            <a:lvl8pPr lvl="7" marR="0" rtl="0" algn="l">
              <a:spcBef>
                <a:spcPts val="600"/>
              </a:spcBef>
              <a:spcAft>
                <a:spcPts val="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8pPr>
            <a:lvl9pPr lvl="8" marR="0" rtl="0" algn="l">
              <a:spcBef>
                <a:spcPts val="600"/>
              </a:spcBef>
              <a:spcAft>
                <a:spcPts val="60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9pPr>
          </a:lstStyle>
          <a:p/>
        </p:txBody>
      </p:sp>
      <p:sp>
        <p:nvSpPr>
          <p:cNvPr id="81" name="Google Shape;81;p21"/>
          <p:cNvSpPr txBox="1"/>
          <p:nvPr>
            <p:ph idx="1" type="body"/>
          </p:nvPr>
        </p:nvSpPr>
        <p:spPr>
          <a:xfrm>
            <a:off x="1295399" y="3255432"/>
            <a:ext cx="6241816" cy="1828800"/>
          </a:xfrm>
          <a:prstGeom prst="rect">
            <a:avLst/>
          </a:prstGeom>
          <a:noFill/>
          <a:ln>
            <a:noFill/>
          </a:ln>
        </p:spPr>
        <p:txBody>
          <a:bodyPr anchorCtr="0" anchor="t" bIns="45700" lIns="91425" spcFirstLastPara="1" rIns="91425" wrap="square" tIns="45700">
            <a:normAutofit/>
          </a:bodyPr>
          <a:lstStyle>
            <a:lvl1pPr indent="-228600" lvl="0" marL="457200" algn="ctr">
              <a:spcBef>
                <a:spcPts val="360"/>
              </a:spcBef>
              <a:spcAft>
                <a:spcPts val="0"/>
              </a:spcAft>
              <a:buSzPts val="2070"/>
              <a:buNone/>
              <a:defRPr sz="1800"/>
            </a:lvl1pPr>
            <a:lvl2pPr indent="-228600" lvl="1" marL="914400" algn="l">
              <a:spcBef>
                <a:spcPts val="600"/>
              </a:spcBef>
              <a:spcAft>
                <a:spcPts val="0"/>
              </a:spcAft>
              <a:buSzPts val="1380"/>
              <a:buNone/>
              <a:defRPr sz="1200"/>
            </a:lvl2pPr>
            <a:lvl3pPr indent="-228600" lvl="2" marL="1371600" algn="l">
              <a:spcBef>
                <a:spcPts val="600"/>
              </a:spcBef>
              <a:spcAft>
                <a:spcPts val="0"/>
              </a:spcAft>
              <a:buSzPts val="1150"/>
              <a:buNone/>
              <a:defRPr sz="1000"/>
            </a:lvl3pPr>
            <a:lvl4pPr indent="-228600" lvl="3" marL="1828800" algn="l">
              <a:spcBef>
                <a:spcPts val="600"/>
              </a:spcBef>
              <a:spcAft>
                <a:spcPts val="0"/>
              </a:spcAft>
              <a:buSzPts val="1035"/>
              <a:buNone/>
              <a:defRPr sz="900"/>
            </a:lvl4pPr>
            <a:lvl5pPr indent="-228600" lvl="4" marL="2286000" algn="l">
              <a:spcBef>
                <a:spcPts val="600"/>
              </a:spcBef>
              <a:spcAft>
                <a:spcPts val="0"/>
              </a:spcAft>
              <a:buSzPts val="1035"/>
              <a:buNone/>
              <a:defRPr sz="900"/>
            </a:lvl5pPr>
            <a:lvl6pPr indent="-228600" lvl="5" marL="2743200" algn="l">
              <a:spcBef>
                <a:spcPts val="600"/>
              </a:spcBef>
              <a:spcAft>
                <a:spcPts val="0"/>
              </a:spcAft>
              <a:buSzPts val="1035"/>
              <a:buNone/>
              <a:defRPr sz="900"/>
            </a:lvl6pPr>
            <a:lvl7pPr indent="-228600" lvl="6" marL="3200400" algn="l">
              <a:spcBef>
                <a:spcPts val="600"/>
              </a:spcBef>
              <a:spcAft>
                <a:spcPts val="0"/>
              </a:spcAft>
              <a:buSzPts val="1035"/>
              <a:buNone/>
              <a:defRPr sz="900"/>
            </a:lvl7pPr>
            <a:lvl8pPr indent="-228600" lvl="7" marL="3657600" algn="l">
              <a:spcBef>
                <a:spcPts val="600"/>
              </a:spcBef>
              <a:spcAft>
                <a:spcPts val="0"/>
              </a:spcAft>
              <a:buSzPts val="1035"/>
              <a:buNone/>
              <a:defRPr sz="900"/>
            </a:lvl8pPr>
            <a:lvl9pPr indent="-228600" lvl="8" marL="4114800" algn="l">
              <a:spcBef>
                <a:spcPts val="600"/>
              </a:spcBef>
              <a:spcAft>
                <a:spcPts val="600"/>
              </a:spcAft>
              <a:buSzPts val="1035"/>
              <a:buNone/>
              <a:defRPr sz="900"/>
            </a:lvl9pPr>
          </a:lstStyle>
          <a:p/>
        </p:txBody>
      </p:sp>
      <p:sp>
        <p:nvSpPr>
          <p:cNvPr id="82" name="Google Shape;82;p21"/>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1"/>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21"/>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7.xml"/><Relationship Id="rId11" Type="http://schemas.openxmlformats.org/officeDocument/2006/relationships/slideLayout" Target="../slideLayouts/slideLayout8.xml"/><Relationship Id="rId10" Type="http://schemas.openxmlformats.org/officeDocument/2006/relationships/slideLayout" Target="../slideLayouts/slideLayout7.xml"/><Relationship Id="rId21" Type="http://schemas.openxmlformats.org/officeDocument/2006/relationships/theme" Target="../theme/theme1.xml"/><Relationship Id="rId13" Type="http://schemas.openxmlformats.org/officeDocument/2006/relationships/slideLayout" Target="../slideLayouts/slideLayout10.xml"/><Relationship Id="rId12" Type="http://schemas.openxmlformats.org/officeDocument/2006/relationships/slideLayout" Target="../slideLayouts/slideLayout9.xml"/><Relationship Id="rId1" Type="http://schemas.openxmlformats.org/officeDocument/2006/relationships/image" Target="../media/image5.jpg"/><Relationship Id="rId2" Type="http://schemas.openxmlformats.org/officeDocument/2006/relationships/image" Target="../media/image3.png"/><Relationship Id="rId3" Type="http://schemas.openxmlformats.org/officeDocument/2006/relationships/image" Target="../media/image2.png"/><Relationship Id="rId4" Type="http://schemas.openxmlformats.org/officeDocument/2006/relationships/slideLayout" Target="../slideLayouts/slideLayout1.xml"/><Relationship Id="rId9" Type="http://schemas.openxmlformats.org/officeDocument/2006/relationships/slideLayout" Target="../slideLayouts/slideLayout6.xml"/><Relationship Id="rId15" Type="http://schemas.openxmlformats.org/officeDocument/2006/relationships/slideLayout" Target="../slideLayouts/slideLayout12.xml"/><Relationship Id="rId14" Type="http://schemas.openxmlformats.org/officeDocument/2006/relationships/slideLayout" Target="../slideLayouts/slideLayout11.xml"/><Relationship Id="rId17" Type="http://schemas.openxmlformats.org/officeDocument/2006/relationships/slideLayout" Target="../slideLayouts/slideLayout14.xml"/><Relationship Id="rId16" Type="http://schemas.openxmlformats.org/officeDocument/2006/relationships/slideLayout" Target="../slideLayouts/slideLayout13.xml"/><Relationship Id="rId5" Type="http://schemas.openxmlformats.org/officeDocument/2006/relationships/slideLayout" Target="../slideLayouts/slideLayout2.xml"/><Relationship Id="rId19" Type="http://schemas.openxmlformats.org/officeDocument/2006/relationships/slideLayout" Target="../slideLayouts/slideLayout16.xml"/><Relationship Id="rId6" Type="http://schemas.openxmlformats.org/officeDocument/2006/relationships/slideLayout" Target="../slideLayouts/slideLayout3.xml"/><Relationship Id="rId18" Type="http://schemas.openxmlformats.org/officeDocument/2006/relationships/slideLayout" Target="../slideLayouts/slideLayout15.xml"/><Relationship Id="rId7" Type="http://schemas.openxmlformats.org/officeDocument/2006/relationships/slideLayout" Target="../slideLayouts/slideLayout4.xml"/><Relationship Id="rId8"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grpSp>
        <p:nvGrpSpPr>
          <p:cNvPr id="6" name="Google Shape;6;p12"/>
          <p:cNvGrpSpPr/>
          <p:nvPr/>
        </p:nvGrpSpPr>
        <p:grpSpPr>
          <a:xfrm>
            <a:off x="-15736" y="0"/>
            <a:ext cx="12229962" cy="6856214"/>
            <a:chOff x="-15736" y="0"/>
            <a:chExt cx="12229962" cy="6856214"/>
          </a:xfrm>
        </p:grpSpPr>
        <p:pic>
          <p:nvPicPr>
            <p:cNvPr descr="HD-PanelContent.png" id="7" name="Google Shape;7;p12"/>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8" name="Google Shape;8;p12"/>
            <p:cNvSpPr/>
            <p:nvPr/>
          </p:nvSpPr>
          <p:spPr>
            <a:xfrm>
              <a:off x="608012" y="609600"/>
              <a:ext cx="10972800" cy="5638800"/>
            </a:xfrm>
            <a:prstGeom prst="rect">
              <a:avLst/>
            </a:prstGeom>
            <a:noFill/>
            <a:ln cap="flat" cmpd="sng" w="15875">
              <a:solidFill>
                <a:schemeClr val="accen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HDRibbonContent-UniformTrim.png" id="9" name="Google Shape;9;p12"/>
            <p:cNvPicPr preferRelativeResize="0"/>
            <p:nvPr/>
          </p:nvPicPr>
          <p:blipFill rotWithShape="1">
            <a:blip r:embed="rId3">
              <a:alphaModFix/>
            </a:blip>
            <a:srcRect b="0" l="0" r="0" t="0"/>
            <a:stretch/>
          </p:blipFill>
          <p:spPr>
            <a:xfrm>
              <a:off x="-15736" y="3153832"/>
              <a:ext cx="777240" cy="606425"/>
            </a:xfrm>
            <a:prstGeom prst="rect">
              <a:avLst/>
            </a:prstGeom>
            <a:noFill/>
            <a:ln>
              <a:noFill/>
            </a:ln>
          </p:spPr>
        </p:pic>
        <p:pic>
          <p:nvPicPr>
            <p:cNvPr descr="HDRibbonContent-UniformTrim.png" id="10" name="Google Shape;10;p12"/>
            <p:cNvPicPr preferRelativeResize="0"/>
            <p:nvPr/>
          </p:nvPicPr>
          <p:blipFill rotWithShape="1">
            <a:blip r:embed="rId3">
              <a:alphaModFix/>
            </a:blip>
            <a:srcRect b="0" l="0" r="0" t="0"/>
            <a:stretch/>
          </p:blipFill>
          <p:spPr>
            <a:xfrm>
              <a:off x="11436986" y="3153832"/>
              <a:ext cx="777240" cy="606425"/>
            </a:xfrm>
            <a:prstGeom prst="rect">
              <a:avLst/>
            </a:prstGeom>
            <a:noFill/>
            <a:ln>
              <a:noFill/>
            </a:ln>
          </p:spPr>
        </p:pic>
      </p:grpSp>
      <p:sp>
        <p:nvSpPr>
          <p:cNvPr id="11" name="Google Shape;11;p12"/>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rgbClr val="262626"/>
              </a:buClr>
              <a:buSzPts val="4400"/>
              <a:buFont typeface="Garamond"/>
              <a:buNone/>
              <a:defRPr b="0" i="0" sz="4400" u="none" cap="none" strike="noStrike">
                <a:solidFill>
                  <a:srgbClr val="262626"/>
                </a:solidFill>
                <a:latin typeface="Garamond"/>
                <a:ea typeface="Garamond"/>
                <a:cs typeface="Garamond"/>
                <a:sym typeface="Garamond"/>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2" name="Google Shape;12;p12"/>
          <p:cNvSpPr txBox="1"/>
          <p:nvPr>
            <p:ph idx="1" type="body"/>
          </p:nvPr>
        </p:nvSpPr>
        <p:spPr>
          <a:xfrm>
            <a:off x="1295401" y="2556932"/>
            <a:ext cx="9601196" cy="3318936"/>
          </a:xfrm>
          <a:prstGeom prst="rect">
            <a:avLst/>
          </a:prstGeom>
          <a:noFill/>
          <a:ln>
            <a:noFill/>
          </a:ln>
        </p:spPr>
        <p:txBody>
          <a:bodyPr anchorCtr="0" anchor="t" bIns="45700" lIns="91425" spcFirstLastPara="1" rIns="91425" wrap="square" tIns="45700">
            <a:normAutofit/>
          </a:bodyPr>
          <a:lstStyle>
            <a:lvl1pPr indent="-403860" lvl="0" marL="457200" marR="0" rtl="0" algn="l">
              <a:spcBef>
                <a:spcPts val="480"/>
              </a:spcBef>
              <a:spcAft>
                <a:spcPts val="0"/>
              </a:spcAft>
              <a:buClr>
                <a:schemeClr val="accent1"/>
              </a:buClr>
              <a:buSzPts val="2760"/>
              <a:buFont typeface="Arial"/>
              <a:buChar char="•"/>
              <a:defRPr b="0" i="0" sz="2400" u="none" cap="none" strike="noStrike">
                <a:solidFill>
                  <a:srgbClr val="262626"/>
                </a:solidFill>
                <a:latin typeface="Garamond"/>
                <a:ea typeface="Garamond"/>
                <a:cs typeface="Garamond"/>
                <a:sym typeface="Garamond"/>
              </a:defRPr>
            </a:lvl1pPr>
            <a:lvl2pPr indent="-374650" lvl="1" marL="914400" marR="0" rtl="0" algn="l">
              <a:spcBef>
                <a:spcPts val="600"/>
              </a:spcBef>
              <a:spcAft>
                <a:spcPts val="0"/>
              </a:spcAft>
              <a:buClr>
                <a:schemeClr val="accent1"/>
              </a:buClr>
              <a:buSzPts val="2300"/>
              <a:buFont typeface="Arial"/>
              <a:buChar char="•"/>
              <a:defRPr b="0" i="0" sz="2000" u="none" cap="none" strike="noStrike">
                <a:solidFill>
                  <a:srgbClr val="262626"/>
                </a:solidFill>
                <a:latin typeface="Garamond"/>
                <a:ea typeface="Garamond"/>
                <a:cs typeface="Garamond"/>
                <a:sym typeface="Garamond"/>
              </a:defRPr>
            </a:lvl2pPr>
            <a:lvl3pPr indent="-360044" lvl="2" marL="1371600" marR="0" rtl="0" algn="l">
              <a:spcBef>
                <a:spcPts val="600"/>
              </a:spcBef>
              <a:spcAft>
                <a:spcPts val="0"/>
              </a:spcAft>
              <a:buClr>
                <a:schemeClr val="accent1"/>
              </a:buClr>
              <a:buSzPts val="2070"/>
              <a:buFont typeface="Arial"/>
              <a:buChar char="•"/>
              <a:defRPr b="0" i="0" sz="1800" u="none" cap="none" strike="noStrike">
                <a:solidFill>
                  <a:srgbClr val="262626"/>
                </a:solidFill>
                <a:latin typeface="Garamond"/>
                <a:ea typeface="Garamond"/>
                <a:cs typeface="Garamond"/>
                <a:sym typeface="Garamond"/>
              </a:defRPr>
            </a:lvl3pPr>
            <a:lvl4pPr indent="-345439" lvl="3" marL="1828800" marR="0" rtl="0" algn="l">
              <a:spcBef>
                <a:spcPts val="600"/>
              </a:spcBef>
              <a:spcAft>
                <a:spcPts val="0"/>
              </a:spcAft>
              <a:buClr>
                <a:schemeClr val="accent1"/>
              </a:buClr>
              <a:buSzPts val="1840"/>
              <a:buFont typeface="Arial"/>
              <a:buChar char="•"/>
              <a:defRPr b="0" i="0" sz="1600" u="none" cap="none" strike="noStrike">
                <a:solidFill>
                  <a:srgbClr val="262626"/>
                </a:solidFill>
                <a:latin typeface="Garamond"/>
                <a:ea typeface="Garamond"/>
                <a:cs typeface="Garamond"/>
                <a:sym typeface="Garamond"/>
              </a:defRPr>
            </a:lvl4pPr>
            <a:lvl5pPr indent="-330835" lvl="4" marL="2286000" marR="0" rtl="0" algn="l">
              <a:spcBef>
                <a:spcPts val="600"/>
              </a:spcBef>
              <a:spcAft>
                <a:spcPts val="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5pPr>
            <a:lvl6pPr indent="-330835" lvl="5" marL="2743200" marR="0" rtl="0" algn="l">
              <a:spcBef>
                <a:spcPts val="600"/>
              </a:spcBef>
              <a:spcAft>
                <a:spcPts val="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6pPr>
            <a:lvl7pPr indent="-330835" lvl="6" marL="3200400" marR="0" rtl="0" algn="l">
              <a:spcBef>
                <a:spcPts val="600"/>
              </a:spcBef>
              <a:spcAft>
                <a:spcPts val="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7pPr>
            <a:lvl8pPr indent="-330834" lvl="7" marL="3657600" marR="0" rtl="0" algn="l">
              <a:spcBef>
                <a:spcPts val="600"/>
              </a:spcBef>
              <a:spcAft>
                <a:spcPts val="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8pPr>
            <a:lvl9pPr indent="-330834" lvl="8" marL="4114800" marR="0" rtl="0" algn="l">
              <a:spcBef>
                <a:spcPts val="600"/>
              </a:spcBef>
              <a:spcAft>
                <a:spcPts val="60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9pPr>
          </a:lstStyle>
          <a:p/>
        </p:txBody>
      </p:sp>
      <p:sp>
        <p:nvSpPr>
          <p:cNvPr id="13" name="Google Shape;13;p12"/>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00" u="none" cap="none" strike="noStrike">
                <a:solidFill>
                  <a:schemeClr val="dk1"/>
                </a:solidFill>
                <a:latin typeface="Garamond"/>
                <a:ea typeface="Garamond"/>
                <a:cs typeface="Garamond"/>
                <a:sym typeface="Garamond"/>
              </a:defRPr>
            </a:lvl1pPr>
            <a:lvl2pPr lvl="1"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2pPr>
            <a:lvl3pPr lvl="2"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3pPr>
            <a:lvl4pPr lvl="3"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4pPr>
            <a:lvl5pPr lvl="4"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5pPr>
            <a:lvl6pPr lvl="5"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6pPr>
            <a:lvl7pPr lvl="6"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7pPr>
            <a:lvl8pPr lvl="7"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8pPr>
            <a:lvl9pPr lvl="8"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9pPr>
          </a:lstStyle>
          <a:p/>
        </p:txBody>
      </p:sp>
      <p:sp>
        <p:nvSpPr>
          <p:cNvPr id="14" name="Google Shape;14;p12"/>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00" u="none" cap="none" strike="noStrike">
                <a:solidFill>
                  <a:schemeClr val="dk1"/>
                </a:solidFill>
                <a:latin typeface="Garamond"/>
                <a:ea typeface="Garamond"/>
                <a:cs typeface="Garamond"/>
                <a:sym typeface="Garamond"/>
              </a:defRPr>
            </a:lvl1pPr>
            <a:lvl2pPr lvl="1"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2pPr>
            <a:lvl3pPr lvl="2"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3pPr>
            <a:lvl4pPr lvl="3"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4pPr>
            <a:lvl5pPr lvl="4"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5pPr>
            <a:lvl6pPr lvl="5"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6pPr>
            <a:lvl7pPr lvl="6"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7pPr>
            <a:lvl8pPr lvl="7"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8pPr>
            <a:lvl9pPr lvl="8"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9pPr>
          </a:lstStyle>
          <a:p/>
        </p:txBody>
      </p:sp>
      <p:sp>
        <p:nvSpPr>
          <p:cNvPr id="15" name="Google Shape;15;p12"/>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u="none" cap="none" strike="noStrike">
                <a:solidFill>
                  <a:schemeClr val="dk1"/>
                </a:solidFill>
                <a:latin typeface="Garamond"/>
                <a:ea typeface="Garamond"/>
                <a:cs typeface="Garamond"/>
                <a:sym typeface="Garamond"/>
              </a:defRPr>
            </a:lvl1pPr>
            <a:lvl2pPr indent="0" lvl="1" marL="0" marR="0" rtl="0" algn="r">
              <a:spcBef>
                <a:spcPts val="0"/>
              </a:spcBef>
              <a:buNone/>
              <a:defRPr b="0" i="0" sz="1000" u="none" cap="none" strike="noStrike">
                <a:solidFill>
                  <a:schemeClr val="dk1"/>
                </a:solidFill>
                <a:latin typeface="Garamond"/>
                <a:ea typeface="Garamond"/>
                <a:cs typeface="Garamond"/>
                <a:sym typeface="Garamond"/>
              </a:defRPr>
            </a:lvl2pPr>
            <a:lvl3pPr indent="0" lvl="2" marL="0" marR="0" rtl="0" algn="r">
              <a:spcBef>
                <a:spcPts val="0"/>
              </a:spcBef>
              <a:buNone/>
              <a:defRPr b="0" i="0" sz="1000" u="none" cap="none" strike="noStrike">
                <a:solidFill>
                  <a:schemeClr val="dk1"/>
                </a:solidFill>
                <a:latin typeface="Garamond"/>
                <a:ea typeface="Garamond"/>
                <a:cs typeface="Garamond"/>
                <a:sym typeface="Garamond"/>
              </a:defRPr>
            </a:lvl3pPr>
            <a:lvl4pPr indent="0" lvl="3" marL="0" marR="0" rtl="0" algn="r">
              <a:spcBef>
                <a:spcPts val="0"/>
              </a:spcBef>
              <a:buNone/>
              <a:defRPr b="0" i="0" sz="1000" u="none" cap="none" strike="noStrike">
                <a:solidFill>
                  <a:schemeClr val="dk1"/>
                </a:solidFill>
                <a:latin typeface="Garamond"/>
                <a:ea typeface="Garamond"/>
                <a:cs typeface="Garamond"/>
                <a:sym typeface="Garamond"/>
              </a:defRPr>
            </a:lvl4pPr>
            <a:lvl5pPr indent="0" lvl="4" marL="0" marR="0" rtl="0" algn="r">
              <a:spcBef>
                <a:spcPts val="0"/>
              </a:spcBef>
              <a:buNone/>
              <a:defRPr b="0" i="0" sz="1000" u="none" cap="none" strike="noStrike">
                <a:solidFill>
                  <a:schemeClr val="dk1"/>
                </a:solidFill>
                <a:latin typeface="Garamond"/>
                <a:ea typeface="Garamond"/>
                <a:cs typeface="Garamond"/>
                <a:sym typeface="Garamond"/>
              </a:defRPr>
            </a:lvl5pPr>
            <a:lvl6pPr indent="0" lvl="5" marL="0" marR="0" rtl="0" algn="r">
              <a:spcBef>
                <a:spcPts val="0"/>
              </a:spcBef>
              <a:buNone/>
              <a:defRPr b="0" i="0" sz="1000" u="none" cap="none" strike="noStrike">
                <a:solidFill>
                  <a:schemeClr val="dk1"/>
                </a:solidFill>
                <a:latin typeface="Garamond"/>
                <a:ea typeface="Garamond"/>
                <a:cs typeface="Garamond"/>
                <a:sym typeface="Garamond"/>
              </a:defRPr>
            </a:lvl6pPr>
            <a:lvl7pPr indent="0" lvl="6" marL="0" marR="0" rtl="0" algn="r">
              <a:spcBef>
                <a:spcPts val="0"/>
              </a:spcBef>
              <a:buNone/>
              <a:defRPr b="0" i="0" sz="1000" u="none" cap="none" strike="noStrike">
                <a:solidFill>
                  <a:schemeClr val="dk1"/>
                </a:solidFill>
                <a:latin typeface="Garamond"/>
                <a:ea typeface="Garamond"/>
                <a:cs typeface="Garamond"/>
                <a:sym typeface="Garamond"/>
              </a:defRPr>
            </a:lvl7pPr>
            <a:lvl8pPr indent="0" lvl="7" marL="0" marR="0" rtl="0" algn="r">
              <a:spcBef>
                <a:spcPts val="0"/>
              </a:spcBef>
              <a:buNone/>
              <a:defRPr b="0" i="0" sz="1000" u="none" cap="none" strike="noStrike">
                <a:solidFill>
                  <a:schemeClr val="dk1"/>
                </a:solidFill>
                <a:latin typeface="Garamond"/>
                <a:ea typeface="Garamond"/>
                <a:cs typeface="Garamond"/>
                <a:sym typeface="Garamond"/>
              </a:defRPr>
            </a:lvl8pPr>
            <a:lvl9pPr indent="0" lvl="8" marL="0" marR="0" rtl="0" algn="r">
              <a:spcBef>
                <a:spcPts val="0"/>
              </a:spcBef>
              <a:buNone/>
              <a:defRPr b="0" i="0" sz="10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 id="2147483661" r:id="rId16"/>
    <p:sldLayoutId id="2147483662" r:id="rId17"/>
    <p:sldLayoutId id="2147483663" r:id="rId18"/>
    <p:sldLayoutId id="2147483664" r:id="rId19"/>
    <p:sldLayoutId id="2147483665" r:id="rId2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jpg"/><Relationship Id="rId4" Type="http://schemas.openxmlformats.org/officeDocument/2006/relationships/image" Target="../media/image6.jpg"/><Relationship Id="rId5" Type="http://schemas.openxmlformats.org/officeDocument/2006/relationships/image" Target="../media/image14.jpg"/><Relationship Id="rId6" Type="http://schemas.openxmlformats.org/officeDocument/2006/relationships/image" Target="../media/image1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8.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1.jpg"/><Relationship Id="rId4" Type="http://schemas.openxmlformats.org/officeDocument/2006/relationships/image" Target="../media/image9.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0.jpg"/><Relationship Id="rId4" Type="http://schemas.openxmlformats.org/officeDocument/2006/relationships/image" Target="../media/image9.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5.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
          <p:cNvSpPr txBox="1"/>
          <p:nvPr>
            <p:ph type="ctrTitle"/>
          </p:nvPr>
        </p:nvSpPr>
        <p:spPr>
          <a:xfrm>
            <a:off x="2692398" y="1722269"/>
            <a:ext cx="6815669" cy="1664396"/>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rgbClr val="262626"/>
              </a:buClr>
              <a:buSzPts val="5400"/>
              <a:buFont typeface="Arial Narrow"/>
              <a:buNone/>
            </a:pPr>
            <a:r>
              <a:rPr lang="en-US">
                <a:latin typeface="Arial Narrow"/>
                <a:ea typeface="Arial Narrow"/>
                <a:cs typeface="Arial Narrow"/>
                <a:sym typeface="Arial Narrow"/>
              </a:rPr>
              <a:t>THE</a:t>
            </a:r>
            <a:br>
              <a:rPr lang="en-US">
                <a:latin typeface="Arial Narrow"/>
                <a:ea typeface="Arial Narrow"/>
                <a:cs typeface="Arial Narrow"/>
                <a:sym typeface="Arial Narrow"/>
              </a:rPr>
            </a:br>
            <a:r>
              <a:rPr lang="en-US">
                <a:latin typeface="Arial Black"/>
                <a:ea typeface="Arial Black"/>
                <a:cs typeface="Arial Black"/>
                <a:sym typeface="Arial Black"/>
              </a:rPr>
              <a:t> </a:t>
            </a:r>
            <a:r>
              <a:rPr lang="en-US">
                <a:latin typeface="Corben"/>
                <a:ea typeface="Corben"/>
                <a:cs typeface="Corben"/>
                <a:sym typeface="Corben"/>
              </a:rPr>
              <a:t>INNOVATORS</a:t>
            </a:r>
            <a:endParaRPr>
              <a:latin typeface="Corben"/>
              <a:ea typeface="Corben"/>
              <a:cs typeface="Corben"/>
              <a:sym typeface="Corben"/>
            </a:endParaRPr>
          </a:p>
        </p:txBody>
      </p:sp>
      <p:sp>
        <p:nvSpPr>
          <p:cNvPr id="152" name="Google Shape;152;p1"/>
          <p:cNvSpPr txBox="1"/>
          <p:nvPr>
            <p:ph idx="1" type="subTitle"/>
          </p:nvPr>
        </p:nvSpPr>
        <p:spPr>
          <a:xfrm>
            <a:off x="2692398" y="3964223"/>
            <a:ext cx="6815669" cy="590022"/>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SzPts val="2415"/>
              <a:buNone/>
            </a:pPr>
            <a:r>
              <a:rPr b="1" lang="en-US">
                <a:solidFill>
                  <a:srgbClr val="C00000"/>
                </a:solidFill>
                <a:latin typeface="Balthazar"/>
                <a:ea typeface="Balthazar"/>
                <a:cs typeface="Balthazar"/>
                <a:sym typeface="Balthazar"/>
              </a:rPr>
              <a:t>~ MAKING INNOVATION HAPPEN !</a:t>
            </a:r>
            <a:endParaRPr b="1">
              <a:solidFill>
                <a:srgbClr val="C00000"/>
              </a:solidFill>
              <a:latin typeface="Balthazar"/>
              <a:ea typeface="Balthazar"/>
              <a:cs typeface="Balthazar"/>
              <a:sym typeface="Balthazar"/>
            </a:endParaRPr>
          </a:p>
        </p:txBody>
      </p:sp>
      <p:pic>
        <p:nvPicPr>
          <p:cNvPr id="153" name="Google Shape;153;p1"/>
          <p:cNvPicPr preferRelativeResize="0"/>
          <p:nvPr/>
        </p:nvPicPr>
        <p:blipFill rotWithShape="1">
          <a:blip r:embed="rId3">
            <a:alphaModFix/>
          </a:blip>
          <a:srcRect b="0" l="0" r="18767" t="12134"/>
          <a:stretch/>
        </p:blipFill>
        <p:spPr>
          <a:xfrm>
            <a:off x="213640" y="3964223"/>
            <a:ext cx="1663051" cy="2725102"/>
          </a:xfrm>
          <a:prstGeom prst="rect">
            <a:avLst/>
          </a:prstGeom>
          <a:noFill/>
          <a:ln>
            <a:noFill/>
          </a:ln>
          <a:effectLst>
            <a:outerShdw blurRad="292100" rotWithShape="0" algn="tl" dir="2700000" dist="139700">
              <a:srgbClr val="333333">
                <a:alpha val="64705"/>
              </a:srgbClr>
            </a:outerShdw>
          </a:effectLst>
        </p:spPr>
      </p:pic>
      <p:pic>
        <p:nvPicPr>
          <p:cNvPr id="154" name="Google Shape;154;p1"/>
          <p:cNvPicPr preferRelativeResize="0"/>
          <p:nvPr/>
        </p:nvPicPr>
        <p:blipFill rotWithShape="1">
          <a:blip r:embed="rId4">
            <a:alphaModFix/>
          </a:blip>
          <a:srcRect b="22459" l="20972" r="20851" t="21748"/>
          <a:stretch/>
        </p:blipFill>
        <p:spPr>
          <a:xfrm>
            <a:off x="232332" y="168675"/>
            <a:ext cx="1644360" cy="2583055"/>
          </a:xfrm>
          <a:prstGeom prst="rect">
            <a:avLst/>
          </a:prstGeom>
          <a:noFill/>
          <a:ln>
            <a:noFill/>
          </a:ln>
          <a:effectLst>
            <a:outerShdw blurRad="292100" rotWithShape="0" algn="tl" dir="2700000" dist="139700">
              <a:srgbClr val="333333">
                <a:alpha val="64705"/>
              </a:srgbClr>
            </a:outerShdw>
          </a:effectLst>
        </p:spPr>
      </p:pic>
      <p:pic>
        <p:nvPicPr>
          <p:cNvPr id="155" name="Google Shape;155;p1"/>
          <p:cNvPicPr preferRelativeResize="0"/>
          <p:nvPr/>
        </p:nvPicPr>
        <p:blipFill rotWithShape="1">
          <a:blip r:embed="rId5">
            <a:alphaModFix/>
          </a:blip>
          <a:srcRect b="0" l="49082" r="0" t="3000"/>
          <a:stretch/>
        </p:blipFill>
        <p:spPr>
          <a:xfrm>
            <a:off x="10215151" y="281533"/>
            <a:ext cx="1880328" cy="2657154"/>
          </a:xfrm>
          <a:prstGeom prst="rect">
            <a:avLst/>
          </a:prstGeom>
          <a:noFill/>
          <a:ln>
            <a:noFill/>
          </a:ln>
          <a:effectLst>
            <a:outerShdw blurRad="292100" rotWithShape="0" algn="tl" dir="2700000" dist="139700">
              <a:srgbClr val="333333">
                <a:alpha val="64705"/>
              </a:srgbClr>
            </a:outerShdw>
          </a:effectLst>
        </p:spPr>
      </p:pic>
      <p:pic>
        <p:nvPicPr>
          <p:cNvPr id="156" name="Google Shape;156;p1"/>
          <p:cNvPicPr preferRelativeResize="0"/>
          <p:nvPr/>
        </p:nvPicPr>
        <p:blipFill rotWithShape="1">
          <a:blip r:embed="rId6">
            <a:alphaModFix/>
          </a:blip>
          <a:srcRect b="0" l="32712" r="20833" t="16921"/>
          <a:stretch/>
        </p:blipFill>
        <p:spPr>
          <a:xfrm>
            <a:off x="10175885" y="3964223"/>
            <a:ext cx="1802475" cy="2601869"/>
          </a:xfrm>
          <a:prstGeom prst="rect">
            <a:avLst/>
          </a:prstGeom>
          <a:noFill/>
          <a:ln>
            <a:noFill/>
          </a:ln>
          <a:effectLst>
            <a:outerShdw blurRad="292100" rotWithShape="0" algn="tl" dir="2700000" dist="139700">
              <a:srgbClr val="333333">
                <a:alpha val="64705"/>
              </a:srgbClr>
            </a:outerShdw>
          </a:effectLst>
        </p:spPr>
      </p:pic>
      <p:sp>
        <p:nvSpPr>
          <p:cNvPr id="157" name="Google Shape;157;p1"/>
          <p:cNvSpPr txBox="1"/>
          <p:nvPr/>
        </p:nvSpPr>
        <p:spPr>
          <a:xfrm>
            <a:off x="10015061" y="6042994"/>
            <a:ext cx="2280600" cy="646200"/>
          </a:xfrm>
          <a:prstGeom prst="rect">
            <a:avLst/>
          </a:prstGeom>
          <a:noFill/>
          <a:ln>
            <a:noFill/>
          </a:ln>
          <a:effectLst>
            <a:outerShdw blurRad="50800" rotWithShape="0" algn="tl" dir="2700000" dist="38100">
              <a:srgbClr val="000000">
                <a:alpha val="40000"/>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lt1"/>
                </a:solidFill>
                <a:latin typeface="Corben"/>
                <a:ea typeface="Corben"/>
                <a:cs typeface="Corben"/>
                <a:sym typeface="Corben"/>
              </a:rPr>
              <a:t>KOMAL SHARMA</a:t>
            </a:r>
            <a:endParaRPr/>
          </a:p>
          <a:p>
            <a:pPr indent="0" lvl="0" marL="0" marR="0" rtl="0" algn="l">
              <a:spcBef>
                <a:spcPts val="0"/>
              </a:spcBef>
              <a:spcAft>
                <a:spcPts val="0"/>
              </a:spcAft>
              <a:buNone/>
            </a:pPr>
            <a:r>
              <a:rPr lang="en-US" sz="1800">
                <a:solidFill>
                  <a:srgbClr val="030303"/>
                </a:solidFill>
                <a:latin typeface="Arial"/>
                <a:ea typeface="Arial"/>
                <a:cs typeface="Arial"/>
                <a:sym typeface="Arial"/>
              </a:rPr>
              <a:t>(C.S.E 2</a:t>
            </a:r>
            <a:r>
              <a:rPr baseline="30000" lang="en-US" sz="1800">
                <a:solidFill>
                  <a:srgbClr val="030303"/>
                </a:solidFill>
                <a:latin typeface="Arial"/>
                <a:ea typeface="Arial"/>
                <a:cs typeface="Arial"/>
                <a:sym typeface="Arial"/>
              </a:rPr>
              <a:t>ND</a:t>
            </a:r>
            <a:r>
              <a:rPr lang="en-US" sz="1800">
                <a:solidFill>
                  <a:srgbClr val="030303"/>
                </a:solidFill>
                <a:latin typeface="Arial"/>
                <a:ea typeface="Arial"/>
                <a:cs typeface="Arial"/>
                <a:sym typeface="Arial"/>
              </a:rPr>
              <a:t>  YEAR)</a:t>
            </a:r>
            <a:endParaRPr/>
          </a:p>
        </p:txBody>
      </p:sp>
      <p:sp>
        <p:nvSpPr>
          <p:cNvPr id="158" name="Google Shape;158;p1"/>
          <p:cNvSpPr txBox="1"/>
          <p:nvPr/>
        </p:nvSpPr>
        <p:spPr>
          <a:xfrm>
            <a:off x="9936868" y="2577375"/>
            <a:ext cx="2280508" cy="646331"/>
          </a:xfrm>
          <a:prstGeom prst="rect">
            <a:avLst/>
          </a:prstGeom>
          <a:noFill/>
          <a:ln>
            <a:noFill/>
          </a:ln>
          <a:effectLst>
            <a:outerShdw blurRad="50800" rotWithShape="0" algn="tl" dir="2700000" dist="38100">
              <a:srgbClr val="000000">
                <a:alpha val="40000"/>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30303"/>
                </a:solidFill>
                <a:latin typeface="Corben"/>
                <a:ea typeface="Corben"/>
                <a:cs typeface="Corben"/>
                <a:sym typeface="Corben"/>
              </a:rPr>
              <a:t>       </a:t>
            </a:r>
            <a:r>
              <a:rPr lang="en-US" sz="1800">
                <a:solidFill>
                  <a:schemeClr val="lt1"/>
                </a:solidFill>
                <a:latin typeface="Corben"/>
                <a:ea typeface="Corben"/>
                <a:cs typeface="Corben"/>
                <a:sym typeface="Corben"/>
              </a:rPr>
              <a:t>ABHINAV</a:t>
            </a:r>
            <a:endParaRPr/>
          </a:p>
          <a:p>
            <a:pPr indent="0" lvl="0" marL="0" marR="0" rtl="0" algn="l">
              <a:spcBef>
                <a:spcPts val="0"/>
              </a:spcBef>
              <a:spcAft>
                <a:spcPts val="0"/>
              </a:spcAft>
              <a:buNone/>
            </a:pPr>
            <a:r>
              <a:rPr lang="en-US" sz="1800">
                <a:solidFill>
                  <a:srgbClr val="030303"/>
                </a:solidFill>
                <a:latin typeface="Arial"/>
                <a:ea typeface="Arial"/>
                <a:cs typeface="Arial"/>
                <a:sym typeface="Arial"/>
              </a:rPr>
              <a:t>  (C.S.E 1</a:t>
            </a:r>
            <a:r>
              <a:rPr baseline="30000" lang="en-US" sz="1800">
                <a:solidFill>
                  <a:srgbClr val="030303"/>
                </a:solidFill>
                <a:latin typeface="Arial"/>
                <a:ea typeface="Arial"/>
                <a:cs typeface="Arial"/>
                <a:sym typeface="Arial"/>
              </a:rPr>
              <a:t>ST</a:t>
            </a:r>
            <a:r>
              <a:rPr lang="en-US" sz="1800">
                <a:solidFill>
                  <a:srgbClr val="030303"/>
                </a:solidFill>
                <a:latin typeface="Arial"/>
                <a:ea typeface="Arial"/>
                <a:cs typeface="Arial"/>
                <a:sym typeface="Arial"/>
              </a:rPr>
              <a:t> YEAR)</a:t>
            </a:r>
            <a:endParaRPr/>
          </a:p>
        </p:txBody>
      </p:sp>
      <p:sp>
        <p:nvSpPr>
          <p:cNvPr id="159" name="Google Shape;159;p1"/>
          <p:cNvSpPr txBox="1"/>
          <p:nvPr/>
        </p:nvSpPr>
        <p:spPr>
          <a:xfrm>
            <a:off x="71450" y="2254214"/>
            <a:ext cx="2280600" cy="646200"/>
          </a:xfrm>
          <a:prstGeom prst="rect">
            <a:avLst/>
          </a:prstGeom>
          <a:noFill/>
          <a:ln>
            <a:noFill/>
          </a:ln>
          <a:effectLst>
            <a:outerShdw blurRad="50800" rotWithShape="0" algn="tl" dir="2700000" dist="38100">
              <a:srgbClr val="000000">
                <a:alpha val="40000"/>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orben"/>
                <a:ea typeface="Corben"/>
                <a:cs typeface="Corben"/>
                <a:sym typeface="Corben"/>
              </a:rPr>
              <a:t>AAYUSHI GUPTA</a:t>
            </a:r>
            <a:endParaRPr/>
          </a:p>
          <a:p>
            <a:pPr indent="0" lvl="0" marL="0" marR="0" rtl="0" algn="l">
              <a:spcBef>
                <a:spcPts val="0"/>
              </a:spcBef>
              <a:spcAft>
                <a:spcPts val="0"/>
              </a:spcAft>
              <a:buNone/>
            </a:pPr>
            <a:r>
              <a:rPr lang="en-US" sz="1800">
                <a:solidFill>
                  <a:srgbClr val="030303"/>
                </a:solidFill>
                <a:latin typeface="Arial"/>
                <a:ea typeface="Arial"/>
                <a:cs typeface="Arial"/>
                <a:sym typeface="Arial"/>
              </a:rPr>
              <a:t>(C.S.E 1</a:t>
            </a:r>
            <a:r>
              <a:rPr baseline="30000" lang="en-US" sz="1800">
                <a:solidFill>
                  <a:srgbClr val="030303"/>
                </a:solidFill>
                <a:latin typeface="Arial"/>
                <a:ea typeface="Arial"/>
                <a:cs typeface="Arial"/>
                <a:sym typeface="Arial"/>
              </a:rPr>
              <a:t>ST</a:t>
            </a:r>
            <a:r>
              <a:rPr lang="en-US" sz="1800">
                <a:solidFill>
                  <a:srgbClr val="030303"/>
                </a:solidFill>
                <a:latin typeface="Arial"/>
                <a:ea typeface="Arial"/>
                <a:cs typeface="Arial"/>
                <a:sym typeface="Arial"/>
              </a:rPr>
              <a:t> YEAR)</a:t>
            </a:r>
            <a:endParaRPr/>
          </a:p>
        </p:txBody>
      </p:sp>
      <p:sp>
        <p:nvSpPr>
          <p:cNvPr id="160" name="Google Shape;160;p1"/>
          <p:cNvSpPr txBox="1"/>
          <p:nvPr/>
        </p:nvSpPr>
        <p:spPr>
          <a:xfrm>
            <a:off x="0" y="6211669"/>
            <a:ext cx="2280508" cy="646331"/>
          </a:xfrm>
          <a:prstGeom prst="rect">
            <a:avLst/>
          </a:prstGeom>
          <a:noFill/>
          <a:ln>
            <a:noFill/>
          </a:ln>
          <a:effectLst>
            <a:outerShdw blurRad="50800" rotWithShape="0" algn="tl" dir="2700000" dist="38100">
              <a:srgbClr val="000000">
                <a:alpha val="40000"/>
              </a:srgbClr>
            </a:outerShdw>
          </a:effectLst>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lt1"/>
                </a:solidFill>
                <a:latin typeface="Corben"/>
                <a:ea typeface="Corben"/>
                <a:cs typeface="Corben"/>
                <a:sym typeface="Corben"/>
              </a:rPr>
              <a:t>APRAJITA</a:t>
            </a:r>
            <a:endParaRPr/>
          </a:p>
          <a:p>
            <a:pPr indent="0" lvl="0" marL="0" marR="0" rtl="0" algn="l">
              <a:spcBef>
                <a:spcPts val="0"/>
              </a:spcBef>
              <a:spcAft>
                <a:spcPts val="0"/>
              </a:spcAft>
              <a:buNone/>
            </a:pPr>
            <a:r>
              <a:rPr lang="en-US" sz="1800">
                <a:solidFill>
                  <a:srgbClr val="030303"/>
                </a:solidFill>
                <a:latin typeface="Arial"/>
                <a:ea typeface="Arial"/>
                <a:cs typeface="Arial"/>
                <a:sym typeface="Arial"/>
              </a:rPr>
              <a:t>(C.S.E 2</a:t>
            </a:r>
            <a:r>
              <a:rPr baseline="30000" lang="en-US" sz="1800">
                <a:solidFill>
                  <a:srgbClr val="030303"/>
                </a:solidFill>
                <a:latin typeface="Arial"/>
                <a:ea typeface="Arial"/>
                <a:cs typeface="Arial"/>
                <a:sym typeface="Arial"/>
              </a:rPr>
              <a:t>ND</a:t>
            </a:r>
            <a:r>
              <a:rPr lang="en-US" sz="1800">
                <a:solidFill>
                  <a:srgbClr val="030303"/>
                </a:solidFill>
                <a:latin typeface="Arial"/>
                <a:ea typeface="Arial"/>
                <a:cs typeface="Arial"/>
                <a:sym typeface="Arial"/>
              </a:rPr>
              <a:t>  YEAR)</a:t>
            </a:r>
            <a:endParaRPr/>
          </a:p>
        </p:txBody>
      </p:sp>
      <p:sp>
        <p:nvSpPr>
          <p:cNvPr id="161" name="Google Shape;161;p1"/>
          <p:cNvSpPr txBox="1"/>
          <p:nvPr/>
        </p:nvSpPr>
        <p:spPr>
          <a:xfrm>
            <a:off x="2692398" y="1745177"/>
            <a:ext cx="6815669" cy="1664396"/>
          </a:xfrm>
          <a:prstGeom prst="rect">
            <a:avLst/>
          </a:prstGeom>
          <a:noFill/>
          <a:ln>
            <a:noFill/>
          </a:ln>
        </p:spPr>
        <p:txBody>
          <a:bodyPr anchorCtr="0" anchor="b" bIns="45700" lIns="91425" spcFirstLastPara="1" rIns="91425" wrap="square" tIns="45700">
            <a:noAutofit/>
          </a:bodyPr>
          <a:lstStyle/>
          <a:p>
            <a:pPr indent="0" lvl="0" marL="0" marR="0" rtl="0" algn="ctr">
              <a:spcBef>
                <a:spcPts val="0"/>
              </a:spcBef>
              <a:spcAft>
                <a:spcPts val="0"/>
              </a:spcAft>
              <a:buClr>
                <a:srgbClr val="262626"/>
              </a:buClr>
              <a:buSzPts val="5400"/>
              <a:buFont typeface="Arial Narrow"/>
              <a:buNone/>
            </a:pPr>
            <a:r>
              <a:rPr b="0" lang="en-US" sz="5400" u="none" cap="none">
                <a:solidFill>
                  <a:srgbClr val="262626"/>
                </a:solidFill>
                <a:latin typeface="Arial Narrow"/>
                <a:ea typeface="Arial Narrow"/>
                <a:cs typeface="Arial Narrow"/>
                <a:sym typeface="Arial Narrow"/>
              </a:rPr>
              <a:t>THE</a:t>
            </a:r>
            <a:br>
              <a:rPr b="0" lang="en-US" sz="5400" u="none" cap="none">
                <a:solidFill>
                  <a:srgbClr val="262626"/>
                </a:solidFill>
                <a:latin typeface="Arial Narrow"/>
                <a:ea typeface="Arial Narrow"/>
                <a:cs typeface="Arial Narrow"/>
                <a:sym typeface="Arial Narrow"/>
              </a:rPr>
            </a:br>
            <a:r>
              <a:rPr b="0" lang="en-US" sz="5400" u="none" cap="none">
                <a:solidFill>
                  <a:srgbClr val="262626"/>
                </a:solidFill>
                <a:latin typeface="Arial Black"/>
                <a:ea typeface="Arial Black"/>
                <a:cs typeface="Arial Black"/>
                <a:sym typeface="Arial Black"/>
              </a:rPr>
              <a:t> </a:t>
            </a:r>
            <a:r>
              <a:rPr b="0" lang="en-US" sz="5400" u="none" cap="none">
                <a:solidFill>
                  <a:srgbClr val="262626"/>
                </a:solidFill>
                <a:latin typeface="Corben"/>
                <a:ea typeface="Corben"/>
                <a:cs typeface="Corben"/>
                <a:sym typeface="Corben"/>
              </a:rPr>
              <a:t>INNOVATORS</a:t>
            </a:r>
            <a:endParaRPr b="0" sz="5400" u="none" cap="none">
              <a:solidFill>
                <a:srgbClr val="262626"/>
              </a:solidFill>
              <a:latin typeface="Corben"/>
              <a:ea typeface="Corben"/>
              <a:cs typeface="Corben"/>
              <a:sym typeface="Corbe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7"/>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262626"/>
              </a:buClr>
              <a:buSzPts val="4400"/>
              <a:buFont typeface="Ribeye"/>
              <a:buNone/>
            </a:pPr>
            <a:r>
              <a:rPr lang="en-US">
                <a:latin typeface="Ribeye"/>
                <a:ea typeface="Ribeye"/>
                <a:cs typeface="Ribeye"/>
                <a:sym typeface="Ribeye"/>
              </a:rPr>
              <a:t>         Income Generation</a:t>
            </a:r>
            <a:endParaRPr>
              <a:latin typeface="Ribeye"/>
              <a:ea typeface="Ribeye"/>
              <a:cs typeface="Ribeye"/>
              <a:sym typeface="Ribeye"/>
            </a:endParaRPr>
          </a:p>
        </p:txBody>
      </p:sp>
      <p:sp>
        <p:nvSpPr>
          <p:cNvPr id="221" name="Google Shape;221;p7"/>
          <p:cNvSpPr txBox="1"/>
          <p:nvPr/>
        </p:nvSpPr>
        <p:spPr>
          <a:xfrm>
            <a:off x="2113178" y="2598375"/>
            <a:ext cx="7816500" cy="3447000"/>
          </a:xfrm>
          <a:prstGeom prst="rect">
            <a:avLst/>
          </a:prstGeom>
          <a:noFill/>
          <a:ln>
            <a:noFill/>
          </a:ln>
        </p:spPr>
        <p:txBody>
          <a:bodyPr anchorCtr="0" anchor="t" bIns="45700" lIns="91425" spcFirstLastPara="1" rIns="91425" wrap="square" tIns="45700">
            <a:spAutoFit/>
          </a:bodyPr>
          <a:lstStyle/>
          <a:p>
            <a:pPr indent="-381000" lvl="0" marL="457200" marR="0" rtl="0" algn="l">
              <a:spcBef>
                <a:spcPts val="0"/>
              </a:spcBef>
              <a:spcAft>
                <a:spcPts val="0"/>
              </a:spcAft>
              <a:buClr>
                <a:srgbClr val="C00000"/>
              </a:buClr>
              <a:buSzPts val="2400"/>
              <a:buFont typeface="Arial"/>
              <a:buAutoNum type="arabicPeriod"/>
            </a:pPr>
            <a:r>
              <a:rPr lang="en-US" sz="2400">
                <a:solidFill>
                  <a:srgbClr val="C00000"/>
                </a:solidFill>
              </a:rPr>
              <a:t>Advertisements (Baby Products , Pregnancy Products ,etc)</a:t>
            </a:r>
            <a:endParaRPr sz="2400">
              <a:solidFill>
                <a:srgbClr val="C00000"/>
              </a:solidFill>
            </a:endParaRPr>
          </a:p>
          <a:p>
            <a:pPr indent="-381000" lvl="0" marL="457200" marR="0" rtl="0" algn="l">
              <a:spcBef>
                <a:spcPts val="0"/>
              </a:spcBef>
              <a:spcAft>
                <a:spcPts val="0"/>
              </a:spcAft>
              <a:buClr>
                <a:srgbClr val="C00000"/>
              </a:buClr>
              <a:buSzPts val="2400"/>
              <a:buAutoNum type="arabicPeriod"/>
            </a:pPr>
            <a:r>
              <a:rPr lang="en-US" sz="2400">
                <a:solidFill>
                  <a:srgbClr val="C00000"/>
                </a:solidFill>
              </a:rPr>
              <a:t>Collaboration with Hospitals,Fitness Trainers,Nutritionists and Psychatrists.</a:t>
            </a:r>
            <a:endParaRPr sz="2400">
              <a:solidFill>
                <a:srgbClr val="C00000"/>
              </a:solidFill>
            </a:endParaRPr>
          </a:p>
          <a:p>
            <a:pPr indent="-381000" lvl="0" marL="457200" marR="0" rtl="0" algn="l">
              <a:spcBef>
                <a:spcPts val="0"/>
              </a:spcBef>
              <a:spcAft>
                <a:spcPts val="0"/>
              </a:spcAft>
              <a:buClr>
                <a:srgbClr val="C00000"/>
              </a:buClr>
              <a:buSzPts val="2400"/>
              <a:buAutoNum type="arabicPeriod"/>
            </a:pPr>
            <a:r>
              <a:rPr lang="en-US" sz="2400">
                <a:solidFill>
                  <a:srgbClr val="C00000"/>
                </a:solidFill>
              </a:rPr>
              <a:t>Can also introduce INFANT CARE section in future.</a:t>
            </a:r>
            <a:endParaRPr sz="2400">
              <a:solidFill>
                <a:srgbClr val="C00000"/>
              </a:solidFill>
            </a:endParaRPr>
          </a:p>
          <a:p>
            <a:pPr indent="-381000" lvl="0" marL="457200" marR="0" rtl="0" algn="l">
              <a:spcBef>
                <a:spcPts val="0"/>
              </a:spcBef>
              <a:spcAft>
                <a:spcPts val="0"/>
              </a:spcAft>
              <a:buClr>
                <a:srgbClr val="C00000"/>
              </a:buClr>
              <a:buSzPts val="2400"/>
              <a:buAutoNum type="arabicPeriod"/>
            </a:pPr>
            <a:r>
              <a:rPr lang="en-US" sz="2400">
                <a:solidFill>
                  <a:srgbClr val="C00000"/>
                </a:solidFill>
              </a:rPr>
              <a:t>Selling baby products and medicines from the website itself.</a:t>
            </a:r>
            <a:endParaRPr sz="2400">
              <a:solidFill>
                <a:srgbClr val="C00000"/>
              </a:solidFill>
            </a:endParaRPr>
          </a:p>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pic>
        <p:nvPicPr>
          <p:cNvPr descr="Thank You Vector Art &amp; Graphics | freevector.com" id="226" name="Google Shape;226;p11"/>
          <p:cNvPicPr preferRelativeResize="0"/>
          <p:nvPr>
            <p:ph idx="1" type="body"/>
          </p:nvPr>
        </p:nvPicPr>
        <p:blipFill rotWithShape="1">
          <a:blip r:embed="rId3">
            <a:alphaModFix/>
          </a:blip>
          <a:srcRect b="0" l="0" r="0" t="0"/>
          <a:stretch/>
        </p:blipFill>
        <p:spPr>
          <a:xfrm>
            <a:off x="2733465" y="2501561"/>
            <a:ext cx="6107700" cy="36753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
          <p:cNvSpPr txBox="1"/>
          <p:nvPr>
            <p:ph type="title"/>
          </p:nvPr>
        </p:nvSpPr>
        <p:spPr>
          <a:xfrm>
            <a:off x="1773600" y="1275258"/>
            <a:ext cx="5548998" cy="85996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262626"/>
              </a:buClr>
              <a:buSzPts val="4400"/>
              <a:buFont typeface="Garamond"/>
              <a:buNone/>
            </a:pPr>
            <a:r>
              <a:rPr lang="en-US"/>
              <a:t>	</a:t>
            </a:r>
            <a:r>
              <a:rPr lang="en-US">
                <a:latin typeface="Ribeye"/>
                <a:ea typeface="Ribeye"/>
                <a:cs typeface="Ribeye"/>
                <a:sym typeface="Ribeye"/>
              </a:rPr>
              <a:t>PREGNANCY</a:t>
            </a:r>
            <a:endParaRPr>
              <a:latin typeface="Ribeye"/>
              <a:ea typeface="Ribeye"/>
              <a:cs typeface="Ribeye"/>
              <a:sym typeface="Ribeye"/>
            </a:endParaRPr>
          </a:p>
        </p:txBody>
      </p:sp>
      <p:sp>
        <p:nvSpPr>
          <p:cNvPr id="167" name="Google Shape;167;p2"/>
          <p:cNvSpPr txBox="1"/>
          <p:nvPr>
            <p:ph idx="1" type="body"/>
          </p:nvPr>
        </p:nvSpPr>
        <p:spPr>
          <a:xfrm>
            <a:off x="1505790" y="2556932"/>
            <a:ext cx="6297682" cy="3318936"/>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2760"/>
              <a:buNone/>
            </a:pPr>
            <a:r>
              <a:rPr lang="en-US"/>
              <a:t>This is a beautiful phase of a woman’s life during which she has to overcome many obstacles in order to deliver a healthy baby!</a:t>
            </a:r>
            <a:endParaRPr/>
          </a:p>
          <a:p>
            <a:pPr indent="0" lvl="0" marL="0" rtl="0" algn="l">
              <a:spcBef>
                <a:spcPts val="1080"/>
              </a:spcBef>
              <a:spcAft>
                <a:spcPts val="0"/>
              </a:spcAft>
              <a:buSzPts val="2760"/>
              <a:buNone/>
            </a:pPr>
            <a:r>
              <a:rPr lang="en-US"/>
              <a:t>We, THE INNOVATORS ! Have come up with an initiative to tackle all such problems and provide solutions  for the well being of pregnant mothers and their upcoming child.</a:t>
            </a:r>
            <a:endParaRPr/>
          </a:p>
          <a:p>
            <a:pPr indent="0" lvl="0" marL="0" rtl="0" algn="l">
              <a:spcBef>
                <a:spcPts val="1080"/>
              </a:spcBef>
              <a:spcAft>
                <a:spcPts val="0"/>
              </a:spcAft>
              <a:buSzPts val="2760"/>
              <a:buNone/>
            </a:pPr>
            <a:r>
              <a:t/>
            </a:r>
            <a:endParaRPr/>
          </a:p>
        </p:txBody>
      </p:sp>
      <p:pic>
        <p:nvPicPr>
          <p:cNvPr descr="Pin on Baby shower" id="168" name="Google Shape;168;p2"/>
          <p:cNvPicPr preferRelativeResize="0"/>
          <p:nvPr/>
        </p:nvPicPr>
        <p:blipFill rotWithShape="1">
          <a:blip r:embed="rId3">
            <a:alphaModFix/>
          </a:blip>
          <a:srcRect b="0" l="0" r="0" t="0"/>
          <a:stretch/>
        </p:blipFill>
        <p:spPr>
          <a:xfrm>
            <a:off x="8004360" y="982133"/>
            <a:ext cx="3336887" cy="506356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262626"/>
              </a:buClr>
              <a:buSzPts val="3959"/>
              <a:buFont typeface="Ribeye"/>
              <a:buNone/>
            </a:pPr>
            <a:r>
              <a:rPr lang="en-US" sz="3959">
                <a:latin typeface="Ribeye"/>
                <a:ea typeface="Ribeye"/>
                <a:cs typeface="Ribeye"/>
                <a:sym typeface="Ribeye"/>
              </a:rPr>
              <a:t>“MOTHER’S LOVE</a:t>
            </a:r>
            <a:br>
              <a:rPr lang="en-US" sz="3959">
                <a:latin typeface="Ribeye"/>
                <a:ea typeface="Ribeye"/>
                <a:cs typeface="Ribeye"/>
                <a:sym typeface="Ribeye"/>
              </a:rPr>
            </a:br>
            <a:r>
              <a:rPr lang="en-US" sz="3959">
                <a:latin typeface="Ribeye"/>
                <a:ea typeface="Ribeye"/>
                <a:cs typeface="Ribeye"/>
                <a:sym typeface="Ribeye"/>
              </a:rPr>
              <a:t>-Securing the Mothers”</a:t>
            </a:r>
            <a:endParaRPr sz="3959">
              <a:latin typeface="Ribeye"/>
              <a:ea typeface="Ribeye"/>
              <a:cs typeface="Ribeye"/>
              <a:sym typeface="Ribeye"/>
            </a:endParaRPr>
          </a:p>
        </p:txBody>
      </p:sp>
      <p:sp>
        <p:nvSpPr>
          <p:cNvPr id="174" name="Google Shape;174;p3"/>
          <p:cNvSpPr txBox="1"/>
          <p:nvPr>
            <p:ph idx="1" type="body"/>
          </p:nvPr>
        </p:nvSpPr>
        <p:spPr>
          <a:xfrm>
            <a:off x="1295401" y="2556932"/>
            <a:ext cx="9601196" cy="3318936"/>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SzPts val="2760"/>
              <a:buNone/>
            </a:pPr>
            <a:r>
              <a:rPr b="0" i="0" lang="en-US">
                <a:solidFill>
                  <a:srgbClr val="C00000"/>
                </a:solidFill>
                <a:latin typeface="Arial"/>
                <a:ea typeface="Arial"/>
                <a:cs typeface="Arial"/>
                <a:sym typeface="Arial"/>
              </a:rPr>
              <a:t>For women of childbearing age, paying attention to your health is very important not only prior to getting pregnant, but also during your pregnancy. Health and nutrition is important when planning to start a family. Before trying to conceive it may be important to adjust lifestyle habits to get your body baby ready.</a:t>
            </a:r>
            <a:endParaRPr/>
          </a:p>
          <a:p>
            <a:pPr indent="0" lvl="0" marL="0" rtl="0" algn="ctr">
              <a:spcBef>
                <a:spcPts val="1080"/>
              </a:spcBef>
              <a:spcAft>
                <a:spcPts val="0"/>
              </a:spcAft>
              <a:buSzPts val="2760"/>
              <a:buNone/>
            </a:pPr>
            <a:r>
              <a:rPr lang="en-US">
                <a:solidFill>
                  <a:srgbClr val="C00000"/>
                </a:solidFill>
                <a:latin typeface="Arial"/>
                <a:ea typeface="Arial"/>
                <a:cs typeface="Arial"/>
                <a:sym typeface="Arial"/>
              </a:rPr>
              <a:t>“Secure the Mother”</a:t>
            </a:r>
            <a:r>
              <a:rPr b="0" i="0" lang="en-US">
                <a:solidFill>
                  <a:srgbClr val="C00000"/>
                </a:solidFill>
                <a:latin typeface="Arial"/>
                <a:ea typeface="Arial"/>
                <a:cs typeface="Arial"/>
                <a:sym typeface="Arial"/>
              </a:rPr>
              <a:t>  is a portal which is planned in such a manner that it serves as a personal “physician” for  </a:t>
            </a:r>
            <a:r>
              <a:rPr b="0" i="0" lang="en-US">
                <a:solidFill>
                  <a:srgbClr val="00B050"/>
                </a:solidFill>
                <a:latin typeface="Arial"/>
                <a:ea typeface="Arial"/>
                <a:cs typeface="Arial"/>
                <a:sym typeface="Arial"/>
              </a:rPr>
              <a:t>to-be mothers . </a:t>
            </a:r>
            <a:r>
              <a:rPr b="0" i="0" lang="en-US">
                <a:solidFill>
                  <a:srgbClr val="C00000"/>
                </a:solidFill>
                <a:latin typeface="Arial"/>
                <a:ea typeface="Arial"/>
                <a:cs typeface="Arial"/>
                <a:sym typeface="Arial"/>
              </a:rPr>
              <a:t>It also has some add-on services !</a:t>
            </a:r>
            <a:endParaRPr>
              <a:solidFill>
                <a:srgbClr val="C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4"/>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262626"/>
              </a:buClr>
              <a:buSzPts val="4400"/>
              <a:buFont typeface="Ribeye"/>
              <a:buNone/>
            </a:pPr>
            <a:r>
              <a:rPr lang="en-US">
                <a:latin typeface="Ribeye"/>
                <a:ea typeface="Ribeye"/>
                <a:cs typeface="Ribeye"/>
                <a:sym typeface="Ribeye"/>
              </a:rPr>
              <a:t>Services we provide</a:t>
            </a:r>
            <a:endParaRPr/>
          </a:p>
        </p:txBody>
      </p:sp>
      <p:sp>
        <p:nvSpPr>
          <p:cNvPr id="180" name="Google Shape;180;p4"/>
          <p:cNvSpPr txBox="1"/>
          <p:nvPr>
            <p:ph idx="1" type="body"/>
          </p:nvPr>
        </p:nvSpPr>
        <p:spPr>
          <a:xfrm>
            <a:off x="1295401" y="2556932"/>
            <a:ext cx="9601196" cy="3613049"/>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SzPts val="2346"/>
              <a:buNone/>
            </a:pPr>
            <a:r>
              <a:rPr lang="en-US" sz="2040">
                <a:solidFill>
                  <a:srgbClr val="C00000"/>
                </a:solidFill>
                <a:latin typeface="Arial"/>
                <a:ea typeface="Arial"/>
                <a:cs typeface="Arial"/>
                <a:sym typeface="Arial"/>
              </a:rPr>
              <a:t>Pregnency is a very sensitive stage requiring a lot of care and precautions but generally females of our society are not provided with these! Females of various sections of our society starve for such facilities . With a motive to help all such females of our society we have initiated to bring the treatment to their places!</a:t>
            </a:r>
            <a:endParaRPr/>
          </a:p>
          <a:p>
            <a:pPr indent="0" lvl="0" marL="0" rtl="0" algn="l">
              <a:lnSpc>
                <a:spcPct val="80000"/>
              </a:lnSpc>
              <a:spcBef>
                <a:spcPts val="1008"/>
              </a:spcBef>
              <a:spcAft>
                <a:spcPts val="0"/>
              </a:spcAft>
              <a:buSzPts val="2346"/>
              <a:buNone/>
            </a:pPr>
            <a:r>
              <a:rPr lang="en-US" sz="2040">
                <a:solidFill>
                  <a:srgbClr val="C00000"/>
                </a:solidFill>
                <a:latin typeface="Arial"/>
                <a:ea typeface="Arial"/>
                <a:cs typeface="Arial"/>
                <a:sym typeface="Arial"/>
              </a:rPr>
              <a:t> Services we provide are listed below:</a:t>
            </a:r>
            <a:endParaRPr/>
          </a:p>
          <a:p>
            <a:pPr indent="-457200" lvl="0" marL="457200" rtl="0" algn="l">
              <a:lnSpc>
                <a:spcPct val="80000"/>
              </a:lnSpc>
              <a:spcBef>
                <a:spcPts val="1008"/>
              </a:spcBef>
              <a:spcAft>
                <a:spcPts val="0"/>
              </a:spcAft>
              <a:buSzPts val="2346"/>
              <a:buAutoNum type="arabicPeriod"/>
            </a:pPr>
            <a:r>
              <a:rPr lang="en-US" sz="2040">
                <a:solidFill>
                  <a:srgbClr val="C00000"/>
                </a:solidFill>
                <a:latin typeface="Arial"/>
                <a:ea typeface="Arial"/>
                <a:cs typeface="Arial"/>
                <a:sym typeface="Arial"/>
              </a:rPr>
              <a:t>Consult a gynaecologist</a:t>
            </a:r>
            <a:endParaRPr sz="2040">
              <a:solidFill>
                <a:srgbClr val="C00000"/>
              </a:solidFill>
              <a:latin typeface="Arial"/>
              <a:ea typeface="Arial"/>
              <a:cs typeface="Arial"/>
              <a:sym typeface="Arial"/>
            </a:endParaRPr>
          </a:p>
          <a:p>
            <a:pPr indent="-457200" lvl="0" marL="457200" rtl="0" algn="l">
              <a:lnSpc>
                <a:spcPct val="80000"/>
              </a:lnSpc>
              <a:spcBef>
                <a:spcPts val="1008"/>
              </a:spcBef>
              <a:spcAft>
                <a:spcPts val="0"/>
              </a:spcAft>
              <a:buSzPts val="2346"/>
              <a:buAutoNum type="arabicPeriod"/>
            </a:pPr>
            <a:r>
              <a:rPr lang="en-US" sz="2040">
                <a:solidFill>
                  <a:srgbClr val="C00000"/>
                </a:solidFill>
                <a:latin typeface="Arial"/>
                <a:ea typeface="Arial"/>
                <a:cs typeface="Arial"/>
                <a:sym typeface="Arial"/>
              </a:rPr>
              <a:t>Fit pregnancy</a:t>
            </a:r>
            <a:endParaRPr/>
          </a:p>
          <a:p>
            <a:pPr indent="-457200" lvl="0" marL="457200" rtl="0" algn="l">
              <a:lnSpc>
                <a:spcPct val="80000"/>
              </a:lnSpc>
              <a:spcBef>
                <a:spcPts val="1008"/>
              </a:spcBef>
              <a:spcAft>
                <a:spcPts val="0"/>
              </a:spcAft>
              <a:buSzPts val="2346"/>
              <a:buAutoNum type="arabicPeriod"/>
            </a:pPr>
            <a:r>
              <a:rPr lang="en-US" sz="2040">
                <a:solidFill>
                  <a:srgbClr val="C00000"/>
                </a:solidFill>
                <a:latin typeface="Arial"/>
                <a:ea typeface="Arial"/>
                <a:cs typeface="Arial"/>
                <a:sym typeface="Arial"/>
              </a:rPr>
              <a:t>Mental Peace</a:t>
            </a:r>
            <a:endParaRPr/>
          </a:p>
          <a:p>
            <a:pPr indent="-457200" lvl="0" marL="457200" rtl="0" algn="l">
              <a:lnSpc>
                <a:spcPct val="80000"/>
              </a:lnSpc>
              <a:spcBef>
                <a:spcPts val="1008"/>
              </a:spcBef>
              <a:spcAft>
                <a:spcPts val="0"/>
              </a:spcAft>
              <a:buSzPts val="2346"/>
              <a:buAutoNum type="arabicPeriod"/>
            </a:pPr>
            <a:r>
              <a:rPr lang="en-US" sz="2040">
                <a:solidFill>
                  <a:srgbClr val="C00000"/>
                </a:solidFill>
                <a:latin typeface="Arial"/>
                <a:ea typeface="Arial"/>
                <a:cs typeface="Arial"/>
                <a:sym typeface="Arial"/>
              </a:rPr>
              <a:t>Ask your Diet</a:t>
            </a:r>
            <a:endParaRPr/>
          </a:p>
          <a:p>
            <a:pPr indent="-457200" lvl="0" marL="457200" rtl="0" algn="l">
              <a:lnSpc>
                <a:spcPct val="80000"/>
              </a:lnSpc>
              <a:spcBef>
                <a:spcPts val="1008"/>
              </a:spcBef>
              <a:spcAft>
                <a:spcPts val="0"/>
              </a:spcAft>
              <a:buSzPts val="2346"/>
              <a:buAutoNum type="arabicPeriod"/>
            </a:pPr>
            <a:r>
              <a:rPr lang="en-US" sz="2040">
                <a:solidFill>
                  <a:srgbClr val="C00000"/>
                </a:solidFill>
                <a:latin typeface="Arial"/>
                <a:ea typeface="Arial"/>
                <a:cs typeface="Arial"/>
                <a:sym typeface="Arial"/>
              </a:rPr>
              <a:t>Helpline</a:t>
            </a:r>
            <a:endParaRPr/>
          </a:p>
          <a:p>
            <a:pPr indent="0" lvl="0" marL="0" rtl="0" algn="l">
              <a:lnSpc>
                <a:spcPct val="80000"/>
              </a:lnSpc>
              <a:spcBef>
                <a:spcPts val="1008"/>
              </a:spcBef>
              <a:spcAft>
                <a:spcPts val="0"/>
              </a:spcAft>
              <a:buSzPts val="2346"/>
              <a:buNone/>
            </a:pPr>
            <a:r>
              <a:t/>
            </a:r>
            <a:endParaRPr sz="2040">
              <a:solidFill>
                <a:srgbClr val="C00000"/>
              </a:solidFill>
              <a:latin typeface="Arial"/>
              <a:ea typeface="Arial"/>
              <a:cs typeface="Arial"/>
              <a:sym typeface="Arial"/>
            </a:endParaRPr>
          </a:p>
        </p:txBody>
      </p:sp>
      <p:pic>
        <p:nvPicPr>
          <p:cNvPr descr="Female doctor free vector download (2,853 Free vector) for commercial use.  format: ai, eps, cdr, svg vector illustration graphic art design" id="181" name="Google Shape;181;p4"/>
          <p:cNvPicPr preferRelativeResize="0"/>
          <p:nvPr/>
        </p:nvPicPr>
        <p:blipFill rotWithShape="1">
          <a:blip r:embed="rId3">
            <a:alphaModFix/>
          </a:blip>
          <a:srcRect b="0" l="0" r="0" t="0"/>
          <a:stretch/>
        </p:blipFill>
        <p:spPr>
          <a:xfrm>
            <a:off x="7859697" y="3880764"/>
            <a:ext cx="1645539" cy="1650023"/>
          </a:xfrm>
          <a:prstGeom prst="rect">
            <a:avLst/>
          </a:prstGeom>
          <a:noFill/>
          <a:ln>
            <a:noFill/>
          </a:ln>
        </p:spPr>
      </p:pic>
      <p:pic>
        <p:nvPicPr>
          <p:cNvPr descr="Red narrow corner with the word exclusive - vector: Royalty-free vector  graphics" id="182" name="Google Shape;182;p4"/>
          <p:cNvPicPr preferRelativeResize="0"/>
          <p:nvPr/>
        </p:nvPicPr>
        <p:blipFill rotWithShape="1">
          <a:blip r:embed="rId4">
            <a:alphaModFix/>
          </a:blip>
          <a:srcRect b="0" l="0" r="0" t="0"/>
          <a:stretch/>
        </p:blipFill>
        <p:spPr>
          <a:xfrm>
            <a:off x="9806541" y="756330"/>
            <a:ext cx="1462504" cy="146250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9"/>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262626"/>
              </a:buClr>
              <a:buSzPts val="4400"/>
              <a:buFont typeface="Ribeye"/>
              <a:buNone/>
            </a:pPr>
            <a:r>
              <a:rPr lang="en-US">
                <a:latin typeface="Ribeye"/>
                <a:ea typeface="Ribeye"/>
                <a:cs typeface="Ribeye"/>
                <a:sym typeface="Ribeye"/>
              </a:rPr>
              <a:t>Emergency Helpline Number</a:t>
            </a:r>
            <a:endParaRPr>
              <a:latin typeface="Ribeye"/>
              <a:ea typeface="Ribeye"/>
              <a:cs typeface="Ribeye"/>
              <a:sym typeface="Ribeye"/>
            </a:endParaRPr>
          </a:p>
        </p:txBody>
      </p:sp>
      <p:pic>
        <p:nvPicPr>
          <p:cNvPr id="188" name="Google Shape;188;p9"/>
          <p:cNvPicPr preferRelativeResize="0"/>
          <p:nvPr>
            <p:ph idx="1" type="body"/>
          </p:nvPr>
        </p:nvPicPr>
        <p:blipFill rotWithShape="1">
          <a:blip r:embed="rId3">
            <a:alphaModFix/>
          </a:blip>
          <a:srcRect b="0" l="0" r="0" t="0"/>
          <a:stretch/>
        </p:blipFill>
        <p:spPr>
          <a:xfrm>
            <a:off x="8222341" y="2881327"/>
            <a:ext cx="2085975" cy="2190750"/>
          </a:xfrm>
          <a:prstGeom prst="rect">
            <a:avLst/>
          </a:prstGeom>
          <a:noFill/>
          <a:ln>
            <a:noFill/>
          </a:ln>
          <a:effectLst>
            <a:outerShdw blurRad="292100" rotWithShape="0" algn="tl" dir="2700000" dist="139700">
              <a:srgbClr val="333333">
                <a:alpha val="64705"/>
              </a:srgbClr>
            </a:outerShdw>
          </a:effectLst>
        </p:spPr>
      </p:pic>
      <p:sp>
        <p:nvSpPr>
          <p:cNvPr id="189" name="Google Shape;189;p9"/>
          <p:cNvSpPr txBox="1"/>
          <p:nvPr/>
        </p:nvSpPr>
        <p:spPr>
          <a:xfrm>
            <a:off x="2237173" y="2556770"/>
            <a:ext cx="5646197" cy="34163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2400">
                <a:solidFill>
                  <a:srgbClr val="C00000"/>
                </a:solidFill>
                <a:latin typeface="Arial"/>
                <a:ea typeface="Arial"/>
                <a:cs typeface="Arial"/>
                <a:sym typeface="Arial"/>
              </a:rPr>
              <a:t>An emergency may arise at any time during pregnancy, labour and birth</a:t>
            </a:r>
            <a:r>
              <a:rPr b="0" i="0" lang="en-US" sz="2400">
                <a:solidFill>
                  <a:srgbClr val="C00000"/>
                </a:solidFill>
                <a:latin typeface="Helvetica Neue"/>
                <a:ea typeface="Helvetica Neue"/>
                <a:cs typeface="Helvetica Neue"/>
                <a:sym typeface="Helvetica Neue"/>
              </a:rPr>
              <a:t>.</a:t>
            </a:r>
            <a:endParaRPr b="0" i="0" sz="2400">
              <a:solidFill>
                <a:srgbClr val="C00000"/>
              </a:solidFill>
              <a:latin typeface="Arial"/>
              <a:ea typeface="Arial"/>
              <a:cs typeface="Arial"/>
              <a:sym typeface="Arial"/>
            </a:endParaRPr>
          </a:p>
          <a:p>
            <a:pPr indent="0" lvl="0" marL="0" marR="0" rtl="0" algn="ctr">
              <a:spcBef>
                <a:spcPts val="0"/>
              </a:spcBef>
              <a:spcAft>
                <a:spcPts val="0"/>
              </a:spcAft>
              <a:buNone/>
            </a:pPr>
            <a:r>
              <a:rPr b="0" i="0" lang="en-US" sz="2400">
                <a:solidFill>
                  <a:srgbClr val="C00000"/>
                </a:solidFill>
                <a:latin typeface="Arial"/>
                <a:ea typeface="Arial"/>
                <a:cs typeface="Arial"/>
                <a:sym typeface="Arial"/>
              </a:rPr>
              <a:t>Hospital care is needed for all emergencies, as the woman may need specialist care </a:t>
            </a:r>
            <a:r>
              <a:rPr lang="en-US" sz="2400">
                <a:solidFill>
                  <a:srgbClr val="C00000"/>
                </a:solidFill>
              </a:rPr>
              <a:t>.</a:t>
            </a:r>
            <a:endParaRPr sz="2400">
              <a:solidFill>
                <a:srgbClr val="C00000"/>
              </a:solidFill>
            </a:endParaRPr>
          </a:p>
          <a:p>
            <a:pPr indent="0" lvl="0" marL="0" marR="0" rtl="0" algn="ctr">
              <a:spcBef>
                <a:spcPts val="0"/>
              </a:spcBef>
              <a:spcAft>
                <a:spcPts val="0"/>
              </a:spcAft>
              <a:buNone/>
            </a:pPr>
            <a:r>
              <a:rPr lang="en-US" sz="2400">
                <a:solidFill>
                  <a:srgbClr val="C00000"/>
                </a:solidFill>
              </a:rPr>
              <a:t>Website contains a 24 hours free Emergency Helpline Servcice.</a:t>
            </a:r>
            <a:endParaRPr sz="2400">
              <a:solidFill>
                <a:srgbClr val="C00000"/>
              </a:solidFill>
            </a:endParaRPr>
          </a:p>
        </p:txBody>
      </p:sp>
      <p:pic>
        <p:nvPicPr>
          <p:cNvPr descr="Red narrow corner with the word exclusive - vector: Royalty-free vector  graphics" id="190" name="Google Shape;190;p9"/>
          <p:cNvPicPr preferRelativeResize="0"/>
          <p:nvPr/>
        </p:nvPicPr>
        <p:blipFill rotWithShape="1">
          <a:blip r:embed="rId4">
            <a:alphaModFix/>
          </a:blip>
          <a:srcRect b="0" l="0" r="0" t="0"/>
          <a:stretch/>
        </p:blipFill>
        <p:spPr>
          <a:xfrm>
            <a:off x="9783507" y="693395"/>
            <a:ext cx="1686444" cy="168644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10"/>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262626"/>
              </a:buClr>
              <a:buSzPts val="4400"/>
              <a:buFont typeface="Ribeye"/>
              <a:buNone/>
            </a:pPr>
            <a:r>
              <a:rPr lang="en-US">
                <a:latin typeface="Ribeye"/>
                <a:ea typeface="Ribeye"/>
                <a:cs typeface="Ribeye"/>
                <a:sym typeface="Ribeye"/>
              </a:rPr>
              <a:t>             User Attraction</a:t>
            </a:r>
            <a:endParaRPr>
              <a:latin typeface="Ribeye"/>
              <a:ea typeface="Ribeye"/>
              <a:cs typeface="Ribeye"/>
              <a:sym typeface="Ribeye"/>
            </a:endParaRPr>
          </a:p>
        </p:txBody>
      </p:sp>
      <p:sp>
        <p:nvSpPr>
          <p:cNvPr id="196" name="Google Shape;196;p10"/>
          <p:cNvSpPr txBox="1"/>
          <p:nvPr>
            <p:ph idx="1" type="body"/>
          </p:nvPr>
        </p:nvSpPr>
        <p:spPr>
          <a:xfrm>
            <a:off x="2014499" y="2542625"/>
            <a:ext cx="8163000" cy="3318900"/>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SzPts val="2346"/>
              <a:buNone/>
            </a:pPr>
            <a:r>
              <a:rPr lang="en-US" sz="2340">
                <a:solidFill>
                  <a:srgbClr val="C00000"/>
                </a:solidFill>
                <a:latin typeface="Arial"/>
                <a:ea typeface="Arial"/>
                <a:cs typeface="Arial"/>
                <a:sym typeface="Arial"/>
              </a:rPr>
              <a:t>All the Services included in the website can be availed online as well as offline.</a:t>
            </a:r>
            <a:endParaRPr sz="2340">
              <a:solidFill>
                <a:srgbClr val="C00000"/>
              </a:solidFill>
              <a:latin typeface="Arial"/>
              <a:ea typeface="Arial"/>
              <a:cs typeface="Arial"/>
              <a:sym typeface="Arial"/>
            </a:endParaRPr>
          </a:p>
          <a:p>
            <a:pPr indent="0" lvl="0" marL="0" rtl="0" algn="l">
              <a:lnSpc>
                <a:spcPct val="80000"/>
              </a:lnSpc>
              <a:spcBef>
                <a:spcPts val="0"/>
              </a:spcBef>
              <a:spcAft>
                <a:spcPts val="0"/>
              </a:spcAft>
              <a:buSzPts val="2346"/>
              <a:buNone/>
            </a:pPr>
            <a:r>
              <a:t/>
            </a:r>
            <a:endParaRPr sz="2340">
              <a:solidFill>
                <a:srgbClr val="C00000"/>
              </a:solidFill>
              <a:latin typeface="Arial"/>
              <a:ea typeface="Arial"/>
              <a:cs typeface="Arial"/>
              <a:sym typeface="Arial"/>
            </a:endParaRPr>
          </a:p>
          <a:p>
            <a:pPr indent="0" lvl="0" marL="0" rtl="0" algn="l">
              <a:lnSpc>
                <a:spcPct val="80000"/>
              </a:lnSpc>
              <a:spcBef>
                <a:spcPts val="0"/>
              </a:spcBef>
              <a:spcAft>
                <a:spcPts val="0"/>
              </a:spcAft>
              <a:buSzPts val="2346"/>
              <a:buNone/>
            </a:pPr>
            <a:r>
              <a:rPr lang="en-US" sz="2340">
                <a:solidFill>
                  <a:srgbClr val="C00000"/>
                </a:solidFill>
                <a:latin typeface="Arial"/>
                <a:ea typeface="Arial"/>
                <a:cs typeface="Arial"/>
                <a:sym typeface="Arial"/>
              </a:rPr>
              <a:t>In online mode any doctor,nutritionist or trainer available can be consulted while, in offline mode local doctor,</a:t>
            </a:r>
            <a:r>
              <a:rPr lang="en-US" sz="2340">
                <a:solidFill>
                  <a:srgbClr val="C00000"/>
                </a:solidFill>
                <a:latin typeface="Arial"/>
                <a:ea typeface="Arial"/>
                <a:cs typeface="Arial"/>
                <a:sym typeface="Arial"/>
              </a:rPr>
              <a:t>nutritionist or trainer will be provided.</a:t>
            </a:r>
            <a:endParaRPr sz="2340">
              <a:solidFill>
                <a:srgbClr val="C00000"/>
              </a:solidFill>
              <a:latin typeface="Arial"/>
              <a:ea typeface="Arial"/>
              <a:cs typeface="Arial"/>
              <a:sym typeface="Arial"/>
            </a:endParaRPr>
          </a:p>
          <a:p>
            <a:pPr indent="0" lvl="0" marL="0" rtl="0" algn="l">
              <a:lnSpc>
                <a:spcPct val="80000"/>
              </a:lnSpc>
              <a:spcBef>
                <a:spcPts val="0"/>
              </a:spcBef>
              <a:spcAft>
                <a:spcPts val="0"/>
              </a:spcAft>
              <a:buSzPts val="2346"/>
              <a:buNone/>
            </a:pPr>
            <a:r>
              <a:t/>
            </a:r>
            <a:endParaRPr sz="2340">
              <a:solidFill>
                <a:srgbClr val="C00000"/>
              </a:solidFill>
              <a:latin typeface="Arial"/>
              <a:ea typeface="Arial"/>
              <a:cs typeface="Arial"/>
              <a:sym typeface="Arial"/>
            </a:endParaRPr>
          </a:p>
          <a:p>
            <a:pPr indent="0" lvl="0" marL="0" rtl="0" algn="l">
              <a:lnSpc>
                <a:spcPct val="80000"/>
              </a:lnSpc>
              <a:spcBef>
                <a:spcPts val="0"/>
              </a:spcBef>
              <a:spcAft>
                <a:spcPts val="0"/>
              </a:spcAft>
              <a:buSzPts val="2346"/>
              <a:buNone/>
            </a:pPr>
            <a:r>
              <a:rPr lang="en-US" sz="2340">
                <a:solidFill>
                  <a:srgbClr val="C00000"/>
                </a:solidFill>
                <a:latin typeface="Arial"/>
                <a:ea typeface="Arial"/>
                <a:cs typeface="Arial"/>
                <a:sym typeface="Arial"/>
              </a:rPr>
              <a:t> ONLINE Services will attract a large number of users as this helps to save a lot of time and more options are available online.</a:t>
            </a:r>
            <a:endParaRPr sz="2340">
              <a:solidFill>
                <a:srgbClr val="C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g785591dced_0_7"/>
          <p:cNvSpPr txBox="1"/>
          <p:nvPr>
            <p:ph type="title"/>
          </p:nvPr>
        </p:nvSpPr>
        <p:spPr>
          <a:xfrm>
            <a:off x="1295402" y="982132"/>
            <a:ext cx="9601200" cy="13038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latin typeface="Ribeye"/>
                <a:ea typeface="Ribeye"/>
                <a:cs typeface="Ribeye"/>
                <a:sym typeface="Ribeye"/>
              </a:rPr>
              <a:t>User Friendly</a:t>
            </a:r>
            <a:endParaRPr>
              <a:latin typeface="Ribeye"/>
              <a:ea typeface="Ribeye"/>
              <a:cs typeface="Ribeye"/>
              <a:sym typeface="Ribeye"/>
            </a:endParaRPr>
          </a:p>
        </p:txBody>
      </p:sp>
      <p:sp>
        <p:nvSpPr>
          <p:cNvPr id="202" name="Google Shape;202;g785591dced_0_7"/>
          <p:cNvSpPr txBox="1"/>
          <p:nvPr>
            <p:ph idx="1" type="body"/>
          </p:nvPr>
        </p:nvSpPr>
        <p:spPr>
          <a:xfrm>
            <a:off x="1295401" y="2556932"/>
            <a:ext cx="9601200" cy="3318900"/>
          </a:xfrm>
          <a:prstGeom prst="rect">
            <a:avLst/>
          </a:prstGeom>
        </p:spPr>
        <p:txBody>
          <a:bodyPr anchorCtr="0" anchor="t" bIns="45700" lIns="91425" spcFirstLastPara="1" rIns="91425" wrap="square" tIns="45700">
            <a:noAutofit/>
          </a:bodyPr>
          <a:lstStyle/>
          <a:p>
            <a:pPr indent="-360045" lvl="0" marL="457200" rtl="0" algn="l">
              <a:spcBef>
                <a:spcPts val="360"/>
              </a:spcBef>
              <a:spcAft>
                <a:spcPts val="0"/>
              </a:spcAft>
              <a:buClr>
                <a:srgbClr val="C00000"/>
              </a:buClr>
              <a:buSzPts val="2070"/>
              <a:buAutoNum type="arabicPeriod"/>
            </a:pPr>
            <a:r>
              <a:rPr lang="en-US">
                <a:solidFill>
                  <a:srgbClr val="C00000"/>
                </a:solidFill>
                <a:latin typeface="Arial"/>
                <a:ea typeface="Arial"/>
                <a:cs typeface="Arial"/>
                <a:sym typeface="Arial"/>
              </a:rPr>
              <a:t>Portal will save all the Payment details of the user from begining to end.</a:t>
            </a:r>
            <a:endParaRPr>
              <a:solidFill>
                <a:srgbClr val="C00000"/>
              </a:solidFill>
              <a:latin typeface="Arial"/>
              <a:ea typeface="Arial"/>
              <a:cs typeface="Arial"/>
              <a:sym typeface="Arial"/>
            </a:endParaRPr>
          </a:p>
          <a:p>
            <a:pPr indent="-360045" lvl="0" marL="457200" rtl="0" algn="l">
              <a:spcBef>
                <a:spcPts val="0"/>
              </a:spcBef>
              <a:spcAft>
                <a:spcPts val="0"/>
              </a:spcAft>
              <a:buClr>
                <a:srgbClr val="C00000"/>
              </a:buClr>
              <a:buSzPts val="2070"/>
              <a:buFont typeface="Arial"/>
              <a:buAutoNum type="arabicPeriod"/>
            </a:pPr>
            <a:r>
              <a:rPr lang="en-US">
                <a:solidFill>
                  <a:srgbClr val="C00000"/>
                </a:solidFill>
                <a:latin typeface="Arial"/>
                <a:ea typeface="Arial"/>
                <a:cs typeface="Arial"/>
                <a:sym typeface="Arial"/>
              </a:rPr>
              <a:t>It also save all the medical reports as well as medications taken for future references.</a:t>
            </a:r>
            <a:endParaRPr>
              <a:solidFill>
                <a:srgbClr val="C00000"/>
              </a:solidFill>
              <a:latin typeface="Arial"/>
              <a:ea typeface="Arial"/>
              <a:cs typeface="Arial"/>
              <a:sym typeface="Arial"/>
            </a:endParaRPr>
          </a:p>
          <a:p>
            <a:pPr indent="-360045" lvl="0" marL="457200" rtl="0" algn="l">
              <a:spcBef>
                <a:spcPts val="0"/>
              </a:spcBef>
              <a:spcAft>
                <a:spcPts val="0"/>
              </a:spcAft>
              <a:buClr>
                <a:srgbClr val="C00000"/>
              </a:buClr>
              <a:buSzPts val="2070"/>
              <a:buFont typeface="Arial"/>
              <a:buAutoNum type="arabicPeriod"/>
            </a:pPr>
            <a:r>
              <a:rPr lang="en-US">
                <a:solidFill>
                  <a:srgbClr val="C00000"/>
                </a:solidFill>
                <a:latin typeface="Arial"/>
                <a:ea typeface="Arial"/>
                <a:cs typeface="Arial"/>
                <a:sym typeface="Arial"/>
              </a:rPr>
              <a:t>Appointments can also be cancelled within a certain period of time.</a:t>
            </a:r>
            <a:endParaRPr>
              <a:solidFill>
                <a:srgbClr val="C00000"/>
              </a:solidFill>
              <a:latin typeface="Arial"/>
              <a:ea typeface="Arial"/>
              <a:cs typeface="Arial"/>
              <a:sym typeface="Arial"/>
            </a:endParaRPr>
          </a:p>
          <a:p>
            <a:pPr indent="0" lvl="0" marL="0" rtl="0" algn="l">
              <a:spcBef>
                <a:spcPts val="600"/>
              </a:spcBef>
              <a:spcAft>
                <a:spcPts val="600"/>
              </a:spcAft>
              <a:buNone/>
            </a:pPr>
            <a:r>
              <a:t/>
            </a:r>
            <a:endParaRPr>
              <a:solidFill>
                <a:srgbClr val="C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6"/>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262626"/>
              </a:buClr>
              <a:buSzPts val="4400"/>
              <a:buFont typeface="Ribeye"/>
              <a:buNone/>
            </a:pPr>
            <a:r>
              <a:rPr lang="en-US">
                <a:latin typeface="Ribeye"/>
                <a:ea typeface="Ribeye"/>
                <a:cs typeface="Ribeye"/>
                <a:sym typeface="Ribeye"/>
              </a:rPr>
              <a:t>  Why “Securing the Mothers”</a:t>
            </a:r>
            <a:endParaRPr>
              <a:latin typeface="Ribeye"/>
              <a:ea typeface="Ribeye"/>
              <a:cs typeface="Ribeye"/>
              <a:sym typeface="Ribeye"/>
            </a:endParaRPr>
          </a:p>
        </p:txBody>
      </p:sp>
      <p:sp>
        <p:nvSpPr>
          <p:cNvPr id="208" name="Google Shape;208;p6"/>
          <p:cNvSpPr txBox="1"/>
          <p:nvPr>
            <p:ph idx="1" type="body"/>
          </p:nvPr>
        </p:nvSpPr>
        <p:spPr>
          <a:xfrm>
            <a:off x="766800" y="2487025"/>
            <a:ext cx="7005600" cy="32175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2760"/>
              <a:buNone/>
            </a:pPr>
            <a:r>
              <a:rPr lang="en-US" sz="2600">
                <a:solidFill>
                  <a:srgbClr val="C00000"/>
                </a:solidFill>
                <a:latin typeface="Arial"/>
                <a:ea typeface="Arial"/>
                <a:cs typeface="Arial"/>
                <a:sym typeface="Arial"/>
              </a:rPr>
              <a:t>I</a:t>
            </a:r>
            <a:r>
              <a:rPr lang="en-US" sz="2100">
                <a:solidFill>
                  <a:srgbClr val="C00000"/>
                </a:solidFill>
                <a:latin typeface="Arial"/>
                <a:ea typeface="Arial"/>
                <a:cs typeface="Arial"/>
                <a:sym typeface="Arial"/>
              </a:rPr>
              <a:t>n 2019, the infant mortality rate in India was at about 28.3 deaths per 1,000 live births.</a:t>
            </a:r>
            <a:endParaRPr sz="2100">
              <a:solidFill>
                <a:srgbClr val="C00000"/>
              </a:solidFill>
              <a:latin typeface="Arial"/>
              <a:ea typeface="Arial"/>
              <a:cs typeface="Arial"/>
              <a:sym typeface="Arial"/>
            </a:endParaRPr>
          </a:p>
          <a:p>
            <a:pPr indent="0" lvl="0" marL="0" rtl="0" algn="l">
              <a:spcBef>
                <a:spcPts val="0"/>
              </a:spcBef>
              <a:spcAft>
                <a:spcPts val="0"/>
              </a:spcAft>
              <a:buSzPts val="2760"/>
              <a:buNone/>
            </a:pPr>
            <a:r>
              <a:rPr lang="en-US" sz="2100">
                <a:solidFill>
                  <a:srgbClr val="C00000"/>
                </a:solidFill>
                <a:latin typeface="Arial"/>
                <a:ea typeface="Arial"/>
                <a:cs typeface="Arial"/>
                <a:sym typeface="Arial"/>
              </a:rPr>
              <a:t>Which is even more high upto 35 per 1000 births in some countries.</a:t>
            </a:r>
            <a:endParaRPr sz="2100">
              <a:solidFill>
                <a:srgbClr val="C00000"/>
              </a:solidFill>
              <a:latin typeface="Arial"/>
              <a:ea typeface="Arial"/>
              <a:cs typeface="Arial"/>
              <a:sym typeface="Arial"/>
            </a:endParaRPr>
          </a:p>
          <a:p>
            <a:pPr indent="0" lvl="0" marL="0" rtl="0" algn="l">
              <a:spcBef>
                <a:spcPts val="0"/>
              </a:spcBef>
              <a:spcAft>
                <a:spcPts val="0"/>
              </a:spcAft>
              <a:buSzPts val="2760"/>
              <a:buNone/>
            </a:pPr>
            <a:r>
              <a:rPr lang="en-US" sz="2100">
                <a:solidFill>
                  <a:srgbClr val="C00000"/>
                </a:solidFill>
                <a:latin typeface="Arial"/>
                <a:ea typeface="Arial"/>
                <a:cs typeface="Arial"/>
                <a:sym typeface="Arial"/>
              </a:rPr>
              <a:t>Maternal mortality rate in India is 122 recently.</a:t>
            </a:r>
            <a:endParaRPr sz="2100">
              <a:solidFill>
                <a:srgbClr val="C00000"/>
              </a:solidFill>
              <a:latin typeface="Arial"/>
              <a:ea typeface="Arial"/>
              <a:cs typeface="Arial"/>
              <a:sym typeface="Arial"/>
            </a:endParaRPr>
          </a:p>
          <a:p>
            <a:pPr indent="0" lvl="0" marL="0" rtl="0" algn="l">
              <a:lnSpc>
                <a:spcPct val="80000"/>
              </a:lnSpc>
              <a:spcBef>
                <a:spcPts val="0"/>
              </a:spcBef>
              <a:spcAft>
                <a:spcPts val="0"/>
              </a:spcAft>
              <a:buSzPts val="2346"/>
              <a:buNone/>
            </a:pPr>
            <a:r>
              <a:rPr lang="en-US" sz="2140">
                <a:solidFill>
                  <a:srgbClr val="C00000"/>
                </a:solidFill>
                <a:latin typeface="Arial"/>
                <a:ea typeface="Arial"/>
                <a:cs typeface="Arial"/>
                <a:sym typeface="Arial"/>
              </a:rPr>
              <a:t>In India the number of women and girls who die each year due to issues related to pregnancy and childbirth was nearly 35000 per year in 2017.</a:t>
            </a:r>
            <a:endParaRPr sz="2140">
              <a:solidFill>
                <a:srgbClr val="C00000"/>
              </a:solidFill>
              <a:latin typeface="Arial"/>
              <a:ea typeface="Arial"/>
              <a:cs typeface="Arial"/>
              <a:sym typeface="Arial"/>
            </a:endParaRPr>
          </a:p>
          <a:p>
            <a:pPr indent="0" lvl="0" marL="0" rtl="0" algn="l">
              <a:lnSpc>
                <a:spcPct val="80000"/>
              </a:lnSpc>
              <a:spcBef>
                <a:spcPts val="0"/>
              </a:spcBef>
              <a:spcAft>
                <a:spcPts val="0"/>
              </a:spcAft>
              <a:buSzPts val="2346"/>
              <a:buNone/>
            </a:pPr>
            <a:r>
              <a:t/>
            </a:r>
            <a:endParaRPr sz="2140">
              <a:solidFill>
                <a:srgbClr val="C00000"/>
              </a:solidFill>
              <a:latin typeface="Arial"/>
              <a:ea typeface="Arial"/>
              <a:cs typeface="Arial"/>
              <a:sym typeface="Arial"/>
            </a:endParaRPr>
          </a:p>
          <a:p>
            <a:pPr indent="0" lvl="0" marL="0" rtl="0" algn="ctr">
              <a:lnSpc>
                <a:spcPct val="80000"/>
              </a:lnSpc>
              <a:spcBef>
                <a:spcPts val="0"/>
              </a:spcBef>
              <a:spcAft>
                <a:spcPts val="0"/>
              </a:spcAft>
              <a:buSzPts val="2346"/>
              <a:buNone/>
            </a:pPr>
            <a:r>
              <a:rPr lang="en-US" sz="2040">
                <a:solidFill>
                  <a:srgbClr val="C00000"/>
                </a:solidFill>
                <a:latin typeface="Arial"/>
                <a:ea typeface="Arial"/>
                <a:cs typeface="Arial"/>
                <a:sym typeface="Arial"/>
              </a:rPr>
              <a:t>“Secure the mother” is a solution to all such problems!</a:t>
            </a:r>
            <a:endParaRPr sz="2040">
              <a:solidFill>
                <a:srgbClr val="C00000"/>
              </a:solidFill>
              <a:latin typeface="Arial"/>
              <a:ea typeface="Arial"/>
              <a:cs typeface="Arial"/>
              <a:sym typeface="Arial"/>
            </a:endParaRPr>
          </a:p>
          <a:p>
            <a:pPr indent="0" lvl="0" marL="0" rtl="0" algn="l">
              <a:lnSpc>
                <a:spcPct val="80000"/>
              </a:lnSpc>
              <a:spcBef>
                <a:spcPts val="0"/>
              </a:spcBef>
              <a:spcAft>
                <a:spcPts val="0"/>
              </a:spcAft>
              <a:buSzPts val="2346"/>
              <a:buNone/>
            </a:pPr>
            <a:r>
              <a:t/>
            </a:r>
            <a:endParaRPr sz="2140">
              <a:solidFill>
                <a:srgbClr val="C00000"/>
              </a:solidFill>
              <a:latin typeface="Arial"/>
              <a:ea typeface="Arial"/>
              <a:cs typeface="Arial"/>
              <a:sym typeface="Arial"/>
            </a:endParaRPr>
          </a:p>
          <a:p>
            <a:pPr indent="0" lvl="0" marL="0" rtl="0" algn="l">
              <a:lnSpc>
                <a:spcPct val="80000"/>
              </a:lnSpc>
              <a:spcBef>
                <a:spcPts val="0"/>
              </a:spcBef>
              <a:spcAft>
                <a:spcPts val="0"/>
              </a:spcAft>
              <a:buClr>
                <a:schemeClr val="dk1"/>
              </a:buClr>
              <a:buSzPts val="2346"/>
              <a:buFont typeface="Arial"/>
              <a:buNone/>
            </a:pPr>
            <a:r>
              <a:t/>
            </a:r>
            <a:endParaRPr sz="2140">
              <a:solidFill>
                <a:srgbClr val="C00000"/>
              </a:solidFill>
              <a:latin typeface="Arial"/>
              <a:ea typeface="Arial"/>
              <a:cs typeface="Arial"/>
              <a:sym typeface="Arial"/>
            </a:endParaRPr>
          </a:p>
          <a:p>
            <a:pPr indent="0" lvl="0" marL="0" rtl="0" algn="ctr">
              <a:spcBef>
                <a:spcPts val="1080"/>
              </a:spcBef>
              <a:spcAft>
                <a:spcPts val="0"/>
              </a:spcAft>
              <a:buSzPts val="2760"/>
              <a:buNone/>
            </a:pPr>
            <a:r>
              <a:t/>
            </a:r>
            <a:endParaRPr sz="2500">
              <a:solidFill>
                <a:srgbClr val="C00000"/>
              </a:solidFill>
              <a:latin typeface="Arial"/>
              <a:ea typeface="Arial"/>
              <a:cs typeface="Arial"/>
              <a:sym typeface="Arial"/>
            </a:endParaRPr>
          </a:p>
        </p:txBody>
      </p:sp>
      <p:pic>
        <p:nvPicPr>
          <p:cNvPr descr="Maternal Mortality and Morbidity: Definition and Causes" id="209" name="Google Shape;209;p6"/>
          <p:cNvPicPr preferRelativeResize="0"/>
          <p:nvPr/>
        </p:nvPicPr>
        <p:blipFill rotWithShape="1">
          <a:blip r:embed="rId3">
            <a:alphaModFix/>
          </a:blip>
          <a:srcRect b="0" l="0" r="0" t="0"/>
          <a:stretch/>
        </p:blipFill>
        <p:spPr>
          <a:xfrm>
            <a:off x="7643800" y="2673525"/>
            <a:ext cx="3743326" cy="2644450"/>
          </a:xfrm>
          <a:prstGeom prst="rect">
            <a:avLst/>
          </a:prstGeom>
          <a:noFill/>
          <a:ln>
            <a:noFill/>
          </a:ln>
          <a:effectLst>
            <a:outerShdw blurRad="292100" rotWithShape="0" algn="tl" dir="2700000" dist="139700">
              <a:srgbClr val="333333">
                <a:alpha val="64709"/>
              </a:srgbClr>
            </a:outerShdw>
          </a:effectLst>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5"/>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262626"/>
              </a:buClr>
              <a:buSzPts val="4400"/>
              <a:buFont typeface="Ribeye"/>
              <a:buNone/>
            </a:pPr>
            <a:r>
              <a:rPr lang="en-US">
                <a:latin typeface="Ribeye"/>
                <a:ea typeface="Ribeye"/>
                <a:cs typeface="Ribeye"/>
                <a:sym typeface="Ribeye"/>
              </a:rPr>
              <a:t>        Target Users (India)</a:t>
            </a:r>
            <a:endParaRPr>
              <a:latin typeface="Ribeye"/>
              <a:ea typeface="Ribeye"/>
              <a:cs typeface="Ribeye"/>
              <a:sym typeface="Ribeye"/>
            </a:endParaRPr>
          </a:p>
        </p:txBody>
      </p:sp>
      <p:sp>
        <p:nvSpPr>
          <p:cNvPr id="215" name="Google Shape;215;p5"/>
          <p:cNvSpPr txBox="1"/>
          <p:nvPr/>
        </p:nvSpPr>
        <p:spPr>
          <a:xfrm>
            <a:off x="1438279" y="2760775"/>
            <a:ext cx="9291600" cy="3047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C00000"/>
                </a:solidFill>
              </a:rPr>
              <a:t>    In 2019, number of births for India was 24,116.02 thousands.</a:t>
            </a:r>
            <a:endParaRPr sz="2400">
              <a:solidFill>
                <a:srgbClr val="C00000"/>
              </a:solidFill>
            </a:endParaRPr>
          </a:p>
          <a:p>
            <a:pPr indent="0" lvl="0" marL="0" marR="0" rtl="0" algn="l">
              <a:spcBef>
                <a:spcPts val="0"/>
              </a:spcBef>
              <a:spcAft>
                <a:spcPts val="0"/>
              </a:spcAft>
              <a:buNone/>
            </a:pPr>
            <a:r>
              <a:rPr lang="en-US" sz="2400">
                <a:solidFill>
                  <a:srgbClr val="C00000"/>
                </a:solidFill>
              </a:rPr>
              <a:t>    In  Age group of 25-34 years </a:t>
            </a:r>
            <a:r>
              <a:rPr lang="en-US" sz="2400">
                <a:solidFill>
                  <a:srgbClr val="C00000"/>
                </a:solidFill>
              </a:rPr>
              <a:t>34% of users </a:t>
            </a:r>
            <a:r>
              <a:rPr lang="en-US" sz="2400">
                <a:solidFill>
                  <a:srgbClr val="C00000"/>
                </a:solidFill>
              </a:rPr>
              <a:t>own a smartphone.</a:t>
            </a:r>
            <a:endParaRPr sz="2400">
              <a:solidFill>
                <a:srgbClr val="C00000"/>
              </a:solidFill>
            </a:endParaRPr>
          </a:p>
          <a:p>
            <a:pPr indent="0" lvl="0" marL="0" marR="0" rtl="0" algn="l">
              <a:spcBef>
                <a:spcPts val="0"/>
              </a:spcBef>
              <a:spcAft>
                <a:spcPts val="0"/>
              </a:spcAft>
              <a:buClr>
                <a:schemeClr val="dk1"/>
              </a:buClr>
              <a:buSzPts val="1100"/>
              <a:buFont typeface="Arial"/>
              <a:buNone/>
            </a:pPr>
            <a:r>
              <a:rPr lang="en-US" sz="2400">
                <a:solidFill>
                  <a:srgbClr val="C00000"/>
                </a:solidFill>
              </a:rPr>
              <a:t>    In Age group of 35-44 years 20%  </a:t>
            </a:r>
            <a:r>
              <a:rPr lang="en-US" sz="2400">
                <a:solidFill>
                  <a:srgbClr val="C00000"/>
                </a:solidFill>
              </a:rPr>
              <a:t>of users own a smartphone.</a:t>
            </a:r>
            <a:endParaRPr sz="2400">
              <a:solidFill>
                <a:srgbClr val="C00000"/>
              </a:solidFill>
            </a:endParaRPr>
          </a:p>
          <a:p>
            <a:pPr indent="0" lvl="0" marL="0" marR="0" rtl="0" algn="l">
              <a:spcBef>
                <a:spcPts val="0"/>
              </a:spcBef>
              <a:spcAft>
                <a:spcPts val="0"/>
              </a:spcAft>
              <a:buNone/>
            </a:pPr>
            <a:r>
              <a:rPr lang="en-US" sz="2400">
                <a:solidFill>
                  <a:srgbClr val="C00000"/>
                </a:solidFill>
              </a:rPr>
              <a:t>    In Age group of 45 and above 10% of users </a:t>
            </a:r>
            <a:r>
              <a:rPr lang="en-US" sz="2400">
                <a:solidFill>
                  <a:srgbClr val="C00000"/>
                </a:solidFill>
              </a:rPr>
              <a:t>own a smartphone.</a:t>
            </a:r>
            <a:endParaRPr sz="2400">
              <a:solidFill>
                <a:srgbClr val="C00000"/>
              </a:solidFill>
            </a:endParaRPr>
          </a:p>
          <a:p>
            <a:pPr indent="0" lvl="0" marL="0" marR="0" rtl="0" algn="l">
              <a:spcBef>
                <a:spcPts val="0"/>
              </a:spcBef>
              <a:spcAft>
                <a:spcPts val="0"/>
              </a:spcAft>
              <a:buNone/>
            </a:pPr>
            <a:r>
              <a:t/>
            </a:r>
            <a:endParaRPr sz="2400">
              <a:solidFill>
                <a:srgbClr val="C00000"/>
              </a:solidFill>
            </a:endParaRPr>
          </a:p>
          <a:p>
            <a:pPr indent="0" lvl="0" marL="0" marR="0" rtl="0" algn="l">
              <a:spcBef>
                <a:spcPts val="0"/>
              </a:spcBef>
              <a:spcAft>
                <a:spcPts val="0"/>
              </a:spcAft>
              <a:buClr>
                <a:schemeClr val="dk1"/>
              </a:buClr>
              <a:buSzPts val="1100"/>
              <a:buFont typeface="Arial"/>
              <a:buNone/>
            </a:pPr>
            <a:r>
              <a:rPr lang="en-US" sz="2400">
                <a:solidFill>
                  <a:srgbClr val="C00000"/>
                </a:solidFill>
              </a:rPr>
              <a:t> Even if we consider 10% of target users the number is quite high.</a:t>
            </a:r>
            <a:endParaRPr sz="2400">
              <a:solidFill>
                <a:srgbClr val="C00000"/>
              </a:solidFill>
            </a:endParaRPr>
          </a:p>
          <a:p>
            <a:pPr indent="0" lvl="0" marL="0" marR="0" rtl="0" algn="l">
              <a:spcBef>
                <a:spcPts val="0"/>
              </a:spcBef>
              <a:spcAft>
                <a:spcPts val="0"/>
              </a:spcAft>
              <a:buNone/>
            </a:pPr>
            <a:r>
              <a:t/>
            </a:r>
            <a:endParaRPr sz="2400">
              <a:solidFill>
                <a:srgbClr val="C00000"/>
              </a:solidFill>
            </a:endParaRPr>
          </a:p>
          <a:p>
            <a:pPr indent="0" lvl="0" marL="0" marR="0" rtl="0" algn="l">
              <a:spcBef>
                <a:spcPts val="0"/>
              </a:spcBef>
              <a:spcAft>
                <a:spcPts val="0"/>
              </a:spcAft>
              <a:buNone/>
            </a:pPr>
            <a:r>
              <a:rPr lang="en-US" sz="2400">
                <a:solidFill>
                  <a:srgbClr val="C00000"/>
                </a:solidFill>
              </a:rPr>
              <a:t>   </a:t>
            </a:r>
            <a:endParaRPr sz="2400">
              <a:solidFill>
                <a:srgbClr val="C00000"/>
              </a:solidFill>
            </a:endParaRPr>
          </a:p>
          <a:p>
            <a:pPr indent="0" lvl="0" marL="0" marR="0" rtl="0" algn="l">
              <a:spcBef>
                <a:spcPts val="0"/>
              </a:spcBef>
              <a:spcAft>
                <a:spcPts val="0"/>
              </a:spcAft>
              <a:buNone/>
            </a:pPr>
            <a:r>
              <a:rPr lang="en-US" sz="2400">
                <a:solidFill>
                  <a:srgbClr val="C00000"/>
                </a:solidFill>
              </a:rPr>
              <a:t>  </a:t>
            </a:r>
            <a:endParaRPr sz="2400">
              <a:solidFill>
                <a:srgbClr val="C00000"/>
              </a:solidFill>
            </a:endParaRPr>
          </a:p>
          <a:p>
            <a:pPr indent="0" lvl="0" marL="0" marR="0" rtl="0" algn="l">
              <a:spcBef>
                <a:spcPts val="0"/>
              </a:spcBef>
              <a:spcAft>
                <a:spcPts val="0"/>
              </a:spcAft>
              <a:buNone/>
            </a:pPr>
            <a:r>
              <a:rPr lang="en-US" sz="2400">
                <a:solidFill>
                  <a:srgbClr val="C00000"/>
                </a:solidFill>
              </a:rPr>
              <a:t> </a:t>
            </a:r>
            <a:endParaRPr sz="2400">
              <a:solidFill>
                <a:srgbClr val="C00000"/>
              </a:solidFill>
            </a:endParaRPr>
          </a:p>
          <a:p>
            <a:pPr indent="0" lvl="0" marL="0" marR="0" rtl="0" algn="l">
              <a:spcBef>
                <a:spcPts val="0"/>
              </a:spcBef>
              <a:spcAft>
                <a:spcPts val="0"/>
              </a:spcAft>
              <a:buNone/>
            </a:pPr>
            <a:r>
              <a:t/>
            </a:r>
            <a:endParaRPr sz="2400">
              <a:solidFill>
                <a:srgbClr val="C0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Organic">
  <a:themeElements>
    <a:clrScheme name="Organic">
      <a:dk1>
        <a:srgbClr val="000000"/>
      </a:dk1>
      <a:lt1>
        <a:srgbClr val="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2020-11-25T19:40:40Z</dcterms:created>
  <dc:creator>Aayushi Gupta</dc:creator>
</cp:coreProperties>
</file>

<file path=docProps/custom.xml><?xml version="1.0" encoding="utf-8"?>
<Properties xmlns="http://schemas.openxmlformats.org/officeDocument/2006/custom-properties" xmlns:vt="http://schemas.openxmlformats.org/officeDocument/2006/docPropsVTypes">
  <property fmtid="{D5CDD505-2E9C-101B-9397-08002B2CF9AE}" name="NXPowerLiteLastOptimized" pid="2">
    <vt:lpwstr>1535777</vt:lpwstr>
  </property>
  <property fmtid="{D5CDD505-2E9C-101B-9397-08002B2CF9AE}" name="NXPowerLiteSettings" pid="3">
    <vt:lpwstr>C7000400038000</vt:lpwstr>
  </property>
  <property fmtid="{D5CDD505-2E9C-101B-9397-08002B2CF9AE}" name="NXPowerLiteVersion" pid="4">
    <vt:lpwstr>S9.0.1</vt:lpwstr>
  </property>
</Properties>
</file>