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999317-EE33-4A98-813A-F265B7C47213}"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DDB1C-5FB0-4E07-B57D-C8F27F44F4C4}" type="slidenum">
              <a:rPr lang="en-US" smtClean="0"/>
              <a:t>‹#›</a:t>
            </a:fld>
            <a:endParaRPr lang="en-US"/>
          </a:p>
        </p:txBody>
      </p:sp>
    </p:spTree>
    <p:extLst>
      <p:ext uri="{BB962C8B-B14F-4D97-AF65-F5344CB8AC3E}">
        <p14:creationId xmlns:p14="http://schemas.microsoft.com/office/powerpoint/2010/main" val="18976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99317-EE33-4A98-813A-F265B7C47213}"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DDB1C-5FB0-4E07-B57D-C8F27F44F4C4}" type="slidenum">
              <a:rPr lang="en-US" smtClean="0"/>
              <a:t>‹#›</a:t>
            </a:fld>
            <a:endParaRPr lang="en-US"/>
          </a:p>
        </p:txBody>
      </p:sp>
    </p:spTree>
    <p:extLst>
      <p:ext uri="{BB962C8B-B14F-4D97-AF65-F5344CB8AC3E}">
        <p14:creationId xmlns:p14="http://schemas.microsoft.com/office/powerpoint/2010/main" val="473079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99317-EE33-4A98-813A-F265B7C47213}"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DDB1C-5FB0-4E07-B57D-C8F27F44F4C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18443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99317-EE33-4A98-813A-F265B7C47213}"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DDB1C-5FB0-4E07-B57D-C8F27F44F4C4}" type="slidenum">
              <a:rPr lang="en-US" smtClean="0"/>
              <a:t>‹#›</a:t>
            </a:fld>
            <a:endParaRPr lang="en-US"/>
          </a:p>
        </p:txBody>
      </p:sp>
    </p:spTree>
    <p:extLst>
      <p:ext uri="{BB962C8B-B14F-4D97-AF65-F5344CB8AC3E}">
        <p14:creationId xmlns:p14="http://schemas.microsoft.com/office/powerpoint/2010/main" val="2414649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99317-EE33-4A98-813A-F265B7C47213}"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DDB1C-5FB0-4E07-B57D-C8F27F44F4C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8701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99317-EE33-4A98-813A-F265B7C47213}"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DDB1C-5FB0-4E07-B57D-C8F27F44F4C4}" type="slidenum">
              <a:rPr lang="en-US" smtClean="0"/>
              <a:t>‹#›</a:t>
            </a:fld>
            <a:endParaRPr lang="en-US"/>
          </a:p>
        </p:txBody>
      </p:sp>
    </p:spTree>
    <p:extLst>
      <p:ext uri="{BB962C8B-B14F-4D97-AF65-F5344CB8AC3E}">
        <p14:creationId xmlns:p14="http://schemas.microsoft.com/office/powerpoint/2010/main" val="3576357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99317-EE33-4A98-813A-F265B7C47213}"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DDB1C-5FB0-4E07-B57D-C8F27F44F4C4}" type="slidenum">
              <a:rPr lang="en-US" smtClean="0"/>
              <a:t>‹#›</a:t>
            </a:fld>
            <a:endParaRPr lang="en-US"/>
          </a:p>
        </p:txBody>
      </p:sp>
    </p:spTree>
    <p:extLst>
      <p:ext uri="{BB962C8B-B14F-4D97-AF65-F5344CB8AC3E}">
        <p14:creationId xmlns:p14="http://schemas.microsoft.com/office/powerpoint/2010/main" val="1187834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99317-EE33-4A98-813A-F265B7C47213}"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DDB1C-5FB0-4E07-B57D-C8F27F44F4C4}" type="slidenum">
              <a:rPr lang="en-US" smtClean="0"/>
              <a:t>‹#›</a:t>
            </a:fld>
            <a:endParaRPr lang="en-US"/>
          </a:p>
        </p:txBody>
      </p:sp>
    </p:spTree>
    <p:extLst>
      <p:ext uri="{BB962C8B-B14F-4D97-AF65-F5344CB8AC3E}">
        <p14:creationId xmlns:p14="http://schemas.microsoft.com/office/powerpoint/2010/main" val="175446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999317-EE33-4A98-813A-F265B7C47213}"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DDB1C-5FB0-4E07-B57D-C8F27F44F4C4}" type="slidenum">
              <a:rPr lang="en-US" smtClean="0"/>
              <a:t>‹#›</a:t>
            </a:fld>
            <a:endParaRPr lang="en-US"/>
          </a:p>
        </p:txBody>
      </p:sp>
    </p:spTree>
    <p:extLst>
      <p:ext uri="{BB962C8B-B14F-4D97-AF65-F5344CB8AC3E}">
        <p14:creationId xmlns:p14="http://schemas.microsoft.com/office/powerpoint/2010/main" val="674714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999317-EE33-4A98-813A-F265B7C47213}" type="datetimeFigureOut">
              <a:rPr lang="en-US" smtClean="0"/>
              <a:t>11/30/2020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DDB1C-5FB0-4E07-B57D-C8F27F44F4C4}" type="slidenum">
              <a:rPr lang="en-US" smtClean="0"/>
              <a:t>‹#›</a:t>
            </a:fld>
            <a:endParaRPr lang="en-US"/>
          </a:p>
        </p:txBody>
      </p:sp>
    </p:spTree>
    <p:extLst>
      <p:ext uri="{BB962C8B-B14F-4D97-AF65-F5344CB8AC3E}">
        <p14:creationId xmlns:p14="http://schemas.microsoft.com/office/powerpoint/2010/main" val="68556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999317-EE33-4A98-813A-F265B7C47213}"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DDB1C-5FB0-4E07-B57D-C8F27F44F4C4}" type="slidenum">
              <a:rPr lang="en-US" smtClean="0"/>
              <a:t>‹#›</a:t>
            </a:fld>
            <a:endParaRPr lang="en-US"/>
          </a:p>
        </p:txBody>
      </p:sp>
    </p:spTree>
    <p:extLst>
      <p:ext uri="{BB962C8B-B14F-4D97-AF65-F5344CB8AC3E}">
        <p14:creationId xmlns:p14="http://schemas.microsoft.com/office/powerpoint/2010/main" val="56849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999317-EE33-4A98-813A-F265B7C47213}" type="datetimeFigureOut">
              <a:rPr lang="en-US" smtClean="0"/>
              <a:t>11/30/2020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8DDB1C-5FB0-4E07-B57D-C8F27F44F4C4}" type="slidenum">
              <a:rPr lang="en-US" smtClean="0"/>
              <a:t>‹#›</a:t>
            </a:fld>
            <a:endParaRPr lang="en-US"/>
          </a:p>
        </p:txBody>
      </p:sp>
    </p:spTree>
    <p:extLst>
      <p:ext uri="{BB962C8B-B14F-4D97-AF65-F5344CB8AC3E}">
        <p14:creationId xmlns:p14="http://schemas.microsoft.com/office/powerpoint/2010/main" val="370469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999317-EE33-4A98-813A-F265B7C47213}" type="datetimeFigureOut">
              <a:rPr lang="en-US" smtClean="0"/>
              <a:t>11/30/2020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8DDB1C-5FB0-4E07-B57D-C8F27F44F4C4}" type="slidenum">
              <a:rPr lang="en-US" smtClean="0"/>
              <a:t>‹#›</a:t>
            </a:fld>
            <a:endParaRPr lang="en-US"/>
          </a:p>
        </p:txBody>
      </p:sp>
    </p:spTree>
    <p:extLst>
      <p:ext uri="{BB962C8B-B14F-4D97-AF65-F5344CB8AC3E}">
        <p14:creationId xmlns:p14="http://schemas.microsoft.com/office/powerpoint/2010/main" val="87208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99317-EE33-4A98-813A-F265B7C47213}" type="datetimeFigureOut">
              <a:rPr lang="en-US" smtClean="0"/>
              <a:t>11/30/2020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8DDB1C-5FB0-4E07-B57D-C8F27F44F4C4}" type="slidenum">
              <a:rPr lang="en-US" smtClean="0"/>
              <a:t>‹#›</a:t>
            </a:fld>
            <a:endParaRPr lang="en-US"/>
          </a:p>
        </p:txBody>
      </p:sp>
    </p:spTree>
    <p:extLst>
      <p:ext uri="{BB962C8B-B14F-4D97-AF65-F5344CB8AC3E}">
        <p14:creationId xmlns:p14="http://schemas.microsoft.com/office/powerpoint/2010/main" val="377042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999317-EE33-4A98-813A-F265B7C47213}"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DDB1C-5FB0-4E07-B57D-C8F27F44F4C4}" type="slidenum">
              <a:rPr lang="en-US" smtClean="0"/>
              <a:t>‹#›</a:t>
            </a:fld>
            <a:endParaRPr lang="en-US"/>
          </a:p>
        </p:txBody>
      </p:sp>
    </p:spTree>
    <p:extLst>
      <p:ext uri="{BB962C8B-B14F-4D97-AF65-F5344CB8AC3E}">
        <p14:creationId xmlns:p14="http://schemas.microsoft.com/office/powerpoint/2010/main" val="380051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999317-EE33-4A98-813A-F265B7C47213}" type="datetimeFigureOut">
              <a:rPr lang="en-US" smtClean="0"/>
              <a:t>11/30/2020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DDB1C-5FB0-4E07-B57D-C8F27F44F4C4}" type="slidenum">
              <a:rPr lang="en-US" smtClean="0"/>
              <a:t>‹#›</a:t>
            </a:fld>
            <a:endParaRPr lang="en-US"/>
          </a:p>
        </p:txBody>
      </p:sp>
    </p:spTree>
    <p:extLst>
      <p:ext uri="{BB962C8B-B14F-4D97-AF65-F5344CB8AC3E}">
        <p14:creationId xmlns:p14="http://schemas.microsoft.com/office/powerpoint/2010/main" val="1294798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999317-EE33-4A98-813A-F265B7C47213}" type="datetimeFigureOut">
              <a:rPr lang="en-US" smtClean="0"/>
              <a:t>11/30/2020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8DDB1C-5FB0-4E07-B57D-C8F27F44F4C4}" type="slidenum">
              <a:rPr lang="en-US" smtClean="0"/>
              <a:t>‹#›</a:t>
            </a:fld>
            <a:endParaRPr lang="en-US"/>
          </a:p>
        </p:txBody>
      </p:sp>
    </p:spTree>
    <p:extLst>
      <p:ext uri="{BB962C8B-B14F-4D97-AF65-F5344CB8AC3E}">
        <p14:creationId xmlns:p14="http://schemas.microsoft.com/office/powerpoint/2010/main" val="21359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BB31-8DED-43A9-B070-B35E92E36686}"/>
              </a:ext>
            </a:extLst>
          </p:cNvPr>
          <p:cNvSpPr>
            <a:spLocks noGrp="1"/>
          </p:cNvSpPr>
          <p:nvPr>
            <p:ph type="ctrTitle"/>
          </p:nvPr>
        </p:nvSpPr>
        <p:spPr>
          <a:xfrm>
            <a:off x="1707070" y="1536784"/>
            <a:ext cx="7766936" cy="1646302"/>
          </a:xfrm>
        </p:spPr>
        <p:txBody>
          <a:bodyPr/>
          <a:lstStyle/>
          <a:p>
            <a:pPr algn="ctr"/>
            <a:endParaRPr lang="en-US" dirty="0"/>
          </a:p>
        </p:txBody>
      </p:sp>
      <p:sp>
        <p:nvSpPr>
          <p:cNvPr id="3" name="Subtitle 2">
            <a:extLst>
              <a:ext uri="{FF2B5EF4-FFF2-40B4-BE49-F238E27FC236}">
                <a16:creationId xmlns:a16="http://schemas.microsoft.com/office/drawing/2014/main" id="{147DEF30-EA5B-4D20-A661-8878D976F23C}"/>
              </a:ext>
            </a:extLst>
          </p:cNvPr>
          <p:cNvSpPr>
            <a:spLocks noGrp="1"/>
          </p:cNvSpPr>
          <p:nvPr>
            <p:ph type="subTitle" idx="1"/>
          </p:nvPr>
        </p:nvSpPr>
        <p:spPr>
          <a:xfrm>
            <a:off x="1707070" y="4579120"/>
            <a:ext cx="7766936" cy="1096899"/>
          </a:xfrm>
        </p:spPr>
        <p:txBody>
          <a:bodyPr/>
          <a:lstStyle/>
          <a:p>
            <a:pPr algn="ctr"/>
            <a:r>
              <a:rPr lang="en-US" dirty="0"/>
              <a:t>- Project under Code Innovation Series Hackathon</a:t>
            </a:r>
          </a:p>
          <a:p>
            <a:pPr algn="ctr"/>
            <a:r>
              <a:rPr lang="en-US" dirty="0"/>
              <a:t>- Team – </a:t>
            </a:r>
            <a:r>
              <a:rPr lang="en-US" dirty="0" err="1"/>
              <a:t>Py_Chasers</a:t>
            </a:r>
            <a:r>
              <a:rPr lang="en-US" dirty="0"/>
              <a:t> </a:t>
            </a:r>
          </a:p>
        </p:txBody>
      </p:sp>
      <p:pic>
        <p:nvPicPr>
          <p:cNvPr id="5" name="Picture 4">
            <a:extLst>
              <a:ext uri="{FF2B5EF4-FFF2-40B4-BE49-F238E27FC236}">
                <a16:creationId xmlns:a16="http://schemas.microsoft.com/office/drawing/2014/main" id="{69B4FC8D-EE7D-460D-861E-C89C264B6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5737" y="-568376"/>
            <a:ext cx="7069602" cy="7069602"/>
          </a:xfrm>
          <a:prstGeom prst="rect">
            <a:avLst/>
          </a:prstGeom>
        </p:spPr>
      </p:pic>
    </p:spTree>
    <p:extLst>
      <p:ext uri="{BB962C8B-B14F-4D97-AF65-F5344CB8AC3E}">
        <p14:creationId xmlns:p14="http://schemas.microsoft.com/office/powerpoint/2010/main" val="232560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7EE8-3CA2-445C-9B6B-ECD1FD33C7E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C44D636-1417-47EF-8FBA-9733BD96FD83}"/>
              </a:ext>
            </a:extLst>
          </p:cNvPr>
          <p:cNvSpPr>
            <a:spLocks noGrp="1"/>
          </p:cNvSpPr>
          <p:nvPr>
            <p:ph idx="1"/>
          </p:nvPr>
        </p:nvSpPr>
        <p:spPr>
          <a:xfrm>
            <a:off x="677334" y="2160589"/>
            <a:ext cx="8596668" cy="4464146"/>
          </a:xfrm>
        </p:spPr>
        <p:txBody>
          <a:bodyPr>
            <a:normAutofit fontScale="85000" lnSpcReduction="20000"/>
          </a:bodyPr>
          <a:lstStyle/>
          <a:p>
            <a:pPr marL="0" indent="0">
              <a:buNone/>
            </a:pPr>
            <a:r>
              <a:rPr lang="en-US" sz="4100" b="1" dirty="0"/>
              <a:t>Education</a:t>
            </a:r>
          </a:p>
          <a:p>
            <a:endParaRPr lang="en-US" dirty="0"/>
          </a:p>
          <a:p>
            <a:r>
              <a:rPr lang="en-US" dirty="0"/>
              <a:t>Create solutions to deal with these challenges faced by the users:</a:t>
            </a:r>
          </a:p>
          <a:p>
            <a:endParaRPr lang="en-US" dirty="0"/>
          </a:p>
          <a:p>
            <a:r>
              <a:rPr lang="en-US" dirty="0"/>
              <a:t>1. Transforming learning into Amazing e-learning Experiences.</a:t>
            </a:r>
          </a:p>
          <a:p>
            <a:endParaRPr lang="en-US" dirty="0"/>
          </a:p>
          <a:p>
            <a:r>
              <a:rPr lang="en-US" dirty="0"/>
              <a:t>2. Lack Of Learner Motivation And Engagement.</a:t>
            </a:r>
          </a:p>
          <a:p>
            <a:endParaRPr lang="en-US" dirty="0"/>
          </a:p>
          <a:p>
            <a:r>
              <a:rPr lang="en-US" dirty="0"/>
              <a:t>3. Staying Up-To-Date With Modern Tech.</a:t>
            </a:r>
          </a:p>
          <a:p>
            <a:endParaRPr lang="en-US" dirty="0"/>
          </a:p>
          <a:p>
            <a:r>
              <a:rPr lang="en-US" dirty="0"/>
              <a:t>4. Designing e-learning Courses For Different Generations.</a:t>
            </a:r>
          </a:p>
          <a:p>
            <a:endParaRPr lang="en-US" dirty="0"/>
          </a:p>
          <a:p>
            <a:r>
              <a:rPr lang="en-US" dirty="0"/>
              <a:t>5. Measurable learning outcomes.</a:t>
            </a:r>
          </a:p>
        </p:txBody>
      </p:sp>
    </p:spTree>
    <p:extLst>
      <p:ext uri="{BB962C8B-B14F-4D97-AF65-F5344CB8AC3E}">
        <p14:creationId xmlns:p14="http://schemas.microsoft.com/office/powerpoint/2010/main" val="796013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A599-72D5-4CC6-BA7B-9E4495448056}"/>
              </a:ext>
            </a:extLst>
          </p:cNvPr>
          <p:cNvSpPr>
            <a:spLocks noGrp="1"/>
          </p:cNvSpPr>
          <p:nvPr>
            <p:ph type="title"/>
          </p:nvPr>
        </p:nvSpPr>
        <p:spPr/>
        <p:txBody>
          <a:bodyPr/>
          <a:lstStyle/>
          <a:p>
            <a:r>
              <a:rPr lang="en-US" dirty="0"/>
              <a:t>Our Solution</a:t>
            </a:r>
          </a:p>
        </p:txBody>
      </p:sp>
      <p:sp>
        <p:nvSpPr>
          <p:cNvPr id="3" name="Content Placeholder 2">
            <a:extLst>
              <a:ext uri="{FF2B5EF4-FFF2-40B4-BE49-F238E27FC236}">
                <a16:creationId xmlns:a16="http://schemas.microsoft.com/office/drawing/2014/main" id="{0FE5C1B0-A416-4991-8663-5F9626951EC8}"/>
              </a:ext>
            </a:extLst>
          </p:cNvPr>
          <p:cNvSpPr>
            <a:spLocks noGrp="1"/>
          </p:cNvSpPr>
          <p:nvPr>
            <p:ph idx="1"/>
          </p:nvPr>
        </p:nvSpPr>
        <p:spPr>
          <a:xfrm>
            <a:off x="677333" y="1390261"/>
            <a:ext cx="9670315" cy="5467739"/>
          </a:xfrm>
        </p:spPr>
        <p:txBody>
          <a:bodyPr>
            <a:normAutofit/>
          </a:bodyPr>
          <a:lstStyle/>
          <a:p>
            <a:r>
              <a:rPr lang="en-US" dirty="0"/>
              <a:t>We suggest a solution by making an desktop application for a wide range of people be it a Student, Job Professional, Educator, Recruiter.</a:t>
            </a:r>
          </a:p>
          <a:p>
            <a:r>
              <a:rPr lang="en-US" dirty="0"/>
              <a:t>The UI of the application is made to suit people of all ages which makes the E learning experience fun.</a:t>
            </a:r>
          </a:p>
          <a:p>
            <a:r>
              <a:rPr lang="en-US" dirty="0"/>
              <a:t>There are quizzes for the topics of a wide range of Tech Stacks to choose from which are up to date with the modern technologies and are also relevant to the questions asked in the interviews of the major MNC's. This helps the students to tackle lack of learner motivation and the progress of these quizzes is duly noted and helps the recruiters to filter the best of the best for the post. The daily quizzes are open for a person to attempt at any time at his/her speed, this learner model is such that it accommodates different learner needs and helps one to learn at their own speed. People can apply for jobs by searching in their relevant field. Recruiters can also post jobs for a particular post.  </a:t>
            </a:r>
          </a:p>
          <a:p>
            <a:r>
              <a:rPr lang="en-US" dirty="0"/>
              <a:t>The application also has a smooth one time sign up and sign in feature with </a:t>
            </a:r>
            <a:r>
              <a:rPr lang="en-US" b="1" dirty="0"/>
              <a:t>MD5 password hashing</a:t>
            </a:r>
            <a:r>
              <a:rPr lang="en-US" dirty="0"/>
              <a:t> which ensures the security of the Password being entered. Moreover, the user also gets an automated email whenever he or she registers in the app for the first time.</a:t>
            </a:r>
          </a:p>
          <a:p>
            <a:pPr marL="0" indent="0">
              <a:buNone/>
            </a:pPr>
            <a:endParaRPr lang="en-US" dirty="0"/>
          </a:p>
        </p:txBody>
      </p:sp>
    </p:spTree>
    <p:extLst>
      <p:ext uri="{BB962C8B-B14F-4D97-AF65-F5344CB8AC3E}">
        <p14:creationId xmlns:p14="http://schemas.microsoft.com/office/powerpoint/2010/main" val="135422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FB4EA-88B7-4436-92DE-72E28007C6D5}"/>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A806CDEC-F716-414B-A5EA-D8BD048B68E3}"/>
              </a:ext>
            </a:extLst>
          </p:cNvPr>
          <p:cNvSpPr>
            <a:spLocks noGrp="1"/>
          </p:cNvSpPr>
          <p:nvPr>
            <p:ph idx="1"/>
          </p:nvPr>
        </p:nvSpPr>
        <p:spPr>
          <a:xfrm>
            <a:off x="677334" y="1930401"/>
            <a:ext cx="8596668" cy="4796970"/>
          </a:xfrm>
        </p:spPr>
        <p:txBody>
          <a:bodyPr>
            <a:normAutofit/>
          </a:bodyPr>
          <a:lstStyle/>
          <a:p>
            <a:pPr marL="0" indent="0">
              <a:buNone/>
            </a:pPr>
            <a:endParaRPr lang="en-US" dirty="0"/>
          </a:p>
          <a:p>
            <a:r>
              <a:rPr lang="en-US" dirty="0"/>
              <a:t>This is an desktop application for a wide range of people be it a Student, Job Professional, Educator, Recruiter. </a:t>
            </a:r>
          </a:p>
          <a:p>
            <a:r>
              <a:rPr lang="en-US" dirty="0"/>
              <a:t>The UI of the application is made to suit people of all ages which makes the E learning experience fun.</a:t>
            </a:r>
          </a:p>
          <a:p>
            <a:r>
              <a:rPr lang="en-US" dirty="0"/>
              <a:t>We know that in every other educational website or something, they promotes only their content. And if the user searches for free content on the Google there is a lot of variety available which confuses the user to what to do and from where to do.</a:t>
            </a:r>
          </a:p>
          <a:p>
            <a:r>
              <a:rPr lang="en-US" dirty="0"/>
              <a:t>Thus, one of the most admirable feature of the application is that it provides the suggestions to the content available over the internet, which is the best out of the best  without any promotion of one website or channel. We provide the best and reliable content which is present on the internet and from where our user can directly learn what he wants to do, without any sort of confusion.</a:t>
            </a:r>
          </a:p>
        </p:txBody>
      </p:sp>
    </p:spTree>
    <p:extLst>
      <p:ext uri="{BB962C8B-B14F-4D97-AF65-F5344CB8AC3E}">
        <p14:creationId xmlns:p14="http://schemas.microsoft.com/office/powerpoint/2010/main" val="271240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AA33-5596-444B-8A0A-70AE86575BED}"/>
              </a:ext>
            </a:extLst>
          </p:cNvPr>
          <p:cNvSpPr>
            <a:spLocks noGrp="1"/>
          </p:cNvSpPr>
          <p:nvPr>
            <p:ph type="title"/>
          </p:nvPr>
        </p:nvSpPr>
        <p:spPr/>
        <p:txBody>
          <a:bodyPr/>
          <a:lstStyle/>
          <a:p>
            <a:r>
              <a:rPr lang="en-US" dirty="0"/>
              <a:t>Tech Stacks</a:t>
            </a:r>
          </a:p>
        </p:txBody>
      </p:sp>
      <p:sp>
        <p:nvSpPr>
          <p:cNvPr id="3" name="Content Placeholder 2">
            <a:extLst>
              <a:ext uri="{FF2B5EF4-FFF2-40B4-BE49-F238E27FC236}">
                <a16:creationId xmlns:a16="http://schemas.microsoft.com/office/drawing/2014/main" id="{F1625F6F-3837-4F98-BA00-4D2F54A0573A}"/>
              </a:ext>
            </a:extLst>
          </p:cNvPr>
          <p:cNvSpPr>
            <a:spLocks noGrp="1"/>
          </p:cNvSpPr>
          <p:nvPr>
            <p:ph idx="1"/>
          </p:nvPr>
        </p:nvSpPr>
        <p:spPr/>
        <p:txBody>
          <a:bodyPr>
            <a:normAutofit/>
          </a:bodyPr>
          <a:lstStyle/>
          <a:p>
            <a:pPr>
              <a:lnSpc>
                <a:spcPct val="300000"/>
              </a:lnSpc>
            </a:pPr>
            <a:r>
              <a:rPr lang="en-US" sz="3200" dirty="0"/>
              <a:t> </a:t>
            </a:r>
          </a:p>
          <a:p>
            <a:pPr>
              <a:lnSpc>
                <a:spcPct val="300000"/>
              </a:lnSpc>
            </a:pPr>
            <a:r>
              <a:rPr lang="en-US" sz="3200" dirty="0"/>
              <a:t>   </a:t>
            </a:r>
          </a:p>
          <a:p>
            <a:pPr>
              <a:lnSpc>
                <a:spcPct val="300000"/>
              </a:lnSpc>
            </a:pPr>
            <a:endParaRPr lang="en-US" sz="3200" dirty="0"/>
          </a:p>
        </p:txBody>
      </p:sp>
      <p:pic>
        <p:nvPicPr>
          <p:cNvPr id="1028" name="Picture 4" descr="Python Icon of Flat style - Available in SVG, PNG, EPS, AI &amp; Icon fonts">
            <a:extLst>
              <a:ext uri="{FF2B5EF4-FFF2-40B4-BE49-F238E27FC236}">
                <a16:creationId xmlns:a16="http://schemas.microsoft.com/office/drawing/2014/main" id="{7CFF1231-2E83-4D79-990B-D60A8FEDC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332" y="1930400"/>
            <a:ext cx="2680195" cy="25883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implifying your back end using MongoDB as queue repository and persistent  database">
            <a:extLst>
              <a:ext uri="{FF2B5EF4-FFF2-40B4-BE49-F238E27FC236}">
                <a16:creationId xmlns:a16="http://schemas.microsoft.com/office/drawing/2014/main" id="{FDD64353-0F13-4895-A63A-ED7326C41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332" y="3811264"/>
            <a:ext cx="1859101" cy="2182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05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CF9E-7391-4DB0-A6B6-968D06351D04}"/>
              </a:ext>
            </a:extLst>
          </p:cNvPr>
          <p:cNvSpPr>
            <a:spLocks noGrp="1"/>
          </p:cNvSpPr>
          <p:nvPr>
            <p:ph type="title"/>
          </p:nvPr>
        </p:nvSpPr>
        <p:spPr/>
        <p:txBody>
          <a:bodyPr/>
          <a:lstStyle/>
          <a:p>
            <a:r>
              <a:rPr lang="en-US" dirty="0"/>
              <a:t>Screenshots of the Application</a:t>
            </a:r>
          </a:p>
        </p:txBody>
      </p:sp>
      <p:pic>
        <p:nvPicPr>
          <p:cNvPr id="5" name="Content Placeholder 4">
            <a:extLst>
              <a:ext uri="{FF2B5EF4-FFF2-40B4-BE49-F238E27FC236}">
                <a16:creationId xmlns:a16="http://schemas.microsoft.com/office/drawing/2014/main" id="{F596E534-CAEA-4E49-B177-B7A5323E48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779" y="2439025"/>
            <a:ext cx="1897544" cy="2110923"/>
          </a:xfrm>
        </p:spPr>
      </p:pic>
      <p:pic>
        <p:nvPicPr>
          <p:cNvPr id="7" name="Picture 6">
            <a:extLst>
              <a:ext uri="{FF2B5EF4-FFF2-40B4-BE49-F238E27FC236}">
                <a16:creationId xmlns:a16="http://schemas.microsoft.com/office/drawing/2014/main" id="{23E667AE-E65E-482F-8C14-5B45DD8F3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2412" y="2021833"/>
            <a:ext cx="5166512" cy="2814334"/>
          </a:xfrm>
          <a:prstGeom prst="rect">
            <a:avLst/>
          </a:prstGeom>
        </p:spPr>
      </p:pic>
      <p:pic>
        <p:nvPicPr>
          <p:cNvPr id="9" name="Picture 8">
            <a:extLst>
              <a:ext uri="{FF2B5EF4-FFF2-40B4-BE49-F238E27FC236}">
                <a16:creationId xmlns:a16="http://schemas.microsoft.com/office/drawing/2014/main" id="{836A5B6D-6E6D-4107-8BD0-03180977E6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3404" y="1486442"/>
            <a:ext cx="3711262" cy="4016088"/>
          </a:xfrm>
          <a:prstGeom prst="rect">
            <a:avLst/>
          </a:prstGeom>
        </p:spPr>
      </p:pic>
    </p:spTree>
    <p:extLst>
      <p:ext uri="{BB962C8B-B14F-4D97-AF65-F5344CB8AC3E}">
        <p14:creationId xmlns:p14="http://schemas.microsoft.com/office/powerpoint/2010/main" val="116248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C0827-768F-40B8-A8F3-E9652ECAE2D5}"/>
              </a:ext>
            </a:extLst>
          </p:cNvPr>
          <p:cNvSpPr>
            <a:spLocks noGrp="1"/>
          </p:cNvSpPr>
          <p:nvPr>
            <p:ph type="title"/>
          </p:nvPr>
        </p:nvSpPr>
        <p:spPr/>
        <p:txBody>
          <a:bodyPr/>
          <a:lstStyle/>
          <a:p>
            <a:endParaRPr lang="en-US" dirty="0"/>
          </a:p>
        </p:txBody>
      </p:sp>
      <p:pic>
        <p:nvPicPr>
          <p:cNvPr id="7" name="Picture 6">
            <a:extLst>
              <a:ext uri="{FF2B5EF4-FFF2-40B4-BE49-F238E27FC236}">
                <a16:creationId xmlns:a16="http://schemas.microsoft.com/office/drawing/2014/main" id="{43F2C7CF-1D54-477D-B2E8-68C0707E5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1512" y="563582"/>
            <a:ext cx="5575945" cy="5808588"/>
          </a:xfrm>
          <a:prstGeom prst="rect">
            <a:avLst/>
          </a:prstGeom>
        </p:spPr>
      </p:pic>
      <p:sp>
        <p:nvSpPr>
          <p:cNvPr id="9" name="Content Placeholder 8">
            <a:extLst>
              <a:ext uri="{FF2B5EF4-FFF2-40B4-BE49-F238E27FC236}">
                <a16:creationId xmlns:a16="http://schemas.microsoft.com/office/drawing/2014/main" id="{CCB2F610-77B0-470C-A764-56E9013B97C5}"/>
              </a:ext>
            </a:extLst>
          </p:cNvPr>
          <p:cNvSpPr>
            <a:spLocks noGrp="1"/>
          </p:cNvSpPr>
          <p:nvPr>
            <p:ph idx="1"/>
          </p:nvPr>
        </p:nvSpPr>
        <p:spPr/>
        <p:txBody>
          <a:bodyPr/>
          <a:lstStyle/>
          <a:p>
            <a:endParaRPr lang="en-US" dirty="0"/>
          </a:p>
        </p:txBody>
      </p:sp>
      <p:pic>
        <p:nvPicPr>
          <p:cNvPr id="10" name="Content Placeholder 4">
            <a:extLst>
              <a:ext uri="{FF2B5EF4-FFF2-40B4-BE49-F238E27FC236}">
                <a16:creationId xmlns:a16="http://schemas.microsoft.com/office/drawing/2014/main" id="{72FE5B67-CEED-4A31-A26F-5FFABBB89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13" y="490652"/>
            <a:ext cx="5319769" cy="5881517"/>
          </a:xfrm>
          <a:prstGeom prst="rect">
            <a:avLst/>
          </a:prstGeom>
        </p:spPr>
      </p:pic>
    </p:spTree>
    <p:extLst>
      <p:ext uri="{BB962C8B-B14F-4D97-AF65-F5344CB8AC3E}">
        <p14:creationId xmlns:p14="http://schemas.microsoft.com/office/powerpoint/2010/main" val="242170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0AFA-13B0-4D30-B8FA-3BF1D35FE2DC}"/>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47BBF0C7-2ACF-4FE8-9191-6E13CA2ED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103" y="397469"/>
            <a:ext cx="5462479" cy="5757748"/>
          </a:xfrm>
          <a:prstGeom prst="rect">
            <a:avLst/>
          </a:prstGeom>
        </p:spPr>
      </p:pic>
      <p:pic>
        <p:nvPicPr>
          <p:cNvPr id="12" name="Content Placeholder 11">
            <a:extLst>
              <a:ext uri="{FF2B5EF4-FFF2-40B4-BE49-F238E27FC236}">
                <a16:creationId xmlns:a16="http://schemas.microsoft.com/office/drawing/2014/main" id="{7F65DF6B-6F7C-46C0-859A-9BFC6625FF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060" y="609600"/>
            <a:ext cx="5069067" cy="5545617"/>
          </a:xfrm>
        </p:spPr>
      </p:pic>
    </p:spTree>
    <p:extLst>
      <p:ext uri="{BB962C8B-B14F-4D97-AF65-F5344CB8AC3E}">
        <p14:creationId xmlns:p14="http://schemas.microsoft.com/office/powerpoint/2010/main" val="4689153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TotalTime>
  <Words>484</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PowerPoint Presentation</vt:lpstr>
      <vt:lpstr>Problem Statement</vt:lpstr>
      <vt:lpstr>Our Solution</vt:lpstr>
      <vt:lpstr>Project Description</vt:lpstr>
      <vt:lpstr>Tech Stacks</vt:lpstr>
      <vt:lpstr>Screenshots of the Application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Chirag Jain</dc:creator>
  <cp:lastModifiedBy>Chirag Jain</cp:lastModifiedBy>
  <cp:revision>6</cp:revision>
  <dcterms:created xsi:type="dcterms:W3CDTF">2020-11-24T07:45:52Z</dcterms:created>
  <dcterms:modified xsi:type="dcterms:W3CDTF">2020-11-30T06:50:19Z</dcterms:modified>
</cp:coreProperties>
</file>