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66" r:id="rId2"/>
    <p:sldId id="267" r:id="rId3"/>
    <p:sldId id="257" r:id="rId4"/>
    <p:sldId id="268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8695-3DB8-461B-8243-16161024E45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1DA7-D8B4-402A-89E6-4E8724C53B1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39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8695-3DB8-461B-8243-16161024E45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1DA7-D8B4-402A-89E6-4E8724C5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6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8695-3DB8-461B-8243-16161024E45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1DA7-D8B4-402A-89E6-4E8724C5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9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8695-3DB8-461B-8243-16161024E45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1DA7-D8B4-402A-89E6-4E8724C5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8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8695-3DB8-461B-8243-16161024E45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1DA7-D8B4-402A-89E6-4E8724C53B1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3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8695-3DB8-461B-8243-16161024E45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1DA7-D8B4-402A-89E6-4E8724C5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8695-3DB8-461B-8243-16161024E45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1DA7-D8B4-402A-89E6-4E8724C5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48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8695-3DB8-461B-8243-16161024E45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1DA7-D8B4-402A-89E6-4E8724C5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0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8695-3DB8-461B-8243-16161024E45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1DA7-D8B4-402A-89E6-4E8724C5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45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178695-3DB8-461B-8243-16161024E45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91DA7-D8B4-402A-89E6-4E8724C5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5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8695-3DB8-461B-8243-16161024E45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1DA7-D8B4-402A-89E6-4E8724C53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4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178695-3DB8-461B-8243-16161024E450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91DA7-D8B4-402A-89E6-4E8724C53B1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bin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bin"/><Relationship Id="rId17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jp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AC170D-6432-4A90-8CD2-0C0D5DEF6D19}"/>
              </a:ext>
            </a:extLst>
          </p:cNvPr>
          <p:cNvSpPr txBox="1"/>
          <p:nvPr/>
        </p:nvSpPr>
        <p:spPr>
          <a:xfrm>
            <a:off x="-116540" y="4182017"/>
            <a:ext cx="5065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Bell MT" panose="02020503060305020303" pitchFamily="18" charset="0"/>
              </a:rPr>
              <a:t>Brute Force</a:t>
            </a:r>
          </a:p>
          <a:p>
            <a:pPr algn="ctr"/>
            <a:r>
              <a:rPr lang="en-US" sz="5000" dirty="0">
                <a:latin typeface="Bell MT" panose="02020503060305020303" pitchFamily="18" charset="0"/>
              </a:rPr>
              <a:t>              presents :</a:t>
            </a:r>
            <a:endParaRPr lang="en-IN" sz="5000" dirty="0"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07117-11B7-42F5-B867-5E7656B0E6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8" t="30412" r="14910" b="16881"/>
          <a:stretch/>
        </p:blipFill>
        <p:spPr>
          <a:xfrm>
            <a:off x="4376340" y="2910470"/>
            <a:ext cx="3340710" cy="1982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95C590-0A50-4511-8A28-04791DE6CB7D}"/>
              </a:ext>
            </a:extLst>
          </p:cNvPr>
          <p:cNvSpPr txBox="1"/>
          <p:nvPr/>
        </p:nvSpPr>
        <p:spPr>
          <a:xfrm>
            <a:off x="3416272" y="550165"/>
            <a:ext cx="535945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>
                <a:latin typeface="Bell MT" panose="02020503060305020303" pitchFamily="18" charset="0"/>
              </a:rPr>
              <a:t>BAYMAX</a:t>
            </a:r>
            <a:endParaRPr lang="en-IN" sz="6500" b="1" dirty="0">
              <a:latin typeface="Bell MT" panose="020205030603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EA4AC-84C8-4642-8BCF-93A05B7EC3D6}"/>
              </a:ext>
            </a:extLst>
          </p:cNvPr>
          <p:cNvSpPr txBox="1"/>
          <p:nvPr/>
        </p:nvSpPr>
        <p:spPr>
          <a:xfrm>
            <a:off x="7144870" y="3774537"/>
            <a:ext cx="44106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Rounded MT Bold" panose="020F0704030504030204" pitchFamily="34" charset="0"/>
                <a:cs typeface="Aparajita" panose="02020603050405020304" pitchFamily="18" charset="0"/>
              </a:rPr>
              <a:t>Team Members</a:t>
            </a:r>
          </a:p>
          <a:p>
            <a:pPr algn="ctr"/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  <a:sym typeface="Wingdings" panose="05000000000000000000" pitchFamily="2" charset="2"/>
              </a:rPr>
              <a:t>Dikshant [1535]</a:t>
            </a:r>
          </a:p>
          <a:p>
            <a:pPr algn="ctr"/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  <a:sym typeface="Wingdings" panose="05000000000000000000" pitchFamily="2" charset="2"/>
              </a:rPr>
              <a:t>Rakshit [1063]</a:t>
            </a:r>
          </a:p>
          <a:p>
            <a:pPr algn="ctr"/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  <a:sym typeface="Wingdings" panose="05000000000000000000" pitchFamily="2" charset="2"/>
              </a:rPr>
              <a:t>Samarth [1174]</a:t>
            </a:r>
          </a:p>
          <a:p>
            <a:pPr algn="ctr"/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  <a:sym typeface="Wingdings" panose="05000000000000000000" pitchFamily="2" charset="2"/>
              </a:rPr>
              <a:t>Anand [1816]</a:t>
            </a:r>
            <a:endParaRPr lang="en-IN" sz="32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DD335-C2CD-4122-BBA1-EE054CAE2F7D}"/>
              </a:ext>
            </a:extLst>
          </p:cNvPr>
          <p:cNvSpPr txBox="1"/>
          <p:nvPr/>
        </p:nvSpPr>
        <p:spPr>
          <a:xfrm>
            <a:off x="8023412" y="1273440"/>
            <a:ext cx="368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- Refined, accurate &amp; quick search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18F47-076C-493C-B8CB-6CA3C1586828}"/>
              </a:ext>
            </a:extLst>
          </p:cNvPr>
          <p:cNvSpPr txBox="1"/>
          <p:nvPr/>
        </p:nvSpPr>
        <p:spPr>
          <a:xfrm>
            <a:off x="1331650" y="2074642"/>
            <a:ext cx="9765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Challenge: Build robust AI + ML services effortlessly with Azure ML</a:t>
            </a:r>
          </a:p>
        </p:txBody>
      </p:sp>
    </p:spTree>
    <p:extLst>
      <p:ext uri="{BB962C8B-B14F-4D97-AF65-F5344CB8AC3E}">
        <p14:creationId xmlns:p14="http://schemas.microsoft.com/office/powerpoint/2010/main" val="306644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3D19-9518-4846-A565-CAE704C1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85" y="1040383"/>
            <a:ext cx="10058400" cy="849739"/>
          </a:xfrm>
        </p:spPr>
        <p:txBody>
          <a:bodyPr/>
          <a:lstStyle/>
          <a:p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Problem Statement : </a:t>
            </a:r>
            <a:endParaRPr lang="en-IN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105D-8723-403F-840B-C78F2D5A7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485" y="173032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A person has X symptoms and he is unable to access medical facilities or consult to a doctor at the that time &amp; he wants to know about his current situation (whether he has a disease or not) by giving symptoms only…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latin typeface="Arial Narrow" panose="020B0606020202030204" pitchFamily="34" charset="0"/>
              </a:rPr>
              <a:t>Solution :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b="1" dirty="0">
                <a:latin typeface="Bell MT" panose="02020503060305020303" pitchFamily="18" charset="0"/>
              </a:rPr>
              <a:t>Baymax</a:t>
            </a:r>
            <a:endParaRPr lang="en-IN" sz="24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9B9627-BE8E-4065-910F-DB6716F9E48C}"/>
              </a:ext>
            </a:extLst>
          </p:cNvPr>
          <p:cNvSpPr txBox="1"/>
          <p:nvPr/>
        </p:nvSpPr>
        <p:spPr>
          <a:xfrm>
            <a:off x="466987" y="662351"/>
            <a:ext cx="398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ell MT" panose="02020503060305020303" pitchFamily="18" charset="0"/>
              </a:rPr>
              <a:t>What is Baymax?</a:t>
            </a:r>
            <a:endParaRPr lang="en-IN" sz="3600" b="1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3610B-AE92-4980-962C-D4A7D7888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8" t="30412" r="14910" b="16881"/>
          <a:stretch/>
        </p:blipFill>
        <p:spPr>
          <a:xfrm>
            <a:off x="10348994" y="102764"/>
            <a:ext cx="1621978" cy="962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0AE654-42A7-4912-814E-63A4B2041FC7}"/>
              </a:ext>
            </a:extLst>
          </p:cNvPr>
          <p:cNvSpPr txBox="1"/>
          <p:nvPr/>
        </p:nvSpPr>
        <p:spPr>
          <a:xfrm>
            <a:off x="350446" y="1462316"/>
            <a:ext cx="112580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Baymax is a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web application 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or a platform where it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predicts the disease 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according to the symptoms entered by the user.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The Machine learning behind the application goes through the symptoms entered by the user and compares the input data with the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dataset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 from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Kaggle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 which is created by the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data scientist 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and gives the name of disease he/she might be having.</a:t>
            </a:r>
            <a:endParaRPr lang="en-IN" sz="32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72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FC92F-7AE2-4332-8D21-01027DFDFD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8370" r="8983" b="5917"/>
          <a:stretch/>
        </p:blipFill>
        <p:spPr>
          <a:xfrm>
            <a:off x="217261" y="239697"/>
            <a:ext cx="3432355" cy="186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8EE5C-6A4A-47E1-81DE-C8598F387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1" t="8932" r="37233" b="2913"/>
          <a:stretch/>
        </p:blipFill>
        <p:spPr>
          <a:xfrm>
            <a:off x="6232123" y="2844034"/>
            <a:ext cx="2094097" cy="3073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03515-A696-456C-99B9-89A46568FB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t="19547" r="15243" b="12621"/>
          <a:stretch/>
        </p:blipFill>
        <p:spPr>
          <a:xfrm>
            <a:off x="4518285" y="239697"/>
            <a:ext cx="3427676" cy="1867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FAB4B-8F14-4491-B350-81C80A0B60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8" t="19359" r="26747" b="13461"/>
          <a:stretch/>
        </p:blipFill>
        <p:spPr>
          <a:xfrm>
            <a:off x="8904302" y="239697"/>
            <a:ext cx="2604116" cy="186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263CC-962C-4F3A-870C-C015D02D7E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8" t="10746" r="28422"/>
          <a:stretch/>
        </p:blipFill>
        <p:spPr>
          <a:xfrm>
            <a:off x="9063205" y="3062978"/>
            <a:ext cx="2591247" cy="2949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AD76E1-B3EC-4B2E-B9D8-B72C5E93A2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3" b="4595"/>
          <a:stretch/>
        </p:blipFill>
        <p:spPr>
          <a:xfrm>
            <a:off x="217261" y="3204839"/>
            <a:ext cx="5046293" cy="232594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D1ED27-C514-492D-B624-BE1839E434AE}"/>
              </a:ext>
            </a:extLst>
          </p:cNvPr>
          <p:cNvCxnSpPr/>
          <p:nvPr/>
        </p:nvCxnSpPr>
        <p:spPr>
          <a:xfrm>
            <a:off x="3729066" y="1109709"/>
            <a:ext cx="789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4F3021-3B6F-470F-9430-01B0685AE9D3}"/>
              </a:ext>
            </a:extLst>
          </p:cNvPr>
          <p:cNvCxnSpPr/>
          <p:nvPr/>
        </p:nvCxnSpPr>
        <p:spPr>
          <a:xfrm>
            <a:off x="8027337" y="1075678"/>
            <a:ext cx="789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E14EFB-82DC-4B5C-A19B-F9C00F115FF4}"/>
              </a:ext>
            </a:extLst>
          </p:cNvPr>
          <p:cNvCxnSpPr>
            <a:cxnSpLocks/>
          </p:cNvCxnSpPr>
          <p:nvPr/>
        </p:nvCxnSpPr>
        <p:spPr>
          <a:xfrm flipH="1">
            <a:off x="8081341" y="4367813"/>
            <a:ext cx="8229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91B012-EF96-4320-A76A-140F034D1C81}"/>
              </a:ext>
            </a:extLst>
          </p:cNvPr>
          <p:cNvCxnSpPr>
            <a:cxnSpLocks/>
          </p:cNvCxnSpPr>
          <p:nvPr/>
        </p:nvCxnSpPr>
        <p:spPr>
          <a:xfrm>
            <a:off x="10511228" y="2408809"/>
            <a:ext cx="0" cy="451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A6A5DA-F029-43F9-AA98-80AD71438AFA}"/>
              </a:ext>
            </a:extLst>
          </p:cNvPr>
          <p:cNvCxnSpPr>
            <a:cxnSpLocks/>
          </p:cNvCxnSpPr>
          <p:nvPr/>
        </p:nvCxnSpPr>
        <p:spPr>
          <a:xfrm flipH="1">
            <a:off x="5273039" y="4380758"/>
            <a:ext cx="8229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2BA0EC-404B-4D74-A27A-DFDF8EC3ADCF}"/>
              </a:ext>
            </a:extLst>
          </p:cNvPr>
          <p:cNvSpPr txBox="1"/>
          <p:nvPr/>
        </p:nvSpPr>
        <p:spPr>
          <a:xfrm>
            <a:off x="3794022" y="2360021"/>
            <a:ext cx="237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parajita" panose="02020603050405020304" pitchFamily="18" charset="0"/>
                <a:cs typeface="Aparajita" panose="02020603050405020304" pitchFamily="18" charset="0"/>
              </a:rPr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382866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58900-51B3-4A4C-A274-45F2237B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3" y="960622"/>
            <a:ext cx="11132599" cy="53273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BC73C0-D9B8-42D9-99EB-0A34020456FA}"/>
              </a:ext>
            </a:extLst>
          </p:cNvPr>
          <p:cNvSpPr txBox="1"/>
          <p:nvPr/>
        </p:nvSpPr>
        <p:spPr>
          <a:xfrm>
            <a:off x="435006" y="277616"/>
            <a:ext cx="1107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Training models on Microsoft Azure ML Services</a:t>
            </a:r>
          </a:p>
        </p:txBody>
      </p:sp>
    </p:spTree>
    <p:extLst>
      <p:ext uri="{BB962C8B-B14F-4D97-AF65-F5344CB8AC3E}">
        <p14:creationId xmlns:p14="http://schemas.microsoft.com/office/powerpoint/2010/main" val="84752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FDB5A-3A62-42CF-B292-01170545B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8" t="30412" r="14910" b="16881"/>
          <a:stretch/>
        </p:blipFill>
        <p:spPr>
          <a:xfrm>
            <a:off x="10348994" y="102764"/>
            <a:ext cx="1621978" cy="962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E021E0-1006-4BE6-A18A-DCFA7032CD05}"/>
              </a:ext>
            </a:extLst>
          </p:cNvPr>
          <p:cNvSpPr txBox="1"/>
          <p:nvPr/>
        </p:nvSpPr>
        <p:spPr>
          <a:xfrm>
            <a:off x="682031" y="224083"/>
            <a:ext cx="60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ell MT" panose="02020503060305020303" pitchFamily="18" charset="0"/>
              </a:rPr>
              <a:t>Tech Stack</a:t>
            </a:r>
            <a:endParaRPr lang="en-IN" sz="3600" b="1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48336-9B3C-49F9-95D5-7FEE236F3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15" y="876253"/>
            <a:ext cx="1772923" cy="1245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1DC739-26E5-418F-8E41-EE8700E9F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5" y="4139809"/>
            <a:ext cx="1922980" cy="1570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D6DB26-A847-4442-B876-D07118A18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5" y="2744720"/>
            <a:ext cx="2069302" cy="11796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09838D-02B8-470E-8EFD-4BE75294F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" y="972604"/>
            <a:ext cx="1895597" cy="1118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628FA3-A38E-4592-973A-D3C42F144B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523" y="870414"/>
            <a:ext cx="2088699" cy="1303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5CBB26-B73A-42BD-AA05-2AF5AF9CBD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50" y="4351184"/>
            <a:ext cx="1496890" cy="14968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CFDEBE-2C6F-406D-B71F-5853A3B513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5" y="5296108"/>
            <a:ext cx="2917662" cy="11796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DF2144-FB99-4AD6-8E48-077197B9DE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61" y="2623919"/>
            <a:ext cx="2531446" cy="14168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D88648-B0F4-4B33-AFDF-DCE2A5C98F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90" y="4389077"/>
            <a:ext cx="2099514" cy="10497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C83641-8EE3-44DE-8E93-8D59740CFD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35" y="806127"/>
            <a:ext cx="1315496" cy="13154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6F23D0C-049E-4AA0-863E-E0A6E48E06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45" y="870414"/>
            <a:ext cx="1778398" cy="1323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126F9DC-116A-446D-B13C-7940E53CF6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21" y="2629201"/>
            <a:ext cx="1165800" cy="13506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549F839-53FF-4AE3-8A43-D3BAAB8076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42" y="4417243"/>
            <a:ext cx="2876024" cy="136477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44F6C30-EFDD-489D-8CAF-6154C7AFE8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43" y="4476471"/>
            <a:ext cx="2438406" cy="1371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7A68E-1B2E-4578-A64C-59104AE649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779" y="2489535"/>
            <a:ext cx="2404246" cy="1490303"/>
          </a:xfrm>
          <a:prstGeom prst="rect">
            <a:avLst/>
          </a:prstGeom>
        </p:spPr>
      </p:pic>
      <p:pic>
        <p:nvPicPr>
          <p:cNvPr id="1026" name="Picture 2" descr="techie: How To Easily Create An Azure Machine Learning Workspace">
            <a:extLst>
              <a:ext uri="{FF2B5EF4-FFF2-40B4-BE49-F238E27FC236}">
                <a16:creationId xmlns:a16="http://schemas.microsoft.com/office/drawing/2014/main" id="{D303FA63-E666-4A8D-A119-6CA2F6AA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95" y="2474140"/>
            <a:ext cx="2820072" cy="147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825E2-EA29-49E0-85A6-61FA7A2C51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576" y="4476471"/>
            <a:ext cx="2114365" cy="10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7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C22E44-5EAA-4A47-8AB5-817CAA0D8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8" t="30412" r="14910" b="16881"/>
          <a:stretch/>
        </p:blipFill>
        <p:spPr>
          <a:xfrm>
            <a:off x="10348994" y="102764"/>
            <a:ext cx="1621978" cy="96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134FDA-6ECB-4E09-AA75-959CD60C5321}"/>
              </a:ext>
            </a:extLst>
          </p:cNvPr>
          <p:cNvSpPr txBox="1"/>
          <p:nvPr/>
        </p:nvSpPr>
        <p:spPr>
          <a:xfrm>
            <a:off x="371740" y="432703"/>
            <a:ext cx="770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ell MT" panose="02020503060305020303" pitchFamily="18" charset="0"/>
              </a:rPr>
              <a:t>Uniqueness of Baymax</a:t>
            </a:r>
            <a:endParaRPr lang="en-IN" sz="3600" b="1" dirty="0">
              <a:latin typeface="Bell MT" panose="0202050306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BE9-6ADC-4AE5-9CD5-9C5DBEE84CF9}"/>
              </a:ext>
            </a:extLst>
          </p:cNvPr>
          <p:cNvSpPr txBox="1"/>
          <p:nvPr/>
        </p:nvSpPr>
        <p:spPr>
          <a:xfrm>
            <a:off x="371740" y="1442331"/>
            <a:ext cx="111210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Preliminary analysis  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of a disease thus, we alert the patient about the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criticality about the disease 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he/she is suffering from.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Get to know about the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disease 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before hand consulting a doctor.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No need to waste time on searching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google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, it always shows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cancer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Aparajita" panose="02020603050405020304" pitchFamily="18" charset="0"/>
                <a:cs typeface="Aparajita" panose="02020603050405020304" pitchFamily="18" charset="0"/>
              </a:rPr>
              <a:t>Machine learning system will provide user information of </a:t>
            </a:r>
            <a:r>
              <a:rPr lang="en-IN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specialized </a:t>
            </a:r>
            <a:r>
              <a:rPr lang="en-IN" sz="3200" dirty="0">
                <a:latin typeface="Aparajita" panose="02020603050405020304" pitchFamily="18" charset="0"/>
                <a:cs typeface="Aparajita" panose="02020603050405020304" pitchFamily="18" charset="0"/>
              </a:rPr>
              <a:t>hospital</a:t>
            </a:r>
          </a:p>
          <a:p>
            <a:endParaRPr lang="en-IN" sz="32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485420-54A1-4C11-8331-29F4BA47A5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8" t="30412" r="14910" b="16881"/>
          <a:stretch/>
        </p:blipFill>
        <p:spPr>
          <a:xfrm>
            <a:off x="10348994" y="102764"/>
            <a:ext cx="1621978" cy="96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247731-15B4-4B1B-BAA5-F903E88C96E3}"/>
              </a:ext>
            </a:extLst>
          </p:cNvPr>
          <p:cNvSpPr txBox="1"/>
          <p:nvPr/>
        </p:nvSpPr>
        <p:spPr>
          <a:xfrm>
            <a:off x="511728" y="377505"/>
            <a:ext cx="916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ell MT" panose="02020503060305020303" pitchFamily="18" charset="0"/>
              </a:rPr>
              <a:t>Future Possibilities and scope</a:t>
            </a:r>
            <a:endParaRPr lang="en-IN" sz="3600" b="1" dirty="0">
              <a:latin typeface="Bell MT" panose="0202050306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ED01D-E308-49AA-8F8B-BBFF1B7DC1B4}"/>
              </a:ext>
            </a:extLst>
          </p:cNvPr>
          <p:cNvSpPr txBox="1"/>
          <p:nvPr/>
        </p:nvSpPr>
        <p:spPr>
          <a:xfrm>
            <a:off x="511728" y="1325461"/>
            <a:ext cx="109811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Providing information of nearest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hospital 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and making a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reservation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Providing specialized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doctors 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in that category of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disease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Virtual 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support of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doctors 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24/7.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We can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improve 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our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models 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by increasing the training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dataset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We can expand our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web 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app to </a:t>
            </a:r>
            <a:r>
              <a:rPr lang="en-US" sz="3200" b="1" dirty="0">
                <a:latin typeface="Aparajita" panose="02020603050405020304" pitchFamily="18" charset="0"/>
                <a:cs typeface="Aparajita" panose="02020603050405020304" pitchFamily="18" charset="0"/>
              </a:rPr>
              <a:t>Android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  <a:endParaRPr lang="en-IN" sz="32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326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287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Aparajita</vt:lpstr>
      <vt:lpstr>Arial</vt:lpstr>
      <vt:lpstr>Arial Narrow</vt:lpstr>
      <vt:lpstr>Arial Rounded MT Bold</vt:lpstr>
      <vt:lpstr>Bell MT</vt:lpstr>
      <vt:lpstr>Calibri</vt:lpstr>
      <vt:lpstr>Calibri Light</vt:lpstr>
      <vt:lpstr>Retrospect</vt:lpstr>
      <vt:lpstr>PowerPoint Presentation</vt:lpstr>
      <vt:lpstr>Problem Statement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, name, tagline,team name</dc:title>
  <dc:creator>ANAND SAHNI</dc:creator>
  <cp:lastModifiedBy>ANAND SAHNI</cp:lastModifiedBy>
  <cp:revision>52</cp:revision>
  <dcterms:created xsi:type="dcterms:W3CDTF">2022-04-17T04:09:43Z</dcterms:created>
  <dcterms:modified xsi:type="dcterms:W3CDTF">2022-04-23T07:55:59Z</dcterms:modified>
</cp:coreProperties>
</file>