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0" r:id="rId9"/>
    <p:sldId id="261" r:id="rId10"/>
    <p:sldId id="262" r:id="rId1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7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7907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47C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7907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7907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9" y="0"/>
                </a:moveTo>
                <a:lnTo>
                  <a:pt x="0" y="0"/>
                </a:lnTo>
                <a:lnTo>
                  <a:pt x="0" y="10286999"/>
                </a:lnTo>
                <a:lnTo>
                  <a:pt x="18287999" y="10286999"/>
                </a:lnTo>
                <a:lnTo>
                  <a:pt x="18287999" y="0"/>
                </a:lnTo>
                <a:close/>
              </a:path>
            </a:pathLst>
          </a:custGeom>
          <a:solidFill>
            <a:srgbClr val="35C5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22247" y="530725"/>
            <a:ext cx="844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7907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01061" y="4133540"/>
            <a:ext cx="15485876" cy="2084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47C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887200" y="3314700"/>
            <a:ext cx="5638800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2665"/>
              </a:spcBef>
              <a:tabLst>
                <a:tab pos="1248410" algn="l"/>
                <a:tab pos="2734310" algn="l"/>
                <a:tab pos="4003675" algn="l"/>
                <a:tab pos="4685665" algn="l"/>
                <a:tab pos="5800725" algn="l"/>
              </a:tabLst>
            </a:pPr>
            <a:r>
              <a:rPr lang="en-US" dirty="0">
                <a:solidFill>
                  <a:srgbClr val="FFFFFF"/>
                </a:solidFill>
                <a:latin typeface="Tahoma"/>
                <a:cs typeface="Tahoma"/>
              </a:rPr>
              <a:t>BY:-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ahoma"/>
                <a:cs typeface="Tahoma"/>
              </a:rPr>
              <a:t>CODER SENA</a:t>
            </a:r>
            <a:br>
              <a:rPr lang="en-US" dirty="0">
                <a:solidFill>
                  <a:srgbClr val="FFFFFF"/>
                </a:solidFill>
                <a:latin typeface="Tahoma"/>
                <a:cs typeface="Tahoma"/>
              </a:rPr>
            </a:br>
            <a:br>
              <a:rPr lang="en-US" dirty="0">
                <a:solidFill>
                  <a:srgbClr val="FFFFFF"/>
                </a:solidFill>
                <a:latin typeface="Tahoma"/>
                <a:cs typeface="Tahoma"/>
              </a:rPr>
            </a:br>
            <a:r>
              <a:rPr lang="en-US" dirty="0">
                <a:solidFill>
                  <a:srgbClr val="FFFFFF"/>
                </a:solidFill>
                <a:latin typeface="Tahoma"/>
                <a:cs typeface="Tahoma"/>
              </a:rPr>
              <a:t>   - </a:t>
            </a:r>
            <a:r>
              <a:rPr lang="en-US" dirty="0" err="1">
                <a:solidFill>
                  <a:srgbClr val="FFFFFF"/>
                </a:solidFill>
                <a:latin typeface="Tahoma"/>
                <a:cs typeface="Tahoma"/>
              </a:rPr>
              <a:t>Devansh</a:t>
            </a:r>
            <a:r>
              <a:rPr lang="en-US" dirty="0">
                <a:solidFill>
                  <a:srgbClr val="FFFFFF"/>
                </a:solidFill>
                <a:latin typeface="Tahoma"/>
                <a:cs typeface="Tahoma"/>
              </a:rPr>
              <a:t> Jaiswal</a:t>
            </a:r>
            <a:br>
              <a:rPr lang="en-US" dirty="0">
                <a:solidFill>
                  <a:srgbClr val="FFFFFF"/>
                </a:solidFill>
                <a:latin typeface="Tahoma"/>
                <a:cs typeface="Tahoma"/>
              </a:rPr>
            </a:br>
            <a:r>
              <a:rPr lang="en-US" dirty="0">
                <a:solidFill>
                  <a:srgbClr val="FFFFFF"/>
                </a:solidFill>
                <a:latin typeface="Tahoma"/>
                <a:cs typeface="Tahoma"/>
              </a:rPr>
              <a:t>   - Arya Sharma</a:t>
            </a:r>
            <a:br>
              <a:rPr lang="en-US" dirty="0">
                <a:solidFill>
                  <a:srgbClr val="FFFFFF"/>
                </a:solidFill>
                <a:latin typeface="Tahoma"/>
                <a:cs typeface="Tahoma"/>
              </a:rPr>
            </a:br>
            <a:r>
              <a:rPr lang="en-US" dirty="0">
                <a:solidFill>
                  <a:srgbClr val="FFFFFF"/>
                </a:solidFill>
                <a:latin typeface="Tahoma"/>
                <a:cs typeface="Tahoma"/>
              </a:rPr>
              <a:t>   -</a:t>
            </a:r>
            <a:r>
              <a:rPr lang="en-US" dirty="0" err="1">
                <a:solidFill>
                  <a:srgbClr val="FFFFFF"/>
                </a:solidFill>
                <a:latin typeface="Tahoma"/>
                <a:cs typeface="Tahoma"/>
              </a:rPr>
              <a:t>Dikshant</a:t>
            </a:r>
            <a:r>
              <a:rPr lang="en-US" dirty="0">
                <a:solidFill>
                  <a:srgbClr val="FFFFFF"/>
                </a:solidFill>
                <a:latin typeface="Tahoma"/>
                <a:cs typeface="Tahoma"/>
              </a:rPr>
              <a:t>                    </a:t>
            </a:r>
            <a:br>
              <a:rPr lang="en-US" dirty="0">
                <a:solidFill>
                  <a:srgbClr val="FFFFFF"/>
                </a:solidFill>
                <a:latin typeface="Tahoma"/>
                <a:cs typeface="Tahoma"/>
              </a:rPr>
            </a:br>
            <a:r>
              <a:rPr lang="en-US" dirty="0">
                <a:solidFill>
                  <a:srgbClr val="FFFFFF"/>
                </a:solidFill>
                <a:latin typeface="Tahoma"/>
                <a:cs typeface="Tahoma"/>
              </a:rPr>
              <a:t>   -</a:t>
            </a:r>
            <a:r>
              <a:rPr lang="en-US" dirty="0" err="1">
                <a:solidFill>
                  <a:srgbClr val="FFFFFF"/>
                </a:solidFill>
                <a:latin typeface="Tahoma"/>
                <a:cs typeface="Tahoma"/>
              </a:rPr>
              <a:t>Mridul</a:t>
            </a:r>
            <a:br>
              <a:rPr lang="en-US" b="0" dirty="0">
                <a:solidFill>
                  <a:srgbClr val="FFFFFF"/>
                </a:solidFill>
                <a:latin typeface="Tahoma"/>
                <a:cs typeface="Tahoma"/>
              </a:rPr>
            </a:br>
            <a:endParaRPr b="0" dirty="0">
              <a:solidFill>
                <a:srgbClr val="FFFFFF"/>
              </a:solidFill>
              <a:latin typeface="Tahoma"/>
              <a:cs typeface="Tahom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60C461-FDD8-4F20-915E-992DB5553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0559"/>
            <a:ext cx="96774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4684FE-EAC7-4696-98ED-CDA3A5EC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800" y="3619500"/>
            <a:ext cx="8763000" cy="2031325"/>
          </a:xfrm>
        </p:spPr>
        <p:txBody>
          <a:bodyPr/>
          <a:lstStyle/>
          <a:p>
            <a:r>
              <a:rPr lang="en-US" sz="6600" dirty="0"/>
              <a:t>THANK YOU</a:t>
            </a:r>
            <a:br>
              <a:rPr lang="en-US" sz="6600" dirty="0"/>
            </a:br>
            <a:endParaRPr lang="en-IN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0888" y="607814"/>
            <a:ext cx="5563870" cy="5038090"/>
          </a:xfrm>
          <a:custGeom>
            <a:avLst/>
            <a:gdLst/>
            <a:ahLst/>
            <a:cxnLst/>
            <a:rect l="l" t="t" r="r" b="b"/>
            <a:pathLst>
              <a:path w="5563870" h="5038090">
                <a:moveTo>
                  <a:pt x="5309115" y="0"/>
                </a:moveTo>
                <a:lnTo>
                  <a:pt x="254437" y="0"/>
                </a:lnTo>
                <a:lnTo>
                  <a:pt x="174141" y="5486"/>
                </a:lnTo>
                <a:lnTo>
                  <a:pt x="104299" y="20330"/>
                </a:lnTo>
                <a:lnTo>
                  <a:pt x="49184" y="43068"/>
                </a:lnTo>
                <a:lnTo>
                  <a:pt x="12989" y="71780"/>
                </a:lnTo>
                <a:lnTo>
                  <a:pt x="0" y="104790"/>
                </a:lnTo>
                <a:lnTo>
                  <a:pt x="0" y="4932944"/>
                </a:lnTo>
                <a:lnTo>
                  <a:pt x="49184" y="4994787"/>
                </a:lnTo>
                <a:lnTo>
                  <a:pt x="104299" y="5017404"/>
                </a:lnTo>
                <a:lnTo>
                  <a:pt x="174141" y="5032400"/>
                </a:lnTo>
                <a:lnTo>
                  <a:pt x="254437" y="5037734"/>
                </a:lnTo>
                <a:lnTo>
                  <a:pt x="5309115" y="5037734"/>
                </a:lnTo>
                <a:lnTo>
                  <a:pt x="5389369" y="5032400"/>
                </a:lnTo>
                <a:lnTo>
                  <a:pt x="5459229" y="5017404"/>
                </a:lnTo>
                <a:lnTo>
                  <a:pt x="5514337" y="4994787"/>
                </a:lnTo>
                <a:lnTo>
                  <a:pt x="5550547" y="4965953"/>
                </a:lnTo>
                <a:lnTo>
                  <a:pt x="5563623" y="4932944"/>
                </a:lnTo>
                <a:lnTo>
                  <a:pt x="5563623" y="104790"/>
                </a:lnTo>
                <a:lnTo>
                  <a:pt x="5514337" y="43068"/>
                </a:lnTo>
                <a:lnTo>
                  <a:pt x="5459229" y="20330"/>
                </a:lnTo>
                <a:lnTo>
                  <a:pt x="5389369" y="5486"/>
                </a:lnTo>
                <a:lnTo>
                  <a:pt x="53091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9407" y="737735"/>
            <a:ext cx="4747111" cy="50634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100"/>
              </a:spcBef>
            </a:pPr>
            <a:r>
              <a:rPr sz="5400" b="1" spc="-280" dirty="0">
                <a:solidFill>
                  <a:srgbClr val="279075"/>
                </a:solidFill>
                <a:latin typeface="Arial"/>
                <a:cs typeface="Arial"/>
              </a:rPr>
              <a:t>Problem</a:t>
            </a:r>
            <a:endParaRPr sz="5400" dirty="0">
              <a:latin typeface="Arial"/>
              <a:cs typeface="Arial"/>
            </a:endParaRPr>
          </a:p>
          <a:p>
            <a:pPr marL="299085" marR="1247775" indent="-287020">
              <a:lnSpc>
                <a:spcPct val="114199"/>
              </a:lnSpc>
              <a:spcBef>
                <a:spcPts val="3725"/>
              </a:spcBef>
              <a:buChar char="-"/>
              <a:tabLst>
                <a:tab pos="299085" algn="l"/>
                <a:tab pos="299720" algn="l"/>
              </a:tabLst>
            </a:pPr>
            <a:r>
              <a:rPr lang="en-US" sz="2400" dirty="0">
                <a:latin typeface="Verdana"/>
                <a:cs typeface="Verdana"/>
              </a:rPr>
              <a:t>We have lost our ancient universities.</a:t>
            </a:r>
            <a:endParaRPr sz="2400" dirty="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har char="-"/>
              <a:tabLst>
                <a:tab pos="299085" algn="l"/>
                <a:tab pos="299720" algn="l"/>
              </a:tabLst>
            </a:pPr>
            <a:r>
              <a:rPr lang="en-US" sz="2400" spc="-15" dirty="0">
                <a:latin typeface="Verdana"/>
                <a:cs typeface="Verdana"/>
              </a:rPr>
              <a:t>Lost of most scientific knowledge.</a:t>
            </a:r>
            <a:endParaRPr sz="2400" dirty="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har char="-"/>
              <a:tabLst>
                <a:tab pos="299085" algn="l"/>
                <a:tab pos="299720" algn="l"/>
              </a:tabLst>
            </a:pPr>
            <a:r>
              <a:rPr sz="2400" spc="-5" dirty="0">
                <a:latin typeface="Verdana"/>
                <a:cs typeface="Verdana"/>
              </a:rPr>
              <a:t>Lack </a:t>
            </a:r>
            <a:r>
              <a:rPr lang="en-US" sz="2400" spc="-5" dirty="0">
                <a:latin typeface="Verdana"/>
                <a:cs typeface="Verdana"/>
              </a:rPr>
              <a:t>of interest in </a:t>
            </a:r>
            <a:r>
              <a:rPr lang="en-US" sz="2400" spc="-5" dirty="0" err="1">
                <a:latin typeface="Verdana"/>
                <a:cs typeface="Verdana"/>
              </a:rPr>
              <a:t>vedas</a:t>
            </a:r>
            <a:r>
              <a:rPr lang="en-US" sz="2400" spc="-5" dirty="0">
                <a:latin typeface="Verdana"/>
                <a:cs typeface="Verdana"/>
              </a:rPr>
              <a:t> and meditation.</a:t>
            </a:r>
            <a:endParaRPr sz="2400" dirty="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0"/>
              </a:spcBef>
              <a:buChar char="-"/>
              <a:tabLst>
                <a:tab pos="299085" algn="l"/>
                <a:tab pos="299720" algn="l"/>
              </a:tabLst>
            </a:pPr>
            <a:r>
              <a:rPr lang="en-US" sz="2400" dirty="0">
                <a:latin typeface="Verdana"/>
                <a:cs typeface="Verdana"/>
              </a:rPr>
              <a:t>We are getting uprooted from our roots.</a:t>
            </a:r>
            <a:endParaRPr sz="2400" dirty="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495"/>
              </a:spcBef>
              <a:buChar char="-"/>
              <a:tabLst>
                <a:tab pos="299085" algn="l"/>
                <a:tab pos="299720" algn="l"/>
              </a:tabLst>
            </a:pP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16831" y="2305698"/>
            <a:ext cx="7102416" cy="5855486"/>
          </a:xfrm>
          <a:custGeom>
            <a:avLst/>
            <a:gdLst/>
            <a:ahLst/>
            <a:cxnLst/>
            <a:rect l="l" t="t" r="r" b="b"/>
            <a:pathLst>
              <a:path w="7141844" h="5670550">
                <a:moveTo>
                  <a:pt x="6815084" y="0"/>
                </a:moveTo>
                <a:lnTo>
                  <a:pt x="326654" y="0"/>
                </a:lnTo>
                <a:lnTo>
                  <a:pt x="223540" y="12466"/>
                </a:lnTo>
                <a:lnTo>
                  <a:pt x="133868" y="47122"/>
                </a:lnTo>
                <a:lnTo>
                  <a:pt x="63124" y="99700"/>
                </a:lnTo>
                <a:lnTo>
                  <a:pt x="16642" y="166512"/>
                </a:lnTo>
                <a:lnTo>
                  <a:pt x="0" y="243230"/>
                </a:lnTo>
                <a:lnTo>
                  <a:pt x="0" y="5427360"/>
                </a:lnTo>
                <a:lnTo>
                  <a:pt x="16642" y="5504078"/>
                </a:lnTo>
                <a:lnTo>
                  <a:pt x="63124" y="5570738"/>
                </a:lnTo>
                <a:lnTo>
                  <a:pt x="133868" y="5623437"/>
                </a:lnTo>
                <a:lnTo>
                  <a:pt x="223540" y="5658002"/>
                </a:lnTo>
                <a:lnTo>
                  <a:pt x="326654" y="5670438"/>
                </a:lnTo>
                <a:lnTo>
                  <a:pt x="6815084" y="5670438"/>
                </a:lnTo>
                <a:lnTo>
                  <a:pt x="6918197" y="5658002"/>
                </a:lnTo>
                <a:lnTo>
                  <a:pt x="7007870" y="5623437"/>
                </a:lnTo>
                <a:lnTo>
                  <a:pt x="7078614" y="5570738"/>
                </a:lnTo>
                <a:lnTo>
                  <a:pt x="7125096" y="5504078"/>
                </a:lnTo>
                <a:lnTo>
                  <a:pt x="7141738" y="5427360"/>
                </a:lnTo>
                <a:lnTo>
                  <a:pt x="7141738" y="243230"/>
                </a:lnTo>
                <a:lnTo>
                  <a:pt x="7125096" y="166512"/>
                </a:lnTo>
                <a:lnTo>
                  <a:pt x="7078614" y="99700"/>
                </a:lnTo>
                <a:lnTo>
                  <a:pt x="7007870" y="47122"/>
                </a:lnTo>
                <a:lnTo>
                  <a:pt x="6918197" y="12466"/>
                </a:lnTo>
                <a:lnTo>
                  <a:pt x="68150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629533" y="2476500"/>
            <a:ext cx="6379500" cy="4100866"/>
          </a:xfrm>
          <a:prstGeom prst="rect">
            <a:avLst/>
          </a:prstGeom>
        </p:spPr>
        <p:txBody>
          <a:bodyPr vert="horz" wrap="square" lIns="0" tIns="372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35"/>
              </a:spcBef>
            </a:pPr>
            <a:r>
              <a:rPr sz="5400" b="1" spc="-300" dirty="0">
                <a:solidFill>
                  <a:srgbClr val="279075"/>
                </a:solidFill>
                <a:latin typeface="Arial"/>
                <a:cs typeface="Arial"/>
              </a:rPr>
              <a:t>Solution </a:t>
            </a:r>
            <a:r>
              <a:rPr sz="5400" b="1" spc="-5" dirty="0">
                <a:solidFill>
                  <a:srgbClr val="279075"/>
                </a:solidFill>
                <a:latin typeface="Wingdings"/>
                <a:cs typeface="Wingdings"/>
              </a:rPr>
              <a:t></a:t>
            </a:r>
            <a:r>
              <a:rPr sz="5400" b="1" spc="254" dirty="0">
                <a:solidFill>
                  <a:srgbClr val="279075"/>
                </a:solidFill>
                <a:latin typeface="Times New Roman"/>
                <a:cs typeface="Times New Roman"/>
              </a:rPr>
              <a:t> </a:t>
            </a:r>
            <a:r>
              <a:rPr lang="en-US" sz="5400" b="1" spc="-635" dirty="0">
                <a:solidFill>
                  <a:srgbClr val="279075"/>
                </a:solidFill>
                <a:latin typeface="Arial"/>
                <a:cs typeface="Arial"/>
              </a:rPr>
              <a:t>V </a:t>
            </a:r>
            <a:r>
              <a:rPr lang="en-US" sz="5400" b="1" spc="-635" dirty="0" err="1">
                <a:solidFill>
                  <a:srgbClr val="279075"/>
                </a:solidFill>
                <a:latin typeface="Arial"/>
                <a:cs typeface="Arial"/>
              </a:rPr>
              <a:t>V</a:t>
            </a:r>
            <a:endParaRPr sz="54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260"/>
              </a:spcBef>
              <a:buChar char="-"/>
              <a:tabLst>
                <a:tab pos="299085" algn="l"/>
                <a:tab pos="299720" algn="l"/>
              </a:tabLst>
            </a:pPr>
            <a:r>
              <a:rPr lang="en-US" sz="2400" spc="-5" dirty="0">
                <a:latin typeface="Verdana"/>
                <a:cs typeface="Verdana"/>
              </a:rPr>
              <a:t>Digitalizing all the </a:t>
            </a:r>
            <a:r>
              <a:rPr lang="en-US" sz="2400" spc="-5" dirty="0" err="1">
                <a:latin typeface="Verdana"/>
                <a:cs typeface="Verdana"/>
              </a:rPr>
              <a:t>vedic</a:t>
            </a:r>
            <a:r>
              <a:rPr lang="en-US" sz="2400" spc="-5" dirty="0">
                <a:latin typeface="Verdana"/>
                <a:cs typeface="Verdana"/>
              </a:rPr>
              <a:t> materials . </a:t>
            </a:r>
            <a:endParaRPr sz="2400" dirty="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10"/>
              </a:spcBef>
              <a:buChar char="-"/>
              <a:tabLst>
                <a:tab pos="299085" algn="l"/>
                <a:tab pos="299720" algn="l"/>
              </a:tabLst>
            </a:pPr>
            <a:r>
              <a:rPr lang="en-US" sz="2400" spc="-5" dirty="0">
                <a:latin typeface="Verdana"/>
                <a:cs typeface="Verdana"/>
              </a:rPr>
              <a:t>The material would easily be </a:t>
            </a:r>
            <a:r>
              <a:rPr lang="en-US" sz="2400" spc="-5" dirty="0" err="1">
                <a:latin typeface="Verdana"/>
                <a:cs typeface="Verdana"/>
              </a:rPr>
              <a:t>faccilated</a:t>
            </a:r>
            <a:r>
              <a:rPr lang="en-US" sz="2400" spc="-5" dirty="0">
                <a:latin typeface="Verdana"/>
                <a:cs typeface="Verdana"/>
              </a:rPr>
              <a:t>.</a:t>
            </a:r>
            <a:endParaRPr sz="2400" dirty="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295"/>
              </a:spcBef>
              <a:buChar char="-"/>
              <a:tabLst>
                <a:tab pos="299085" algn="l"/>
                <a:tab pos="299720" algn="l"/>
              </a:tabLst>
            </a:pPr>
            <a:r>
              <a:rPr lang="en-US" sz="2400" dirty="0">
                <a:latin typeface="Verdana"/>
                <a:cs typeface="Verdana"/>
              </a:rPr>
              <a:t>Through websites ,apps ,animations ,text and through AR/VR.</a:t>
            </a:r>
            <a:endParaRPr sz="2400" dirty="0">
              <a:latin typeface="Verdana"/>
              <a:cs typeface="Verdana"/>
            </a:endParaRPr>
          </a:p>
          <a:p>
            <a:pPr marL="299085" marR="5080" indent="-287020" algn="just">
              <a:lnSpc>
                <a:spcPct val="113999"/>
              </a:lnSpc>
              <a:spcBef>
                <a:spcPts val="894"/>
              </a:spcBef>
              <a:buChar char="-"/>
              <a:tabLst>
                <a:tab pos="299720" algn="l"/>
              </a:tabLst>
            </a:pPr>
            <a:r>
              <a:rPr lang="en-US" sz="2400" spc="-5" dirty="0">
                <a:latin typeface="Verdana"/>
                <a:cs typeface="Verdana"/>
              </a:rPr>
              <a:t>Meditation would be made easier with the help of new gen technologies.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866090" y="5953034"/>
            <a:ext cx="4041140" cy="4084954"/>
          </a:xfrm>
          <a:custGeom>
            <a:avLst/>
            <a:gdLst/>
            <a:ahLst/>
            <a:cxnLst/>
            <a:rect l="l" t="t" r="r" b="b"/>
            <a:pathLst>
              <a:path w="4041140" h="4084954">
                <a:moveTo>
                  <a:pt x="3856238" y="0"/>
                </a:moveTo>
                <a:lnTo>
                  <a:pt x="184922" y="0"/>
                </a:lnTo>
                <a:lnTo>
                  <a:pt x="126491" y="4328"/>
                </a:lnTo>
                <a:lnTo>
                  <a:pt x="75803" y="16367"/>
                </a:lnTo>
                <a:lnTo>
                  <a:pt x="35813" y="34808"/>
                </a:lnTo>
                <a:lnTo>
                  <a:pt x="9509" y="58155"/>
                </a:lnTo>
                <a:lnTo>
                  <a:pt x="0" y="84947"/>
                </a:lnTo>
                <a:lnTo>
                  <a:pt x="0" y="3999676"/>
                </a:lnTo>
                <a:lnTo>
                  <a:pt x="35813" y="4049804"/>
                </a:lnTo>
                <a:lnTo>
                  <a:pt x="75803" y="4068199"/>
                </a:lnTo>
                <a:lnTo>
                  <a:pt x="126491" y="4080296"/>
                </a:lnTo>
                <a:lnTo>
                  <a:pt x="184922" y="4084639"/>
                </a:lnTo>
                <a:lnTo>
                  <a:pt x="3856238" y="4084639"/>
                </a:lnTo>
                <a:lnTo>
                  <a:pt x="3914637" y="4080296"/>
                </a:lnTo>
                <a:lnTo>
                  <a:pt x="3965325" y="4068199"/>
                </a:lnTo>
                <a:lnTo>
                  <a:pt x="4005315" y="4049804"/>
                </a:lnTo>
                <a:lnTo>
                  <a:pt x="4041129" y="3999676"/>
                </a:lnTo>
                <a:lnTo>
                  <a:pt x="4041129" y="84947"/>
                </a:lnTo>
                <a:lnTo>
                  <a:pt x="4005315" y="34808"/>
                </a:lnTo>
                <a:lnTo>
                  <a:pt x="3965325" y="16367"/>
                </a:lnTo>
                <a:lnTo>
                  <a:pt x="3914637" y="4328"/>
                </a:lnTo>
                <a:lnTo>
                  <a:pt x="38562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044432" y="6029652"/>
            <a:ext cx="34950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5" dirty="0">
                <a:solidFill>
                  <a:srgbClr val="279075"/>
                </a:solidFill>
                <a:latin typeface="Arial"/>
                <a:cs typeface="Arial"/>
              </a:rPr>
              <a:t>Value</a:t>
            </a:r>
            <a:r>
              <a:rPr sz="3600" b="1" spc="5" dirty="0">
                <a:solidFill>
                  <a:srgbClr val="279075"/>
                </a:solidFill>
                <a:latin typeface="Arial"/>
                <a:cs typeface="Arial"/>
              </a:rPr>
              <a:t> </a:t>
            </a:r>
            <a:r>
              <a:rPr sz="3600" b="1" spc="-240" dirty="0">
                <a:solidFill>
                  <a:srgbClr val="279075"/>
                </a:solidFill>
                <a:latin typeface="Arial"/>
                <a:cs typeface="Arial"/>
              </a:rPr>
              <a:t>Proposition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39809" y="6894421"/>
            <a:ext cx="3440429" cy="213738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spc="-5" dirty="0">
                <a:latin typeface="Verdana"/>
                <a:cs typeface="Verdana"/>
              </a:rPr>
              <a:t>Within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2400" spc="-15" dirty="0">
                <a:latin typeface="Verdana"/>
                <a:cs typeface="Verdana"/>
              </a:rPr>
              <a:t>Pocket-Friendly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Range</a:t>
            </a:r>
            <a:endParaRPr sz="2400" dirty="0">
              <a:latin typeface="Verdana"/>
              <a:cs typeface="Verdana"/>
            </a:endParaRPr>
          </a:p>
          <a:p>
            <a:pPr marL="12700" marR="665480">
              <a:lnSpc>
                <a:spcPct val="148700"/>
              </a:lnSpc>
            </a:pPr>
            <a:r>
              <a:rPr lang="en-US" sz="2400" b="1" spc="-5" dirty="0">
                <a:latin typeface="Verdana"/>
                <a:cs typeface="Verdana"/>
              </a:rPr>
              <a:t>Gain your potential.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8528" y="6136210"/>
            <a:ext cx="4402461" cy="3413056"/>
          </a:xfrm>
          <a:custGeom>
            <a:avLst/>
            <a:gdLst/>
            <a:ahLst/>
            <a:cxnLst/>
            <a:rect l="l" t="t" r="r" b="b"/>
            <a:pathLst>
              <a:path w="4049394" h="3523615">
                <a:moveTo>
                  <a:pt x="3863858" y="0"/>
                </a:moveTo>
                <a:lnTo>
                  <a:pt x="185165" y="0"/>
                </a:lnTo>
                <a:lnTo>
                  <a:pt x="126766" y="7741"/>
                </a:lnTo>
                <a:lnTo>
                  <a:pt x="75956" y="29199"/>
                </a:lnTo>
                <a:lnTo>
                  <a:pt x="35813" y="61965"/>
                </a:lnTo>
                <a:lnTo>
                  <a:pt x="9418" y="103357"/>
                </a:lnTo>
                <a:lnTo>
                  <a:pt x="0" y="151119"/>
                </a:lnTo>
                <a:lnTo>
                  <a:pt x="0" y="3371987"/>
                </a:lnTo>
                <a:lnTo>
                  <a:pt x="9418" y="3419669"/>
                </a:lnTo>
                <a:lnTo>
                  <a:pt x="35813" y="3461116"/>
                </a:lnTo>
                <a:lnTo>
                  <a:pt x="75956" y="3493846"/>
                </a:lnTo>
                <a:lnTo>
                  <a:pt x="126766" y="3515325"/>
                </a:lnTo>
                <a:lnTo>
                  <a:pt x="185165" y="3523039"/>
                </a:lnTo>
                <a:lnTo>
                  <a:pt x="3863858" y="3523039"/>
                </a:lnTo>
                <a:lnTo>
                  <a:pt x="3922288" y="3515325"/>
                </a:lnTo>
                <a:lnTo>
                  <a:pt x="3973067" y="3493846"/>
                </a:lnTo>
                <a:lnTo>
                  <a:pt x="4013210" y="3461116"/>
                </a:lnTo>
                <a:lnTo>
                  <a:pt x="4039636" y="3419669"/>
                </a:lnTo>
                <a:lnTo>
                  <a:pt x="4049024" y="3371987"/>
                </a:lnTo>
                <a:lnTo>
                  <a:pt x="4049024" y="151119"/>
                </a:lnTo>
                <a:lnTo>
                  <a:pt x="4039636" y="103357"/>
                </a:lnTo>
                <a:lnTo>
                  <a:pt x="4013210" y="61965"/>
                </a:lnTo>
                <a:lnTo>
                  <a:pt x="3973067" y="29199"/>
                </a:lnTo>
                <a:lnTo>
                  <a:pt x="3922288" y="7741"/>
                </a:lnTo>
                <a:lnTo>
                  <a:pt x="38638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990601" y="6347279"/>
            <a:ext cx="4160388" cy="31170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5415" marR="455930">
              <a:lnSpc>
                <a:spcPct val="100000"/>
              </a:lnSpc>
              <a:spcBef>
                <a:spcPts val="105"/>
              </a:spcBef>
            </a:pPr>
            <a:r>
              <a:rPr sz="3200" b="1" spc="-385" dirty="0">
                <a:solidFill>
                  <a:srgbClr val="279075"/>
                </a:solidFill>
                <a:latin typeface="Arial"/>
                <a:cs typeface="Arial"/>
              </a:rPr>
              <a:t>C</a:t>
            </a:r>
            <a:r>
              <a:rPr sz="3200" b="1" spc="-195" dirty="0">
                <a:solidFill>
                  <a:srgbClr val="279075"/>
                </a:solidFill>
                <a:latin typeface="Arial"/>
                <a:cs typeface="Arial"/>
              </a:rPr>
              <a:t>u</a:t>
            </a:r>
            <a:r>
              <a:rPr sz="3200" b="1" spc="-455" dirty="0">
                <a:solidFill>
                  <a:srgbClr val="279075"/>
                </a:solidFill>
                <a:latin typeface="Arial"/>
                <a:cs typeface="Arial"/>
              </a:rPr>
              <a:t>s</a:t>
            </a:r>
            <a:r>
              <a:rPr sz="3200" b="1" spc="165" dirty="0">
                <a:solidFill>
                  <a:srgbClr val="279075"/>
                </a:solidFill>
                <a:latin typeface="Arial"/>
                <a:cs typeface="Arial"/>
              </a:rPr>
              <a:t>t</a:t>
            </a:r>
            <a:r>
              <a:rPr sz="3200" b="1" spc="-150" dirty="0">
                <a:solidFill>
                  <a:srgbClr val="279075"/>
                </a:solidFill>
                <a:latin typeface="Arial"/>
                <a:cs typeface="Arial"/>
              </a:rPr>
              <a:t>o</a:t>
            </a:r>
            <a:r>
              <a:rPr sz="3200" b="1" spc="-210" dirty="0">
                <a:solidFill>
                  <a:srgbClr val="279075"/>
                </a:solidFill>
                <a:latin typeface="Arial"/>
                <a:cs typeface="Arial"/>
              </a:rPr>
              <a:t>m</a:t>
            </a:r>
            <a:r>
              <a:rPr sz="3200" b="1" spc="-20" dirty="0">
                <a:solidFill>
                  <a:srgbClr val="279075"/>
                </a:solidFill>
                <a:latin typeface="Arial"/>
                <a:cs typeface="Arial"/>
              </a:rPr>
              <a:t>e</a:t>
            </a:r>
            <a:r>
              <a:rPr sz="3200" b="1" spc="-95" dirty="0">
                <a:solidFill>
                  <a:srgbClr val="279075"/>
                </a:solidFill>
                <a:latin typeface="Arial"/>
                <a:cs typeface="Arial"/>
              </a:rPr>
              <a:t>r </a:t>
            </a:r>
            <a:r>
              <a:rPr sz="3200" spc="-70" dirty="0">
                <a:solidFill>
                  <a:srgbClr val="279075"/>
                </a:solidFill>
                <a:latin typeface="Times New Roman"/>
                <a:cs typeface="Times New Roman"/>
              </a:rPr>
              <a:t> </a:t>
            </a:r>
            <a:r>
              <a:rPr sz="3200" b="1" spc="-330" dirty="0">
                <a:solidFill>
                  <a:srgbClr val="279075"/>
                </a:solidFill>
                <a:latin typeface="Arial"/>
                <a:cs typeface="Arial"/>
              </a:rPr>
              <a:t>Segments</a:t>
            </a:r>
            <a:endParaRPr sz="32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885"/>
              </a:spcBef>
              <a:buChar char="-"/>
              <a:tabLst>
                <a:tab pos="299085" algn="l"/>
                <a:tab pos="299720" algn="l"/>
              </a:tabLst>
            </a:pPr>
            <a:r>
              <a:rPr lang="en-US" sz="2150" spc="-5" dirty="0">
                <a:latin typeface="Verdana"/>
                <a:cs typeface="Verdana"/>
              </a:rPr>
              <a:t>children</a:t>
            </a:r>
            <a:endParaRPr sz="2150" dirty="0">
              <a:latin typeface="Verdana"/>
              <a:cs typeface="Verdana"/>
            </a:endParaRPr>
          </a:p>
          <a:p>
            <a:pPr marL="299085" marR="5080" indent="-287020">
              <a:lnSpc>
                <a:spcPct val="113999"/>
              </a:lnSpc>
              <a:spcBef>
                <a:spcPts val="994"/>
              </a:spcBef>
              <a:buChar char="-"/>
              <a:tabLst>
                <a:tab pos="299085" algn="l"/>
                <a:tab pos="299720" algn="l"/>
              </a:tabLst>
            </a:pPr>
            <a:r>
              <a:rPr sz="2150" spc="-5" dirty="0">
                <a:latin typeface="Verdana"/>
                <a:cs typeface="Verdana"/>
              </a:rPr>
              <a:t>S</a:t>
            </a:r>
            <a:r>
              <a:rPr sz="2150" spc="-15" dirty="0">
                <a:latin typeface="Verdana"/>
                <a:cs typeface="Verdana"/>
              </a:rPr>
              <a:t>c</a:t>
            </a:r>
            <a:r>
              <a:rPr sz="2150" spc="-5" dirty="0">
                <a:latin typeface="Verdana"/>
                <a:cs typeface="Verdana"/>
              </a:rPr>
              <a:t>hoo</a:t>
            </a:r>
            <a:r>
              <a:rPr sz="2150" spc="-10" dirty="0">
                <a:latin typeface="Verdana"/>
                <a:cs typeface="Verdana"/>
              </a:rPr>
              <a:t>l</a:t>
            </a:r>
            <a:r>
              <a:rPr sz="2150" spc="-15" dirty="0">
                <a:latin typeface="Verdana"/>
                <a:cs typeface="Verdana"/>
              </a:rPr>
              <a:t>/</a:t>
            </a:r>
            <a:r>
              <a:rPr sz="2150" spc="-10" dirty="0">
                <a:latin typeface="Verdana"/>
                <a:cs typeface="Verdana"/>
              </a:rPr>
              <a:t>Col</a:t>
            </a:r>
            <a:r>
              <a:rPr sz="2150" spc="-25" dirty="0">
                <a:latin typeface="Verdana"/>
                <a:cs typeface="Verdana"/>
              </a:rPr>
              <a:t>l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-5" dirty="0">
                <a:latin typeface="Verdana"/>
                <a:cs typeface="Verdana"/>
              </a:rPr>
              <a:t>e </a:t>
            </a:r>
            <a:r>
              <a:rPr sz="2150" spc="-10" dirty="0">
                <a:latin typeface="Verdana"/>
                <a:cs typeface="Verdana"/>
              </a:rPr>
              <a:t>Authorities</a:t>
            </a:r>
            <a:endParaRPr sz="2150" dirty="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70"/>
              </a:spcBef>
              <a:buChar char="-"/>
              <a:tabLst>
                <a:tab pos="299085" algn="l"/>
                <a:tab pos="299720" algn="l"/>
              </a:tabLst>
            </a:pPr>
            <a:r>
              <a:rPr lang="en-US" sz="2150" spc="-5" dirty="0">
                <a:latin typeface="Verdana"/>
                <a:cs typeface="Verdana"/>
              </a:rPr>
              <a:t>Youth enthusiastic.</a:t>
            </a:r>
            <a:endParaRPr sz="2150" dirty="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55"/>
              </a:spcBef>
              <a:buChar char="-"/>
              <a:tabLst>
                <a:tab pos="299085" algn="l"/>
                <a:tab pos="299720" algn="l"/>
              </a:tabLst>
            </a:pPr>
            <a:r>
              <a:rPr sz="2150" spc="-15" dirty="0">
                <a:latin typeface="Verdana"/>
                <a:cs typeface="Verdana"/>
              </a:rPr>
              <a:t>Writers</a:t>
            </a:r>
            <a:endParaRPr lang="en-US" sz="2150" spc="-15" dirty="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55"/>
              </a:spcBef>
              <a:buChar char="-"/>
              <a:tabLst>
                <a:tab pos="299085" algn="l"/>
                <a:tab pos="299720" algn="l"/>
              </a:tabLst>
            </a:pPr>
            <a:r>
              <a:rPr lang="en-IN" sz="2150" spc="-15" dirty="0">
                <a:latin typeface="Verdana"/>
                <a:cs typeface="Verdana"/>
              </a:rPr>
              <a:t>Old age </a:t>
            </a:r>
            <a:endParaRPr sz="2150" dirty="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773742" y="468875"/>
            <a:ext cx="4103370" cy="5332318"/>
          </a:xfrm>
          <a:custGeom>
            <a:avLst/>
            <a:gdLst/>
            <a:ahLst/>
            <a:cxnLst/>
            <a:rect l="l" t="t" r="r" b="b"/>
            <a:pathLst>
              <a:path w="4103369" h="5100955">
                <a:moveTo>
                  <a:pt x="3915155" y="0"/>
                </a:moveTo>
                <a:lnTo>
                  <a:pt x="187695" y="0"/>
                </a:lnTo>
                <a:lnTo>
                  <a:pt x="128503" y="5486"/>
                </a:lnTo>
                <a:lnTo>
                  <a:pt x="76961" y="20573"/>
                </a:lnTo>
                <a:lnTo>
                  <a:pt x="36301" y="43586"/>
                </a:lnTo>
                <a:lnTo>
                  <a:pt x="9631" y="72664"/>
                </a:lnTo>
                <a:lnTo>
                  <a:pt x="0" y="106192"/>
                </a:lnTo>
                <a:lnTo>
                  <a:pt x="0" y="4994666"/>
                </a:lnTo>
                <a:lnTo>
                  <a:pt x="36301" y="5057271"/>
                </a:lnTo>
                <a:lnTo>
                  <a:pt x="76961" y="5080253"/>
                </a:lnTo>
                <a:lnTo>
                  <a:pt x="128503" y="5095371"/>
                </a:lnTo>
                <a:lnTo>
                  <a:pt x="187695" y="5100705"/>
                </a:lnTo>
                <a:lnTo>
                  <a:pt x="3915155" y="5100705"/>
                </a:lnTo>
                <a:lnTo>
                  <a:pt x="3974469" y="5095371"/>
                </a:lnTo>
                <a:lnTo>
                  <a:pt x="4025889" y="5080253"/>
                </a:lnTo>
                <a:lnTo>
                  <a:pt x="4066519" y="5057271"/>
                </a:lnTo>
                <a:lnTo>
                  <a:pt x="4093189" y="5028194"/>
                </a:lnTo>
                <a:lnTo>
                  <a:pt x="4102851" y="4994666"/>
                </a:lnTo>
                <a:lnTo>
                  <a:pt x="4102851" y="106192"/>
                </a:lnTo>
                <a:lnTo>
                  <a:pt x="4066519" y="43586"/>
                </a:lnTo>
                <a:lnTo>
                  <a:pt x="4025889" y="20573"/>
                </a:lnTo>
                <a:lnTo>
                  <a:pt x="3974469" y="5486"/>
                </a:lnTo>
                <a:lnTo>
                  <a:pt x="39151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070595" y="607814"/>
            <a:ext cx="3397250" cy="50835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279075"/>
                </a:solidFill>
                <a:latin typeface="Arial"/>
                <a:cs typeface="Arial"/>
              </a:rPr>
              <a:t>Market</a:t>
            </a:r>
            <a:r>
              <a:rPr sz="3600" b="1" spc="35" dirty="0">
                <a:solidFill>
                  <a:srgbClr val="279075"/>
                </a:solidFill>
                <a:latin typeface="Arial"/>
                <a:cs typeface="Arial"/>
              </a:rPr>
              <a:t> </a:t>
            </a:r>
            <a:r>
              <a:rPr sz="3600" b="1" spc="-270" dirty="0">
                <a:solidFill>
                  <a:srgbClr val="279075"/>
                </a:solidFill>
                <a:latin typeface="Arial"/>
                <a:cs typeface="Arial"/>
              </a:rPr>
              <a:t>Size</a:t>
            </a:r>
            <a:endParaRPr sz="3600" dirty="0">
              <a:latin typeface="Arial"/>
              <a:cs typeface="Arial"/>
            </a:endParaRPr>
          </a:p>
          <a:p>
            <a:pPr marL="299085" marR="300990" indent="-287020">
              <a:lnSpc>
                <a:spcPct val="113999"/>
              </a:lnSpc>
              <a:spcBef>
                <a:spcPts val="2245"/>
              </a:spcBef>
              <a:buChar char="-"/>
              <a:tabLst>
                <a:tab pos="299085" algn="l"/>
                <a:tab pos="299720" algn="l"/>
              </a:tabLst>
            </a:pPr>
            <a:r>
              <a:rPr lang="en-US" sz="2400" dirty="0">
                <a:latin typeface="Verdana"/>
                <a:cs typeface="Verdana"/>
              </a:rPr>
              <a:t>80</a:t>
            </a:r>
            <a:r>
              <a:rPr sz="2400" dirty="0">
                <a:latin typeface="Verdana"/>
                <a:cs typeface="Verdana"/>
              </a:rPr>
              <a:t>% of </a:t>
            </a:r>
            <a:r>
              <a:rPr sz="2400" spc="-5" dirty="0">
                <a:latin typeface="Verdana"/>
                <a:cs typeface="Verdana"/>
              </a:rPr>
              <a:t>Indian  population is </a:t>
            </a:r>
            <a:r>
              <a:rPr lang="en-US" sz="2400" spc="-5" dirty="0">
                <a:latin typeface="Verdana"/>
                <a:cs typeface="Verdana"/>
              </a:rPr>
              <a:t>5-95 (</a:t>
            </a:r>
            <a:r>
              <a:rPr lang="en-US" sz="2400" spc="-5" dirty="0" err="1">
                <a:latin typeface="Verdana"/>
                <a:cs typeface="Verdana"/>
              </a:rPr>
              <a:t>approx</a:t>
            </a:r>
            <a:r>
              <a:rPr lang="en-US" sz="2400" spc="-5" dirty="0">
                <a:latin typeface="Verdana"/>
                <a:cs typeface="Verdana"/>
              </a:rPr>
              <a:t>)</a:t>
            </a:r>
            <a:r>
              <a:rPr sz="2400" spc="-10" dirty="0">
                <a:latin typeface="Verdana"/>
                <a:cs typeface="Verdana"/>
              </a:rPr>
              <a:t>years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old</a:t>
            </a:r>
            <a:endParaRPr sz="2400" dirty="0">
              <a:latin typeface="Verdana"/>
              <a:cs typeface="Verdana"/>
            </a:endParaRPr>
          </a:p>
          <a:p>
            <a:pPr marL="299085" marR="557530" indent="-287020">
              <a:lnSpc>
                <a:spcPct val="114199"/>
              </a:lnSpc>
              <a:spcBef>
                <a:spcPts val="95"/>
              </a:spcBef>
              <a:buChar char="-"/>
              <a:tabLst>
                <a:tab pos="299085" algn="l"/>
                <a:tab pos="299720" algn="l"/>
              </a:tabLst>
            </a:pPr>
            <a:r>
              <a:rPr sz="2400" spc="-5" dirty="0">
                <a:latin typeface="Verdana"/>
                <a:cs typeface="Verdana"/>
              </a:rPr>
              <a:t>Suppose </a:t>
            </a:r>
            <a:r>
              <a:rPr sz="2400" dirty="0">
                <a:latin typeface="Verdana"/>
                <a:cs typeface="Verdana"/>
              </a:rPr>
              <a:t>50%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  </a:t>
            </a:r>
            <a:r>
              <a:rPr sz="2400" spc="-5" dirty="0">
                <a:latin typeface="Verdana"/>
                <a:cs typeface="Verdana"/>
              </a:rPr>
              <a:t>that </a:t>
            </a:r>
            <a:r>
              <a:rPr sz="2400" dirty="0">
                <a:latin typeface="Verdana"/>
                <a:cs typeface="Verdana"/>
              </a:rPr>
              <a:t>use </a:t>
            </a:r>
            <a:r>
              <a:rPr lang="en-US" sz="2400" spc="-5" dirty="0">
                <a:latin typeface="Verdana"/>
                <a:cs typeface="Verdana"/>
              </a:rPr>
              <a:t>Virtual </a:t>
            </a:r>
            <a:r>
              <a:rPr lang="en-US" sz="2400" spc="-5" dirty="0" err="1">
                <a:latin typeface="Verdana"/>
                <a:cs typeface="Verdana"/>
              </a:rPr>
              <a:t>vishwavidyalya</a:t>
            </a:r>
            <a:r>
              <a:rPr lang="en-US" sz="2400" spc="-5" dirty="0">
                <a:latin typeface="Verdana"/>
                <a:cs typeface="Verdana"/>
              </a:rPr>
              <a:t> website/app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-</a:t>
            </a:r>
          </a:p>
          <a:p>
            <a:pPr marL="299085">
              <a:lnSpc>
                <a:spcPct val="100000"/>
              </a:lnSpc>
              <a:spcBef>
                <a:spcPts val="395"/>
              </a:spcBef>
            </a:pPr>
            <a:r>
              <a:rPr lang="en-US" sz="2400" dirty="0">
                <a:latin typeface="Verdana"/>
                <a:cs typeface="Verdana"/>
              </a:rPr>
              <a:t>500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Million </a:t>
            </a:r>
            <a:r>
              <a:rPr sz="2400" spc="-5" dirty="0">
                <a:latin typeface="Verdana"/>
                <a:cs typeface="Verdana"/>
              </a:rPr>
              <a:t>people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299085" algn="l"/>
              </a:tabLst>
            </a:pPr>
            <a:r>
              <a:rPr sz="2400" dirty="0">
                <a:latin typeface="Verdana"/>
                <a:cs typeface="Verdana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Verdana"/>
                <a:cs typeface="Verdana"/>
              </a:rPr>
              <a:t>That’s </a:t>
            </a:r>
            <a:r>
              <a:rPr sz="2400" dirty="0">
                <a:latin typeface="Verdana"/>
                <a:cs typeface="Verdana"/>
              </a:rPr>
              <a:t>our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Target</a:t>
            </a:r>
            <a:endParaRPr sz="2400" dirty="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409"/>
              </a:spcBef>
            </a:pPr>
            <a:r>
              <a:rPr sz="2400" spc="-5" dirty="0">
                <a:latin typeface="Verdana"/>
                <a:cs typeface="Verdana"/>
              </a:rPr>
              <a:t>Audience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342900"/>
            <a:ext cx="17907000" cy="9393836"/>
          </a:xfrm>
          <a:custGeom>
            <a:avLst/>
            <a:gdLst/>
            <a:ahLst/>
            <a:cxnLst/>
            <a:rect l="l" t="t" r="r" b="b"/>
            <a:pathLst>
              <a:path w="9050020" h="9319260">
                <a:moveTo>
                  <a:pt x="8889772" y="0"/>
                </a:moveTo>
                <a:lnTo>
                  <a:pt x="159949" y="0"/>
                </a:lnTo>
                <a:lnTo>
                  <a:pt x="109465" y="35813"/>
                </a:lnTo>
                <a:lnTo>
                  <a:pt x="65568" y="135514"/>
                </a:lnTo>
                <a:lnTo>
                  <a:pt x="30909" y="287426"/>
                </a:lnTo>
                <a:lnTo>
                  <a:pt x="8168" y="479816"/>
                </a:lnTo>
                <a:lnTo>
                  <a:pt x="0" y="701039"/>
                </a:lnTo>
                <a:lnTo>
                  <a:pt x="0" y="8618067"/>
                </a:lnTo>
                <a:lnTo>
                  <a:pt x="8168" y="8839346"/>
                </a:lnTo>
                <a:lnTo>
                  <a:pt x="30909" y="9031763"/>
                </a:lnTo>
                <a:lnTo>
                  <a:pt x="65568" y="9183663"/>
                </a:lnTo>
                <a:lnTo>
                  <a:pt x="109465" y="9283378"/>
                </a:lnTo>
                <a:lnTo>
                  <a:pt x="159949" y="9319204"/>
                </a:lnTo>
                <a:lnTo>
                  <a:pt x="8889772" y="9319204"/>
                </a:lnTo>
                <a:lnTo>
                  <a:pt x="8940338" y="9283378"/>
                </a:lnTo>
                <a:lnTo>
                  <a:pt x="8984260" y="9183663"/>
                </a:lnTo>
                <a:lnTo>
                  <a:pt x="9018824" y="9031763"/>
                </a:lnTo>
                <a:lnTo>
                  <a:pt x="9041684" y="8839346"/>
                </a:lnTo>
                <a:lnTo>
                  <a:pt x="9049792" y="8618067"/>
                </a:lnTo>
                <a:lnTo>
                  <a:pt x="9049792" y="701039"/>
                </a:lnTo>
                <a:lnTo>
                  <a:pt x="9041684" y="479816"/>
                </a:lnTo>
                <a:lnTo>
                  <a:pt x="9018824" y="287426"/>
                </a:lnTo>
                <a:lnTo>
                  <a:pt x="8984260" y="135514"/>
                </a:lnTo>
                <a:lnTo>
                  <a:pt x="8940338" y="35813"/>
                </a:lnTo>
                <a:lnTo>
                  <a:pt x="88897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657605" y="8875877"/>
            <a:ext cx="1846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.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F0AC2AA1-EE66-4DB2-B7EF-AD9E5143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2246" y="342900"/>
            <a:ext cx="3068953" cy="741823"/>
          </a:xfrm>
        </p:spPr>
        <p:txBody>
          <a:bodyPr/>
          <a:lstStyle/>
          <a:p>
            <a:r>
              <a:rPr lang="en-US" dirty="0"/>
              <a:t>Images</a:t>
            </a:r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D7E4162-846A-483B-B097-3E64C3E34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07145"/>
            <a:ext cx="16687800" cy="81707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EA8850-F80A-48B1-A551-0F9675FF5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5295900"/>
            <a:ext cx="15392400" cy="419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1043B8-A349-48E3-BDAD-3472C0E90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66700"/>
            <a:ext cx="15392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4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0D26CC-4BE7-4081-8EC8-0D44642A2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991100"/>
            <a:ext cx="16687800" cy="48385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57B462-0985-4D69-9076-BBCC36F9D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14300"/>
            <a:ext cx="16687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5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A8FD36-A2C8-40FD-B353-AA2E62142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571500"/>
            <a:ext cx="15316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6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4535-E970-4417-A55A-878285AA2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530725"/>
            <a:ext cx="6955153" cy="553998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CODE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SNAP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D7F38-806D-4272-B94C-16EACA8ED4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CBDE31-969E-4969-9204-9FB24BE10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84723"/>
            <a:ext cx="15485876" cy="847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68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611" y="1627446"/>
            <a:ext cx="4567555" cy="217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8740" algn="ctr">
              <a:lnSpc>
                <a:spcPts val="8470"/>
              </a:lnSpc>
              <a:spcBef>
                <a:spcPts val="100"/>
              </a:spcBef>
            </a:pPr>
            <a:r>
              <a:rPr sz="7200" b="1" spc="2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7200" b="1" spc="29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7200" b="1" spc="28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720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7200">
              <a:latin typeface="Verdana"/>
              <a:cs typeface="Verdana"/>
            </a:endParaRPr>
          </a:p>
          <a:p>
            <a:pPr marL="12700">
              <a:lnSpc>
                <a:spcPts val="8470"/>
              </a:lnSpc>
            </a:pPr>
            <a:r>
              <a:rPr sz="7200" b="1" spc="25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endParaRPr sz="7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87327" y="838200"/>
            <a:ext cx="8877300" cy="8610600"/>
          </a:xfrm>
          <a:custGeom>
            <a:avLst/>
            <a:gdLst/>
            <a:ahLst/>
            <a:cxnLst/>
            <a:rect l="l" t="t" r="r" b="b"/>
            <a:pathLst>
              <a:path w="8877300" h="8610600">
                <a:moveTo>
                  <a:pt x="8575182" y="0"/>
                </a:moveTo>
                <a:lnTo>
                  <a:pt x="301508" y="0"/>
                </a:lnTo>
                <a:lnTo>
                  <a:pt x="252740" y="4328"/>
                </a:lnTo>
                <a:lnTo>
                  <a:pt x="206380" y="16885"/>
                </a:lnTo>
                <a:lnTo>
                  <a:pt x="163067" y="36819"/>
                </a:lnTo>
                <a:lnTo>
                  <a:pt x="123596" y="63611"/>
                </a:lnTo>
                <a:lnTo>
                  <a:pt x="88391" y="96652"/>
                </a:lnTo>
                <a:lnTo>
                  <a:pt x="58308" y="134995"/>
                </a:lnTo>
                <a:lnTo>
                  <a:pt x="33680" y="178186"/>
                </a:lnTo>
                <a:lnTo>
                  <a:pt x="15392" y="225430"/>
                </a:lnTo>
                <a:lnTo>
                  <a:pt x="3962" y="276087"/>
                </a:lnTo>
                <a:lnTo>
                  <a:pt x="0" y="329427"/>
                </a:lnTo>
                <a:lnTo>
                  <a:pt x="0" y="8280903"/>
                </a:lnTo>
                <a:lnTo>
                  <a:pt x="3962" y="8334243"/>
                </a:lnTo>
                <a:lnTo>
                  <a:pt x="15392" y="8384867"/>
                </a:lnTo>
                <a:lnTo>
                  <a:pt x="33680" y="8432099"/>
                </a:lnTo>
                <a:lnTo>
                  <a:pt x="58308" y="8475274"/>
                </a:lnTo>
                <a:lnTo>
                  <a:pt x="88391" y="8513670"/>
                </a:lnTo>
                <a:lnTo>
                  <a:pt x="123596" y="8546628"/>
                </a:lnTo>
                <a:lnTo>
                  <a:pt x="163067" y="8573462"/>
                </a:lnTo>
                <a:lnTo>
                  <a:pt x="206380" y="8593479"/>
                </a:lnTo>
                <a:lnTo>
                  <a:pt x="252740" y="8605991"/>
                </a:lnTo>
                <a:lnTo>
                  <a:pt x="301508" y="8610301"/>
                </a:lnTo>
                <a:lnTo>
                  <a:pt x="8575182" y="8610301"/>
                </a:lnTo>
                <a:lnTo>
                  <a:pt x="8623950" y="8605991"/>
                </a:lnTo>
                <a:lnTo>
                  <a:pt x="8670310" y="8593479"/>
                </a:lnTo>
                <a:lnTo>
                  <a:pt x="8713469" y="8573462"/>
                </a:lnTo>
                <a:lnTo>
                  <a:pt x="8753093" y="8546628"/>
                </a:lnTo>
                <a:lnTo>
                  <a:pt x="8788145" y="8513670"/>
                </a:lnTo>
                <a:lnTo>
                  <a:pt x="8818381" y="8475274"/>
                </a:lnTo>
                <a:lnTo>
                  <a:pt x="8842887" y="8432099"/>
                </a:lnTo>
                <a:lnTo>
                  <a:pt x="8861297" y="8384867"/>
                </a:lnTo>
                <a:lnTo>
                  <a:pt x="8872727" y="8334243"/>
                </a:lnTo>
                <a:lnTo>
                  <a:pt x="8876690" y="8280903"/>
                </a:lnTo>
                <a:lnTo>
                  <a:pt x="8876690" y="329427"/>
                </a:lnTo>
                <a:lnTo>
                  <a:pt x="8872727" y="276087"/>
                </a:lnTo>
                <a:lnTo>
                  <a:pt x="8861297" y="225430"/>
                </a:lnTo>
                <a:lnTo>
                  <a:pt x="8842887" y="178186"/>
                </a:lnTo>
                <a:lnTo>
                  <a:pt x="8818381" y="134995"/>
                </a:lnTo>
                <a:lnTo>
                  <a:pt x="8788145" y="96652"/>
                </a:lnTo>
                <a:lnTo>
                  <a:pt x="8753093" y="63611"/>
                </a:lnTo>
                <a:lnTo>
                  <a:pt x="8713469" y="36819"/>
                </a:lnTo>
                <a:lnTo>
                  <a:pt x="8670310" y="16885"/>
                </a:lnTo>
                <a:lnTo>
                  <a:pt x="8623950" y="4328"/>
                </a:lnTo>
                <a:lnTo>
                  <a:pt x="8575182" y="0"/>
                </a:lnTo>
                <a:close/>
              </a:path>
            </a:pathLst>
          </a:custGeom>
          <a:solidFill>
            <a:srgbClr val="ACE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13331" y="1028699"/>
            <a:ext cx="492443" cy="6901097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200" spc="-5" dirty="0">
                <a:solidFill>
                  <a:srgbClr val="0047CC"/>
                </a:solidFill>
                <a:latin typeface="Verdana"/>
                <a:cs typeface="Verdana"/>
              </a:rPr>
              <a:t>VIRTUAL VISHWAVIDYALYA 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58567" y="319400"/>
            <a:ext cx="8877300" cy="2278380"/>
          </a:xfrm>
          <a:custGeom>
            <a:avLst/>
            <a:gdLst/>
            <a:ahLst/>
            <a:cxnLst/>
            <a:rect l="l" t="t" r="r" b="b"/>
            <a:pathLst>
              <a:path w="8877300" h="2278380">
                <a:moveTo>
                  <a:pt x="8577711" y="0"/>
                </a:moveTo>
                <a:lnTo>
                  <a:pt x="299344" y="0"/>
                </a:lnTo>
                <a:lnTo>
                  <a:pt x="250941" y="4571"/>
                </a:lnTo>
                <a:lnTo>
                  <a:pt x="204856" y="17922"/>
                </a:lnTo>
                <a:lnTo>
                  <a:pt x="161909" y="39258"/>
                </a:lnTo>
                <a:lnTo>
                  <a:pt x="122681" y="67817"/>
                </a:lnTo>
                <a:lnTo>
                  <a:pt x="87751" y="102869"/>
                </a:lnTo>
                <a:lnTo>
                  <a:pt x="57790" y="143774"/>
                </a:lnTo>
                <a:lnTo>
                  <a:pt x="33406" y="189737"/>
                </a:lnTo>
                <a:lnTo>
                  <a:pt x="15239" y="240151"/>
                </a:lnTo>
                <a:lnTo>
                  <a:pt x="3931" y="294010"/>
                </a:lnTo>
                <a:lnTo>
                  <a:pt x="0" y="350763"/>
                </a:lnTo>
                <a:lnTo>
                  <a:pt x="0" y="1927494"/>
                </a:lnTo>
                <a:lnTo>
                  <a:pt x="3931" y="1984369"/>
                </a:lnTo>
                <a:lnTo>
                  <a:pt x="15239" y="2038228"/>
                </a:lnTo>
                <a:lnTo>
                  <a:pt x="33406" y="2088520"/>
                </a:lnTo>
                <a:lnTo>
                  <a:pt x="57790" y="2134483"/>
                </a:lnTo>
                <a:lnTo>
                  <a:pt x="87751" y="2175388"/>
                </a:lnTo>
                <a:lnTo>
                  <a:pt x="122681" y="2210561"/>
                </a:lnTo>
                <a:lnTo>
                  <a:pt x="161909" y="2239152"/>
                </a:lnTo>
                <a:lnTo>
                  <a:pt x="204856" y="2260488"/>
                </a:lnTo>
                <a:lnTo>
                  <a:pt x="250941" y="2273807"/>
                </a:lnTo>
                <a:lnTo>
                  <a:pt x="299344" y="2278379"/>
                </a:lnTo>
                <a:lnTo>
                  <a:pt x="8577711" y="2278379"/>
                </a:lnTo>
                <a:lnTo>
                  <a:pt x="8626205" y="2273807"/>
                </a:lnTo>
                <a:lnTo>
                  <a:pt x="8672199" y="2260488"/>
                </a:lnTo>
                <a:lnTo>
                  <a:pt x="8715237" y="2239152"/>
                </a:lnTo>
                <a:lnTo>
                  <a:pt x="8754343" y="2210561"/>
                </a:lnTo>
                <a:lnTo>
                  <a:pt x="8789273" y="2175388"/>
                </a:lnTo>
                <a:lnTo>
                  <a:pt x="8819265" y="2134483"/>
                </a:lnTo>
                <a:lnTo>
                  <a:pt x="8843649" y="2088520"/>
                </a:lnTo>
                <a:lnTo>
                  <a:pt x="8861785" y="2038228"/>
                </a:lnTo>
                <a:lnTo>
                  <a:pt x="8873215" y="1984369"/>
                </a:lnTo>
                <a:lnTo>
                  <a:pt x="8877177" y="1927494"/>
                </a:lnTo>
                <a:lnTo>
                  <a:pt x="8877177" y="350763"/>
                </a:lnTo>
                <a:lnTo>
                  <a:pt x="8873215" y="294010"/>
                </a:lnTo>
                <a:lnTo>
                  <a:pt x="8861785" y="240151"/>
                </a:lnTo>
                <a:lnTo>
                  <a:pt x="8843649" y="189737"/>
                </a:lnTo>
                <a:lnTo>
                  <a:pt x="8819265" y="143774"/>
                </a:lnTo>
                <a:lnTo>
                  <a:pt x="8789273" y="102869"/>
                </a:lnTo>
                <a:lnTo>
                  <a:pt x="8754343" y="67817"/>
                </a:lnTo>
                <a:lnTo>
                  <a:pt x="8715237" y="39258"/>
                </a:lnTo>
                <a:lnTo>
                  <a:pt x="8672199" y="17922"/>
                </a:lnTo>
                <a:lnTo>
                  <a:pt x="8626205" y="4571"/>
                </a:lnTo>
                <a:lnTo>
                  <a:pt x="8577711" y="0"/>
                </a:lnTo>
                <a:close/>
              </a:path>
            </a:pathLst>
          </a:custGeom>
          <a:solidFill>
            <a:srgbClr val="004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96892" y="281087"/>
            <a:ext cx="8234045" cy="1905009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2400" b="1" spc="75" dirty="0">
                <a:solidFill>
                  <a:srgbClr val="ACEEEC"/>
                </a:solidFill>
                <a:latin typeface="Verdana"/>
                <a:cs typeface="Verdana"/>
              </a:rPr>
              <a:t>Strengths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000" spc="5" dirty="0" err="1">
                <a:solidFill>
                  <a:srgbClr val="FFFFFF"/>
                </a:solidFill>
                <a:latin typeface="Verdana"/>
                <a:cs typeface="Verdana"/>
              </a:rPr>
              <a:t>Susta</a:t>
            </a:r>
            <a:r>
              <a:rPr lang="en-US" sz="2000" spc="5" dirty="0" err="1">
                <a:solidFill>
                  <a:srgbClr val="FFFFFF"/>
                </a:solidFill>
                <a:latin typeface="Verdana"/>
                <a:cs typeface="Verdana"/>
              </a:rPr>
              <a:t>nable</a:t>
            </a:r>
            <a:r>
              <a:rPr lang="en-US" sz="2000" spc="5" dirty="0">
                <a:solidFill>
                  <a:srgbClr val="FFFFFF"/>
                </a:solidFill>
                <a:latin typeface="Verdana"/>
                <a:cs typeface="Verdana"/>
              </a:rPr>
              <a:t> , we are reviving all the ancient universities of </a:t>
            </a:r>
            <a:r>
              <a:rPr lang="en-US" sz="2000" spc="5" dirty="0" err="1">
                <a:solidFill>
                  <a:srgbClr val="FFFFFF"/>
                </a:solidFill>
                <a:latin typeface="Verdana"/>
                <a:cs typeface="Verdana"/>
              </a:rPr>
              <a:t>India.a</a:t>
            </a:r>
            <a:r>
              <a:rPr lang="en-US" sz="2000" spc="5" dirty="0">
                <a:solidFill>
                  <a:srgbClr val="FFFFFF"/>
                </a:solidFill>
                <a:latin typeface="Verdana"/>
                <a:cs typeface="Verdana"/>
              </a:rPr>
              <a:t> better experience for a viewer , an enjoyable and adventurous . Taking you to cosmos and quantum sciences.</a:t>
            </a: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endParaRPr sz="2000" dirty="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77100" y="2788920"/>
            <a:ext cx="8877300" cy="2278380"/>
          </a:xfrm>
          <a:custGeom>
            <a:avLst/>
            <a:gdLst/>
            <a:ahLst/>
            <a:cxnLst/>
            <a:rect l="l" t="t" r="r" b="b"/>
            <a:pathLst>
              <a:path w="8877300" h="2278379">
                <a:moveTo>
                  <a:pt x="8577833" y="0"/>
                </a:moveTo>
                <a:lnTo>
                  <a:pt x="299344" y="0"/>
                </a:lnTo>
                <a:lnTo>
                  <a:pt x="250941" y="4571"/>
                </a:lnTo>
                <a:lnTo>
                  <a:pt x="204856" y="17891"/>
                </a:lnTo>
                <a:lnTo>
                  <a:pt x="161909" y="39227"/>
                </a:lnTo>
                <a:lnTo>
                  <a:pt x="122681" y="67817"/>
                </a:lnTo>
                <a:lnTo>
                  <a:pt x="87873" y="102869"/>
                </a:lnTo>
                <a:lnTo>
                  <a:pt x="57911" y="143896"/>
                </a:lnTo>
                <a:lnTo>
                  <a:pt x="33527" y="189859"/>
                </a:lnTo>
                <a:lnTo>
                  <a:pt x="15239" y="240151"/>
                </a:lnTo>
                <a:lnTo>
                  <a:pt x="3931" y="294010"/>
                </a:lnTo>
                <a:lnTo>
                  <a:pt x="0" y="350763"/>
                </a:lnTo>
                <a:lnTo>
                  <a:pt x="0" y="1927463"/>
                </a:lnTo>
                <a:lnTo>
                  <a:pt x="3931" y="1984369"/>
                </a:lnTo>
                <a:lnTo>
                  <a:pt x="15239" y="2038228"/>
                </a:lnTo>
                <a:lnTo>
                  <a:pt x="33527" y="2088520"/>
                </a:lnTo>
                <a:lnTo>
                  <a:pt x="57911" y="2134483"/>
                </a:lnTo>
                <a:lnTo>
                  <a:pt x="87873" y="2175388"/>
                </a:lnTo>
                <a:lnTo>
                  <a:pt x="122681" y="2210561"/>
                </a:lnTo>
                <a:lnTo>
                  <a:pt x="161909" y="2239121"/>
                </a:lnTo>
                <a:lnTo>
                  <a:pt x="204856" y="2260457"/>
                </a:lnTo>
                <a:lnTo>
                  <a:pt x="250941" y="2273807"/>
                </a:lnTo>
                <a:lnTo>
                  <a:pt x="299344" y="2278379"/>
                </a:lnTo>
                <a:lnTo>
                  <a:pt x="8577833" y="2278379"/>
                </a:lnTo>
                <a:lnTo>
                  <a:pt x="8626205" y="2273807"/>
                </a:lnTo>
                <a:lnTo>
                  <a:pt x="8672321" y="2260457"/>
                </a:lnTo>
                <a:lnTo>
                  <a:pt x="8715237" y="2239121"/>
                </a:lnTo>
                <a:lnTo>
                  <a:pt x="8754495" y="2210561"/>
                </a:lnTo>
                <a:lnTo>
                  <a:pt x="8789395" y="2175388"/>
                </a:lnTo>
                <a:lnTo>
                  <a:pt x="8819265" y="2134483"/>
                </a:lnTo>
                <a:lnTo>
                  <a:pt x="8843649" y="2088520"/>
                </a:lnTo>
                <a:lnTo>
                  <a:pt x="8861937" y="2038228"/>
                </a:lnTo>
                <a:lnTo>
                  <a:pt x="8873215" y="1984369"/>
                </a:lnTo>
                <a:lnTo>
                  <a:pt x="8877177" y="1927463"/>
                </a:lnTo>
                <a:lnTo>
                  <a:pt x="8877177" y="350763"/>
                </a:lnTo>
                <a:lnTo>
                  <a:pt x="8873215" y="294010"/>
                </a:lnTo>
                <a:lnTo>
                  <a:pt x="8861937" y="240151"/>
                </a:lnTo>
                <a:lnTo>
                  <a:pt x="8843649" y="189859"/>
                </a:lnTo>
                <a:lnTo>
                  <a:pt x="8819265" y="143896"/>
                </a:lnTo>
                <a:lnTo>
                  <a:pt x="8789395" y="102869"/>
                </a:lnTo>
                <a:lnTo>
                  <a:pt x="8754495" y="67817"/>
                </a:lnTo>
                <a:lnTo>
                  <a:pt x="8715237" y="39227"/>
                </a:lnTo>
                <a:lnTo>
                  <a:pt x="8672321" y="17891"/>
                </a:lnTo>
                <a:lnTo>
                  <a:pt x="8626205" y="4571"/>
                </a:lnTo>
                <a:lnTo>
                  <a:pt x="8577833" y="0"/>
                </a:lnTo>
                <a:close/>
              </a:path>
            </a:pathLst>
          </a:custGeom>
          <a:solidFill>
            <a:srgbClr val="004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96892" y="2943468"/>
            <a:ext cx="7507605" cy="169735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400" b="1" spc="80" dirty="0">
                <a:solidFill>
                  <a:srgbClr val="ACEEEC"/>
                </a:solidFill>
                <a:latin typeface="Verdana"/>
                <a:cs typeface="Verdana"/>
              </a:rPr>
              <a:t>Weaknesses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improve 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Team 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status.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(Working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it)</a:t>
            </a:r>
            <a:endParaRPr sz="2000" dirty="0">
              <a:latin typeface="Verdana"/>
              <a:cs typeface="Verdana"/>
            </a:endParaRPr>
          </a:p>
          <a:p>
            <a:pPr marL="12700" marR="5080">
              <a:lnSpc>
                <a:spcPct val="118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Learning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new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things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Everyday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Improving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lang="en-US" sz="2000" spc="-5" dirty="0">
                <a:solidFill>
                  <a:srgbClr val="FFFFFF"/>
                </a:solidFill>
                <a:latin typeface="Verdana"/>
                <a:cs typeface="Verdana"/>
              </a:rPr>
              <a:t> project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000" spc="-10" dirty="0" err="1">
                <a:solidFill>
                  <a:srgbClr val="FFFFFF"/>
                </a:solidFill>
                <a:latin typeface="Verdana"/>
                <a:cs typeface="Verdana"/>
              </a:rPr>
              <a:t>vishwavidyalya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77100" y="5183799"/>
            <a:ext cx="8877300" cy="4749165"/>
          </a:xfrm>
          <a:custGeom>
            <a:avLst/>
            <a:gdLst/>
            <a:ahLst/>
            <a:cxnLst/>
            <a:rect l="l" t="t" r="r" b="b"/>
            <a:pathLst>
              <a:path w="8877300" h="4749165">
                <a:moveTo>
                  <a:pt x="8877186" y="2821190"/>
                </a:moveTo>
                <a:lnTo>
                  <a:pt x="8873223" y="2764421"/>
                </a:lnTo>
                <a:lnTo>
                  <a:pt x="8861946" y="2710446"/>
                </a:lnTo>
                <a:lnTo>
                  <a:pt x="8843772" y="2660154"/>
                </a:lnTo>
                <a:lnTo>
                  <a:pt x="8819515" y="2614193"/>
                </a:lnTo>
                <a:lnTo>
                  <a:pt x="8789670" y="2573286"/>
                </a:lnTo>
                <a:lnTo>
                  <a:pt x="8754872" y="2538234"/>
                </a:lnTo>
                <a:lnTo>
                  <a:pt x="8715756" y="2509659"/>
                </a:lnTo>
                <a:lnTo>
                  <a:pt x="8673084" y="2488323"/>
                </a:lnTo>
                <a:lnTo>
                  <a:pt x="8627250" y="2474988"/>
                </a:lnTo>
                <a:lnTo>
                  <a:pt x="8578850" y="2470416"/>
                </a:lnTo>
                <a:lnTo>
                  <a:pt x="330962" y="2470416"/>
                </a:lnTo>
                <a:lnTo>
                  <a:pt x="282702" y="2474988"/>
                </a:lnTo>
                <a:lnTo>
                  <a:pt x="236867" y="2488323"/>
                </a:lnTo>
                <a:lnTo>
                  <a:pt x="194043" y="2509659"/>
                </a:lnTo>
                <a:lnTo>
                  <a:pt x="154940" y="2538234"/>
                </a:lnTo>
                <a:lnTo>
                  <a:pt x="120129" y="2573286"/>
                </a:lnTo>
                <a:lnTo>
                  <a:pt x="90284" y="2614193"/>
                </a:lnTo>
                <a:lnTo>
                  <a:pt x="66027" y="2660154"/>
                </a:lnTo>
                <a:lnTo>
                  <a:pt x="47891" y="2710446"/>
                </a:lnTo>
                <a:lnTo>
                  <a:pt x="36576" y="2764421"/>
                </a:lnTo>
                <a:lnTo>
                  <a:pt x="32651" y="2821190"/>
                </a:lnTo>
                <a:lnTo>
                  <a:pt x="32651" y="4397908"/>
                </a:lnTo>
                <a:lnTo>
                  <a:pt x="36576" y="4454703"/>
                </a:lnTo>
                <a:lnTo>
                  <a:pt x="47891" y="4508627"/>
                </a:lnTo>
                <a:lnTo>
                  <a:pt x="66027" y="4558931"/>
                </a:lnTo>
                <a:lnTo>
                  <a:pt x="90284" y="4604918"/>
                </a:lnTo>
                <a:lnTo>
                  <a:pt x="120129" y="4645812"/>
                </a:lnTo>
                <a:lnTo>
                  <a:pt x="154940" y="4680928"/>
                </a:lnTo>
                <a:lnTo>
                  <a:pt x="194043" y="4709503"/>
                </a:lnTo>
                <a:lnTo>
                  <a:pt x="236867" y="4730813"/>
                </a:lnTo>
                <a:lnTo>
                  <a:pt x="282702" y="4744123"/>
                </a:lnTo>
                <a:lnTo>
                  <a:pt x="330962" y="4748746"/>
                </a:lnTo>
                <a:lnTo>
                  <a:pt x="8578850" y="4748746"/>
                </a:lnTo>
                <a:lnTo>
                  <a:pt x="8627250" y="4744123"/>
                </a:lnTo>
                <a:lnTo>
                  <a:pt x="8673084" y="4730813"/>
                </a:lnTo>
                <a:lnTo>
                  <a:pt x="8715756" y="4709503"/>
                </a:lnTo>
                <a:lnTo>
                  <a:pt x="8754872" y="4680928"/>
                </a:lnTo>
                <a:lnTo>
                  <a:pt x="8789670" y="4645812"/>
                </a:lnTo>
                <a:lnTo>
                  <a:pt x="8819515" y="4604918"/>
                </a:lnTo>
                <a:lnTo>
                  <a:pt x="8843772" y="4558931"/>
                </a:lnTo>
                <a:lnTo>
                  <a:pt x="8861946" y="4508627"/>
                </a:lnTo>
                <a:lnTo>
                  <a:pt x="8873223" y="4454703"/>
                </a:lnTo>
                <a:lnTo>
                  <a:pt x="8877186" y="4397908"/>
                </a:lnTo>
                <a:lnTo>
                  <a:pt x="8877186" y="2821190"/>
                </a:lnTo>
                <a:close/>
              </a:path>
              <a:path w="8877300" h="4749165">
                <a:moveTo>
                  <a:pt x="8877186" y="350799"/>
                </a:moveTo>
                <a:lnTo>
                  <a:pt x="8873223" y="294017"/>
                </a:lnTo>
                <a:lnTo>
                  <a:pt x="8861946" y="240182"/>
                </a:lnTo>
                <a:lnTo>
                  <a:pt x="8843658" y="189890"/>
                </a:lnTo>
                <a:lnTo>
                  <a:pt x="8819274" y="143903"/>
                </a:lnTo>
                <a:lnTo>
                  <a:pt x="8789403" y="103022"/>
                </a:lnTo>
                <a:lnTo>
                  <a:pt x="8754504" y="67818"/>
                </a:lnTo>
                <a:lnTo>
                  <a:pt x="8715248" y="39255"/>
                </a:lnTo>
                <a:lnTo>
                  <a:pt x="8672322" y="17919"/>
                </a:lnTo>
                <a:lnTo>
                  <a:pt x="8626208" y="4572"/>
                </a:lnTo>
                <a:lnTo>
                  <a:pt x="8577834" y="0"/>
                </a:lnTo>
                <a:lnTo>
                  <a:pt x="299351" y="0"/>
                </a:lnTo>
                <a:lnTo>
                  <a:pt x="250952" y="4572"/>
                </a:lnTo>
                <a:lnTo>
                  <a:pt x="204863" y="17919"/>
                </a:lnTo>
                <a:lnTo>
                  <a:pt x="161912" y="39255"/>
                </a:lnTo>
                <a:lnTo>
                  <a:pt x="122682" y="67818"/>
                </a:lnTo>
                <a:lnTo>
                  <a:pt x="87884" y="103022"/>
                </a:lnTo>
                <a:lnTo>
                  <a:pt x="57912" y="143903"/>
                </a:lnTo>
                <a:lnTo>
                  <a:pt x="33528" y="189890"/>
                </a:lnTo>
                <a:lnTo>
                  <a:pt x="15240" y="240182"/>
                </a:lnTo>
                <a:lnTo>
                  <a:pt x="3937" y="294017"/>
                </a:lnTo>
                <a:lnTo>
                  <a:pt x="0" y="350799"/>
                </a:lnTo>
                <a:lnTo>
                  <a:pt x="0" y="1927618"/>
                </a:lnTo>
                <a:lnTo>
                  <a:pt x="3937" y="1984400"/>
                </a:lnTo>
                <a:lnTo>
                  <a:pt x="15240" y="2038235"/>
                </a:lnTo>
                <a:lnTo>
                  <a:pt x="33528" y="2088527"/>
                </a:lnTo>
                <a:lnTo>
                  <a:pt x="57912" y="2134514"/>
                </a:lnTo>
                <a:lnTo>
                  <a:pt x="87884" y="2175395"/>
                </a:lnTo>
                <a:lnTo>
                  <a:pt x="122682" y="2210574"/>
                </a:lnTo>
                <a:lnTo>
                  <a:pt x="161912" y="2239149"/>
                </a:lnTo>
                <a:lnTo>
                  <a:pt x="204863" y="2260485"/>
                </a:lnTo>
                <a:lnTo>
                  <a:pt x="250952" y="2273820"/>
                </a:lnTo>
                <a:lnTo>
                  <a:pt x="299351" y="2278392"/>
                </a:lnTo>
                <a:lnTo>
                  <a:pt x="8577834" y="2278392"/>
                </a:lnTo>
                <a:lnTo>
                  <a:pt x="8626208" y="2273820"/>
                </a:lnTo>
                <a:lnTo>
                  <a:pt x="8672322" y="2260485"/>
                </a:lnTo>
                <a:lnTo>
                  <a:pt x="8715248" y="2239149"/>
                </a:lnTo>
                <a:lnTo>
                  <a:pt x="8754504" y="2210574"/>
                </a:lnTo>
                <a:lnTo>
                  <a:pt x="8789403" y="2175395"/>
                </a:lnTo>
                <a:lnTo>
                  <a:pt x="8819274" y="2134514"/>
                </a:lnTo>
                <a:lnTo>
                  <a:pt x="8843658" y="2088527"/>
                </a:lnTo>
                <a:lnTo>
                  <a:pt x="8861946" y="2038235"/>
                </a:lnTo>
                <a:lnTo>
                  <a:pt x="8873223" y="1984400"/>
                </a:lnTo>
                <a:lnTo>
                  <a:pt x="8877186" y="1927618"/>
                </a:lnTo>
                <a:lnTo>
                  <a:pt x="8877186" y="350799"/>
                </a:lnTo>
                <a:close/>
              </a:path>
            </a:pathLst>
          </a:custGeom>
          <a:solidFill>
            <a:srgbClr val="004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96892" y="5183799"/>
            <a:ext cx="8289290" cy="4347216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2400" b="1" spc="80" dirty="0">
                <a:solidFill>
                  <a:srgbClr val="ACEEEC"/>
                </a:solidFill>
                <a:latin typeface="Verdana"/>
                <a:cs typeface="Verdana"/>
              </a:rPr>
              <a:t>Opportunities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Making </a:t>
            </a:r>
            <a:r>
              <a:rPr lang="en-US" sz="2000" spc="-10" dirty="0">
                <a:solidFill>
                  <a:srgbClr val="FFFFFF"/>
                </a:solidFill>
                <a:latin typeface="Verdana"/>
                <a:cs typeface="Verdana"/>
              </a:rPr>
              <a:t>V </a:t>
            </a:r>
            <a:r>
              <a:rPr lang="en-US" sz="2000" spc="-10" dirty="0" err="1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lang="en-US" sz="20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Sustainable (From the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Back-End 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to the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Front-End).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Providing Customer Satisfaction, Making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Multipurposed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en-US" sz="2000" spc="5" dirty="0">
                <a:solidFill>
                  <a:srgbClr val="FFFFFF"/>
                </a:solidFill>
                <a:latin typeface="Verdana"/>
                <a:cs typeface="Verdana"/>
              </a:rPr>
              <a:t>Websites and products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100%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sales 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Margin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Establishing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Brand-Value.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 dirty="0">
              <a:latin typeface="Verdana"/>
              <a:cs typeface="Verdana"/>
            </a:endParaRPr>
          </a:p>
          <a:p>
            <a:pPr marL="45085">
              <a:lnSpc>
                <a:spcPct val="100000"/>
              </a:lnSpc>
            </a:pPr>
            <a:r>
              <a:rPr sz="2400" b="1" spc="75" dirty="0">
                <a:solidFill>
                  <a:srgbClr val="ACEEEC"/>
                </a:solidFill>
                <a:latin typeface="Verdana"/>
                <a:cs typeface="Verdana"/>
              </a:rPr>
              <a:t>Threats</a:t>
            </a:r>
            <a:endParaRPr sz="2400" dirty="0">
              <a:latin typeface="Verdana"/>
              <a:cs typeface="Verdana"/>
            </a:endParaRPr>
          </a:p>
          <a:p>
            <a:pPr marL="45085" marR="720090">
              <a:lnSpc>
                <a:spcPct val="118000"/>
              </a:lnSpc>
              <a:spcBef>
                <a:spcPts val="305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big-Tech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company 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massive brand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value 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launching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a  similar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000" spc="5" dirty="0">
                <a:solidFill>
                  <a:srgbClr val="FFFFFF"/>
                </a:solidFill>
                <a:latin typeface="Verdana"/>
                <a:cs typeface="Verdana"/>
              </a:rPr>
              <a:t>way of providing courses(UNACADEMY,VEDANTU)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000" dirty="0">
              <a:latin typeface="Verdana"/>
              <a:cs typeface="Verdana"/>
            </a:endParaRPr>
          </a:p>
          <a:p>
            <a:pPr marL="45085">
              <a:lnSpc>
                <a:spcPct val="100000"/>
              </a:lnSpc>
              <a:spcBef>
                <a:spcPts val="1035"/>
              </a:spcBef>
            </a:pP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Delayed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Production/Launch.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1725" y="4799584"/>
            <a:ext cx="4715621" cy="2477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3957" y="919856"/>
            <a:ext cx="14868525" cy="2557780"/>
            <a:chOff x="523957" y="919856"/>
            <a:chExt cx="14868525" cy="2557780"/>
          </a:xfrm>
        </p:grpSpPr>
        <p:sp>
          <p:nvSpPr>
            <p:cNvPr id="3" name="object 3"/>
            <p:cNvSpPr/>
            <p:nvPr/>
          </p:nvSpPr>
          <p:spPr>
            <a:xfrm>
              <a:off x="524018" y="919856"/>
              <a:ext cx="14864080" cy="2240280"/>
            </a:xfrm>
            <a:custGeom>
              <a:avLst/>
              <a:gdLst/>
              <a:ahLst/>
              <a:cxnLst/>
              <a:rect l="l" t="t" r="r" b="b"/>
              <a:pathLst>
                <a:path w="14864080" h="2240280">
                  <a:moveTo>
                    <a:pt x="14670139" y="0"/>
                  </a:moveTo>
                  <a:lnTo>
                    <a:pt x="193892" y="0"/>
                  </a:lnTo>
                  <a:lnTo>
                    <a:pt x="149519" y="5090"/>
                  </a:lnTo>
                  <a:lnTo>
                    <a:pt x="108740" y="19811"/>
                  </a:lnTo>
                  <a:lnTo>
                    <a:pt x="72734" y="42793"/>
                  </a:lnTo>
                  <a:lnTo>
                    <a:pt x="42671" y="72908"/>
                  </a:lnTo>
                  <a:lnTo>
                    <a:pt x="19738" y="108965"/>
                  </a:lnTo>
                  <a:lnTo>
                    <a:pt x="5141" y="149870"/>
                  </a:lnTo>
                  <a:lnTo>
                    <a:pt x="0" y="194309"/>
                  </a:lnTo>
                  <a:lnTo>
                    <a:pt x="0" y="2045848"/>
                  </a:lnTo>
                  <a:lnTo>
                    <a:pt x="5141" y="2090287"/>
                  </a:lnTo>
                  <a:lnTo>
                    <a:pt x="19738" y="2131192"/>
                  </a:lnTo>
                  <a:lnTo>
                    <a:pt x="42671" y="2167249"/>
                  </a:lnTo>
                  <a:lnTo>
                    <a:pt x="72734" y="2197364"/>
                  </a:lnTo>
                  <a:lnTo>
                    <a:pt x="108740" y="2220346"/>
                  </a:lnTo>
                  <a:lnTo>
                    <a:pt x="149519" y="2234945"/>
                  </a:lnTo>
                  <a:lnTo>
                    <a:pt x="193892" y="2240158"/>
                  </a:lnTo>
                  <a:lnTo>
                    <a:pt x="14670139" y="2240158"/>
                  </a:lnTo>
                  <a:lnTo>
                    <a:pt x="14714457" y="2234945"/>
                  </a:lnTo>
                  <a:lnTo>
                    <a:pt x="14755361" y="2220346"/>
                  </a:lnTo>
                  <a:lnTo>
                    <a:pt x="14791297" y="2197364"/>
                  </a:lnTo>
                  <a:lnTo>
                    <a:pt x="14821381" y="2167249"/>
                  </a:lnTo>
                  <a:lnTo>
                    <a:pt x="14844241" y="2131192"/>
                  </a:lnTo>
                  <a:lnTo>
                    <a:pt x="14858871" y="2090287"/>
                  </a:lnTo>
                  <a:lnTo>
                    <a:pt x="14864053" y="2045848"/>
                  </a:lnTo>
                  <a:lnTo>
                    <a:pt x="14864053" y="194309"/>
                  </a:lnTo>
                  <a:lnTo>
                    <a:pt x="14858871" y="149870"/>
                  </a:lnTo>
                  <a:lnTo>
                    <a:pt x="14844241" y="108965"/>
                  </a:lnTo>
                  <a:lnTo>
                    <a:pt x="14821381" y="72908"/>
                  </a:lnTo>
                  <a:lnTo>
                    <a:pt x="14791297" y="42793"/>
                  </a:lnTo>
                  <a:lnTo>
                    <a:pt x="14755361" y="19811"/>
                  </a:lnTo>
                  <a:lnTo>
                    <a:pt x="14714457" y="5090"/>
                  </a:lnTo>
                  <a:lnTo>
                    <a:pt x="14670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3957" y="1788932"/>
              <a:ext cx="14868525" cy="1688464"/>
            </a:xfrm>
            <a:custGeom>
              <a:avLst/>
              <a:gdLst/>
              <a:ahLst/>
              <a:cxnLst/>
              <a:rect l="l" t="t" r="r" b="b"/>
              <a:pathLst>
                <a:path w="14868525" h="1688464">
                  <a:moveTo>
                    <a:pt x="14674010" y="0"/>
                  </a:moveTo>
                  <a:lnTo>
                    <a:pt x="193953" y="0"/>
                  </a:lnTo>
                  <a:lnTo>
                    <a:pt x="149568" y="5181"/>
                  </a:lnTo>
                  <a:lnTo>
                    <a:pt x="108764" y="19811"/>
                  </a:lnTo>
                  <a:lnTo>
                    <a:pt x="72749" y="42793"/>
                  </a:lnTo>
                  <a:lnTo>
                    <a:pt x="42696" y="72877"/>
                  </a:lnTo>
                  <a:lnTo>
                    <a:pt x="19766" y="108965"/>
                  </a:lnTo>
                  <a:lnTo>
                    <a:pt x="5145" y="149839"/>
                  </a:lnTo>
                  <a:lnTo>
                    <a:pt x="0" y="194309"/>
                  </a:lnTo>
                  <a:lnTo>
                    <a:pt x="0" y="1493763"/>
                  </a:lnTo>
                  <a:lnTo>
                    <a:pt x="5145" y="1538325"/>
                  </a:lnTo>
                  <a:lnTo>
                    <a:pt x="19766" y="1579107"/>
                  </a:lnTo>
                  <a:lnTo>
                    <a:pt x="42696" y="1615287"/>
                  </a:lnTo>
                  <a:lnTo>
                    <a:pt x="72749" y="1645401"/>
                  </a:lnTo>
                  <a:lnTo>
                    <a:pt x="108764" y="1668383"/>
                  </a:lnTo>
                  <a:lnTo>
                    <a:pt x="149568" y="1682983"/>
                  </a:lnTo>
                  <a:lnTo>
                    <a:pt x="193953" y="1688195"/>
                  </a:lnTo>
                  <a:lnTo>
                    <a:pt x="14674010" y="1688195"/>
                  </a:lnTo>
                  <a:lnTo>
                    <a:pt x="14718450" y="1682983"/>
                  </a:lnTo>
                  <a:lnTo>
                    <a:pt x="14759232" y="1668383"/>
                  </a:lnTo>
                  <a:lnTo>
                    <a:pt x="14795168" y="1645401"/>
                  </a:lnTo>
                  <a:lnTo>
                    <a:pt x="14825252" y="1615287"/>
                  </a:lnTo>
                  <a:lnTo>
                    <a:pt x="14848264" y="1579107"/>
                  </a:lnTo>
                  <a:lnTo>
                    <a:pt x="14862864" y="1538325"/>
                  </a:lnTo>
                  <a:lnTo>
                    <a:pt x="14867924" y="1493763"/>
                  </a:lnTo>
                  <a:lnTo>
                    <a:pt x="14867924" y="194309"/>
                  </a:lnTo>
                  <a:lnTo>
                    <a:pt x="14862864" y="149839"/>
                  </a:lnTo>
                  <a:lnTo>
                    <a:pt x="14848264" y="108965"/>
                  </a:lnTo>
                  <a:lnTo>
                    <a:pt x="14825252" y="72877"/>
                  </a:lnTo>
                  <a:lnTo>
                    <a:pt x="14795168" y="42793"/>
                  </a:lnTo>
                  <a:lnTo>
                    <a:pt x="14759232" y="19811"/>
                  </a:lnTo>
                  <a:lnTo>
                    <a:pt x="14718450" y="5181"/>
                  </a:lnTo>
                  <a:lnTo>
                    <a:pt x="14674010" y="0"/>
                  </a:lnTo>
                  <a:close/>
                </a:path>
              </a:pathLst>
            </a:custGeom>
            <a:solidFill>
              <a:srgbClr val="74C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7708" y="8905744"/>
            <a:ext cx="63500" cy="64135"/>
          </a:xfrm>
          <a:custGeom>
            <a:avLst/>
            <a:gdLst/>
            <a:ahLst/>
            <a:cxnLst/>
            <a:rect l="l" t="t" r="r" b="b"/>
            <a:pathLst>
              <a:path w="63500" h="64134">
                <a:moveTo>
                  <a:pt x="31647" y="0"/>
                </a:moveTo>
                <a:lnTo>
                  <a:pt x="19395" y="2548"/>
                </a:lnTo>
                <a:lnTo>
                  <a:pt x="9322" y="9275"/>
                </a:lnTo>
                <a:lnTo>
                  <a:pt x="2512" y="19430"/>
                </a:lnTo>
                <a:lnTo>
                  <a:pt x="0" y="31754"/>
                </a:lnTo>
                <a:lnTo>
                  <a:pt x="2512" y="44077"/>
                </a:lnTo>
                <a:lnTo>
                  <a:pt x="9322" y="54101"/>
                </a:lnTo>
                <a:lnTo>
                  <a:pt x="19395" y="60959"/>
                </a:lnTo>
                <a:lnTo>
                  <a:pt x="31647" y="63508"/>
                </a:lnTo>
                <a:lnTo>
                  <a:pt x="43898" y="60959"/>
                </a:lnTo>
                <a:lnTo>
                  <a:pt x="53959" y="54101"/>
                </a:lnTo>
                <a:lnTo>
                  <a:pt x="60781" y="44077"/>
                </a:lnTo>
                <a:lnTo>
                  <a:pt x="63293" y="31754"/>
                </a:lnTo>
                <a:lnTo>
                  <a:pt x="60864" y="19430"/>
                </a:lnTo>
                <a:lnTo>
                  <a:pt x="54185" y="9275"/>
                </a:lnTo>
                <a:lnTo>
                  <a:pt x="44148" y="2548"/>
                </a:lnTo>
                <a:lnTo>
                  <a:pt x="31647" y="0"/>
                </a:lnTo>
                <a:close/>
              </a:path>
            </a:pathLst>
          </a:custGeom>
          <a:solidFill>
            <a:srgbClr val="74C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5983" y="8905113"/>
            <a:ext cx="63500" cy="64135"/>
          </a:xfrm>
          <a:custGeom>
            <a:avLst/>
            <a:gdLst/>
            <a:ahLst/>
            <a:cxnLst/>
            <a:rect l="l" t="t" r="r" b="b"/>
            <a:pathLst>
              <a:path w="63500" h="64134">
                <a:moveTo>
                  <a:pt x="31647" y="0"/>
                </a:moveTo>
                <a:lnTo>
                  <a:pt x="19397" y="2535"/>
                </a:lnTo>
                <a:lnTo>
                  <a:pt x="9323" y="9393"/>
                </a:lnTo>
                <a:lnTo>
                  <a:pt x="2502" y="19430"/>
                </a:lnTo>
                <a:lnTo>
                  <a:pt x="0" y="31754"/>
                </a:lnTo>
                <a:lnTo>
                  <a:pt x="2502" y="44064"/>
                </a:lnTo>
                <a:lnTo>
                  <a:pt x="9323" y="54233"/>
                </a:lnTo>
                <a:lnTo>
                  <a:pt x="19397" y="61091"/>
                </a:lnTo>
                <a:lnTo>
                  <a:pt x="31647" y="63626"/>
                </a:lnTo>
                <a:lnTo>
                  <a:pt x="43900" y="61091"/>
                </a:lnTo>
                <a:lnTo>
                  <a:pt x="53958" y="54233"/>
                </a:lnTo>
                <a:lnTo>
                  <a:pt x="60783" y="44064"/>
                </a:lnTo>
                <a:lnTo>
                  <a:pt x="63294" y="31754"/>
                </a:lnTo>
                <a:lnTo>
                  <a:pt x="60783" y="19430"/>
                </a:lnTo>
                <a:lnTo>
                  <a:pt x="53958" y="9393"/>
                </a:lnTo>
                <a:lnTo>
                  <a:pt x="43900" y="2535"/>
                </a:lnTo>
                <a:lnTo>
                  <a:pt x="31647" y="0"/>
                </a:lnTo>
                <a:close/>
              </a:path>
            </a:pathLst>
          </a:custGeom>
          <a:solidFill>
            <a:srgbClr val="74C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3665" y="8905113"/>
            <a:ext cx="63500" cy="64135"/>
          </a:xfrm>
          <a:custGeom>
            <a:avLst/>
            <a:gdLst/>
            <a:ahLst/>
            <a:cxnLst/>
            <a:rect l="l" t="t" r="r" b="b"/>
            <a:pathLst>
              <a:path w="63500" h="64134">
                <a:moveTo>
                  <a:pt x="31647" y="0"/>
                </a:moveTo>
                <a:lnTo>
                  <a:pt x="19406" y="2535"/>
                </a:lnTo>
                <a:lnTo>
                  <a:pt x="9332" y="9393"/>
                </a:lnTo>
                <a:lnTo>
                  <a:pt x="2511" y="19430"/>
                </a:lnTo>
                <a:lnTo>
                  <a:pt x="0" y="31754"/>
                </a:lnTo>
                <a:lnTo>
                  <a:pt x="2511" y="44064"/>
                </a:lnTo>
                <a:lnTo>
                  <a:pt x="9332" y="54233"/>
                </a:lnTo>
                <a:lnTo>
                  <a:pt x="19406" y="61091"/>
                </a:lnTo>
                <a:lnTo>
                  <a:pt x="31647" y="63626"/>
                </a:lnTo>
                <a:lnTo>
                  <a:pt x="43897" y="61091"/>
                </a:lnTo>
                <a:lnTo>
                  <a:pt x="53958" y="54233"/>
                </a:lnTo>
                <a:lnTo>
                  <a:pt x="60780" y="44064"/>
                </a:lnTo>
                <a:lnTo>
                  <a:pt x="63294" y="31754"/>
                </a:lnTo>
                <a:lnTo>
                  <a:pt x="60865" y="19430"/>
                </a:lnTo>
                <a:lnTo>
                  <a:pt x="54184" y="9393"/>
                </a:lnTo>
                <a:lnTo>
                  <a:pt x="44147" y="2535"/>
                </a:lnTo>
                <a:lnTo>
                  <a:pt x="31647" y="0"/>
                </a:lnTo>
                <a:close/>
              </a:path>
            </a:pathLst>
          </a:custGeom>
          <a:solidFill>
            <a:srgbClr val="74C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41941" y="8905113"/>
            <a:ext cx="63500" cy="64135"/>
          </a:xfrm>
          <a:custGeom>
            <a:avLst/>
            <a:gdLst/>
            <a:ahLst/>
            <a:cxnLst/>
            <a:rect l="l" t="t" r="r" b="b"/>
            <a:pathLst>
              <a:path w="63500" h="64134">
                <a:moveTo>
                  <a:pt x="31610" y="0"/>
                </a:moveTo>
                <a:lnTo>
                  <a:pt x="19394" y="2535"/>
                </a:lnTo>
                <a:lnTo>
                  <a:pt x="9323" y="9393"/>
                </a:lnTo>
                <a:lnTo>
                  <a:pt x="2511" y="19430"/>
                </a:lnTo>
                <a:lnTo>
                  <a:pt x="0" y="31754"/>
                </a:lnTo>
                <a:lnTo>
                  <a:pt x="2511" y="44064"/>
                </a:lnTo>
                <a:lnTo>
                  <a:pt x="9323" y="54233"/>
                </a:lnTo>
                <a:lnTo>
                  <a:pt x="19394" y="61091"/>
                </a:lnTo>
                <a:lnTo>
                  <a:pt x="31610" y="63626"/>
                </a:lnTo>
                <a:lnTo>
                  <a:pt x="43933" y="61091"/>
                </a:lnTo>
                <a:lnTo>
                  <a:pt x="53970" y="54233"/>
                </a:lnTo>
                <a:lnTo>
                  <a:pt x="60828" y="44064"/>
                </a:lnTo>
                <a:lnTo>
                  <a:pt x="63233" y="31754"/>
                </a:lnTo>
                <a:lnTo>
                  <a:pt x="60828" y="19430"/>
                </a:lnTo>
                <a:lnTo>
                  <a:pt x="53970" y="9393"/>
                </a:lnTo>
                <a:lnTo>
                  <a:pt x="43933" y="2535"/>
                </a:lnTo>
                <a:lnTo>
                  <a:pt x="31610" y="0"/>
                </a:lnTo>
                <a:close/>
              </a:path>
            </a:pathLst>
          </a:custGeom>
          <a:solidFill>
            <a:srgbClr val="74C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39573" y="8905744"/>
            <a:ext cx="63500" cy="64135"/>
          </a:xfrm>
          <a:custGeom>
            <a:avLst/>
            <a:gdLst/>
            <a:ahLst/>
            <a:cxnLst/>
            <a:rect l="l" t="t" r="r" b="b"/>
            <a:pathLst>
              <a:path w="63500" h="64134">
                <a:moveTo>
                  <a:pt x="31741" y="0"/>
                </a:moveTo>
                <a:lnTo>
                  <a:pt x="19430" y="2548"/>
                </a:lnTo>
                <a:lnTo>
                  <a:pt x="9393" y="9275"/>
                </a:lnTo>
                <a:lnTo>
                  <a:pt x="2535" y="19430"/>
                </a:lnTo>
                <a:lnTo>
                  <a:pt x="0" y="31754"/>
                </a:lnTo>
                <a:lnTo>
                  <a:pt x="2535" y="44077"/>
                </a:lnTo>
                <a:lnTo>
                  <a:pt x="9393" y="54101"/>
                </a:lnTo>
                <a:lnTo>
                  <a:pt x="19430" y="60959"/>
                </a:lnTo>
                <a:lnTo>
                  <a:pt x="31741" y="63508"/>
                </a:lnTo>
                <a:lnTo>
                  <a:pt x="43933" y="60959"/>
                </a:lnTo>
                <a:lnTo>
                  <a:pt x="53970" y="54101"/>
                </a:lnTo>
                <a:lnTo>
                  <a:pt x="60828" y="44077"/>
                </a:lnTo>
                <a:lnTo>
                  <a:pt x="63364" y="31754"/>
                </a:lnTo>
                <a:lnTo>
                  <a:pt x="60828" y="19430"/>
                </a:lnTo>
                <a:lnTo>
                  <a:pt x="53970" y="9275"/>
                </a:lnTo>
                <a:lnTo>
                  <a:pt x="43933" y="2548"/>
                </a:lnTo>
                <a:lnTo>
                  <a:pt x="31741" y="0"/>
                </a:lnTo>
                <a:close/>
              </a:path>
            </a:pathLst>
          </a:custGeom>
          <a:solidFill>
            <a:srgbClr val="74C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708" y="9273933"/>
            <a:ext cx="63500" cy="64135"/>
          </a:xfrm>
          <a:custGeom>
            <a:avLst/>
            <a:gdLst/>
            <a:ahLst/>
            <a:cxnLst/>
            <a:rect l="l" t="t" r="r" b="b"/>
            <a:pathLst>
              <a:path w="63500" h="64134">
                <a:moveTo>
                  <a:pt x="31647" y="0"/>
                </a:moveTo>
                <a:lnTo>
                  <a:pt x="19395" y="2523"/>
                </a:lnTo>
                <a:lnTo>
                  <a:pt x="9322" y="9369"/>
                </a:lnTo>
                <a:lnTo>
                  <a:pt x="2500" y="19479"/>
                </a:lnTo>
                <a:lnTo>
                  <a:pt x="0" y="31790"/>
                </a:lnTo>
                <a:lnTo>
                  <a:pt x="2500" y="44101"/>
                </a:lnTo>
                <a:lnTo>
                  <a:pt x="9322" y="54208"/>
                </a:lnTo>
                <a:lnTo>
                  <a:pt x="19395" y="61054"/>
                </a:lnTo>
                <a:lnTo>
                  <a:pt x="31647" y="63578"/>
                </a:lnTo>
                <a:lnTo>
                  <a:pt x="43898" y="61054"/>
                </a:lnTo>
                <a:lnTo>
                  <a:pt x="53959" y="54208"/>
                </a:lnTo>
                <a:lnTo>
                  <a:pt x="60781" y="44101"/>
                </a:lnTo>
                <a:lnTo>
                  <a:pt x="63293" y="31790"/>
                </a:lnTo>
                <a:lnTo>
                  <a:pt x="61114" y="19479"/>
                </a:lnTo>
                <a:lnTo>
                  <a:pt x="54411" y="9369"/>
                </a:lnTo>
                <a:lnTo>
                  <a:pt x="44231" y="2523"/>
                </a:lnTo>
                <a:lnTo>
                  <a:pt x="31647" y="0"/>
                </a:lnTo>
                <a:close/>
              </a:path>
            </a:pathLst>
          </a:custGeom>
          <a:solidFill>
            <a:srgbClr val="74C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5983" y="9273933"/>
            <a:ext cx="63500" cy="64135"/>
          </a:xfrm>
          <a:custGeom>
            <a:avLst/>
            <a:gdLst/>
            <a:ahLst/>
            <a:cxnLst/>
            <a:rect l="l" t="t" r="r" b="b"/>
            <a:pathLst>
              <a:path w="63500" h="64134">
                <a:moveTo>
                  <a:pt x="31647" y="0"/>
                </a:moveTo>
                <a:lnTo>
                  <a:pt x="19397" y="2523"/>
                </a:lnTo>
                <a:lnTo>
                  <a:pt x="9323" y="9369"/>
                </a:lnTo>
                <a:lnTo>
                  <a:pt x="2502" y="19479"/>
                </a:lnTo>
                <a:lnTo>
                  <a:pt x="0" y="31790"/>
                </a:lnTo>
                <a:lnTo>
                  <a:pt x="2502" y="44101"/>
                </a:lnTo>
                <a:lnTo>
                  <a:pt x="9323" y="54208"/>
                </a:lnTo>
                <a:lnTo>
                  <a:pt x="19397" y="61054"/>
                </a:lnTo>
                <a:lnTo>
                  <a:pt x="31647" y="63578"/>
                </a:lnTo>
                <a:lnTo>
                  <a:pt x="43900" y="61054"/>
                </a:lnTo>
                <a:lnTo>
                  <a:pt x="53958" y="54208"/>
                </a:lnTo>
                <a:lnTo>
                  <a:pt x="60783" y="44101"/>
                </a:lnTo>
                <a:lnTo>
                  <a:pt x="63294" y="31790"/>
                </a:lnTo>
                <a:lnTo>
                  <a:pt x="60783" y="19479"/>
                </a:lnTo>
                <a:lnTo>
                  <a:pt x="53958" y="9369"/>
                </a:lnTo>
                <a:lnTo>
                  <a:pt x="43900" y="2523"/>
                </a:lnTo>
                <a:lnTo>
                  <a:pt x="31647" y="0"/>
                </a:lnTo>
                <a:close/>
              </a:path>
            </a:pathLst>
          </a:custGeom>
          <a:solidFill>
            <a:srgbClr val="74C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3665" y="9273933"/>
            <a:ext cx="63500" cy="64135"/>
          </a:xfrm>
          <a:custGeom>
            <a:avLst/>
            <a:gdLst/>
            <a:ahLst/>
            <a:cxnLst/>
            <a:rect l="l" t="t" r="r" b="b"/>
            <a:pathLst>
              <a:path w="63500" h="64134">
                <a:moveTo>
                  <a:pt x="31647" y="0"/>
                </a:moveTo>
                <a:lnTo>
                  <a:pt x="19382" y="2523"/>
                </a:lnTo>
                <a:lnTo>
                  <a:pt x="9332" y="9369"/>
                </a:lnTo>
                <a:lnTo>
                  <a:pt x="2511" y="19479"/>
                </a:lnTo>
                <a:lnTo>
                  <a:pt x="0" y="31790"/>
                </a:lnTo>
                <a:lnTo>
                  <a:pt x="2511" y="44101"/>
                </a:lnTo>
                <a:lnTo>
                  <a:pt x="9332" y="54208"/>
                </a:lnTo>
                <a:lnTo>
                  <a:pt x="19382" y="61054"/>
                </a:lnTo>
                <a:lnTo>
                  <a:pt x="31647" y="63578"/>
                </a:lnTo>
                <a:lnTo>
                  <a:pt x="43897" y="61054"/>
                </a:lnTo>
                <a:lnTo>
                  <a:pt x="53958" y="54208"/>
                </a:lnTo>
                <a:lnTo>
                  <a:pt x="60780" y="44101"/>
                </a:lnTo>
                <a:lnTo>
                  <a:pt x="63294" y="31790"/>
                </a:lnTo>
                <a:lnTo>
                  <a:pt x="61127" y="19479"/>
                </a:lnTo>
                <a:lnTo>
                  <a:pt x="54412" y="9369"/>
                </a:lnTo>
                <a:lnTo>
                  <a:pt x="44232" y="2523"/>
                </a:lnTo>
                <a:lnTo>
                  <a:pt x="31647" y="0"/>
                </a:lnTo>
                <a:close/>
              </a:path>
            </a:pathLst>
          </a:custGeom>
          <a:solidFill>
            <a:srgbClr val="74C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41941" y="9273933"/>
            <a:ext cx="63500" cy="64135"/>
          </a:xfrm>
          <a:custGeom>
            <a:avLst/>
            <a:gdLst/>
            <a:ahLst/>
            <a:cxnLst/>
            <a:rect l="l" t="t" r="r" b="b"/>
            <a:pathLst>
              <a:path w="63500" h="64134">
                <a:moveTo>
                  <a:pt x="31610" y="0"/>
                </a:moveTo>
                <a:lnTo>
                  <a:pt x="19394" y="2523"/>
                </a:lnTo>
                <a:lnTo>
                  <a:pt x="9323" y="9369"/>
                </a:lnTo>
                <a:lnTo>
                  <a:pt x="2511" y="19479"/>
                </a:lnTo>
                <a:lnTo>
                  <a:pt x="0" y="31790"/>
                </a:lnTo>
                <a:lnTo>
                  <a:pt x="2511" y="44101"/>
                </a:lnTo>
                <a:lnTo>
                  <a:pt x="9323" y="54208"/>
                </a:lnTo>
                <a:lnTo>
                  <a:pt x="19394" y="61054"/>
                </a:lnTo>
                <a:lnTo>
                  <a:pt x="31610" y="63578"/>
                </a:lnTo>
                <a:lnTo>
                  <a:pt x="43933" y="61054"/>
                </a:lnTo>
                <a:lnTo>
                  <a:pt x="53970" y="54208"/>
                </a:lnTo>
                <a:lnTo>
                  <a:pt x="60828" y="44101"/>
                </a:lnTo>
                <a:lnTo>
                  <a:pt x="63233" y="31790"/>
                </a:lnTo>
                <a:lnTo>
                  <a:pt x="60828" y="19479"/>
                </a:lnTo>
                <a:lnTo>
                  <a:pt x="54220" y="9369"/>
                </a:lnTo>
                <a:lnTo>
                  <a:pt x="44183" y="2523"/>
                </a:lnTo>
                <a:lnTo>
                  <a:pt x="31610" y="0"/>
                </a:lnTo>
                <a:close/>
              </a:path>
            </a:pathLst>
          </a:custGeom>
          <a:solidFill>
            <a:srgbClr val="74C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40204" y="9273933"/>
            <a:ext cx="63500" cy="64135"/>
          </a:xfrm>
          <a:custGeom>
            <a:avLst/>
            <a:gdLst/>
            <a:ahLst/>
            <a:cxnLst/>
            <a:rect l="l" t="t" r="r" b="b"/>
            <a:pathLst>
              <a:path w="63500" h="64134">
                <a:moveTo>
                  <a:pt x="31622" y="0"/>
                </a:moveTo>
                <a:lnTo>
                  <a:pt x="19430" y="2523"/>
                </a:lnTo>
                <a:lnTo>
                  <a:pt x="9393" y="9369"/>
                </a:lnTo>
                <a:lnTo>
                  <a:pt x="2535" y="19479"/>
                </a:lnTo>
                <a:lnTo>
                  <a:pt x="0" y="31790"/>
                </a:lnTo>
                <a:lnTo>
                  <a:pt x="2535" y="44101"/>
                </a:lnTo>
                <a:lnTo>
                  <a:pt x="9393" y="54208"/>
                </a:lnTo>
                <a:lnTo>
                  <a:pt x="19430" y="61054"/>
                </a:lnTo>
                <a:lnTo>
                  <a:pt x="31622" y="63578"/>
                </a:lnTo>
                <a:lnTo>
                  <a:pt x="43946" y="61054"/>
                </a:lnTo>
                <a:lnTo>
                  <a:pt x="53970" y="54208"/>
                </a:lnTo>
                <a:lnTo>
                  <a:pt x="60828" y="44101"/>
                </a:lnTo>
                <a:lnTo>
                  <a:pt x="63245" y="31790"/>
                </a:lnTo>
                <a:lnTo>
                  <a:pt x="60828" y="19479"/>
                </a:lnTo>
                <a:lnTo>
                  <a:pt x="53970" y="9369"/>
                </a:lnTo>
                <a:lnTo>
                  <a:pt x="43946" y="2523"/>
                </a:lnTo>
                <a:lnTo>
                  <a:pt x="31622" y="0"/>
                </a:lnTo>
                <a:close/>
              </a:path>
            </a:pathLst>
          </a:custGeom>
          <a:solidFill>
            <a:srgbClr val="74C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708" y="9653565"/>
            <a:ext cx="63500" cy="64135"/>
          </a:xfrm>
          <a:custGeom>
            <a:avLst/>
            <a:gdLst/>
            <a:ahLst/>
            <a:cxnLst/>
            <a:rect l="l" t="t" r="r" b="b"/>
            <a:pathLst>
              <a:path w="63500" h="64134">
                <a:moveTo>
                  <a:pt x="31647" y="0"/>
                </a:moveTo>
                <a:lnTo>
                  <a:pt x="19395" y="2511"/>
                </a:lnTo>
                <a:lnTo>
                  <a:pt x="9322" y="9369"/>
                </a:lnTo>
                <a:lnTo>
                  <a:pt x="2500" y="19476"/>
                </a:lnTo>
                <a:lnTo>
                  <a:pt x="0" y="31787"/>
                </a:lnTo>
                <a:lnTo>
                  <a:pt x="2500" y="44077"/>
                </a:lnTo>
                <a:lnTo>
                  <a:pt x="9322" y="54196"/>
                </a:lnTo>
                <a:lnTo>
                  <a:pt x="19395" y="61042"/>
                </a:lnTo>
                <a:lnTo>
                  <a:pt x="31647" y="63566"/>
                </a:lnTo>
                <a:lnTo>
                  <a:pt x="43898" y="61042"/>
                </a:lnTo>
                <a:lnTo>
                  <a:pt x="53959" y="54196"/>
                </a:lnTo>
                <a:lnTo>
                  <a:pt x="60781" y="44077"/>
                </a:lnTo>
                <a:lnTo>
                  <a:pt x="63293" y="31787"/>
                </a:lnTo>
                <a:lnTo>
                  <a:pt x="61114" y="19476"/>
                </a:lnTo>
                <a:lnTo>
                  <a:pt x="54411" y="9369"/>
                </a:lnTo>
                <a:lnTo>
                  <a:pt x="44231" y="2511"/>
                </a:lnTo>
                <a:lnTo>
                  <a:pt x="31647" y="0"/>
                </a:lnTo>
                <a:close/>
              </a:path>
            </a:pathLst>
          </a:custGeom>
          <a:solidFill>
            <a:srgbClr val="74C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5983" y="9653565"/>
            <a:ext cx="63500" cy="64135"/>
          </a:xfrm>
          <a:custGeom>
            <a:avLst/>
            <a:gdLst/>
            <a:ahLst/>
            <a:cxnLst/>
            <a:rect l="l" t="t" r="r" b="b"/>
            <a:pathLst>
              <a:path w="63500" h="64134">
                <a:moveTo>
                  <a:pt x="31647" y="0"/>
                </a:moveTo>
                <a:lnTo>
                  <a:pt x="19397" y="2511"/>
                </a:lnTo>
                <a:lnTo>
                  <a:pt x="9323" y="9369"/>
                </a:lnTo>
                <a:lnTo>
                  <a:pt x="2502" y="19476"/>
                </a:lnTo>
                <a:lnTo>
                  <a:pt x="0" y="31787"/>
                </a:lnTo>
                <a:lnTo>
                  <a:pt x="2502" y="44077"/>
                </a:lnTo>
                <a:lnTo>
                  <a:pt x="9323" y="54196"/>
                </a:lnTo>
                <a:lnTo>
                  <a:pt x="19397" y="61042"/>
                </a:lnTo>
                <a:lnTo>
                  <a:pt x="31647" y="63566"/>
                </a:lnTo>
                <a:lnTo>
                  <a:pt x="43900" y="61042"/>
                </a:lnTo>
                <a:lnTo>
                  <a:pt x="53958" y="54196"/>
                </a:lnTo>
                <a:lnTo>
                  <a:pt x="60783" y="44077"/>
                </a:lnTo>
                <a:lnTo>
                  <a:pt x="63294" y="31787"/>
                </a:lnTo>
                <a:lnTo>
                  <a:pt x="60783" y="19476"/>
                </a:lnTo>
                <a:lnTo>
                  <a:pt x="53958" y="9369"/>
                </a:lnTo>
                <a:lnTo>
                  <a:pt x="43900" y="2511"/>
                </a:lnTo>
                <a:lnTo>
                  <a:pt x="31647" y="0"/>
                </a:lnTo>
                <a:close/>
              </a:path>
            </a:pathLst>
          </a:custGeom>
          <a:solidFill>
            <a:srgbClr val="74C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4259" y="9653565"/>
            <a:ext cx="63500" cy="64135"/>
          </a:xfrm>
          <a:custGeom>
            <a:avLst/>
            <a:gdLst/>
            <a:ahLst/>
            <a:cxnLst/>
            <a:rect l="l" t="t" r="r" b="b"/>
            <a:pathLst>
              <a:path w="63500" h="64134">
                <a:moveTo>
                  <a:pt x="31647" y="0"/>
                </a:moveTo>
                <a:lnTo>
                  <a:pt x="19397" y="2511"/>
                </a:lnTo>
                <a:lnTo>
                  <a:pt x="9336" y="9369"/>
                </a:lnTo>
                <a:lnTo>
                  <a:pt x="2514" y="19476"/>
                </a:lnTo>
                <a:lnTo>
                  <a:pt x="0" y="31787"/>
                </a:lnTo>
                <a:lnTo>
                  <a:pt x="2514" y="44077"/>
                </a:lnTo>
                <a:lnTo>
                  <a:pt x="9336" y="54196"/>
                </a:lnTo>
                <a:lnTo>
                  <a:pt x="19397" y="61042"/>
                </a:lnTo>
                <a:lnTo>
                  <a:pt x="31647" y="63566"/>
                </a:lnTo>
                <a:lnTo>
                  <a:pt x="43900" y="61042"/>
                </a:lnTo>
                <a:lnTo>
                  <a:pt x="53958" y="54196"/>
                </a:lnTo>
                <a:lnTo>
                  <a:pt x="60783" y="44077"/>
                </a:lnTo>
                <a:lnTo>
                  <a:pt x="63294" y="31787"/>
                </a:lnTo>
                <a:lnTo>
                  <a:pt x="60783" y="19476"/>
                </a:lnTo>
                <a:lnTo>
                  <a:pt x="53958" y="9369"/>
                </a:lnTo>
                <a:lnTo>
                  <a:pt x="43900" y="2511"/>
                </a:lnTo>
                <a:lnTo>
                  <a:pt x="31647" y="0"/>
                </a:lnTo>
                <a:close/>
              </a:path>
            </a:pathLst>
          </a:custGeom>
          <a:solidFill>
            <a:srgbClr val="74C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41941" y="9653565"/>
            <a:ext cx="63500" cy="64135"/>
          </a:xfrm>
          <a:custGeom>
            <a:avLst/>
            <a:gdLst/>
            <a:ahLst/>
            <a:cxnLst/>
            <a:rect l="l" t="t" r="r" b="b"/>
            <a:pathLst>
              <a:path w="63500" h="64134">
                <a:moveTo>
                  <a:pt x="31610" y="0"/>
                </a:moveTo>
                <a:lnTo>
                  <a:pt x="19394" y="2511"/>
                </a:lnTo>
                <a:lnTo>
                  <a:pt x="9323" y="9369"/>
                </a:lnTo>
                <a:lnTo>
                  <a:pt x="2511" y="19476"/>
                </a:lnTo>
                <a:lnTo>
                  <a:pt x="0" y="31787"/>
                </a:lnTo>
                <a:lnTo>
                  <a:pt x="2511" y="44077"/>
                </a:lnTo>
                <a:lnTo>
                  <a:pt x="9323" y="54196"/>
                </a:lnTo>
                <a:lnTo>
                  <a:pt x="19394" y="61042"/>
                </a:lnTo>
                <a:lnTo>
                  <a:pt x="31610" y="63566"/>
                </a:lnTo>
                <a:lnTo>
                  <a:pt x="43933" y="61042"/>
                </a:lnTo>
                <a:lnTo>
                  <a:pt x="53970" y="54196"/>
                </a:lnTo>
                <a:lnTo>
                  <a:pt x="60828" y="44077"/>
                </a:lnTo>
                <a:lnTo>
                  <a:pt x="63233" y="31787"/>
                </a:lnTo>
                <a:lnTo>
                  <a:pt x="60828" y="19476"/>
                </a:lnTo>
                <a:lnTo>
                  <a:pt x="54220" y="9369"/>
                </a:lnTo>
                <a:lnTo>
                  <a:pt x="44183" y="2511"/>
                </a:lnTo>
                <a:lnTo>
                  <a:pt x="31610" y="0"/>
                </a:lnTo>
                <a:close/>
              </a:path>
            </a:pathLst>
          </a:custGeom>
          <a:solidFill>
            <a:srgbClr val="74C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40204" y="9653565"/>
            <a:ext cx="63500" cy="64135"/>
          </a:xfrm>
          <a:custGeom>
            <a:avLst/>
            <a:gdLst/>
            <a:ahLst/>
            <a:cxnLst/>
            <a:rect l="l" t="t" r="r" b="b"/>
            <a:pathLst>
              <a:path w="63500" h="64134">
                <a:moveTo>
                  <a:pt x="31622" y="0"/>
                </a:moveTo>
                <a:lnTo>
                  <a:pt x="19430" y="2511"/>
                </a:lnTo>
                <a:lnTo>
                  <a:pt x="9393" y="9369"/>
                </a:lnTo>
                <a:lnTo>
                  <a:pt x="2535" y="19476"/>
                </a:lnTo>
                <a:lnTo>
                  <a:pt x="0" y="31787"/>
                </a:lnTo>
                <a:lnTo>
                  <a:pt x="2535" y="44077"/>
                </a:lnTo>
                <a:lnTo>
                  <a:pt x="9393" y="54196"/>
                </a:lnTo>
                <a:lnTo>
                  <a:pt x="19430" y="61042"/>
                </a:lnTo>
                <a:lnTo>
                  <a:pt x="31622" y="63566"/>
                </a:lnTo>
                <a:lnTo>
                  <a:pt x="43946" y="61042"/>
                </a:lnTo>
                <a:lnTo>
                  <a:pt x="53970" y="54196"/>
                </a:lnTo>
                <a:lnTo>
                  <a:pt x="60828" y="44077"/>
                </a:lnTo>
                <a:lnTo>
                  <a:pt x="63245" y="31787"/>
                </a:lnTo>
                <a:lnTo>
                  <a:pt x="60828" y="19476"/>
                </a:lnTo>
                <a:lnTo>
                  <a:pt x="53970" y="9369"/>
                </a:lnTo>
                <a:lnTo>
                  <a:pt x="43946" y="2511"/>
                </a:lnTo>
                <a:lnTo>
                  <a:pt x="31622" y="0"/>
                </a:lnTo>
                <a:close/>
              </a:path>
            </a:pathLst>
          </a:custGeom>
          <a:solidFill>
            <a:srgbClr val="74C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303" y="10022395"/>
            <a:ext cx="63500" cy="64135"/>
          </a:xfrm>
          <a:custGeom>
            <a:avLst/>
            <a:gdLst/>
            <a:ahLst/>
            <a:cxnLst/>
            <a:rect l="l" t="t" r="r" b="b"/>
            <a:pathLst>
              <a:path w="63500" h="64134">
                <a:moveTo>
                  <a:pt x="31646" y="0"/>
                </a:moveTo>
                <a:lnTo>
                  <a:pt x="19395" y="2512"/>
                </a:lnTo>
                <a:lnTo>
                  <a:pt x="9334" y="9358"/>
                </a:lnTo>
                <a:lnTo>
                  <a:pt x="2512" y="19478"/>
                </a:lnTo>
                <a:lnTo>
                  <a:pt x="0" y="31777"/>
                </a:lnTo>
                <a:lnTo>
                  <a:pt x="2512" y="44076"/>
                </a:lnTo>
                <a:lnTo>
                  <a:pt x="9334" y="54185"/>
                </a:lnTo>
                <a:lnTo>
                  <a:pt x="19395" y="61043"/>
                </a:lnTo>
                <a:lnTo>
                  <a:pt x="31646" y="63567"/>
                </a:lnTo>
                <a:lnTo>
                  <a:pt x="43898" y="61043"/>
                </a:lnTo>
                <a:lnTo>
                  <a:pt x="53959" y="54185"/>
                </a:lnTo>
                <a:lnTo>
                  <a:pt x="60781" y="44076"/>
                </a:lnTo>
                <a:lnTo>
                  <a:pt x="63293" y="31777"/>
                </a:lnTo>
                <a:lnTo>
                  <a:pt x="60781" y="19478"/>
                </a:lnTo>
                <a:lnTo>
                  <a:pt x="53959" y="9358"/>
                </a:lnTo>
                <a:lnTo>
                  <a:pt x="43898" y="2512"/>
                </a:lnTo>
                <a:lnTo>
                  <a:pt x="31646" y="0"/>
                </a:lnTo>
                <a:close/>
              </a:path>
            </a:pathLst>
          </a:custGeom>
          <a:solidFill>
            <a:srgbClr val="74C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5983" y="10022395"/>
            <a:ext cx="63500" cy="64135"/>
          </a:xfrm>
          <a:custGeom>
            <a:avLst/>
            <a:gdLst/>
            <a:ahLst/>
            <a:cxnLst/>
            <a:rect l="l" t="t" r="r" b="b"/>
            <a:pathLst>
              <a:path w="63500" h="64134">
                <a:moveTo>
                  <a:pt x="31647" y="0"/>
                </a:moveTo>
                <a:lnTo>
                  <a:pt x="19397" y="2512"/>
                </a:lnTo>
                <a:lnTo>
                  <a:pt x="9323" y="9358"/>
                </a:lnTo>
                <a:lnTo>
                  <a:pt x="2502" y="19478"/>
                </a:lnTo>
                <a:lnTo>
                  <a:pt x="0" y="31777"/>
                </a:lnTo>
                <a:lnTo>
                  <a:pt x="2502" y="44076"/>
                </a:lnTo>
                <a:lnTo>
                  <a:pt x="9323" y="54185"/>
                </a:lnTo>
                <a:lnTo>
                  <a:pt x="19397" y="61043"/>
                </a:lnTo>
                <a:lnTo>
                  <a:pt x="31647" y="63567"/>
                </a:lnTo>
                <a:lnTo>
                  <a:pt x="43900" y="61043"/>
                </a:lnTo>
                <a:lnTo>
                  <a:pt x="53958" y="54185"/>
                </a:lnTo>
                <a:lnTo>
                  <a:pt x="60783" y="44076"/>
                </a:lnTo>
                <a:lnTo>
                  <a:pt x="63294" y="31777"/>
                </a:lnTo>
                <a:lnTo>
                  <a:pt x="60877" y="19478"/>
                </a:lnTo>
                <a:lnTo>
                  <a:pt x="54199" y="9358"/>
                </a:lnTo>
                <a:lnTo>
                  <a:pt x="44150" y="2512"/>
                </a:lnTo>
                <a:lnTo>
                  <a:pt x="31647" y="0"/>
                </a:lnTo>
                <a:close/>
              </a:path>
            </a:pathLst>
          </a:custGeom>
          <a:solidFill>
            <a:srgbClr val="74C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4259" y="10022395"/>
            <a:ext cx="63500" cy="64135"/>
          </a:xfrm>
          <a:custGeom>
            <a:avLst/>
            <a:gdLst/>
            <a:ahLst/>
            <a:cxnLst/>
            <a:rect l="l" t="t" r="r" b="b"/>
            <a:pathLst>
              <a:path w="63500" h="64134">
                <a:moveTo>
                  <a:pt x="31647" y="0"/>
                </a:moveTo>
                <a:lnTo>
                  <a:pt x="19397" y="2512"/>
                </a:lnTo>
                <a:lnTo>
                  <a:pt x="9336" y="9358"/>
                </a:lnTo>
                <a:lnTo>
                  <a:pt x="2514" y="19478"/>
                </a:lnTo>
                <a:lnTo>
                  <a:pt x="0" y="31777"/>
                </a:lnTo>
                <a:lnTo>
                  <a:pt x="2514" y="44076"/>
                </a:lnTo>
                <a:lnTo>
                  <a:pt x="9336" y="54185"/>
                </a:lnTo>
                <a:lnTo>
                  <a:pt x="19397" y="61043"/>
                </a:lnTo>
                <a:lnTo>
                  <a:pt x="31647" y="63567"/>
                </a:lnTo>
                <a:lnTo>
                  <a:pt x="43900" y="61043"/>
                </a:lnTo>
                <a:lnTo>
                  <a:pt x="53958" y="54185"/>
                </a:lnTo>
                <a:lnTo>
                  <a:pt x="60783" y="44076"/>
                </a:lnTo>
                <a:lnTo>
                  <a:pt x="63294" y="31777"/>
                </a:lnTo>
                <a:lnTo>
                  <a:pt x="60783" y="19478"/>
                </a:lnTo>
                <a:lnTo>
                  <a:pt x="53958" y="9358"/>
                </a:lnTo>
                <a:lnTo>
                  <a:pt x="43900" y="2512"/>
                </a:lnTo>
                <a:lnTo>
                  <a:pt x="31647" y="0"/>
                </a:lnTo>
                <a:close/>
              </a:path>
            </a:pathLst>
          </a:custGeom>
          <a:solidFill>
            <a:srgbClr val="74C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41941" y="10022395"/>
            <a:ext cx="63500" cy="64135"/>
          </a:xfrm>
          <a:custGeom>
            <a:avLst/>
            <a:gdLst/>
            <a:ahLst/>
            <a:cxnLst/>
            <a:rect l="l" t="t" r="r" b="b"/>
            <a:pathLst>
              <a:path w="63500" h="64134">
                <a:moveTo>
                  <a:pt x="31610" y="0"/>
                </a:moveTo>
                <a:lnTo>
                  <a:pt x="19394" y="2512"/>
                </a:lnTo>
                <a:lnTo>
                  <a:pt x="9323" y="9358"/>
                </a:lnTo>
                <a:lnTo>
                  <a:pt x="2511" y="19478"/>
                </a:lnTo>
                <a:lnTo>
                  <a:pt x="0" y="31777"/>
                </a:lnTo>
                <a:lnTo>
                  <a:pt x="2511" y="44076"/>
                </a:lnTo>
                <a:lnTo>
                  <a:pt x="9323" y="54185"/>
                </a:lnTo>
                <a:lnTo>
                  <a:pt x="19394" y="61043"/>
                </a:lnTo>
                <a:lnTo>
                  <a:pt x="31610" y="63567"/>
                </a:lnTo>
                <a:lnTo>
                  <a:pt x="43933" y="61043"/>
                </a:lnTo>
                <a:lnTo>
                  <a:pt x="53970" y="54185"/>
                </a:lnTo>
                <a:lnTo>
                  <a:pt x="60828" y="44076"/>
                </a:lnTo>
                <a:lnTo>
                  <a:pt x="63233" y="31777"/>
                </a:lnTo>
                <a:lnTo>
                  <a:pt x="61078" y="19478"/>
                </a:lnTo>
                <a:lnTo>
                  <a:pt x="54470" y="9358"/>
                </a:lnTo>
                <a:lnTo>
                  <a:pt x="44183" y="2512"/>
                </a:lnTo>
                <a:lnTo>
                  <a:pt x="31610" y="0"/>
                </a:lnTo>
                <a:close/>
              </a:path>
            </a:pathLst>
          </a:custGeom>
          <a:solidFill>
            <a:srgbClr val="74C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40204" y="10022395"/>
            <a:ext cx="63500" cy="64135"/>
          </a:xfrm>
          <a:custGeom>
            <a:avLst/>
            <a:gdLst/>
            <a:ahLst/>
            <a:cxnLst/>
            <a:rect l="l" t="t" r="r" b="b"/>
            <a:pathLst>
              <a:path w="63500" h="64134">
                <a:moveTo>
                  <a:pt x="31622" y="0"/>
                </a:moveTo>
                <a:lnTo>
                  <a:pt x="19430" y="2512"/>
                </a:lnTo>
                <a:lnTo>
                  <a:pt x="9393" y="9358"/>
                </a:lnTo>
                <a:lnTo>
                  <a:pt x="2535" y="19478"/>
                </a:lnTo>
                <a:lnTo>
                  <a:pt x="0" y="31777"/>
                </a:lnTo>
                <a:lnTo>
                  <a:pt x="2535" y="44076"/>
                </a:lnTo>
                <a:lnTo>
                  <a:pt x="9393" y="54185"/>
                </a:lnTo>
                <a:lnTo>
                  <a:pt x="19430" y="61043"/>
                </a:lnTo>
                <a:lnTo>
                  <a:pt x="31622" y="63567"/>
                </a:lnTo>
                <a:lnTo>
                  <a:pt x="43946" y="61043"/>
                </a:lnTo>
                <a:lnTo>
                  <a:pt x="53970" y="54185"/>
                </a:lnTo>
                <a:lnTo>
                  <a:pt x="60828" y="44076"/>
                </a:lnTo>
                <a:lnTo>
                  <a:pt x="63245" y="31777"/>
                </a:lnTo>
                <a:lnTo>
                  <a:pt x="60828" y="19478"/>
                </a:lnTo>
                <a:lnTo>
                  <a:pt x="53970" y="9358"/>
                </a:lnTo>
                <a:lnTo>
                  <a:pt x="43946" y="2512"/>
                </a:lnTo>
                <a:lnTo>
                  <a:pt x="31622" y="0"/>
                </a:lnTo>
                <a:close/>
              </a:path>
            </a:pathLst>
          </a:custGeom>
          <a:solidFill>
            <a:srgbClr val="74C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510110" y="7046458"/>
            <a:ext cx="14881860" cy="2240280"/>
            <a:chOff x="510110" y="7046458"/>
            <a:chExt cx="14881860" cy="2240280"/>
          </a:xfrm>
        </p:grpSpPr>
        <p:sp>
          <p:nvSpPr>
            <p:cNvPr id="26" name="object 26"/>
            <p:cNvSpPr/>
            <p:nvPr/>
          </p:nvSpPr>
          <p:spPr>
            <a:xfrm>
              <a:off x="510110" y="7046458"/>
              <a:ext cx="14864080" cy="2240280"/>
            </a:xfrm>
            <a:custGeom>
              <a:avLst/>
              <a:gdLst/>
              <a:ahLst/>
              <a:cxnLst/>
              <a:rect l="l" t="t" r="r" b="b"/>
              <a:pathLst>
                <a:path w="14864080" h="2240279">
                  <a:moveTo>
                    <a:pt x="14670087" y="0"/>
                  </a:moveTo>
                  <a:lnTo>
                    <a:pt x="193895" y="0"/>
                  </a:lnTo>
                  <a:lnTo>
                    <a:pt x="149519" y="5212"/>
                  </a:lnTo>
                  <a:lnTo>
                    <a:pt x="108740" y="19811"/>
                  </a:lnTo>
                  <a:lnTo>
                    <a:pt x="72737" y="42793"/>
                  </a:lnTo>
                  <a:lnTo>
                    <a:pt x="42671" y="72908"/>
                  </a:lnTo>
                  <a:lnTo>
                    <a:pt x="19741" y="109087"/>
                  </a:lnTo>
                  <a:lnTo>
                    <a:pt x="5145" y="149870"/>
                  </a:lnTo>
                  <a:lnTo>
                    <a:pt x="0" y="194447"/>
                  </a:lnTo>
                  <a:lnTo>
                    <a:pt x="0" y="2045893"/>
                  </a:lnTo>
                  <a:lnTo>
                    <a:pt x="5145" y="2090364"/>
                  </a:lnTo>
                  <a:lnTo>
                    <a:pt x="19741" y="2131249"/>
                  </a:lnTo>
                  <a:lnTo>
                    <a:pt x="42671" y="2167326"/>
                  </a:lnTo>
                  <a:lnTo>
                    <a:pt x="72737" y="2197446"/>
                  </a:lnTo>
                  <a:lnTo>
                    <a:pt x="108740" y="2220425"/>
                  </a:lnTo>
                  <a:lnTo>
                    <a:pt x="149519" y="2235083"/>
                  </a:lnTo>
                  <a:lnTo>
                    <a:pt x="193895" y="2240225"/>
                  </a:lnTo>
                  <a:lnTo>
                    <a:pt x="14670087" y="2240225"/>
                  </a:lnTo>
                  <a:lnTo>
                    <a:pt x="14714527" y="2235083"/>
                  </a:lnTo>
                  <a:lnTo>
                    <a:pt x="14755279" y="2220425"/>
                  </a:lnTo>
                  <a:lnTo>
                    <a:pt x="14791367" y="2197446"/>
                  </a:lnTo>
                  <a:lnTo>
                    <a:pt x="14821329" y="2167326"/>
                  </a:lnTo>
                  <a:lnTo>
                    <a:pt x="14844311" y="2131249"/>
                  </a:lnTo>
                  <a:lnTo>
                    <a:pt x="14858911" y="2090364"/>
                  </a:lnTo>
                  <a:lnTo>
                    <a:pt x="14864001" y="2045893"/>
                  </a:lnTo>
                  <a:lnTo>
                    <a:pt x="14864001" y="194447"/>
                  </a:lnTo>
                  <a:lnTo>
                    <a:pt x="14858911" y="149870"/>
                  </a:lnTo>
                  <a:lnTo>
                    <a:pt x="14844311" y="109087"/>
                  </a:lnTo>
                  <a:lnTo>
                    <a:pt x="14821329" y="72908"/>
                  </a:lnTo>
                  <a:lnTo>
                    <a:pt x="14791367" y="42793"/>
                  </a:lnTo>
                  <a:lnTo>
                    <a:pt x="14755279" y="19811"/>
                  </a:lnTo>
                  <a:lnTo>
                    <a:pt x="14714527" y="5212"/>
                  </a:lnTo>
                  <a:lnTo>
                    <a:pt x="146700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3957" y="7598283"/>
              <a:ext cx="14868525" cy="1688464"/>
            </a:xfrm>
            <a:custGeom>
              <a:avLst/>
              <a:gdLst/>
              <a:ahLst/>
              <a:cxnLst/>
              <a:rect l="l" t="t" r="r" b="b"/>
              <a:pathLst>
                <a:path w="14868525" h="1688465">
                  <a:moveTo>
                    <a:pt x="14674010" y="0"/>
                  </a:moveTo>
                  <a:lnTo>
                    <a:pt x="193953" y="0"/>
                  </a:lnTo>
                  <a:lnTo>
                    <a:pt x="149568" y="5202"/>
                  </a:lnTo>
                  <a:lnTo>
                    <a:pt x="108764" y="19811"/>
                  </a:lnTo>
                  <a:lnTo>
                    <a:pt x="72749" y="42803"/>
                  </a:lnTo>
                  <a:lnTo>
                    <a:pt x="42696" y="72902"/>
                  </a:lnTo>
                  <a:lnTo>
                    <a:pt x="19766" y="109097"/>
                  </a:lnTo>
                  <a:lnTo>
                    <a:pt x="5145" y="149864"/>
                  </a:lnTo>
                  <a:lnTo>
                    <a:pt x="0" y="194441"/>
                  </a:lnTo>
                  <a:lnTo>
                    <a:pt x="0" y="1493852"/>
                  </a:lnTo>
                  <a:lnTo>
                    <a:pt x="5145" y="1538334"/>
                  </a:lnTo>
                  <a:lnTo>
                    <a:pt x="19766" y="1579208"/>
                  </a:lnTo>
                  <a:lnTo>
                    <a:pt x="42696" y="1615296"/>
                  </a:lnTo>
                  <a:lnTo>
                    <a:pt x="72749" y="1645420"/>
                  </a:lnTo>
                  <a:lnTo>
                    <a:pt x="108764" y="1668398"/>
                  </a:lnTo>
                  <a:lnTo>
                    <a:pt x="149568" y="1683056"/>
                  </a:lnTo>
                  <a:lnTo>
                    <a:pt x="193953" y="1688198"/>
                  </a:lnTo>
                  <a:lnTo>
                    <a:pt x="14674010" y="1688198"/>
                  </a:lnTo>
                  <a:lnTo>
                    <a:pt x="14718450" y="1683056"/>
                  </a:lnTo>
                  <a:lnTo>
                    <a:pt x="14759232" y="1668398"/>
                  </a:lnTo>
                  <a:lnTo>
                    <a:pt x="14795168" y="1645420"/>
                  </a:lnTo>
                  <a:lnTo>
                    <a:pt x="14825252" y="1615296"/>
                  </a:lnTo>
                  <a:lnTo>
                    <a:pt x="14848264" y="1579208"/>
                  </a:lnTo>
                  <a:lnTo>
                    <a:pt x="14862864" y="1538334"/>
                  </a:lnTo>
                  <a:lnTo>
                    <a:pt x="14867924" y="1493852"/>
                  </a:lnTo>
                  <a:lnTo>
                    <a:pt x="14867924" y="194441"/>
                  </a:lnTo>
                  <a:lnTo>
                    <a:pt x="14862864" y="149864"/>
                  </a:lnTo>
                  <a:lnTo>
                    <a:pt x="14848264" y="109097"/>
                  </a:lnTo>
                  <a:lnTo>
                    <a:pt x="14825252" y="72902"/>
                  </a:lnTo>
                  <a:lnTo>
                    <a:pt x="14795168" y="42803"/>
                  </a:lnTo>
                  <a:lnTo>
                    <a:pt x="14759232" y="19811"/>
                  </a:lnTo>
                  <a:lnTo>
                    <a:pt x="14718450" y="5202"/>
                  </a:lnTo>
                  <a:lnTo>
                    <a:pt x="14674010" y="0"/>
                  </a:lnTo>
                  <a:close/>
                </a:path>
              </a:pathLst>
            </a:custGeom>
            <a:solidFill>
              <a:srgbClr val="74C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889198" y="1072380"/>
            <a:ext cx="18948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solidFill>
                  <a:srgbClr val="0047CC"/>
                </a:solidFill>
                <a:latin typeface="Verdana"/>
                <a:cs typeface="Verdana"/>
              </a:rPr>
              <a:t>MISSION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895600" y="3898392"/>
            <a:ext cx="14888977" cy="2737684"/>
            <a:chOff x="2895600" y="3898392"/>
            <a:chExt cx="14888977" cy="2737684"/>
          </a:xfrm>
        </p:grpSpPr>
        <p:sp>
          <p:nvSpPr>
            <p:cNvPr id="30" name="object 30"/>
            <p:cNvSpPr/>
            <p:nvPr/>
          </p:nvSpPr>
          <p:spPr>
            <a:xfrm>
              <a:off x="2895600" y="3898392"/>
              <a:ext cx="14864715" cy="2240280"/>
            </a:xfrm>
            <a:custGeom>
              <a:avLst/>
              <a:gdLst/>
              <a:ahLst/>
              <a:cxnLst/>
              <a:rect l="l" t="t" r="r" b="b"/>
              <a:pathLst>
                <a:path w="14864715" h="2240279">
                  <a:moveTo>
                    <a:pt x="14670145" y="0"/>
                  </a:moveTo>
                  <a:lnTo>
                    <a:pt x="193944" y="0"/>
                  </a:lnTo>
                  <a:lnTo>
                    <a:pt x="149601" y="5212"/>
                  </a:lnTo>
                  <a:lnTo>
                    <a:pt x="108834" y="19811"/>
                  </a:lnTo>
                  <a:lnTo>
                    <a:pt x="72770" y="42793"/>
                  </a:lnTo>
                  <a:lnTo>
                    <a:pt x="42671" y="72908"/>
                  </a:lnTo>
                  <a:lnTo>
                    <a:pt x="19811" y="108965"/>
                  </a:lnTo>
                  <a:lnTo>
                    <a:pt x="5202" y="149870"/>
                  </a:lnTo>
                  <a:lnTo>
                    <a:pt x="0" y="194309"/>
                  </a:lnTo>
                  <a:lnTo>
                    <a:pt x="0" y="2045848"/>
                  </a:lnTo>
                  <a:lnTo>
                    <a:pt x="5202" y="2090287"/>
                  </a:lnTo>
                  <a:lnTo>
                    <a:pt x="19811" y="2131192"/>
                  </a:lnTo>
                  <a:lnTo>
                    <a:pt x="42671" y="2167249"/>
                  </a:lnTo>
                  <a:lnTo>
                    <a:pt x="72770" y="2197364"/>
                  </a:lnTo>
                  <a:lnTo>
                    <a:pt x="108834" y="2220346"/>
                  </a:lnTo>
                  <a:lnTo>
                    <a:pt x="149601" y="2235067"/>
                  </a:lnTo>
                  <a:lnTo>
                    <a:pt x="193944" y="2240158"/>
                  </a:lnTo>
                  <a:lnTo>
                    <a:pt x="14670145" y="2240158"/>
                  </a:lnTo>
                  <a:lnTo>
                    <a:pt x="14714615" y="2235067"/>
                  </a:lnTo>
                  <a:lnTo>
                    <a:pt x="14755367" y="2220346"/>
                  </a:lnTo>
                  <a:lnTo>
                    <a:pt x="14791303" y="2197364"/>
                  </a:lnTo>
                  <a:lnTo>
                    <a:pt x="14821417" y="2167249"/>
                  </a:lnTo>
                  <a:lnTo>
                    <a:pt x="14844277" y="2131192"/>
                  </a:lnTo>
                  <a:lnTo>
                    <a:pt x="14858877" y="2090287"/>
                  </a:lnTo>
                  <a:lnTo>
                    <a:pt x="14864089" y="2045848"/>
                  </a:lnTo>
                  <a:lnTo>
                    <a:pt x="14864089" y="194309"/>
                  </a:lnTo>
                  <a:lnTo>
                    <a:pt x="14858877" y="149870"/>
                  </a:lnTo>
                  <a:lnTo>
                    <a:pt x="14844277" y="108965"/>
                  </a:lnTo>
                  <a:lnTo>
                    <a:pt x="14821417" y="72908"/>
                  </a:lnTo>
                  <a:lnTo>
                    <a:pt x="14791303" y="42793"/>
                  </a:lnTo>
                  <a:lnTo>
                    <a:pt x="14755367" y="19811"/>
                  </a:lnTo>
                  <a:lnTo>
                    <a:pt x="14714615" y="5212"/>
                  </a:lnTo>
                  <a:lnTo>
                    <a:pt x="146701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16052" y="4618855"/>
              <a:ext cx="14868525" cy="2017221"/>
            </a:xfrm>
            <a:custGeom>
              <a:avLst/>
              <a:gdLst/>
              <a:ahLst/>
              <a:cxnLst/>
              <a:rect l="l" t="t" r="r" b="b"/>
              <a:pathLst>
                <a:path w="14868525" h="1688464">
                  <a:moveTo>
                    <a:pt x="14673955" y="0"/>
                  </a:moveTo>
                  <a:lnTo>
                    <a:pt x="193944" y="0"/>
                  </a:lnTo>
                  <a:lnTo>
                    <a:pt x="149601" y="5212"/>
                  </a:lnTo>
                  <a:lnTo>
                    <a:pt x="108716" y="19811"/>
                  </a:lnTo>
                  <a:lnTo>
                    <a:pt x="72770" y="42824"/>
                  </a:lnTo>
                  <a:lnTo>
                    <a:pt x="42671" y="72908"/>
                  </a:lnTo>
                  <a:lnTo>
                    <a:pt x="19811" y="109118"/>
                  </a:lnTo>
                  <a:lnTo>
                    <a:pt x="5084" y="149870"/>
                  </a:lnTo>
                  <a:lnTo>
                    <a:pt x="0" y="194462"/>
                  </a:lnTo>
                  <a:lnTo>
                    <a:pt x="0" y="1493916"/>
                  </a:lnTo>
                  <a:lnTo>
                    <a:pt x="5084" y="1538356"/>
                  </a:lnTo>
                  <a:lnTo>
                    <a:pt x="19811" y="1579260"/>
                  </a:lnTo>
                  <a:lnTo>
                    <a:pt x="42671" y="1615318"/>
                  </a:lnTo>
                  <a:lnTo>
                    <a:pt x="72770" y="1645432"/>
                  </a:lnTo>
                  <a:lnTo>
                    <a:pt x="108716" y="1668414"/>
                  </a:lnTo>
                  <a:lnTo>
                    <a:pt x="149601" y="1683014"/>
                  </a:lnTo>
                  <a:lnTo>
                    <a:pt x="193944" y="1688226"/>
                  </a:lnTo>
                  <a:lnTo>
                    <a:pt x="14673955" y="1688226"/>
                  </a:lnTo>
                  <a:lnTo>
                    <a:pt x="14718425" y="1683014"/>
                  </a:lnTo>
                  <a:lnTo>
                    <a:pt x="14759177" y="1668414"/>
                  </a:lnTo>
                  <a:lnTo>
                    <a:pt x="14795235" y="1645432"/>
                  </a:lnTo>
                  <a:lnTo>
                    <a:pt x="14825227" y="1615318"/>
                  </a:lnTo>
                  <a:lnTo>
                    <a:pt x="14848209" y="1579260"/>
                  </a:lnTo>
                  <a:lnTo>
                    <a:pt x="14862809" y="1538356"/>
                  </a:lnTo>
                  <a:lnTo>
                    <a:pt x="14868021" y="1493916"/>
                  </a:lnTo>
                  <a:lnTo>
                    <a:pt x="14868021" y="194462"/>
                  </a:lnTo>
                  <a:lnTo>
                    <a:pt x="14862809" y="149870"/>
                  </a:lnTo>
                  <a:lnTo>
                    <a:pt x="14848209" y="109118"/>
                  </a:lnTo>
                  <a:lnTo>
                    <a:pt x="14825227" y="72908"/>
                  </a:lnTo>
                  <a:lnTo>
                    <a:pt x="14795235" y="42824"/>
                  </a:lnTo>
                  <a:lnTo>
                    <a:pt x="14759177" y="19811"/>
                  </a:lnTo>
                  <a:lnTo>
                    <a:pt x="14718425" y="5212"/>
                  </a:lnTo>
                  <a:lnTo>
                    <a:pt x="14673955" y="0"/>
                  </a:lnTo>
                  <a:close/>
                </a:path>
              </a:pathLst>
            </a:custGeom>
            <a:solidFill>
              <a:srgbClr val="74C6FA"/>
            </a:solidFill>
          </p:spPr>
          <p:txBody>
            <a:bodyPr wrap="square" lIns="0" tIns="0" rIns="0" bIns="0" rtlCol="0"/>
            <a:lstStyle/>
            <a:p>
              <a:r>
                <a:rPr lang="en-US" dirty="0"/>
                <a:t> </a:t>
              </a:r>
              <a:r>
                <a:rPr lang="en-US" sz="2400" b="1" dirty="0"/>
                <a:t>AIM is to provide the digital courses and easier sort of knowledge to humankind, making people learn all the secrets of Ancient INDIA.</a:t>
              </a:r>
            </a:p>
            <a:p>
              <a:r>
                <a:rPr lang="en-US" sz="2400" b="1" dirty="0"/>
                <a:t>To make  meditation adventurous by using AR/VR and all the new gen technologies.</a:t>
              </a: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89198" y="7034186"/>
            <a:ext cx="13539469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en-US" sz="3200" spc="-5" dirty="0">
                <a:solidFill>
                  <a:srgbClr val="0047CC"/>
                </a:solidFill>
                <a:latin typeface="Verdana"/>
                <a:cs typeface="Verdana"/>
              </a:rPr>
              <a:t>values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68429" y="2133330"/>
            <a:ext cx="12103100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100" dirty="0">
                <a:latin typeface="Verdana"/>
                <a:cs typeface="Verdana"/>
              </a:rPr>
              <a:t>-Reviving  the ancient Universities and there soul knowledge.</a:t>
            </a:r>
            <a:endParaRPr sz="2100" dirty="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lang="en-US" sz="2100" spc="-10" dirty="0">
                <a:latin typeface="Verdana"/>
                <a:cs typeface="Verdana"/>
              </a:rPr>
              <a:t>Providing the better way of living.</a:t>
            </a:r>
            <a:endParaRPr sz="2100" dirty="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lang="en-US" sz="2100" spc="-10" dirty="0">
                <a:latin typeface="Verdana"/>
                <a:cs typeface="Verdana"/>
              </a:rPr>
              <a:t>Moving towards your roots.</a:t>
            </a:r>
            <a:endParaRPr sz="2100" dirty="0">
              <a:latin typeface="Verdana"/>
              <a:cs typeface="Verdan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body" idx="1"/>
          </p:nvPr>
        </p:nvSpPr>
        <p:spPr>
          <a:xfrm>
            <a:off x="1401061" y="4133540"/>
            <a:ext cx="1548587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87855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VISION</a:t>
            </a:r>
          </a:p>
        </p:txBody>
      </p:sp>
      <p:sp>
        <p:nvSpPr>
          <p:cNvPr id="35" name="object 35"/>
          <p:cNvSpPr/>
          <p:nvPr/>
        </p:nvSpPr>
        <p:spPr>
          <a:xfrm>
            <a:off x="15781416" y="1133353"/>
            <a:ext cx="1855088" cy="1936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0418" y="3936376"/>
            <a:ext cx="2542794" cy="2345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743803" y="7105320"/>
            <a:ext cx="1971675" cy="21814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AFB732-E6EB-43D0-862E-71ECF103F7C6}"/>
              </a:ext>
            </a:extLst>
          </p:cNvPr>
          <p:cNvSpPr txBox="1"/>
          <p:nvPr/>
        </p:nvSpPr>
        <p:spPr>
          <a:xfrm>
            <a:off x="1861289" y="7938204"/>
            <a:ext cx="135450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People are </a:t>
            </a:r>
            <a:r>
              <a:rPr lang="en-US" sz="2800" b="1" dirty="0" err="1"/>
              <a:t>benfited</a:t>
            </a:r>
            <a:r>
              <a:rPr lang="en-US" sz="2800" b="1" dirty="0"/>
              <a:t> by the  way of living , living a life of full potential.</a:t>
            </a:r>
          </a:p>
          <a:p>
            <a:r>
              <a:rPr lang="en-US" sz="2800" b="1" dirty="0"/>
              <a:t>Knowledge is power.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369</Words>
  <Application>Microsoft Office PowerPoint</Application>
  <PresentationFormat>Custom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Tahoma</vt:lpstr>
      <vt:lpstr>Times New Roman</vt:lpstr>
      <vt:lpstr>Verdana</vt:lpstr>
      <vt:lpstr>Wingdings</vt:lpstr>
      <vt:lpstr>Office Theme</vt:lpstr>
      <vt:lpstr>BY:-CODER SENA     - Devansh Jaiswal    - Arya Sharma    -Dikshant                        -Mridul </vt:lpstr>
      <vt:lpstr>PowerPoint Presentation</vt:lpstr>
      <vt:lpstr>Images</vt:lpstr>
      <vt:lpstr>PowerPoint Presentation</vt:lpstr>
      <vt:lpstr>PowerPoint Presentation</vt:lpstr>
      <vt:lpstr>PowerPoint Presentation</vt:lpstr>
      <vt:lpstr>CODE SNAP</vt:lpstr>
      <vt:lpstr>PowerPoint Presentation</vt:lpstr>
      <vt:lpstr>MISSION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BY:-CODER SENA     - Devansh Jaiswal    - Arya Sharma    -Dikshant                        -Mridul </dc:title>
  <dc:creator>OEXTREME</dc:creator>
  <cp:lastModifiedBy>arya sharma</cp:lastModifiedBy>
  <cp:revision>1</cp:revision>
  <dcterms:created xsi:type="dcterms:W3CDTF">2022-04-23T06:18:34Z</dcterms:created>
  <dcterms:modified xsi:type="dcterms:W3CDTF">2022-04-23T07:28:38Z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2021-12-12T00:00:00Z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2022-04-23T00:00:00Z</vt:filetime>
  </property>
</Properties>
</file>