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407F0-20A9-4CBC-9672-668B76D0440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A179A-283B-4F17-AF96-D051764B2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CAF251-185E-4ABE-9764-D990614382A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CDBBEC1-A354-4DE2-81C0-0BAA6DB380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5648623" cy="1204306"/>
          </a:xfrm>
        </p:spPr>
        <p:txBody>
          <a:bodyPr/>
          <a:lstStyle/>
          <a:p>
            <a:r>
              <a:rPr lang="en-US" dirty="0" smtClean="0"/>
              <a:t>The great </a:t>
            </a:r>
            <a:r>
              <a:rPr lang="en-US" dirty="0" err="1" smtClean="0"/>
              <a:t>india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Chitkara</a:t>
            </a:r>
            <a:r>
              <a:rPr lang="en-US" dirty="0" smtClean="0"/>
              <a:t> university.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62400" y="4648200"/>
            <a:ext cx="4953000" cy="106680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PORTFOLIO WEBSITE WITH LOGIN/SIGNUP PAGE.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241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Bahnschrift SemiLight" pitchFamily="34" charset="0"/>
              </a:rPr>
              <a:t>TECH STACK </a:t>
            </a:r>
            <a:r>
              <a:rPr lang="en-US" b="0" dirty="0" smtClean="0">
                <a:latin typeface="Bahnschrift SemiLight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 smtClean="0">
                <a:latin typeface="Bahnschrift SemiLight" pitchFamily="34" charset="0"/>
              </a:rPr>
              <a:t>HTML</a:t>
            </a:r>
          </a:p>
          <a:p>
            <a:pPr marL="0" indent="0">
              <a:buNone/>
            </a:pPr>
            <a:r>
              <a:rPr lang="en-US" sz="2000" b="0" dirty="0" smtClean="0">
                <a:latin typeface="Bahnschrift SemiLight" pitchFamily="34" charset="0"/>
              </a:rPr>
              <a:t>CSS</a:t>
            </a:r>
          </a:p>
          <a:p>
            <a:pPr marL="0" indent="0">
              <a:buNone/>
            </a:pPr>
            <a:r>
              <a:rPr lang="en-US" sz="2000" b="0" dirty="0" smtClean="0">
                <a:latin typeface="Bahnschrift SemiLight" pitchFamily="34" charset="0"/>
              </a:rPr>
              <a:t>JS</a:t>
            </a:r>
          </a:p>
          <a:p>
            <a:pPr marL="0" indent="0">
              <a:buNone/>
            </a:pPr>
            <a:r>
              <a:rPr lang="en-US" sz="2000" b="0" dirty="0" smtClean="0">
                <a:latin typeface="Bahnschrift SemiLight" pitchFamily="34" charset="0"/>
              </a:rPr>
              <a:t>MYSQL</a:t>
            </a:r>
            <a:br>
              <a:rPr lang="en-US" sz="2000" b="0" dirty="0" smtClean="0">
                <a:latin typeface="Bahnschrift SemiLight" pitchFamily="34" charset="0"/>
              </a:rPr>
            </a:br>
            <a:r>
              <a:rPr lang="en-US" sz="2000" b="0" dirty="0" smtClean="0">
                <a:latin typeface="Bahnschrift SemiLight" pitchFamily="34" charset="0"/>
              </a:rPr>
              <a:t>PHP</a:t>
            </a:r>
            <a:endParaRPr lang="en-US" sz="2000" b="0" dirty="0">
              <a:latin typeface="Bahnschrift SemiLight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372999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ahnschrift SemiLight" pitchFamily="34" charset="0"/>
              </a:rPr>
              <a:t>USE CASES :</a:t>
            </a:r>
          </a:p>
          <a:p>
            <a:pPr marL="0" indent="0">
              <a:buNone/>
            </a:pPr>
            <a:r>
              <a:rPr lang="en-US" sz="2000" b="0" dirty="0" smtClean="0"/>
              <a:t>Home</a:t>
            </a:r>
          </a:p>
          <a:p>
            <a:pPr marL="0" indent="0">
              <a:buNone/>
            </a:pPr>
            <a:r>
              <a:rPr lang="en-US" sz="2000" b="0" dirty="0" smtClean="0"/>
              <a:t>PTE</a:t>
            </a:r>
          </a:p>
          <a:p>
            <a:pPr marL="0" indent="0">
              <a:buNone/>
            </a:pPr>
            <a:r>
              <a:rPr lang="en-US" sz="2000" b="0" dirty="0" smtClean="0"/>
              <a:t>IELTS</a:t>
            </a:r>
          </a:p>
          <a:p>
            <a:pPr marL="0" indent="0">
              <a:buNone/>
            </a:pPr>
            <a:r>
              <a:rPr lang="en-US" sz="2000" b="0" dirty="0" smtClean="0"/>
              <a:t>Testimonials</a:t>
            </a:r>
          </a:p>
          <a:p>
            <a:pPr marL="0" indent="0">
              <a:buNone/>
            </a:pPr>
            <a:r>
              <a:rPr lang="en-US" sz="2000" b="0" dirty="0" smtClean="0"/>
              <a:t>Contact</a:t>
            </a:r>
          </a:p>
          <a:p>
            <a:pPr marL="0" indent="0">
              <a:buNone/>
            </a:pPr>
            <a:r>
              <a:rPr lang="en-US" sz="2000" b="0" dirty="0" smtClean="0"/>
              <a:t>Reviews</a:t>
            </a:r>
            <a:br>
              <a:rPr lang="en-US" sz="2000" b="0" dirty="0" smtClean="0"/>
            </a:br>
            <a:r>
              <a:rPr lang="en-US" sz="2000" b="0" dirty="0" smtClean="0"/>
              <a:t>Guide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934200" cy="6858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Arial Narrow" pitchFamily="34" charset="0"/>
              </a:rPr>
              <a:t>TECH STACK AND USE CASES</a:t>
            </a:r>
            <a:endParaRPr lang="en-US" sz="4000" b="1" u="sng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USE CASES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09572"/>
          </a:xfrm>
        </p:spPr>
        <p:txBody>
          <a:bodyPr/>
          <a:lstStyle/>
          <a:p>
            <a:r>
              <a:rPr lang="en-US" dirty="0" smtClean="0"/>
              <a:t>1. The HOME PAGE basically briefs us about what the website is all about.</a:t>
            </a:r>
          </a:p>
          <a:p>
            <a:r>
              <a:rPr lang="en-US" dirty="0" smtClean="0"/>
              <a:t>2. The IELTS section and PTE will refer to a webpage which gives brief information</a:t>
            </a:r>
          </a:p>
          <a:p>
            <a:r>
              <a:rPr lang="en-US" dirty="0" smtClean="0"/>
              <a:t>about  both the exams and also tell about the course details. </a:t>
            </a:r>
          </a:p>
          <a:p>
            <a:r>
              <a:rPr lang="en-US" dirty="0" smtClean="0"/>
              <a:t>3. The GUIDE SECTION will give an exposure on the variety of countries and the</a:t>
            </a:r>
            <a:endParaRPr lang="en-US" dirty="0"/>
          </a:p>
          <a:p>
            <a:r>
              <a:rPr lang="en-US" dirty="0" smtClean="0"/>
              <a:t>colleges of the same.</a:t>
            </a:r>
          </a:p>
          <a:p>
            <a:r>
              <a:rPr lang="en-US" dirty="0" smtClean="0"/>
              <a:t>4. CONTACT section will </a:t>
            </a:r>
            <a:r>
              <a:rPr lang="en-US" dirty="0"/>
              <a:t>how you can contact them on the other side of the page</a:t>
            </a:r>
            <a:r>
              <a:rPr lang="en-US" b="0" dirty="0" smtClean="0"/>
              <a:t>.</a:t>
            </a:r>
          </a:p>
          <a:p>
            <a:r>
              <a:rPr lang="en-US" b="0" dirty="0" smtClean="0">
                <a:latin typeface="+mj-lt"/>
              </a:rPr>
              <a:t>5. REVIEW gives us a clear picture about the feedbacks of the people.</a:t>
            </a:r>
          </a:p>
          <a:p>
            <a:r>
              <a:rPr lang="en-US" b="0" dirty="0" smtClean="0">
                <a:latin typeface="+mj-lt"/>
              </a:rPr>
              <a:t>6. TESTIMONIALS tells us about the experience of the students and also</a:t>
            </a:r>
          </a:p>
          <a:p>
            <a:r>
              <a:rPr lang="en-US" b="0" dirty="0" smtClean="0">
                <a:latin typeface="+mj-lt"/>
              </a:rPr>
              <a:t>their performance and results. Also, it gives a contact request to contact </a:t>
            </a:r>
          </a:p>
          <a:p>
            <a:r>
              <a:rPr lang="en-US" b="0" dirty="0">
                <a:latin typeface="+mj-lt"/>
              </a:rPr>
              <a:t>t</a:t>
            </a:r>
            <a:r>
              <a:rPr lang="en-US" b="0" dirty="0" smtClean="0">
                <a:latin typeface="+mj-lt"/>
              </a:rPr>
              <a:t>he excellent students of the institute for experiential guidance.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5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 of our website.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0138"/>
            <a:ext cx="8001000" cy="3852862"/>
          </a:xfrm>
        </p:spPr>
      </p:pic>
    </p:spTree>
    <p:extLst>
      <p:ext uri="{BB962C8B-B14F-4D97-AF65-F5344CB8AC3E}">
        <p14:creationId xmlns:p14="http://schemas.microsoft.com/office/powerpoint/2010/main" val="258903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86400" cy="867444"/>
          </a:xfrm>
        </p:spPr>
        <p:txBody>
          <a:bodyPr/>
          <a:lstStyle/>
          <a:p>
            <a:r>
              <a:rPr lang="en-US" dirty="0" smtClean="0"/>
              <a:t>SUBMITTED BY:</a:t>
            </a:r>
            <a:br>
              <a:rPr lang="en-US" dirty="0" smtClean="0"/>
            </a:br>
            <a:r>
              <a:rPr lang="en-US" dirty="0" err="1" smtClean="0"/>
              <a:t>TEaM</a:t>
            </a:r>
            <a:r>
              <a:rPr lang="en-US" dirty="0" smtClean="0"/>
              <a:t> GROUNDBREAKING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3657600"/>
            <a:ext cx="4035552" cy="1524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TEAM MEMBER DETAILS:</a:t>
            </a:r>
          </a:p>
          <a:p>
            <a:r>
              <a:rPr lang="en-US" sz="1800" dirty="0" err="1" smtClean="0">
                <a:latin typeface="+mj-lt"/>
              </a:rPr>
              <a:t>Ishita</a:t>
            </a:r>
            <a:r>
              <a:rPr lang="en-US" sz="1800" dirty="0" smtClean="0">
                <a:latin typeface="+mj-lt"/>
              </a:rPr>
              <a:t> Jindal</a:t>
            </a:r>
          </a:p>
          <a:p>
            <a:r>
              <a:rPr lang="en-US" sz="1800" dirty="0" err="1" smtClean="0">
                <a:latin typeface="+mj-lt"/>
              </a:rPr>
              <a:t>Chahat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Batra</a:t>
            </a:r>
            <a:endParaRPr lang="en-US" sz="1800" dirty="0" smtClean="0">
              <a:latin typeface="+mj-lt"/>
            </a:endParaRPr>
          </a:p>
          <a:p>
            <a:r>
              <a:rPr lang="en-US" sz="1800" dirty="0" err="1" smtClean="0">
                <a:latin typeface="+mj-lt"/>
              </a:rPr>
              <a:t>Asmi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Garg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14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96</TotalTime>
  <Words>191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The great india hackathon. Chitkara university.</vt:lpstr>
      <vt:lpstr>TECH STACK AND USE CASES</vt:lpstr>
      <vt:lpstr>FUNCTION OF USE CASES :</vt:lpstr>
      <vt:lpstr>A glimpse of our website.</vt:lpstr>
      <vt:lpstr>SUBMITTED BY: TEaM GROUNDBREAKING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</dc:creator>
  <cp:lastModifiedBy>LC</cp:lastModifiedBy>
  <cp:revision>8</cp:revision>
  <dcterms:created xsi:type="dcterms:W3CDTF">2022-04-23T04:30:53Z</dcterms:created>
  <dcterms:modified xsi:type="dcterms:W3CDTF">2022-04-23T06:07:40Z</dcterms:modified>
</cp:coreProperties>
</file>