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B41C-CB21-4D25-982C-67D42869C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5E8EC-1E4D-403E-A1CA-7E2DA1A00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BF561-F66D-4F99-A3E8-090C52C2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379D3-9589-4C3A-B003-F4455245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B87D-9339-4AC9-9678-80311832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48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6DF7-8C83-4D6A-B4AA-5415CAEF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90B33-078E-4921-8134-EDB153E89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F7D85-9948-4AD7-A3FA-1FF0DEC8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E62C9-9BFD-44FD-849F-279FFBCD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200D5-8653-4255-96DA-FD264C59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28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2454C-BF6F-459E-BCF2-9B66AE0B6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1AB02-673A-473C-8036-C9867F59B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DEAED-4B3A-4DBC-8170-81F0529F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1A835-8921-480B-915F-8B7C9BC7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BDBEF-8FE7-41C4-8CBB-9B2C4FCA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30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A02F-E65E-4599-817E-529DE344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E9A6-1639-4DE7-A401-681A1822A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95AFD-3AEE-42D9-8CF3-79AFA7C8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52E6F-5F02-4563-9B91-340103A7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E9E66-5EE8-4228-B157-018E2D3F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39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F5E5-819D-4702-B7BD-DBD0943E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8EB90-C2E4-43A1-AEE3-E5D4E5973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199AA-C055-4C7B-AE74-A41BC93C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9A1C4-D376-4851-A9E6-B168DB05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9162E-0CE2-44B4-A04A-E2BB8326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93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7371-7143-47BB-B7C3-E7155E19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56CD5-9F1A-4567-8418-7EA2231A6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11FA7-DFDF-4D67-9FD1-162D778B9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F37A4-E6AB-440E-8CB8-FAF64A4B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5CE05-5A89-4BC5-A6E9-2FF5528A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47AA3-013B-4B3D-BEC8-F3749387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23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DFAF-F94A-4F3D-83F3-39CC7C86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E8C3E-4162-4D30-BED7-0DBEAFB1D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22BE4-6529-4395-9BBC-53546BE81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6E8F4-EF33-4D18-ABCF-B45F6340C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9AA94-40C5-4081-AB09-E0285394B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857A9-A999-4246-A82D-EF117C54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63FAE-B2AF-45EE-AF59-04AC522A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E0A3B-938A-40AE-931D-4E1EE907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70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9F05-1F13-4FBE-BD77-4DE63C5D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C5659-24D7-4CFD-B1F4-430140F2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FB5AC-3A10-4941-B854-365F55BA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F2488-2638-4910-B270-BE4571F7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16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699B3-F2DF-46B1-9C87-4AB1C930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D03F8-DFBB-46BF-82C2-1A29839A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43581-A531-4AC8-926C-EEAB1AE8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92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B77F-504E-47D5-ADD1-AC02DE9A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CC4E-A354-4C39-9A46-EC20DF10D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E0184-C986-4712-90A2-B92F8DA3A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D8BB3-82B2-425B-B95F-38749CE7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BDAC9-149B-45CB-9754-954D5957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DA87B-DFE0-4A97-BC56-FAFABEB3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17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7C2F-CC98-4195-AB54-EF8B35AE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3EAC7-B353-46B3-96E6-EA20B1A0B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D1EEE-B985-44F3-B89C-06D0D9927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9B8B-A855-4027-9E96-F58E2468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AADFB-AB81-4AEE-B515-951B425B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5E18B-7B97-4F83-9504-824EEB6F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04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88398-F4A9-4D90-8339-99C0C7E0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8E15D-BC83-4C6E-AB0C-CF2A201AD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1CF80-EC36-4B59-9458-52FC4EF01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B331-B9EA-4BEE-96E0-BEA20A5172B9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12519-2CF7-4987-94A4-F34494E50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D0B71-8E67-479B-9FFE-A2E5FD24A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108F-9FCF-4D2B-B3E4-8320A9B23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92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6B85-86C7-499A-A9C4-9638ED4DC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Portfolio Website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D70A2-D988-4CDC-A382-0C738B6DC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Imperial-X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69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3A4E-8AFC-488C-B1C5-4AC03A27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D6E8-3E81-4254-9193-2EF0BBA08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face difficulties while making their resume which is actually a very important part of applying for jobs for any occupation.</a:t>
            </a:r>
          </a:p>
          <a:p>
            <a:endParaRPr lang="en-US" dirty="0"/>
          </a:p>
          <a:p>
            <a:r>
              <a:rPr lang="en-US" dirty="0"/>
              <a:t>Even if they manage to make a resume its usually very boring and unattractive or untidy, thus the recruiter loses interest.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02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32DB-6E82-48BB-ADD4-E8D2C4D7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what’s our website about?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E7547-8DB2-4586-87BB-D8804044F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Basically, our website makes the tedious task of making the resume of high profile companies very easy.</a:t>
            </a:r>
          </a:p>
          <a:p>
            <a:endParaRPr lang="en-US" dirty="0"/>
          </a:p>
          <a:p>
            <a:r>
              <a:rPr lang="en-US" dirty="0"/>
              <a:t>Our user-friendly interface helps the user to make a very attractive resume.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38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8D52-F92D-4D49-8E53-061EA681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8194-5E46-4FB2-9009-5A6323104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be able to build a resume more quickly and easily by introducing new features such as speech-to-text, etc.</a:t>
            </a:r>
          </a:p>
          <a:p>
            <a:endParaRPr lang="en-US" dirty="0"/>
          </a:p>
          <a:p>
            <a:r>
              <a:rPr lang="en-IN" dirty="0"/>
              <a:t>We will use several algorithms to make the resume impressive and look attractive.</a:t>
            </a:r>
          </a:p>
        </p:txBody>
      </p:sp>
    </p:spTree>
    <p:extLst>
      <p:ext uri="{BB962C8B-B14F-4D97-AF65-F5344CB8AC3E}">
        <p14:creationId xmlns:p14="http://schemas.microsoft.com/office/powerpoint/2010/main" val="390067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0E18-FE8B-48DC-8BFE-462FF41D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 of our website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4D810A-A299-4C11-8ABA-3B4A0ACE2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371" y="1825624"/>
            <a:ext cx="5448830" cy="33238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63CB3-5D52-4C95-AED8-62A2469B4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201" y="1825624"/>
            <a:ext cx="5249500" cy="33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1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7D61-86E7-4493-BAF8-B1D31851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86C5-A55B-4F0F-A693-6D87F79EC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b="1" dirty="0"/>
          </a:p>
          <a:p>
            <a:pPr marL="0" indent="0" algn="ctr">
              <a:buNone/>
            </a:pPr>
            <a:r>
              <a:rPr lang="en-US" sz="9600" b="1" dirty="0"/>
              <a:t>THANK YOU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421922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Portfolio Website</vt:lpstr>
      <vt:lpstr>What’s the problem?</vt:lpstr>
      <vt:lpstr>So, what’s our website about?</vt:lpstr>
      <vt:lpstr>Future Scope</vt:lpstr>
      <vt:lpstr>Snapshots of our website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Website</dc:title>
  <dc:creator>Arnav Kapoor</dc:creator>
  <cp:lastModifiedBy>Drift King</cp:lastModifiedBy>
  <cp:revision>6</cp:revision>
  <dcterms:created xsi:type="dcterms:W3CDTF">2022-04-23T06:02:37Z</dcterms:created>
  <dcterms:modified xsi:type="dcterms:W3CDTF">2022-04-23T06:24:42Z</dcterms:modified>
</cp:coreProperties>
</file>