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D97B331-B9EA-4BEE-96E0-BEA20A5172B9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0A8108F-9FCF-4D2B-B3E4-8320A9B23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61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B331-B9EA-4BEE-96E0-BEA20A5172B9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8F-9FCF-4D2B-B3E4-8320A9B23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B331-B9EA-4BEE-96E0-BEA20A5172B9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8F-9FCF-4D2B-B3E4-8320A9B23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730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B331-B9EA-4BEE-96E0-BEA20A5172B9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8F-9FCF-4D2B-B3E4-8320A9B23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943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B331-B9EA-4BEE-96E0-BEA20A5172B9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8F-9FCF-4D2B-B3E4-8320A9B23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426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B331-B9EA-4BEE-96E0-BEA20A5172B9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8F-9FCF-4D2B-B3E4-8320A9B23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752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B331-B9EA-4BEE-96E0-BEA20A5172B9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8F-9FCF-4D2B-B3E4-8320A9B23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351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D97B331-B9EA-4BEE-96E0-BEA20A5172B9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8F-9FCF-4D2B-B3E4-8320A9B23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364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D97B331-B9EA-4BEE-96E0-BEA20A5172B9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8F-9FCF-4D2B-B3E4-8320A9B23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72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B331-B9EA-4BEE-96E0-BEA20A5172B9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8F-9FCF-4D2B-B3E4-8320A9B23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33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B331-B9EA-4BEE-96E0-BEA20A5172B9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8F-9FCF-4D2B-B3E4-8320A9B23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55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B331-B9EA-4BEE-96E0-BEA20A5172B9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8F-9FCF-4D2B-B3E4-8320A9B23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04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B331-B9EA-4BEE-96E0-BEA20A5172B9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8F-9FCF-4D2B-B3E4-8320A9B23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38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B331-B9EA-4BEE-96E0-BEA20A5172B9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8F-9FCF-4D2B-B3E4-8320A9B23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28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B331-B9EA-4BEE-96E0-BEA20A5172B9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8F-9FCF-4D2B-B3E4-8320A9B23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8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B331-B9EA-4BEE-96E0-BEA20A5172B9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8F-9FCF-4D2B-B3E4-8320A9B23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04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B331-B9EA-4BEE-96E0-BEA20A5172B9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8F-9FCF-4D2B-B3E4-8320A9B23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19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D97B331-B9EA-4BEE-96E0-BEA20A5172B9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0A8108F-9FCF-4D2B-B3E4-8320A9B23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05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6B85-86C7-499A-A9C4-9638ED4DCA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Portfolio Website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D70A2-D988-4CDC-A382-0C738B6DC5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By Imperial-X</a:t>
            </a:r>
            <a:endParaRPr lang="en-IN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8769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C3A4E-8AFC-488C-B1C5-4AC03A27F0E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What’s the problem?</a:t>
            </a:r>
            <a:endParaRPr lang="en-IN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6D6E8-3E81-4254-9193-2EF0BBA08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People face difficulties while making their resume which is actually a very important part of applying for jobs for any occupation.</a:t>
            </a:r>
          </a:p>
          <a:p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Even if they manage to make a resume its usually very boring and unattractive or untidy, thus the recruiter loses interest.</a:t>
            </a:r>
          </a:p>
          <a:p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02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32DB-6E82-48BB-ADD4-E8D2C4D7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So, what’s our website about?</a:t>
            </a:r>
            <a:endParaRPr lang="en-IN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E7547-8DB2-4586-87BB-D8804044F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chemeClr val="accent4"/>
                </a:solidFill>
              </a:rPr>
              <a:t>Basically, our website makes the tedious task of making the resume of high profile companies very easy.</a:t>
            </a:r>
          </a:p>
          <a:p>
            <a:endParaRPr lang="en-US" b="1" dirty="0">
              <a:ln/>
              <a:solidFill>
                <a:schemeClr val="accent4"/>
              </a:solidFill>
            </a:endParaRPr>
          </a:p>
          <a:p>
            <a:r>
              <a:rPr lang="en-US" b="1" dirty="0">
                <a:ln/>
                <a:solidFill>
                  <a:schemeClr val="accent4"/>
                </a:solidFill>
              </a:rPr>
              <a:t>Our user-friendly interface helps the user to make a very attractive resume.</a:t>
            </a:r>
            <a:endParaRPr lang="en-IN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38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8D52-F92D-4D49-8E53-061EA681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Future Scope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C8194-5E46-4FB2-9009-5A6323104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We would be able to build a resume more quickly and easily by introducing new features such as speech-to-text, etc.</a:t>
            </a:r>
          </a:p>
          <a:p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en-I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We will use several algorithms to make the resume impressive and look attractive.</a:t>
            </a:r>
          </a:p>
        </p:txBody>
      </p:sp>
    </p:spTree>
    <p:extLst>
      <p:ext uri="{BB962C8B-B14F-4D97-AF65-F5344CB8AC3E}">
        <p14:creationId xmlns:p14="http://schemas.microsoft.com/office/powerpoint/2010/main" val="390067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0E18-FE8B-48DC-8BFE-462FF41D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Snapshots of our website</a:t>
            </a:r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4D810A-A299-4C11-8ABA-3B4A0ACE2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520" y="1896744"/>
            <a:ext cx="6198681" cy="33238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863CB3-5D52-4C95-AED8-62A2469B4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081" y="1896744"/>
            <a:ext cx="5232400" cy="332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1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7D61-86E7-4493-BAF8-B1D31851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86C5-A55B-4F0F-A693-6D87F79EC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b="1" dirty="0"/>
          </a:p>
          <a:p>
            <a:pPr marL="0" indent="0" algn="ctr">
              <a:buNone/>
            </a:pPr>
            <a:r>
              <a:rPr lang="en-US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endParaRPr lang="en-IN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9220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</TotalTime>
  <Words>136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Portfolio Website</vt:lpstr>
      <vt:lpstr>What’s the problem?</vt:lpstr>
      <vt:lpstr>So, what’s our website about?</vt:lpstr>
      <vt:lpstr>Future Scope</vt:lpstr>
      <vt:lpstr>Snapshots of our website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Website</dc:title>
  <dc:creator>Arnav Kapoor</dc:creator>
  <cp:lastModifiedBy>Aaryan</cp:lastModifiedBy>
  <cp:revision>8</cp:revision>
  <dcterms:created xsi:type="dcterms:W3CDTF">2022-04-23T06:02:37Z</dcterms:created>
  <dcterms:modified xsi:type="dcterms:W3CDTF">2022-04-23T06:43:38Z</dcterms:modified>
</cp:coreProperties>
</file>