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to portfolio:</a:t>
            </a:r>
            <a:endPar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p:txBody>
          <a:bodyPr/>
          <a:lstStyle/>
          <a:p>
            <a:r>
              <a:rPr lang="en-US"/>
              <a:t>A portfolio is a collection of financial investments like stocks, bonds, commodities, cash, and cash equivalents, as well as their fund counterparts. Also it’s  the collection of  investments made overall in the entire life.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2960" y="372745"/>
            <a:ext cx="10759440" cy="734695"/>
          </a:xfrm>
        </p:spPr>
        <p:txBody>
          <a:bodyPr>
            <a:normAutofit fontScale="90000"/>
          </a:bodyPr>
          <a:p>
            <a:r>
              <a:rPr lang="en-US" sz="4445">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Freelancers doesn’t get the job as they expect...</a:t>
            </a:r>
            <a:endParaRPr lang="en-US" sz="4445">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711200" y="1519555"/>
            <a:ext cx="10871200" cy="4608195"/>
          </a:xfrm>
        </p:spPr>
        <p:txBody>
          <a:bodyPr/>
          <a:p>
            <a:r>
              <a:rPr lang="en-US"/>
              <a:t>Sometimes freelancers are not able to find their jobs as they want.</a:t>
            </a:r>
            <a:endParaRPr lang="en-US"/>
          </a:p>
          <a:p>
            <a:r>
              <a:rPr lang="en-US"/>
              <a:t>they expect more but always paid less or sometimes not even get paid.</a:t>
            </a:r>
            <a:endParaRPr lang="en-US"/>
          </a:p>
          <a:p>
            <a:r>
              <a:rPr lang="en-US"/>
              <a:t>they didn’t find the desirable sites.</a:t>
            </a:r>
            <a:endParaRPr lang="en-US"/>
          </a:p>
          <a:p>
            <a:r>
              <a:rPr lang="en-US"/>
              <a:t>sometimes, communication gaps occurs</a:t>
            </a:r>
            <a:endParaRPr lang="en-US"/>
          </a:p>
          <a:p>
            <a:r>
              <a:rPr lang="en-US"/>
              <a:t>marketing is not easy in the competitive field</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Solutions.... </a:t>
            </a:r>
            <a:endParaRPr lang="en-US" sz="4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lnSpcReduction="10000"/>
          </a:bodyPr>
          <a:p>
            <a:r>
              <a:rPr lang="en-US"/>
              <a:t>With so much new technology, today's world is a different place for freelancers. If you're struggling to run your business, then take advantage of all the resources available at your fingertips.</a:t>
            </a:r>
            <a:endParaRPr lang="en-US"/>
          </a:p>
          <a:p>
            <a:r>
              <a:rPr lang="en-US"/>
              <a:t>It's swings and roundabouts when freelancing, so make sure you save money to cope with those quieter periods. Have a healthy cash reserve, so you're not lying in bed at night worrying about how you're going to pay the mortgage.</a:t>
            </a:r>
            <a:endParaRPr lang="en-US"/>
          </a:p>
          <a:p>
            <a:r>
              <a:rPr lang="en-US"/>
              <a:t>If you're just getting started, you'll need an online portfolio or web presence of some kind – so get yourself set up and start shouting about your services and some of your successful projects.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Solutions...</a:t>
            </a:r>
            <a:endParaRPr lang="en-US"/>
          </a:p>
        </p:txBody>
      </p:sp>
      <p:sp>
        <p:nvSpPr>
          <p:cNvPr id="3" name="Content Placeholder 2"/>
          <p:cNvSpPr>
            <a:spLocks noGrp="1"/>
          </p:cNvSpPr>
          <p:nvPr>
            <p:ph idx="1"/>
          </p:nvPr>
        </p:nvSpPr>
        <p:spPr/>
        <p:txBody>
          <a:bodyPr/>
          <a:p>
            <a:r>
              <a:rPr lang="en-US">
                <a:sym typeface="+mn-ea"/>
              </a:rPr>
              <a:t>When your local market is saturated with other freelancers, the best thing to do is analyse the competition and see what you could be doing that others aren't offering. </a:t>
            </a:r>
            <a:endParaRPr lang="en-US"/>
          </a:p>
          <a:p>
            <a:endParaRPr lang="en-US"/>
          </a:p>
        </p:txBody>
      </p:sp>
      <p:sp>
        <p:nvSpPr>
          <p:cNvPr id="4" name="Text Box 3"/>
          <p:cNvSpPr txBox="1"/>
          <p:nvPr/>
        </p:nvSpPr>
        <p:spPr>
          <a:xfrm>
            <a:off x="4826000" y="2275205"/>
            <a:ext cx="2540000" cy="368300"/>
          </a:xfrm>
          <a:prstGeom prst="rect">
            <a:avLst/>
          </a:prstGeom>
          <a:noFill/>
        </p:spPr>
        <p:txBody>
          <a:bodyPr wrap="square" rtlCol="0" anchor="t">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Tech Stack...</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p>
            <a:r>
              <a:rPr lang="en-US"/>
              <a:t>HTML</a:t>
            </a:r>
            <a:endParaRPr lang="en-US"/>
          </a:p>
          <a:p>
            <a:r>
              <a:rPr lang="en-US"/>
              <a:t>CSS</a:t>
            </a:r>
            <a:endParaRPr lang="en-US"/>
          </a:p>
          <a:p>
            <a:r>
              <a:rPr lang="en-US"/>
              <a:t>JAVASCRIPT</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endParaRPr lang="en-US" sz="4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lnSpcReduction="20000"/>
          </a:bodyPr>
          <a:p>
            <a:r>
              <a:rPr lang="en-US"/>
              <a:t>We have provided the free templates to all the users and provided them the chance to show off their skills by using these templates.</a:t>
            </a:r>
            <a:endParaRPr lang="en-US"/>
          </a:p>
          <a:p>
            <a:r>
              <a:rPr lang="en-US"/>
              <a:t>And give them the chance to compete with same skills in different categories.</a:t>
            </a:r>
            <a:endParaRPr lang="en-US"/>
          </a:p>
          <a:p>
            <a:r>
              <a:rPr lang="en-US"/>
              <a:t>Best ratings will be shown on the top and their chances to get hired increases.</a:t>
            </a:r>
            <a:endParaRPr lang="en-US"/>
          </a:p>
          <a:p>
            <a:r>
              <a:rPr lang="en-US"/>
              <a:t>It will be easy for the companies, to select best employers for them according to the ratings and skills they have.</a:t>
            </a:r>
            <a:endParaRPr lang="en-US"/>
          </a:p>
          <a:p>
            <a:r>
              <a:rPr lang="en-US"/>
              <a:t>Feedback option will be helpful for the freelancers to best suit the project owners needs.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Scalability...</a:t>
            </a:r>
            <a:endParaRPr lang="en-US"/>
          </a:p>
        </p:txBody>
      </p:sp>
      <p:sp>
        <p:nvSpPr>
          <p:cNvPr id="3" name="Content Placeholder 2"/>
          <p:cNvSpPr>
            <a:spLocks noGrp="1"/>
          </p:cNvSpPr>
          <p:nvPr>
            <p:ph idx="1"/>
          </p:nvPr>
        </p:nvSpPr>
        <p:spPr/>
        <p:txBody>
          <a:bodyPr/>
          <a:p>
            <a:r>
              <a:rPr lang="en-US"/>
              <a:t>The capability of this portfolio is upto the city .</a:t>
            </a:r>
            <a:endParaRPr lang="en-US"/>
          </a:p>
          <a:p>
            <a:r>
              <a:rPr lang="en-US"/>
              <a:t>But its approach may be better in few months as if this now upto small scale like you say (in a city) but we can further enhance or we can say we expand this upto to large scale where we will short list those one who are best one among all.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Uniqueness...</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p>
            <a:r>
              <a:rPr lang="en-US"/>
              <a:t>So uniqueness of this portfolio is that ...we actually provide skillset  platform where anyone can show their skills and by this  we can figure it out which person will suited for the best service according to their talent...so basically they will get chance to capitalised themselves by this platform.</a:t>
            </a:r>
            <a:endParaRPr lang="en-US"/>
          </a:p>
          <a:p>
            <a:r>
              <a:rPr lang="en-US"/>
              <a:t>We will be having the access to the data that the users feed into the templates and by taking their id’s of such coding platforms to verify their skills and we create a database of all resumes having good or bad ratings.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58900"/>
            <a:ext cx="10515600" cy="2795905"/>
          </a:xfrm>
        </p:spPr>
        <p:txBody>
          <a:bodyPr>
            <a:normAutofit/>
            <a:scene3d>
              <a:camera prst="orthographicFront"/>
              <a:lightRig rig="threePt" dir="t"/>
            </a:scene3d>
          </a:bodyPr>
          <a:p>
            <a:r>
              <a:rPr lang="en-US" sz="8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THANKYOU...</a:t>
            </a:r>
            <a:endParaRPr lang="en-US" sz="8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Words>
  <Application>WPS Presentation</Application>
  <PresentationFormat>Widescreen</PresentationFormat>
  <Paragraphs>52</Paragraphs>
  <Slides>9</Slides>
  <Notes>0</Notes>
  <HiddenSlides>0</HiddenSlides>
  <MMClips>0</MMClips>
  <ScaleCrop>false</ScaleCrop>
  <HeadingPairs>
    <vt:vector size="6" baseType="variant">
      <vt:variant>
        <vt:lpstr>已用的字体</vt:lpstr>
      </vt:variant>
      <vt:variant>
        <vt:i4>57</vt:i4>
      </vt:variant>
      <vt:variant>
        <vt:lpstr>主题</vt:lpstr>
      </vt:variant>
      <vt:variant>
        <vt:i4>1</vt:i4>
      </vt:variant>
      <vt:variant>
        <vt:lpstr>幻灯片标题</vt:lpstr>
      </vt:variant>
      <vt:variant>
        <vt:i4>9</vt:i4>
      </vt:variant>
    </vt:vector>
  </HeadingPairs>
  <TitlesOfParts>
    <vt:vector size="67" baseType="lpstr">
      <vt:lpstr>Arial</vt:lpstr>
      <vt:lpstr>SimSun</vt:lpstr>
      <vt:lpstr>Wingdings</vt:lpstr>
      <vt:lpstr>Calibri Light</vt:lpstr>
      <vt:lpstr>Calibri</vt:lpstr>
      <vt:lpstr>Microsoft YaHei</vt:lpstr>
      <vt:lpstr>Arial Unicode MS</vt:lpstr>
      <vt:lpstr>Bahnschrift</vt:lpstr>
      <vt:lpstr>Bahnschrift Condensed</vt:lpstr>
      <vt:lpstr>Bahnschrift Light</vt:lpstr>
      <vt:lpstr>Bahnschrift Light Condensed</vt:lpstr>
      <vt:lpstr>Bahnschrift Light SemiCondensed</vt:lpstr>
      <vt:lpstr>Bahnschrift SemiBold</vt:lpstr>
      <vt:lpstr>Bahnschrift SemiBold Condensed</vt:lpstr>
      <vt:lpstr>Bahnschrift SemiBold SemiCondensed</vt:lpstr>
      <vt:lpstr>Cascadia Code SemiBold</vt:lpstr>
      <vt:lpstr>Century Gothic</vt:lpstr>
      <vt:lpstr>Comic Sans MS</vt:lpstr>
      <vt:lpstr>Ink Free</vt:lpstr>
      <vt:lpstr>Microsoft Himalaya</vt:lpstr>
      <vt:lpstr>Microsoft JhengHei</vt:lpstr>
      <vt:lpstr>MV Boli</vt:lpstr>
      <vt:lpstr>Myanmar Text</vt:lpstr>
      <vt:lpstr>Nirmala UI</vt:lpstr>
      <vt:lpstr>Nirmala UI Semilight</vt:lpstr>
      <vt:lpstr>NSimSun</vt:lpstr>
      <vt:lpstr>Palatino Linotype</vt:lpstr>
      <vt:lpstr>PMingLiU-ExtB</vt:lpstr>
      <vt:lpstr>Yu Gothic</vt:lpstr>
      <vt:lpstr>Yu Gothic Light</vt:lpstr>
      <vt:lpstr>Arial Black</vt:lpstr>
      <vt:lpstr>Bahnschrift SemiCondensed</vt:lpstr>
      <vt:lpstr>Bahnschrift SemiLight</vt:lpstr>
      <vt:lpstr>Bahnschrift SemiLight Condensed</vt:lpstr>
      <vt:lpstr>Bahnschrift SemiLight SemiCondensed</vt:lpstr>
      <vt:lpstr>Bookman Old Style</vt:lpstr>
      <vt:lpstr>Cambria</vt:lpstr>
      <vt:lpstr>Cambria Math</vt:lpstr>
      <vt:lpstr>Candara</vt:lpstr>
      <vt:lpstr>Candara Light</vt:lpstr>
      <vt:lpstr>Cascadia Code</vt:lpstr>
      <vt:lpstr>Cascadia Code ExtraLight</vt:lpstr>
      <vt:lpstr>Cascadia Code Light</vt:lpstr>
      <vt:lpstr>Cascadia Code SemiLight</vt:lpstr>
      <vt:lpstr>Cascadia Mono</vt:lpstr>
      <vt:lpstr>Cascadia Mono ExtraLight</vt:lpstr>
      <vt:lpstr>Cascadia Mono Light</vt:lpstr>
      <vt:lpstr>Cascadia Mono SemiBold</vt:lpstr>
      <vt:lpstr>Cascadia Mono SemiLight</vt:lpstr>
      <vt:lpstr>Century</vt:lpstr>
      <vt:lpstr>Consolas</vt:lpstr>
      <vt:lpstr>Constantia</vt:lpstr>
      <vt:lpstr>Dubai Medium</vt:lpstr>
      <vt:lpstr>Dubai Light</vt:lpstr>
      <vt:lpstr>Ebrima</vt:lpstr>
      <vt:lpstr>Franklin Gothic Medium</vt:lpstr>
      <vt:lpstr>Gabriola</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portfolio:</dc:title>
  <dc:creator/>
  <cp:lastModifiedBy>DELL</cp:lastModifiedBy>
  <cp:revision>6</cp:revision>
  <dcterms:created xsi:type="dcterms:W3CDTF">2022-05-07T00:02:09Z</dcterms:created>
  <dcterms:modified xsi:type="dcterms:W3CDTF">2022-05-07T05:29:37Z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6B44CAA81B3042ED92BD648678CF13EF</vt:lpwstr>
  </property>
  <property fmtid="{D5CDD505-2E9C-101B-9397-08002B2CF9AE}" pid="3" name="KSOProductBuildVer">
    <vt:lpwstr>1033-11.2.0.10463</vt:lpwstr>
  </property>
</Properties>
</file>