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4191E-2DD0-91C4-BB54-3B2C110F3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C4336-7D8D-0AE8-7764-E4A4B3228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0E7EF-93C2-0CEE-05F7-2D1A471B7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05CF-0EBD-4B59-AD4C-046B2EE5BCED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86065-5464-CC11-F7DD-CAFDD4B5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C7651-F6E5-0342-61FF-97092C89A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E969-278A-41C1-A1FD-2390D0C588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62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AE6D-A3AF-CDB8-CC2A-558F31D8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51AD0-EF11-1393-DBB0-30B3BBAA1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6BE75-40C4-E332-8A8E-9A85144D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05CF-0EBD-4B59-AD4C-046B2EE5BCED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840F8-DF29-743D-1AA6-22FBCBDE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888BC-FB6C-2AE6-92DD-D0DA5A248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E969-278A-41C1-A1FD-2390D0C588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98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9C3204-520E-9F35-9A15-AD67460D0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D642F-7E12-A232-3867-14D8DB5FE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41AAE-CE20-3FDF-6C79-AEEB4DDDD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05CF-0EBD-4B59-AD4C-046B2EE5BCED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168F6-E366-2D77-A415-1A79481F4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44B95-F72A-E8E7-0878-B104BBA0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E969-278A-41C1-A1FD-2390D0C588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57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4331E-93D7-AC2D-2012-31F1DD88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7DC11-F26A-2C7D-EDD7-8FE5F98D1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4A752-E2F5-DDA4-5673-6584D4DF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05CF-0EBD-4B59-AD4C-046B2EE5BCED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6538D-6469-4844-B203-DFCA79F2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8C9C6-08AC-8143-F3B3-031FAE08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E969-278A-41C1-A1FD-2390D0C588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00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1201-EB26-60D2-976E-8CF8734F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86F7D-3E3E-3899-5F78-A4ED26704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0272D-7586-DDB7-1456-800A3FD1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05CF-0EBD-4B59-AD4C-046B2EE5BCED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2056B-FA76-DC7C-3DAE-061FCC3F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DF1CD-DA03-C73F-F5BD-0A60A84C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E969-278A-41C1-A1FD-2390D0C588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24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323B1-F1D6-5215-F8DB-94A31B32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AF027-EBEF-E98C-75B5-7D4727664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74737-366F-7EDA-898E-DACEB6FC4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9F89A-1F41-A8C3-B9ED-66036228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05CF-0EBD-4B59-AD4C-046B2EE5BCED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D8E6F-6C68-5B74-C22B-E472B490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A84A6-FCBD-59EC-0C29-5930D4F6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E969-278A-41C1-A1FD-2390D0C588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86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8BB66-F3A3-D403-17F5-98A6F36E8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70267-B3D0-D928-899D-60C236F2D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79DA8-9D91-A89A-070F-F9D563186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A1B96-132C-9795-7A46-9BF5BFBF3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73EA18-12AC-F10D-54E4-07B540446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6D4286-EDD7-1CA1-E7E1-2779DB73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05CF-0EBD-4B59-AD4C-046B2EE5BCED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B19662-5787-0B8E-36DC-B2554698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08E3E2-BE75-3266-1726-C063F43F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E969-278A-41C1-A1FD-2390D0C588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67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B2FF-CD53-AC53-0BAA-DA5124FD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C8C58-AC24-7E1C-D071-92E87CA89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05CF-0EBD-4B59-AD4C-046B2EE5BCED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59C70-56A6-3EF4-EB87-CB3AA8970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A95B9-E6AC-2FD9-27B9-DAF7AB47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E969-278A-41C1-A1FD-2390D0C588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75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C0AB05-0417-554A-029A-33CD5F991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05CF-0EBD-4B59-AD4C-046B2EE5BCED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271CC-A870-6FD4-CB81-C775B8C2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89D1C-4498-2594-6DB0-D32540D8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E969-278A-41C1-A1FD-2390D0C588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151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BAF6-3B96-48FC-71AE-E83A59C7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E8B5C-F5D2-CE91-B3FA-EDB6C86BB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D6FF4-BE7F-04DA-9D26-1A981F839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26689-7CDB-F807-E370-FFA71406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05CF-0EBD-4B59-AD4C-046B2EE5BCED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3A9DE-24FF-221E-3CBE-4462A431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835C2-97B7-D6AF-C501-DB5027D0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E969-278A-41C1-A1FD-2390D0C588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64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57E3-178D-C3AA-B1B5-B5FF3F973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71489-3239-39BE-4222-FD848C7EA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08C4C-6E7F-3AA4-4C90-FCA971916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EFA35-6046-D92B-F877-7A844778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05CF-0EBD-4B59-AD4C-046B2EE5BCED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D214D-7177-844B-3D0A-F4902493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C440-C520-774B-A527-089E05F7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E969-278A-41C1-A1FD-2390D0C588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94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169AA9-161D-389F-E4E4-213198142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3B0CA-2302-5C06-3C3C-0B950EF9D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A9F89-D88D-2E43-3DDF-0C0B5B016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005CF-0EBD-4B59-AD4C-046B2EE5BCED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759C5-109E-948B-C538-9AA7828F8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32307-00CE-7B65-6B7E-EFE3225FE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6E969-278A-41C1-A1FD-2390D0C588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99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902D0-FC50-FA2D-716B-58AA47FD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8AF0-2E62-15C5-A815-5FEFE0CCB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facing Issues to hire a good professional interior designer and artist at a reliable cost.</a:t>
            </a:r>
          </a:p>
          <a:p>
            <a:r>
              <a:rPr lang="en-US" dirty="0"/>
              <a:t>Not enough customer satisfaction from the work because it’s not as expected.</a:t>
            </a:r>
          </a:p>
          <a:p>
            <a:r>
              <a:rPr lang="en-US" dirty="0"/>
              <a:t>It is difficult and not convenient to just imagine and implement/finalize the customization.</a:t>
            </a:r>
          </a:p>
          <a:p>
            <a:r>
              <a:rPr lang="en-US" dirty="0"/>
              <a:t>It is difficult for the retailer or brand to understand the customer needs.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029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8BFC-B2D4-83AC-5E09-A4E5AD6555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DécorMatters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AE6AD-0FD1-B117-1E11-410633EF4C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It’s a open source platform for interior designer and people interested in customizing and renovating their interior infrastructure.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97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B2960-F9F2-37CD-8B31-CBAB3677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17E2F-C8FE-508D-D0A1-E670055E8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 here is </a:t>
            </a:r>
            <a:r>
              <a:rPr lang="en-US" dirty="0" err="1"/>
              <a:t>DecorMatters</a:t>
            </a:r>
            <a:r>
              <a:rPr lang="en-US" dirty="0"/>
              <a:t> which fulfills your every need/requirements, </a:t>
            </a:r>
            <a:r>
              <a:rPr lang="en-US" b="0" i="0" dirty="0">
                <a:solidFill>
                  <a:srgbClr val="212D40"/>
                </a:solidFill>
                <a:effectLst/>
                <a:latin typeface="wfont_8f44c0_3bd4935f73b34f3ab9a606da4cf37d99"/>
              </a:rPr>
              <a:t>we are building the first collaborative ecosystem.</a:t>
            </a:r>
            <a:endParaRPr lang="en-US" b="1" i="0" dirty="0">
              <a:effectLst/>
            </a:endParaRPr>
          </a:p>
          <a:p>
            <a:r>
              <a:rPr lang="en-US" dirty="0">
                <a:solidFill>
                  <a:srgbClr val="56606F"/>
                </a:solidFill>
                <a:latin typeface="wfont_8f44c0_853af57995c145dca5c65ecde916d8ac"/>
              </a:rPr>
              <a:t>I</a:t>
            </a:r>
            <a:r>
              <a:rPr lang="en-US" b="0" i="0" dirty="0">
                <a:solidFill>
                  <a:srgbClr val="56606F"/>
                </a:solidFill>
                <a:effectLst/>
                <a:latin typeface="wfont_8f44c0_853af57995c145dca5c65ecde916d8ac"/>
              </a:rPr>
              <a:t>n our creative community, interior designers can help furniture shoppers make home renovation easier and more affordable while creating a highly efficient channel for furniture retailers to acquire, collaborate with, and retain customers at scale.</a:t>
            </a:r>
          </a:p>
          <a:p>
            <a:r>
              <a:rPr lang="en-US" b="0" i="0" dirty="0">
                <a:solidFill>
                  <a:srgbClr val="56606F"/>
                </a:solidFill>
                <a:effectLst/>
                <a:latin typeface="wfont_8f44c0_853af57995c145dca5c65ecde916d8ac"/>
              </a:rPr>
              <a:t>Interior designers can be a more effective and sustainable channel for furniture brands &amp; retailers to acquire and retain customers. </a:t>
            </a:r>
            <a:r>
              <a:rPr lang="en-US" b="0" i="0" dirty="0" err="1">
                <a:solidFill>
                  <a:srgbClr val="56606F"/>
                </a:solidFill>
                <a:effectLst/>
                <a:latin typeface="wfont_8f44c0_853af57995c145dca5c65ecde916d8ac"/>
              </a:rPr>
              <a:t>DecorMatters</a:t>
            </a:r>
            <a:r>
              <a:rPr lang="en-US" b="0" i="0" dirty="0">
                <a:solidFill>
                  <a:srgbClr val="56606F"/>
                </a:solidFill>
                <a:effectLst/>
                <a:latin typeface="wfont_8f44c0_853af57995c145dca5c65ecde916d8ac"/>
              </a:rPr>
              <a:t> has delivered the most relaxing creative community to serve millions of furniture shoppers, DIY lovers and professional designers. On top of that, </a:t>
            </a:r>
            <a:r>
              <a:rPr lang="en-US" b="0" i="0" dirty="0" err="1">
                <a:solidFill>
                  <a:srgbClr val="56606F"/>
                </a:solidFill>
                <a:effectLst/>
                <a:latin typeface="wfont_8f44c0_853af57995c145dca5c65ecde916d8ac"/>
              </a:rPr>
              <a:t>DecorMatters</a:t>
            </a:r>
            <a:r>
              <a:rPr lang="en-US" b="0" i="0" dirty="0">
                <a:solidFill>
                  <a:srgbClr val="56606F"/>
                </a:solidFill>
                <a:effectLst/>
                <a:latin typeface="wfont_8f44c0_853af57995c145dca5c65ecde916d8ac"/>
              </a:rPr>
              <a:t> is building the most data-rich business intelligence platform to empower furniture brands &amp; retailers to acquire, collaborate with, and retain customers at scale.</a:t>
            </a:r>
            <a:endParaRPr lang="en-US" b="1" i="0" dirty="0">
              <a:effectLst/>
            </a:endParaRPr>
          </a:p>
          <a:p>
            <a:endParaRPr lang="en-US" b="1" i="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66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6B78-5672-0EED-AEAF-BEB88D5E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4E7B0-57E3-D7A5-ECC9-C645DDB54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its an open source platform users and professionals upload their content/work on which people will posts reviews and custom blogs which helps others .</a:t>
            </a:r>
          </a:p>
          <a:p>
            <a:r>
              <a:rPr lang="en-US" dirty="0"/>
              <a:t>By which we also get the user data and information analyzed by AI and decentralized using Blockchain about their interests and brands use them for their customer retention.</a:t>
            </a:r>
          </a:p>
          <a:p>
            <a:r>
              <a:rPr lang="en-US" dirty="0"/>
              <a:t>In future </a:t>
            </a:r>
            <a:r>
              <a:rPr lang="en-US" dirty="0" err="1"/>
              <a:t>updation</a:t>
            </a:r>
            <a:r>
              <a:rPr lang="en-US" dirty="0"/>
              <a:t> will also introducing the new AR technology in it so that users can see the accurate and much realistic environment they need.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95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1192-4CAA-05F3-4B1E-0F5062B7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FDB00-3B3D-7648-6740-BB263EB3F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used HTML5, CSS3, and some </a:t>
            </a:r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en-US" dirty="0" err="1"/>
              <a:t>mehods</a:t>
            </a:r>
            <a:r>
              <a:rPr lang="en-US" dirty="0"/>
              <a:t>.</a:t>
            </a:r>
          </a:p>
          <a:p>
            <a:r>
              <a:rPr lang="en-US" dirty="0"/>
              <a:t>And added some </a:t>
            </a:r>
            <a:r>
              <a:rPr lang="en-US" dirty="0" err="1"/>
              <a:t>javascript</a:t>
            </a:r>
            <a:r>
              <a:rPr lang="en-US" dirty="0"/>
              <a:t> and </a:t>
            </a:r>
            <a:r>
              <a:rPr lang="en-US" dirty="0" err="1"/>
              <a:t>json</a:t>
            </a:r>
            <a:r>
              <a:rPr lang="en-US" dirty="0"/>
              <a:t> files from the free open source for the database.</a:t>
            </a:r>
          </a:p>
          <a:p>
            <a:r>
              <a:rPr lang="en-US" dirty="0"/>
              <a:t>Custom room designer is available in which we can see the after result just by dragging the required item.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548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FFA41-48DF-594D-D279-83F123627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Uniqueness and Scalability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69CD6-650C-CB7A-746F-41BA62DE6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only platform which is particularly made for this field.</a:t>
            </a:r>
          </a:p>
          <a:p>
            <a:r>
              <a:rPr lang="en-US" dirty="0"/>
              <a:t>And covering all the small various Niches of it.</a:t>
            </a:r>
          </a:p>
          <a:p>
            <a:r>
              <a:rPr lang="en-US" dirty="0"/>
              <a:t>Its scalability is closely limitless since it is a virtual platform.</a:t>
            </a:r>
          </a:p>
          <a:p>
            <a:r>
              <a:rPr lang="en-US" dirty="0"/>
              <a:t>And in case of hiring the professional designers, they too can be </a:t>
            </a:r>
            <a:r>
              <a:rPr lang="en-US" dirty="0" err="1"/>
              <a:t>usefull</a:t>
            </a:r>
            <a:r>
              <a:rPr lang="en-US" dirty="0"/>
              <a:t> for the clients by sending them the designed prototype and overview of the design </a:t>
            </a:r>
            <a:r>
              <a:rPr lang="en-US"/>
              <a:t>or innovation.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3585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419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wfont_8f44c0_3bd4935f73b34f3ab9a606da4cf37d99</vt:lpstr>
      <vt:lpstr>wfont_8f44c0_853af57995c145dca5c65ecde916d8ac</vt:lpstr>
      <vt:lpstr>Office Theme</vt:lpstr>
      <vt:lpstr>Problem Statement</vt:lpstr>
      <vt:lpstr>DécorMatters</vt:lpstr>
      <vt:lpstr>Proposed Solution</vt:lpstr>
      <vt:lpstr>Approach</vt:lpstr>
      <vt:lpstr>Tech Stack</vt:lpstr>
      <vt:lpstr>Uniqueness and Scalability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Aditya Hada</dc:creator>
  <cp:lastModifiedBy>Aditya Hada</cp:lastModifiedBy>
  <cp:revision>2</cp:revision>
  <dcterms:created xsi:type="dcterms:W3CDTF">2022-05-07T05:32:07Z</dcterms:created>
  <dcterms:modified xsi:type="dcterms:W3CDTF">2022-05-07T05:33:21Z</dcterms:modified>
</cp:coreProperties>
</file>