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8" r:id="rId5"/>
    <p:sldId id="260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Kaur" userId="cb5f6092a5dc18c9" providerId="LiveId" clId="{45ECFCEB-5D47-42EE-83C8-979B570217D0}"/>
    <pc:docChg chg="undo custSel addSld delSld modSld sldOrd">
      <pc:chgData name="Tanveer Kaur" userId="cb5f6092a5dc18c9" providerId="LiveId" clId="{45ECFCEB-5D47-42EE-83C8-979B570217D0}" dt="2022-05-07T05:39:03.179" v="1857"/>
      <pc:docMkLst>
        <pc:docMk/>
      </pc:docMkLst>
      <pc:sldChg chg="new del">
        <pc:chgData name="Tanveer Kaur" userId="cb5f6092a5dc18c9" providerId="LiveId" clId="{45ECFCEB-5D47-42EE-83C8-979B570217D0}" dt="2022-05-07T01:46:52.850" v="52" actId="47"/>
        <pc:sldMkLst>
          <pc:docMk/>
          <pc:sldMk cId="561834879" sldId="256"/>
        </pc:sldMkLst>
      </pc:sldChg>
      <pc:sldChg chg="addSp delSp modSp add mod ord modTransition">
        <pc:chgData name="Tanveer Kaur" userId="cb5f6092a5dc18c9" providerId="LiveId" clId="{45ECFCEB-5D47-42EE-83C8-979B570217D0}" dt="2022-05-07T05:10:43.463" v="939"/>
        <pc:sldMkLst>
          <pc:docMk/>
          <pc:sldMk cId="756550768" sldId="257"/>
        </pc:sldMkLst>
        <pc:spChg chg="add mod">
          <ac:chgData name="Tanveer Kaur" userId="cb5f6092a5dc18c9" providerId="LiveId" clId="{45ECFCEB-5D47-42EE-83C8-979B570217D0}" dt="2022-05-07T01:46:36.306" v="51" actId="20577"/>
          <ac:spMkLst>
            <pc:docMk/>
            <pc:sldMk cId="756550768" sldId="257"/>
            <ac:spMk id="5" creationId="{326CB47C-138E-4120-A58A-5B8C90626FCD}"/>
          </ac:spMkLst>
        </pc:spChg>
        <pc:picChg chg="add mod modCrop">
          <ac:chgData name="Tanveer Kaur" userId="cb5f6092a5dc18c9" providerId="LiveId" clId="{45ECFCEB-5D47-42EE-83C8-979B570217D0}" dt="2022-05-07T01:43:06.106" v="8" actId="14100"/>
          <ac:picMkLst>
            <pc:docMk/>
            <pc:sldMk cId="756550768" sldId="257"/>
            <ac:picMk id="4" creationId="{C6AEAB56-11C4-4CF0-8375-DCC4C664503B}"/>
          </ac:picMkLst>
        </pc:picChg>
        <pc:picChg chg="add del mod">
          <ac:chgData name="Tanveer Kaur" userId="cb5f6092a5dc18c9" providerId="LiveId" clId="{45ECFCEB-5D47-42EE-83C8-979B570217D0}" dt="2022-05-07T03:19:48.035" v="118" actId="478"/>
          <ac:picMkLst>
            <pc:docMk/>
            <pc:sldMk cId="756550768" sldId="257"/>
            <ac:picMk id="7" creationId="{E8101A51-5B01-4F6E-907D-21273977B505}"/>
          </ac:picMkLst>
        </pc:picChg>
        <pc:picChg chg="add del mod modCrop">
          <ac:chgData name="Tanveer Kaur" userId="cb5f6092a5dc18c9" providerId="LiveId" clId="{45ECFCEB-5D47-42EE-83C8-979B570217D0}" dt="2022-05-07T03:37:13.354" v="135" actId="478"/>
          <ac:picMkLst>
            <pc:docMk/>
            <pc:sldMk cId="756550768" sldId="257"/>
            <ac:picMk id="9" creationId="{CD1AB166-E85A-4D6C-94DF-ED3D78468CCB}"/>
          </ac:picMkLst>
        </pc:picChg>
        <pc:picChg chg="add del mod">
          <ac:chgData name="Tanveer Kaur" userId="cb5f6092a5dc18c9" providerId="LiveId" clId="{45ECFCEB-5D47-42EE-83C8-979B570217D0}" dt="2022-05-07T03:37:20.491" v="139" actId="478"/>
          <ac:picMkLst>
            <pc:docMk/>
            <pc:sldMk cId="756550768" sldId="257"/>
            <ac:picMk id="11" creationId="{FE6C1F72-B525-4298-BED0-913F32E0E5AF}"/>
          </ac:picMkLst>
        </pc:picChg>
        <pc:picChg chg="add del mod">
          <ac:chgData name="Tanveer Kaur" userId="cb5f6092a5dc18c9" providerId="LiveId" clId="{45ECFCEB-5D47-42EE-83C8-979B570217D0}" dt="2022-05-07T03:37:50.391" v="141" actId="478"/>
          <ac:picMkLst>
            <pc:docMk/>
            <pc:sldMk cId="756550768" sldId="257"/>
            <ac:picMk id="13" creationId="{BC5EB7E9-8450-4127-8F6B-FFFB6EB1F709}"/>
          </ac:picMkLst>
        </pc:picChg>
        <pc:picChg chg="add del mod">
          <ac:chgData name="Tanveer Kaur" userId="cb5f6092a5dc18c9" providerId="LiveId" clId="{45ECFCEB-5D47-42EE-83C8-979B570217D0}" dt="2022-05-07T03:38:27.870" v="148" actId="478"/>
          <ac:picMkLst>
            <pc:docMk/>
            <pc:sldMk cId="756550768" sldId="257"/>
            <ac:picMk id="15" creationId="{16BCAF91-B4C3-4ABC-8677-F39B068D28EB}"/>
          </ac:picMkLst>
        </pc:picChg>
        <pc:picChg chg="add del mod">
          <ac:chgData name="Tanveer Kaur" userId="cb5f6092a5dc18c9" providerId="LiveId" clId="{45ECFCEB-5D47-42EE-83C8-979B570217D0}" dt="2022-05-07T03:44:24.818" v="154" actId="478"/>
          <ac:picMkLst>
            <pc:docMk/>
            <pc:sldMk cId="756550768" sldId="257"/>
            <ac:picMk id="17" creationId="{63D4767D-EFC7-4B36-B063-D6C34A642E10}"/>
          </ac:picMkLst>
        </pc:picChg>
        <pc:picChg chg="add del mod">
          <ac:chgData name="Tanveer Kaur" userId="cb5f6092a5dc18c9" providerId="LiveId" clId="{45ECFCEB-5D47-42EE-83C8-979B570217D0}" dt="2022-05-07T03:45:48.485" v="164" actId="478"/>
          <ac:picMkLst>
            <pc:docMk/>
            <pc:sldMk cId="756550768" sldId="257"/>
            <ac:picMk id="19" creationId="{23A82640-4B1C-4EA3-A8CB-6C9D659F1F90}"/>
          </ac:picMkLst>
        </pc:picChg>
        <pc:picChg chg="add del mod">
          <ac:chgData name="Tanveer Kaur" userId="cb5f6092a5dc18c9" providerId="LiveId" clId="{45ECFCEB-5D47-42EE-83C8-979B570217D0}" dt="2022-05-07T03:46:02.976" v="167" actId="478"/>
          <ac:picMkLst>
            <pc:docMk/>
            <pc:sldMk cId="756550768" sldId="257"/>
            <ac:picMk id="21" creationId="{A27B4B70-A648-4AA4-9C9A-5414492F09F3}"/>
          </ac:picMkLst>
        </pc:picChg>
        <pc:picChg chg="add del mod">
          <ac:chgData name="Tanveer Kaur" userId="cb5f6092a5dc18c9" providerId="LiveId" clId="{45ECFCEB-5D47-42EE-83C8-979B570217D0}" dt="2022-05-07T03:53:28.316" v="192" actId="478"/>
          <ac:picMkLst>
            <pc:docMk/>
            <pc:sldMk cId="756550768" sldId="257"/>
            <ac:picMk id="23" creationId="{2747C4C5-F9E3-4D0A-BB08-D3AAD1EE4659}"/>
          </ac:picMkLst>
        </pc:picChg>
        <pc:picChg chg="add mod">
          <ac:chgData name="Tanveer Kaur" userId="cb5f6092a5dc18c9" providerId="LiveId" clId="{45ECFCEB-5D47-42EE-83C8-979B570217D0}" dt="2022-05-07T03:56:04.836" v="240" actId="1076"/>
          <ac:picMkLst>
            <pc:docMk/>
            <pc:sldMk cId="756550768" sldId="257"/>
            <ac:picMk id="25" creationId="{5DBF63B5-A761-4C04-9395-1B513F1FC8B9}"/>
          </ac:picMkLst>
        </pc:picChg>
        <pc:picChg chg="add del mod">
          <ac:chgData name="Tanveer Kaur" userId="cb5f6092a5dc18c9" providerId="LiveId" clId="{45ECFCEB-5D47-42EE-83C8-979B570217D0}" dt="2022-05-07T03:54:02.404" v="194" actId="478"/>
          <ac:picMkLst>
            <pc:docMk/>
            <pc:sldMk cId="756550768" sldId="257"/>
            <ac:picMk id="27" creationId="{DDB36B58-ACA7-44A1-8BCE-3F18E4C850C8}"/>
          </ac:picMkLst>
        </pc:picChg>
        <pc:picChg chg="add del mod">
          <ac:chgData name="Tanveer Kaur" userId="cb5f6092a5dc18c9" providerId="LiveId" clId="{45ECFCEB-5D47-42EE-83C8-979B570217D0}" dt="2022-05-07T03:56:10.059" v="244" actId="478"/>
          <ac:picMkLst>
            <pc:docMk/>
            <pc:sldMk cId="756550768" sldId="257"/>
            <ac:picMk id="28" creationId="{B3F0E169-BE87-4D22-861E-972F1A0E58E6}"/>
          </ac:picMkLst>
        </pc:picChg>
        <pc:picChg chg="add del mod">
          <ac:chgData name="Tanveer Kaur" userId="cb5f6092a5dc18c9" providerId="LiveId" clId="{45ECFCEB-5D47-42EE-83C8-979B570217D0}" dt="2022-05-07T03:56:12.898" v="245" actId="478"/>
          <ac:picMkLst>
            <pc:docMk/>
            <pc:sldMk cId="756550768" sldId="257"/>
            <ac:picMk id="30" creationId="{6DE24D24-E651-4952-952A-91DCAF1D95E0}"/>
          </ac:picMkLst>
        </pc:picChg>
        <pc:picChg chg="add mod">
          <ac:chgData name="Tanveer Kaur" userId="cb5f6092a5dc18c9" providerId="LiveId" clId="{45ECFCEB-5D47-42EE-83C8-979B570217D0}" dt="2022-05-07T03:59:36.100" v="272" actId="1076"/>
          <ac:picMkLst>
            <pc:docMk/>
            <pc:sldMk cId="756550768" sldId="257"/>
            <ac:picMk id="31" creationId="{EC41D215-625F-4BE1-AA73-27A742FCCBD4}"/>
          </ac:picMkLst>
        </pc:picChg>
        <pc:picChg chg="add del mod">
          <ac:chgData name="Tanveer Kaur" userId="cb5f6092a5dc18c9" providerId="LiveId" clId="{45ECFCEB-5D47-42EE-83C8-979B570217D0}" dt="2022-05-07T03:59:32.729" v="271" actId="478"/>
          <ac:picMkLst>
            <pc:docMk/>
            <pc:sldMk cId="756550768" sldId="257"/>
            <ac:picMk id="33" creationId="{10ECB737-FD6F-4817-8E52-B6C0FB8A5CC6}"/>
          </ac:picMkLst>
        </pc:picChg>
      </pc:sldChg>
      <pc:sldChg chg="addSp delSp modSp new mod ord modTransition">
        <pc:chgData name="Tanveer Kaur" userId="cb5f6092a5dc18c9" providerId="LiveId" clId="{45ECFCEB-5D47-42EE-83C8-979B570217D0}" dt="2022-05-07T05:30:09.908" v="1531"/>
        <pc:sldMkLst>
          <pc:docMk/>
          <pc:sldMk cId="2080265768" sldId="258"/>
        </pc:sldMkLst>
        <pc:spChg chg="add mod">
          <ac:chgData name="Tanveer Kaur" userId="cb5f6092a5dc18c9" providerId="LiveId" clId="{45ECFCEB-5D47-42EE-83C8-979B570217D0}" dt="2022-05-07T03:08:18.131" v="77" actId="14100"/>
          <ac:spMkLst>
            <pc:docMk/>
            <pc:sldMk cId="2080265768" sldId="258"/>
            <ac:spMk id="4" creationId="{DA04ADF3-F4E9-46DB-86DE-80449C8C681D}"/>
          </ac:spMkLst>
        </pc:spChg>
        <pc:spChg chg="add del mod">
          <ac:chgData name="Tanveer Kaur" userId="cb5f6092a5dc18c9" providerId="LiveId" clId="{45ECFCEB-5D47-42EE-83C8-979B570217D0}" dt="2022-05-07T03:08:32.468" v="80"/>
          <ac:spMkLst>
            <pc:docMk/>
            <pc:sldMk cId="2080265768" sldId="258"/>
            <ac:spMk id="5" creationId="{17B0640C-1A20-4900-813D-E1F5D11D18CE}"/>
          </ac:spMkLst>
        </pc:spChg>
        <pc:spChg chg="add mod">
          <ac:chgData name="Tanveer Kaur" userId="cb5f6092a5dc18c9" providerId="LiveId" clId="{45ECFCEB-5D47-42EE-83C8-979B570217D0}" dt="2022-05-07T04:01:42.521" v="289" actId="1076"/>
          <ac:spMkLst>
            <pc:docMk/>
            <pc:sldMk cId="2080265768" sldId="258"/>
            <ac:spMk id="6" creationId="{C29322AA-81C3-4DB3-A17C-59B72A1472C5}"/>
          </ac:spMkLst>
        </pc:spChg>
        <pc:picChg chg="add mod modCrop">
          <ac:chgData name="Tanveer Kaur" userId="cb5f6092a5dc18c9" providerId="LiveId" clId="{45ECFCEB-5D47-42EE-83C8-979B570217D0}" dt="2022-05-07T03:07:38.936" v="59" actId="14100"/>
          <ac:picMkLst>
            <pc:docMk/>
            <pc:sldMk cId="2080265768" sldId="258"/>
            <ac:picMk id="3" creationId="{6855F3F7-5AC2-4313-85DA-A21E8072F93F}"/>
          </ac:picMkLst>
        </pc:picChg>
        <pc:picChg chg="add mod">
          <ac:chgData name="Tanveer Kaur" userId="cb5f6092a5dc18c9" providerId="LiveId" clId="{45ECFCEB-5D47-42EE-83C8-979B570217D0}" dt="2022-05-07T04:01:47.719" v="291" actId="14100"/>
          <ac:picMkLst>
            <pc:docMk/>
            <pc:sldMk cId="2080265768" sldId="258"/>
            <ac:picMk id="7" creationId="{4A41E285-A3F3-4290-A932-7BB8D3F935EF}"/>
          </ac:picMkLst>
        </pc:picChg>
      </pc:sldChg>
      <pc:sldChg chg="addSp modSp new mod">
        <pc:chgData name="Tanveer Kaur" userId="cb5f6092a5dc18c9" providerId="LiveId" clId="{45ECFCEB-5D47-42EE-83C8-979B570217D0}" dt="2022-05-07T04:00:34.921" v="273" actId="1076"/>
        <pc:sldMkLst>
          <pc:docMk/>
          <pc:sldMk cId="1099826123" sldId="259"/>
        </pc:sldMkLst>
        <pc:picChg chg="add mod">
          <ac:chgData name="Tanveer Kaur" userId="cb5f6092a5dc18c9" providerId="LiveId" clId="{45ECFCEB-5D47-42EE-83C8-979B570217D0}" dt="2022-05-07T04:00:34.921" v="273" actId="1076"/>
          <ac:picMkLst>
            <pc:docMk/>
            <pc:sldMk cId="1099826123" sldId="259"/>
            <ac:picMk id="4" creationId="{4090F492-9C04-4B81-88AD-5A92D5365774}"/>
          </ac:picMkLst>
        </pc:picChg>
        <pc:picChg chg="add mod">
          <ac:chgData name="Tanveer Kaur" userId="cb5f6092a5dc18c9" providerId="LiveId" clId="{45ECFCEB-5D47-42EE-83C8-979B570217D0}" dt="2022-05-07T03:53:24.846" v="191"/>
          <ac:picMkLst>
            <pc:docMk/>
            <pc:sldMk cId="1099826123" sldId="259"/>
            <ac:picMk id="5" creationId="{7B4F8B7F-A1F1-425C-92B1-D7AA605E527E}"/>
          </ac:picMkLst>
        </pc:picChg>
      </pc:sldChg>
      <pc:sldChg chg="addSp modSp new mod modTransition">
        <pc:chgData name="Tanveer Kaur" userId="cb5f6092a5dc18c9" providerId="LiveId" clId="{45ECFCEB-5D47-42EE-83C8-979B570217D0}" dt="2022-05-07T05:30:18.107" v="1532"/>
        <pc:sldMkLst>
          <pc:docMk/>
          <pc:sldMk cId="2284702790" sldId="260"/>
        </pc:sldMkLst>
        <pc:spChg chg="add mod">
          <ac:chgData name="Tanveer Kaur" userId="cb5f6092a5dc18c9" providerId="LiveId" clId="{45ECFCEB-5D47-42EE-83C8-979B570217D0}" dt="2022-05-07T04:11:16.142" v="323" actId="1076"/>
          <ac:spMkLst>
            <pc:docMk/>
            <pc:sldMk cId="2284702790" sldId="260"/>
            <ac:spMk id="3" creationId="{C8EFFE38-9172-4745-B624-A292C0F3902E}"/>
          </ac:spMkLst>
        </pc:spChg>
        <pc:spChg chg="add mod">
          <ac:chgData name="Tanveer Kaur" userId="cb5f6092a5dc18c9" providerId="LiveId" clId="{45ECFCEB-5D47-42EE-83C8-979B570217D0}" dt="2022-05-07T04:18:49.839" v="564" actId="12"/>
          <ac:spMkLst>
            <pc:docMk/>
            <pc:sldMk cId="2284702790" sldId="260"/>
            <ac:spMk id="4" creationId="{7119924D-42A3-4E97-9A78-F44F83074F93}"/>
          </ac:spMkLst>
        </pc:spChg>
        <pc:picChg chg="add mod">
          <ac:chgData name="Tanveer Kaur" userId="cb5f6092a5dc18c9" providerId="LiveId" clId="{45ECFCEB-5D47-42EE-83C8-979B570217D0}" dt="2022-05-07T04:02:05.772" v="293"/>
          <ac:picMkLst>
            <pc:docMk/>
            <pc:sldMk cId="2284702790" sldId="260"/>
            <ac:picMk id="2" creationId="{D4D0E3AB-0035-4656-9EF7-BAE0E431CBF6}"/>
          </ac:picMkLst>
        </pc:picChg>
        <pc:picChg chg="add mod">
          <ac:chgData name="Tanveer Kaur" userId="cb5f6092a5dc18c9" providerId="LiveId" clId="{45ECFCEB-5D47-42EE-83C8-979B570217D0}" dt="2022-05-07T04:19:06.744" v="568" actId="1076"/>
          <ac:picMkLst>
            <pc:docMk/>
            <pc:sldMk cId="2284702790" sldId="260"/>
            <ac:picMk id="5" creationId="{C0F49718-6078-4DC7-982F-BCBD3C0B1A5B}"/>
          </ac:picMkLst>
        </pc:picChg>
      </pc:sldChg>
      <pc:sldChg chg="addSp delSp modSp new mod ord modTransition">
        <pc:chgData name="Tanveer Kaur" userId="cb5f6092a5dc18c9" providerId="LiveId" clId="{45ECFCEB-5D47-42EE-83C8-979B570217D0}" dt="2022-05-07T05:30:01.492" v="1530"/>
        <pc:sldMkLst>
          <pc:docMk/>
          <pc:sldMk cId="523598947" sldId="261"/>
        </pc:sldMkLst>
        <pc:spChg chg="add del mod">
          <ac:chgData name="Tanveer Kaur" userId="cb5f6092a5dc18c9" providerId="LiveId" clId="{45ECFCEB-5D47-42EE-83C8-979B570217D0}" dt="2022-05-07T04:29:04.100" v="608"/>
          <ac:spMkLst>
            <pc:docMk/>
            <pc:sldMk cId="523598947" sldId="261"/>
            <ac:spMk id="4" creationId="{A3642899-0E28-4FEB-AB7B-923F22921A97}"/>
          </ac:spMkLst>
        </pc:spChg>
        <pc:spChg chg="add del mod">
          <ac:chgData name="Tanveer Kaur" userId="cb5f6092a5dc18c9" providerId="LiveId" clId="{45ECFCEB-5D47-42EE-83C8-979B570217D0}" dt="2022-05-07T04:24:50.710" v="584"/>
          <ac:spMkLst>
            <pc:docMk/>
            <pc:sldMk cId="523598947" sldId="261"/>
            <ac:spMk id="5" creationId="{6BF8A379-6332-4C39-BC5A-B5FCBB52C8E3}"/>
          </ac:spMkLst>
        </pc:spChg>
        <pc:spChg chg="add mod">
          <ac:chgData name="Tanveer Kaur" userId="cb5f6092a5dc18c9" providerId="LiveId" clId="{45ECFCEB-5D47-42EE-83C8-979B570217D0}" dt="2022-05-07T04:53:53.973" v="728" actId="122"/>
          <ac:spMkLst>
            <pc:docMk/>
            <pc:sldMk cId="523598947" sldId="261"/>
            <ac:spMk id="6" creationId="{9F5BE600-DC0B-4C5B-85F0-809935BDE973}"/>
          </ac:spMkLst>
        </pc:spChg>
        <pc:picChg chg="add mod">
          <ac:chgData name="Tanveer Kaur" userId="cb5f6092a5dc18c9" providerId="LiveId" clId="{45ECFCEB-5D47-42EE-83C8-979B570217D0}" dt="2022-05-07T04:19:16.078" v="570"/>
          <ac:picMkLst>
            <pc:docMk/>
            <pc:sldMk cId="523598947" sldId="261"/>
            <ac:picMk id="2" creationId="{B9BD50E1-F807-46AA-8AE2-FDA02AD31B2F}"/>
          </ac:picMkLst>
        </pc:picChg>
        <pc:picChg chg="add mod">
          <ac:chgData name="Tanveer Kaur" userId="cb5f6092a5dc18c9" providerId="LiveId" clId="{45ECFCEB-5D47-42EE-83C8-979B570217D0}" dt="2022-05-07T04:54:18.225" v="733" actId="1076"/>
          <ac:picMkLst>
            <pc:docMk/>
            <pc:sldMk cId="523598947" sldId="261"/>
            <ac:picMk id="7" creationId="{5699CFA2-B742-47E8-85DD-2E93D0DBB1F3}"/>
          </ac:picMkLst>
        </pc:picChg>
      </pc:sldChg>
      <pc:sldChg chg="addSp modSp new mod ord modTransition">
        <pc:chgData name="Tanveer Kaur" userId="cb5f6092a5dc18c9" providerId="LiveId" clId="{45ECFCEB-5D47-42EE-83C8-979B570217D0}" dt="2022-05-07T05:10:31.221" v="935"/>
        <pc:sldMkLst>
          <pc:docMk/>
          <pc:sldMk cId="3116663828" sldId="262"/>
        </pc:sldMkLst>
        <pc:spChg chg="add mod">
          <ac:chgData name="Tanveer Kaur" userId="cb5f6092a5dc18c9" providerId="LiveId" clId="{45ECFCEB-5D47-42EE-83C8-979B570217D0}" dt="2022-05-07T05:10:11.853" v="931" actId="255"/>
          <ac:spMkLst>
            <pc:docMk/>
            <pc:sldMk cId="3116663828" sldId="262"/>
            <ac:spMk id="3" creationId="{19A07DE2-71D8-4A46-AE39-EAA2893A2369}"/>
          </ac:spMkLst>
        </pc:spChg>
        <pc:spChg chg="add mod">
          <ac:chgData name="Tanveer Kaur" userId="cb5f6092a5dc18c9" providerId="LiveId" clId="{45ECFCEB-5D47-42EE-83C8-979B570217D0}" dt="2022-05-07T05:06:36.837" v="930" actId="20577"/>
          <ac:spMkLst>
            <pc:docMk/>
            <pc:sldMk cId="3116663828" sldId="262"/>
            <ac:spMk id="4" creationId="{B7324DBE-6173-4E04-962C-57E79A773D9C}"/>
          </ac:spMkLst>
        </pc:spChg>
        <pc:picChg chg="add mod">
          <ac:chgData name="Tanveer Kaur" userId="cb5f6092a5dc18c9" providerId="LiveId" clId="{45ECFCEB-5D47-42EE-83C8-979B570217D0}" dt="2022-05-07T05:02:54.887" v="742"/>
          <ac:picMkLst>
            <pc:docMk/>
            <pc:sldMk cId="3116663828" sldId="262"/>
            <ac:picMk id="2" creationId="{74D54B68-5803-4293-ADF1-42124B665DA7}"/>
          </ac:picMkLst>
        </pc:picChg>
        <pc:picChg chg="add mod">
          <ac:chgData name="Tanveer Kaur" userId="cb5f6092a5dc18c9" providerId="LiveId" clId="{45ECFCEB-5D47-42EE-83C8-979B570217D0}" dt="2022-05-07T05:10:25.133" v="933" actId="1076"/>
          <ac:picMkLst>
            <pc:docMk/>
            <pc:sldMk cId="3116663828" sldId="262"/>
            <ac:picMk id="5" creationId="{760940AF-6478-4DD4-9C98-CF8C62125DA2}"/>
          </ac:picMkLst>
        </pc:picChg>
      </pc:sldChg>
      <pc:sldChg chg="addSp delSp modSp new mod modTransition">
        <pc:chgData name="Tanveer Kaur" userId="cb5f6092a5dc18c9" providerId="LiveId" clId="{45ECFCEB-5D47-42EE-83C8-979B570217D0}" dt="2022-05-07T05:17:48.817" v="1212"/>
        <pc:sldMkLst>
          <pc:docMk/>
          <pc:sldMk cId="321127589" sldId="263"/>
        </pc:sldMkLst>
        <pc:spChg chg="add mod">
          <ac:chgData name="Tanveer Kaur" userId="cb5f6092a5dc18c9" providerId="LiveId" clId="{45ECFCEB-5D47-42EE-83C8-979B570217D0}" dt="2022-05-07T05:12:27.553" v="984" actId="1076"/>
          <ac:spMkLst>
            <pc:docMk/>
            <pc:sldMk cId="321127589" sldId="263"/>
            <ac:spMk id="4" creationId="{4AEEFC71-7B87-4776-A156-495307C28338}"/>
          </ac:spMkLst>
        </pc:spChg>
        <pc:spChg chg="add mod">
          <ac:chgData name="Tanveer Kaur" userId="cb5f6092a5dc18c9" providerId="LiveId" clId="{45ECFCEB-5D47-42EE-83C8-979B570217D0}" dt="2022-05-07T05:17:28.125" v="1209" actId="1076"/>
          <ac:spMkLst>
            <pc:docMk/>
            <pc:sldMk cId="321127589" sldId="263"/>
            <ac:spMk id="5" creationId="{3AE4AEC2-2956-4CFC-9DCF-1954C676F458}"/>
          </ac:spMkLst>
        </pc:spChg>
        <pc:picChg chg="add del mod">
          <ac:chgData name="Tanveer Kaur" userId="cb5f6092a5dc18c9" providerId="LiveId" clId="{45ECFCEB-5D47-42EE-83C8-979B570217D0}" dt="2022-05-07T05:11:05.861" v="942" actId="478"/>
          <ac:picMkLst>
            <pc:docMk/>
            <pc:sldMk cId="321127589" sldId="263"/>
            <ac:picMk id="2" creationId="{55D3B20E-4A9D-442D-AFC3-7EC535AF8B73}"/>
          </ac:picMkLst>
        </pc:picChg>
        <pc:picChg chg="add mod">
          <ac:chgData name="Tanveer Kaur" userId="cb5f6092a5dc18c9" providerId="LiveId" clId="{45ECFCEB-5D47-42EE-83C8-979B570217D0}" dt="2022-05-07T05:11:12.201" v="943"/>
          <ac:picMkLst>
            <pc:docMk/>
            <pc:sldMk cId="321127589" sldId="263"/>
            <ac:picMk id="3" creationId="{63A97FB1-77A4-430E-9758-A4291ABF3108}"/>
          </ac:picMkLst>
        </pc:picChg>
        <pc:picChg chg="add mod">
          <ac:chgData name="Tanveer Kaur" userId="cb5f6092a5dc18c9" providerId="LiveId" clId="{45ECFCEB-5D47-42EE-83C8-979B570217D0}" dt="2022-05-07T05:17:40.024" v="1211" actId="1076"/>
          <ac:picMkLst>
            <pc:docMk/>
            <pc:sldMk cId="321127589" sldId="263"/>
            <ac:picMk id="6" creationId="{213E6102-F8ED-4576-9C5A-754973B7EC01}"/>
          </ac:picMkLst>
        </pc:picChg>
      </pc:sldChg>
      <pc:sldChg chg="addSp delSp modSp new mod modTransition">
        <pc:chgData name="Tanveer Kaur" userId="cb5f6092a5dc18c9" providerId="LiveId" clId="{45ECFCEB-5D47-42EE-83C8-979B570217D0}" dt="2022-05-07T05:29:44.709" v="1528"/>
        <pc:sldMkLst>
          <pc:docMk/>
          <pc:sldMk cId="2523095189" sldId="264"/>
        </pc:sldMkLst>
        <pc:spChg chg="add mod">
          <ac:chgData name="Tanveer Kaur" userId="cb5f6092a5dc18c9" providerId="LiveId" clId="{45ECFCEB-5D47-42EE-83C8-979B570217D0}" dt="2022-05-07T05:19:08.031" v="1233" actId="1076"/>
          <ac:spMkLst>
            <pc:docMk/>
            <pc:sldMk cId="2523095189" sldId="264"/>
            <ac:spMk id="3" creationId="{B6CBD460-E921-4104-AE6B-AAB743AEF6DA}"/>
          </ac:spMkLst>
        </pc:spChg>
        <pc:spChg chg="add del mod">
          <ac:chgData name="Tanveer Kaur" userId="cb5f6092a5dc18c9" providerId="LiveId" clId="{45ECFCEB-5D47-42EE-83C8-979B570217D0}" dt="2022-05-07T05:21:13.624" v="1358"/>
          <ac:spMkLst>
            <pc:docMk/>
            <pc:sldMk cId="2523095189" sldId="264"/>
            <ac:spMk id="4" creationId="{A7817061-0A70-401B-9654-DCC0571D0447}"/>
          </ac:spMkLst>
        </pc:spChg>
        <pc:spChg chg="add mod">
          <ac:chgData name="Tanveer Kaur" userId="cb5f6092a5dc18c9" providerId="LiveId" clId="{45ECFCEB-5D47-42EE-83C8-979B570217D0}" dt="2022-05-07T05:29:02.394" v="1507" actId="1076"/>
          <ac:spMkLst>
            <pc:docMk/>
            <pc:sldMk cId="2523095189" sldId="264"/>
            <ac:spMk id="5" creationId="{FB84F30A-029A-4C51-8E32-FA68B3B92824}"/>
          </ac:spMkLst>
        </pc:spChg>
        <pc:spChg chg="add del mod">
          <ac:chgData name="Tanveer Kaur" userId="cb5f6092a5dc18c9" providerId="LiveId" clId="{45ECFCEB-5D47-42EE-83C8-979B570217D0}" dt="2022-05-07T05:29:21.945" v="1513" actId="478"/>
          <ac:spMkLst>
            <pc:docMk/>
            <pc:sldMk cId="2523095189" sldId="264"/>
            <ac:spMk id="6" creationId="{EFD302A1-B93E-4A96-A8E7-E3D309D4A63C}"/>
          </ac:spMkLst>
        </pc:spChg>
        <pc:spChg chg="add del mod">
          <ac:chgData name="Tanveer Kaur" userId="cb5f6092a5dc18c9" providerId="LiveId" clId="{45ECFCEB-5D47-42EE-83C8-979B570217D0}" dt="2022-05-07T05:29:28.882" v="1518" actId="478"/>
          <ac:spMkLst>
            <pc:docMk/>
            <pc:sldMk cId="2523095189" sldId="264"/>
            <ac:spMk id="7" creationId="{CF331585-3D2C-457D-A6D7-68E583424A4A}"/>
          </ac:spMkLst>
        </pc:spChg>
        <pc:spChg chg="add mod">
          <ac:chgData name="Tanveer Kaur" userId="cb5f6092a5dc18c9" providerId="LiveId" clId="{45ECFCEB-5D47-42EE-83C8-979B570217D0}" dt="2022-05-07T05:28:48.188" v="1505" actId="339"/>
          <ac:spMkLst>
            <pc:docMk/>
            <pc:sldMk cId="2523095189" sldId="264"/>
            <ac:spMk id="8" creationId="{0983D8FC-6277-46E2-8384-7F57262E5D02}"/>
          </ac:spMkLst>
        </pc:spChg>
        <pc:spChg chg="add mod">
          <ac:chgData name="Tanveer Kaur" userId="cb5f6092a5dc18c9" providerId="LiveId" clId="{45ECFCEB-5D47-42EE-83C8-979B570217D0}" dt="2022-05-07T05:28:48.188" v="1505" actId="339"/>
          <ac:spMkLst>
            <pc:docMk/>
            <pc:sldMk cId="2523095189" sldId="264"/>
            <ac:spMk id="9" creationId="{C9AC5597-A387-4D6F-9602-2BA2AFE1C505}"/>
          </ac:spMkLst>
        </pc:spChg>
        <pc:spChg chg="add mod">
          <ac:chgData name="Tanveer Kaur" userId="cb5f6092a5dc18c9" providerId="LiveId" clId="{45ECFCEB-5D47-42EE-83C8-979B570217D0}" dt="2022-05-07T05:28:48.188" v="1505" actId="339"/>
          <ac:spMkLst>
            <pc:docMk/>
            <pc:sldMk cId="2523095189" sldId="264"/>
            <ac:spMk id="10" creationId="{09D5BFB8-F877-4D6E-84CF-C712359FA9B1}"/>
          </ac:spMkLst>
        </pc:spChg>
        <pc:spChg chg="add mod">
          <ac:chgData name="Tanveer Kaur" userId="cb5f6092a5dc18c9" providerId="LiveId" clId="{45ECFCEB-5D47-42EE-83C8-979B570217D0}" dt="2022-05-07T05:28:48.188" v="1505" actId="339"/>
          <ac:spMkLst>
            <pc:docMk/>
            <pc:sldMk cId="2523095189" sldId="264"/>
            <ac:spMk id="11" creationId="{C419078C-E79D-4625-B02A-26F341F842C8}"/>
          </ac:spMkLst>
        </pc:spChg>
        <pc:spChg chg="add mod">
          <ac:chgData name="Tanveer Kaur" userId="cb5f6092a5dc18c9" providerId="LiveId" clId="{45ECFCEB-5D47-42EE-83C8-979B570217D0}" dt="2022-05-07T05:29:07.830" v="1508" actId="1076"/>
          <ac:spMkLst>
            <pc:docMk/>
            <pc:sldMk cId="2523095189" sldId="264"/>
            <ac:spMk id="12" creationId="{8770E00B-BAD2-4188-907A-1C810F55C9E9}"/>
          </ac:spMkLst>
        </pc:spChg>
        <pc:spChg chg="add mod">
          <ac:chgData name="Tanveer Kaur" userId="cb5f6092a5dc18c9" providerId="LiveId" clId="{45ECFCEB-5D47-42EE-83C8-979B570217D0}" dt="2022-05-07T05:29:17.077" v="1511" actId="1076"/>
          <ac:spMkLst>
            <pc:docMk/>
            <pc:sldMk cId="2523095189" sldId="264"/>
            <ac:spMk id="13" creationId="{3D1A384B-E6ED-47EA-9875-674966BEC40B}"/>
          </ac:spMkLst>
        </pc:spChg>
        <pc:spChg chg="add mod">
          <ac:chgData name="Tanveer Kaur" userId="cb5f6092a5dc18c9" providerId="LiveId" clId="{45ECFCEB-5D47-42EE-83C8-979B570217D0}" dt="2022-05-07T05:29:25.719" v="1516" actId="1076"/>
          <ac:spMkLst>
            <pc:docMk/>
            <pc:sldMk cId="2523095189" sldId="264"/>
            <ac:spMk id="14" creationId="{583BC2EC-7850-4641-BE74-FB27B42BF32A}"/>
          </ac:spMkLst>
        </pc:spChg>
        <pc:spChg chg="add del mod">
          <ac:chgData name="Tanveer Kaur" userId="cb5f6092a5dc18c9" providerId="LiveId" clId="{45ECFCEB-5D47-42EE-83C8-979B570217D0}" dt="2022-05-07T05:29:21.961" v="1515"/>
          <ac:spMkLst>
            <pc:docMk/>
            <pc:sldMk cId="2523095189" sldId="264"/>
            <ac:spMk id="15" creationId="{079B25D1-36D8-4AA3-B7CC-B5F996B522EF}"/>
          </ac:spMkLst>
        </pc:spChg>
        <pc:spChg chg="add mod">
          <ac:chgData name="Tanveer Kaur" userId="cb5f6092a5dc18c9" providerId="LiveId" clId="{45ECFCEB-5D47-42EE-83C8-979B570217D0}" dt="2022-05-07T05:29:36.605" v="1527" actId="20577"/>
          <ac:spMkLst>
            <pc:docMk/>
            <pc:sldMk cId="2523095189" sldId="264"/>
            <ac:spMk id="16" creationId="{289B9741-B639-41DE-8473-A21D06CA6005}"/>
          </ac:spMkLst>
        </pc:spChg>
        <pc:spChg chg="add mod">
          <ac:chgData name="Tanveer Kaur" userId="cb5f6092a5dc18c9" providerId="LiveId" clId="{45ECFCEB-5D47-42EE-83C8-979B570217D0}" dt="2022-05-07T05:29:11.172" v="1509" actId="1076"/>
          <ac:spMkLst>
            <pc:docMk/>
            <pc:sldMk cId="2523095189" sldId="264"/>
            <ac:spMk id="17" creationId="{F812C231-05F4-4E51-9496-C8B00C240527}"/>
          </ac:spMkLst>
        </pc:spChg>
        <pc:spChg chg="add mod">
          <ac:chgData name="Tanveer Kaur" userId="cb5f6092a5dc18c9" providerId="LiveId" clId="{45ECFCEB-5D47-42EE-83C8-979B570217D0}" dt="2022-05-07T05:26:15.051" v="1473" actId="1076"/>
          <ac:spMkLst>
            <pc:docMk/>
            <pc:sldMk cId="2523095189" sldId="264"/>
            <ac:spMk id="18" creationId="{1D5BEE75-82DA-43CD-8053-3139BF59DF66}"/>
          </ac:spMkLst>
        </pc:spChg>
        <pc:spChg chg="add mod">
          <ac:chgData name="Tanveer Kaur" userId="cb5f6092a5dc18c9" providerId="LiveId" clId="{45ECFCEB-5D47-42EE-83C8-979B570217D0}" dt="2022-05-07T05:26:26.380" v="1478" actId="1076"/>
          <ac:spMkLst>
            <pc:docMk/>
            <pc:sldMk cId="2523095189" sldId="264"/>
            <ac:spMk id="19" creationId="{8C6374DA-AF6E-464A-BC08-644AACFA0395}"/>
          </ac:spMkLst>
        </pc:spChg>
        <pc:spChg chg="add mod">
          <ac:chgData name="Tanveer Kaur" userId="cb5f6092a5dc18c9" providerId="LiveId" clId="{45ECFCEB-5D47-42EE-83C8-979B570217D0}" dt="2022-05-07T05:26:37.985" v="1489" actId="1076"/>
          <ac:spMkLst>
            <pc:docMk/>
            <pc:sldMk cId="2523095189" sldId="264"/>
            <ac:spMk id="20" creationId="{0597839B-824C-4B3A-9343-75C8965426AD}"/>
          </ac:spMkLst>
        </pc:spChg>
        <pc:spChg chg="add mod">
          <ac:chgData name="Tanveer Kaur" userId="cb5f6092a5dc18c9" providerId="LiveId" clId="{45ECFCEB-5D47-42EE-83C8-979B570217D0}" dt="2022-05-07T05:26:56.389" v="1502" actId="1076"/>
          <ac:spMkLst>
            <pc:docMk/>
            <pc:sldMk cId="2523095189" sldId="264"/>
            <ac:spMk id="21" creationId="{BBFEF2CD-7BBD-4DF2-80AE-7A762A207954}"/>
          </ac:spMkLst>
        </pc:spChg>
        <pc:picChg chg="add mod">
          <ac:chgData name="Tanveer Kaur" userId="cb5f6092a5dc18c9" providerId="LiveId" clId="{45ECFCEB-5D47-42EE-83C8-979B570217D0}" dt="2022-05-07T05:18:07.317" v="1214"/>
          <ac:picMkLst>
            <pc:docMk/>
            <pc:sldMk cId="2523095189" sldId="264"/>
            <ac:picMk id="2" creationId="{0B4DF479-2E9D-4675-952C-D3FBC8A0D6A3}"/>
          </ac:picMkLst>
        </pc:picChg>
      </pc:sldChg>
      <pc:sldChg chg="addSp delSp modSp new mod modTransition">
        <pc:chgData name="Tanveer Kaur" userId="cb5f6092a5dc18c9" providerId="LiveId" clId="{45ECFCEB-5D47-42EE-83C8-979B570217D0}" dt="2022-05-07T05:38:51.275" v="1856"/>
        <pc:sldMkLst>
          <pc:docMk/>
          <pc:sldMk cId="3616651951" sldId="265"/>
        </pc:sldMkLst>
        <pc:spChg chg="add del mod">
          <ac:chgData name="Tanveer Kaur" userId="cb5f6092a5dc18c9" providerId="LiveId" clId="{45ECFCEB-5D47-42EE-83C8-979B570217D0}" dt="2022-05-07T05:30:40.546" v="1535" actId="478"/>
          <ac:spMkLst>
            <pc:docMk/>
            <pc:sldMk cId="3616651951" sldId="265"/>
            <ac:spMk id="2" creationId="{3AC3D46A-22F2-4E90-A4E6-80E414693FDC}"/>
          </ac:spMkLst>
        </pc:spChg>
        <pc:spChg chg="add mod">
          <ac:chgData name="Tanveer Kaur" userId="cb5f6092a5dc18c9" providerId="LiveId" clId="{45ECFCEB-5D47-42EE-83C8-979B570217D0}" dt="2022-05-07T05:38:41.923" v="1855" actId="20577"/>
          <ac:spMkLst>
            <pc:docMk/>
            <pc:sldMk cId="3616651951" sldId="265"/>
            <ac:spMk id="4" creationId="{997D2ACB-6FC5-4DEF-A89B-9BB0ACB1436D}"/>
          </ac:spMkLst>
        </pc:spChg>
        <pc:spChg chg="add del mod">
          <ac:chgData name="Tanveer Kaur" userId="cb5f6092a5dc18c9" providerId="LiveId" clId="{45ECFCEB-5D47-42EE-83C8-979B570217D0}" dt="2022-05-07T05:32:30.816" v="1572"/>
          <ac:spMkLst>
            <pc:docMk/>
            <pc:sldMk cId="3616651951" sldId="265"/>
            <ac:spMk id="5" creationId="{AAEC0AFD-7111-45F4-8ADD-DC52C97A7571}"/>
          </ac:spMkLst>
        </pc:spChg>
        <pc:picChg chg="add mod">
          <ac:chgData name="Tanveer Kaur" userId="cb5f6092a5dc18c9" providerId="LiveId" clId="{45ECFCEB-5D47-42EE-83C8-979B570217D0}" dt="2022-05-07T05:32:55.238" v="1573" actId="1076"/>
          <ac:picMkLst>
            <pc:docMk/>
            <pc:sldMk cId="3616651951" sldId="265"/>
            <ac:picMk id="3" creationId="{DE7454CC-6E67-4C7D-8440-962AF55F924A}"/>
          </ac:picMkLst>
        </pc:picChg>
      </pc:sldChg>
      <pc:sldChg chg="addSp modSp new mod modTransition">
        <pc:chgData name="Tanveer Kaur" userId="cb5f6092a5dc18c9" providerId="LiveId" clId="{45ECFCEB-5D47-42EE-83C8-979B570217D0}" dt="2022-05-07T05:39:03.179" v="1857"/>
        <pc:sldMkLst>
          <pc:docMk/>
          <pc:sldMk cId="1107999110" sldId="266"/>
        </pc:sldMkLst>
        <pc:spChg chg="add mod">
          <ac:chgData name="Tanveer Kaur" userId="cb5f6092a5dc18c9" providerId="LiveId" clId="{45ECFCEB-5D47-42EE-83C8-979B570217D0}" dt="2022-05-07T05:35:34.075" v="1684" actId="1076"/>
          <ac:spMkLst>
            <pc:docMk/>
            <pc:sldMk cId="1107999110" sldId="266"/>
            <ac:spMk id="3" creationId="{8D34ED4B-C429-4510-AFDB-1A76CD7B31FC}"/>
          </ac:spMkLst>
        </pc:spChg>
        <pc:spChg chg="add mod">
          <ac:chgData name="Tanveer Kaur" userId="cb5f6092a5dc18c9" providerId="LiveId" clId="{45ECFCEB-5D47-42EE-83C8-979B570217D0}" dt="2022-05-07T05:36:22.201" v="1695" actId="20577"/>
          <ac:spMkLst>
            <pc:docMk/>
            <pc:sldMk cId="1107999110" sldId="266"/>
            <ac:spMk id="4" creationId="{6BB9359D-8F54-4893-A398-FACF2A7DF9A2}"/>
          </ac:spMkLst>
        </pc:spChg>
        <pc:picChg chg="add mod">
          <ac:chgData name="Tanveer Kaur" userId="cb5f6092a5dc18c9" providerId="LiveId" clId="{45ECFCEB-5D47-42EE-83C8-979B570217D0}" dt="2022-05-07T05:33:24.023" v="1577"/>
          <ac:picMkLst>
            <pc:docMk/>
            <pc:sldMk cId="1107999110" sldId="266"/>
            <ac:picMk id="2" creationId="{21131E33-B5F9-4222-A54E-20E7165B7B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1132-0102-4977-B867-438BD865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6E13F-2441-45BB-8B4E-3B1ECE1A9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6DB1-CDDE-4A15-AE51-EAFFFF72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E06C-8DEF-4783-8375-9D6E3736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8B76-2D48-42BA-BBCF-F4CC5FB6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677B-8FD9-4860-A14E-F9186947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1452-85BE-423D-BA8E-284D67F25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C6301-BEA2-4F5F-9D91-3A9F7231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E4D5-2285-4637-B6A0-DAF3E448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7224-304D-4BA7-A8DA-6C8DC713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5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D79A7-00A6-46B6-AA9B-1F5D397A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8F41C-BA1C-4D23-9142-742380E70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676F-047B-4C2A-9ADE-41064CC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6DE4-B53E-4A23-8D4E-5E07D664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6DE8-8E4D-4EC4-971E-1CFD464A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6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E9A9-7E87-40D7-8932-A933C9F6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4C1D-FDDF-4D59-B379-1ADB6D9B4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11011-C17D-4150-AC15-84FB3848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A06A0-2B98-4DF7-9961-A5486426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A51B7-1A54-4193-9357-71358568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3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D7C-F9B7-4E2C-970F-5BBB298D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F5E42-DE07-4147-91C1-FF46BE1A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BD48-2B3F-480D-8F74-9EC37E38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C373-B7BF-45A0-B5A4-8043EE14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68D4-629F-4301-85DC-C8C9314A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6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3579-C3E9-4016-97C8-06925745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BE3A-CE51-4D5A-8BD3-F2E0C23CE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F0DB0-98AE-4F77-AA0C-47417725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8A376-4C85-4696-9783-75967F50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AFD63-8B14-4E72-869B-37A39F53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A1AF-4841-4452-87A8-FF4A6550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1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F84E-6109-412E-87A4-A5B8B3C5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2975-61D6-4A2F-AB08-8848A0F8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0FB1D-BC12-462B-A234-A2040D7D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C3FB8-54C6-4F42-8667-7B9DC0658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3FFC6-297E-4C82-9BDD-71E40581E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38B3C-01C3-439D-A402-A3DD18DF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AA832-96A1-4778-8B86-9AD36B09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E9C99-C635-4681-AE46-9BC44521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9444-E853-4CD5-BAC6-06D2D1AE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0342A-7814-4BE3-A53F-5F955888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76AEF-5836-4DF2-921B-74B70BE4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608CF-A5D2-4D1B-ADA6-1674ADC4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2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A7946-8BCD-4502-9F2A-48286883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C2E6C-C8C8-4A25-9B4D-50D65AD2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3C380-6238-4CD8-AC32-1A9B440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9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1F4A-D587-47BC-85A1-8EAC9D79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15EA-463F-43FA-A2F5-1F206353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9BA99-A823-4DA0-A003-DE352C477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5168E-C088-4765-9F02-99E231D3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E3F5A-D6D3-42E1-9828-4C14A760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A56BD-26A4-4855-A13D-BF5693A3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427A-0C73-4F11-839B-4AAE4C28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661A4-090C-47A4-A71F-A0A9D5199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1F1BC-0AA2-4C38-B314-6F26A4D4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9EF39-DEBA-427A-88DD-9B721EE4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1D396-20B1-482C-8F4E-BC3A85D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14915-D007-4EE6-8C40-6C2EB62B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0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07589-0885-4C3B-9A85-4CBB2312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0EF7-C689-474E-8E47-16A7D18B3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55165-F4AA-4CBE-95DE-19F9F542B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5326-5FDC-4CD7-B5EB-9101660D63C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7348-4640-4403-8B56-5444EDB1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1DAFA-7031-42EA-B936-1E09CFA7F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34C6-76F4-42A9-AB40-47AB853F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6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BD50E1-F807-46AA-8AE2-FDA02AD31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5BE600-DC0B-4C5B-85F0-809935BDE973}"/>
              </a:ext>
            </a:extLst>
          </p:cNvPr>
          <p:cNvSpPr txBox="1"/>
          <p:nvPr/>
        </p:nvSpPr>
        <p:spPr>
          <a:xfrm>
            <a:off x="3522688" y="1484026"/>
            <a:ext cx="76449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Algerian" panose="04020705040A02060702" pitchFamily="82" charset="0"/>
              </a:rPr>
              <a:t>Team cosmos presents a Problem statement</a:t>
            </a:r>
            <a:r>
              <a:rPr lang="en-IN" sz="4400" b="1" dirty="0">
                <a:solidFill>
                  <a:schemeClr val="bg1"/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</a:t>
            </a:r>
            <a:endParaRPr lang="en-IN" sz="4400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4400" b="1" dirty="0">
                <a:solidFill>
                  <a:schemeClr val="bg1"/>
                </a:solidFill>
                <a:latin typeface="Algerian" panose="04020705040A02060702" pitchFamily="82" charset="0"/>
              </a:rPr>
              <a:t>Build a portfolio website and deploy it on </a:t>
            </a:r>
            <a:r>
              <a:rPr lang="en-IN" sz="4400" b="1" dirty="0" err="1">
                <a:solidFill>
                  <a:schemeClr val="bg1"/>
                </a:solidFill>
                <a:latin typeface="Algerian" panose="04020705040A02060702" pitchFamily="82" charset="0"/>
              </a:rPr>
              <a:t>github</a:t>
            </a:r>
            <a:r>
              <a:rPr lang="en-IN" sz="4400" b="1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9CFA2-B742-47E8-85DD-2E93D0DB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736" y="3775753"/>
            <a:ext cx="2136098" cy="31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9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DA62-1064-425B-B204-B6E9728F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9844-D35F-4D3B-9B6F-8D0F605E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0F492-9C04-4B81-88AD-5A92D5365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88" y="3728493"/>
            <a:ext cx="5507012" cy="3273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F8B7F-A1F1-425C-92B1-D7AA605E5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55" y="3092010"/>
            <a:ext cx="2483371" cy="37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2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024C-C84A-4F28-A887-715260207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BEA3-EC55-46D9-8928-5973A8D9D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EAB56-11C4-4CF0-8375-DCC4C6645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CB47C-138E-4120-A58A-5B8C90626FCD}"/>
              </a:ext>
            </a:extLst>
          </p:cNvPr>
          <p:cNvSpPr txBox="1"/>
          <p:nvPr/>
        </p:nvSpPr>
        <p:spPr>
          <a:xfrm>
            <a:off x="3852472" y="1986469"/>
            <a:ext cx="6036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bg1"/>
                </a:solidFill>
                <a:latin typeface="Algerian" panose="04020705040A02060702" pitchFamily="82" charset="0"/>
              </a:rPr>
              <a:t>EDM WORLD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BF63B5-A761-4C04-9395-1B513F1FC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42" y="0"/>
            <a:ext cx="5726242" cy="65153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41D215-625F-4BE1-AA73-27A742FCC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4330">
            <a:off x="-163600" y="56204"/>
            <a:ext cx="2200149" cy="28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50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D54B68-5803-4293-ADF1-42124B665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A07DE2-71D8-4A46-AE39-EAA2893A2369}"/>
              </a:ext>
            </a:extLst>
          </p:cNvPr>
          <p:cNvSpPr txBox="1"/>
          <p:nvPr/>
        </p:nvSpPr>
        <p:spPr>
          <a:xfrm>
            <a:off x="4557010" y="1334125"/>
            <a:ext cx="6160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Purposed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24DBE-6173-4E04-962C-57E79A773D9C}"/>
              </a:ext>
            </a:extLst>
          </p:cNvPr>
          <p:cNvSpPr txBox="1"/>
          <p:nvPr/>
        </p:nvSpPr>
        <p:spPr>
          <a:xfrm>
            <a:off x="4557010" y="2503357"/>
            <a:ext cx="548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Most EDM websites </a:t>
            </a:r>
            <a:r>
              <a:rPr lang="en-IN" sz="28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does’nt</a:t>
            </a:r>
            <a:r>
              <a:rPr lang="en-IN" sz="2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provide users with E-courses, but our website allows users to learn EDM music with provided E-courses.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940AF-6478-4DD4-9C98-CF8C62125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734" y="5033027"/>
            <a:ext cx="3514728" cy="17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6382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55F3F7-5AC2-4313-85DA-A21E8072F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4ADF3-F4E9-46DB-86DE-80449C8C681D}"/>
              </a:ext>
            </a:extLst>
          </p:cNvPr>
          <p:cNvSpPr txBox="1"/>
          <p:nvPr/>
        </p:nvSpPr>
        <p:spPr>
          <a:xfrm>
            <a:off x="4616970" y="1514007"/>
            <a:ext cx="6205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WHAT IS EDM?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322AA-81C3-4DB3-A17C-59B72A1472C5}"/>
              </a:ext>
            </a:extLst>
          </p:cNvPr>
          <p:cNvSpPr txBox="1"/>
          <p:nvPr/>
        </p:nvSpPr>
        <p:spPr>
          <a:xfrm>
            <a:off x="4361629" y="2460463"/>
            <a:ext cx="7090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Electronic dance music (EDM), also known as dance music, club music, or simply dance, is a broad range of percussive electronic music genres made largely for nightclubs, raves, and festivals. It is generally produced for playback by DJs who create seamless selections of tracks, called a DJ mix, by segueing from one recording to another.</a:t>
            </a:r>
            <a:endParaRPr lang="en-IN" sz="28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1E285-A3F3-4290-A932-7BB8D3F93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2" y="5242889"/>
            <a:ext cx="3514728" cy="17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6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D0E3AB-0035-4656-9EF7-BAE0E431C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EFFE38-9172-4745-B624-A292C0F3902E}"/>
              </a:ext>
            </a:extLst>
          </p:cNvPr>
          <p:cNvSpPr txBox="1"/>
          <p:nvPr/>
        </p:nvSpPr>
        <p:spPr>
          <a:xfrm>
            <a:off x="3828082" y="1162373"/>
            <a:ext cx="7764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Purpose of our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924D-42A3-4E97-9A78-F44F83074F93}"/>
              </a:ext>
            </a:extLst>
          </p:cNvPr>
          <p:cNvSpPr txBox="1"/>
          <p:nvPr/>
        </p:nvSpPr>
        <p:spPr>
          <a:xfrm>
            <a:off x="4107051" y="2274838"/>
            <a:ext cx="6741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The main purpose of our website is to serve a platform for music  learners.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Our website provides best and sorted E-Courses for the users.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49718-6078-4DC7-982F-BCBD3C0B1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10" y="4661469"/>
            <a:ext cx="4983997" cy="23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02790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97FB1-77A4-430E-9758-A4291ABF3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EEFC71-7B87-4776-A156-495307C28338}"/>
              </a:ext>
            </a:extLst>
          </p:cNvPr>
          <p:cNvSpPr txBox="1"/>
          <p:nvPr/>
        </p:nvSpPr>
        <p:spPr>
          <a:xfrm>
            <a:off x="3687581" y="1424065"/>
            <a:ext cx="873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Algerian" panose="04020705040A02060702" pitchFamily="82" charset="0"/>
              </a:rPr>
              <a:t>Uniqueness of our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4AEC2-2956-4CFC-9DCF-1954C676F458}"/>
              </a:ext>
            </a:extLst>
          </p:cNvPr>
          <p:cNvSpPr txBox="1"/>
          <p:nvPr/>
        </p:nvSpPr>
        <p:spPr>
          <a:xfrm>
            <a:off x="3832487" y="2340298"/>
            <a:ext cx="7440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/>
                </a:solidFill>
                <a:latin typeface="Baskerville Old Face" panose="02020602080505020303" pitchFamily="18" charset="0"/>
              </a:rPr>
              <a:t>Our website is unique as we provide best of the learning e- music  videos for the users. We keep our users updated with the upcoming events or fests. Our concern towards our users makes us unique.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E6102-F8ED-4576-9C5A-754973B7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14" y="5024691"/>
            <a:ext cx="3514728" cy="17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7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DF479-2E9D-4675-952C-D3FBC8A0D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BD460-E921-4104-AE6B-AAB743AEF6DA}"/>
              </a:ext>
            </a:extLst>
          </p:cNvPr>
          <p:cNvSpPr txBox="1"/>
          <p:nvPr/>
        </p:nvSpPr>
        <p:spPr>
          <a:xfrm>
            <a:off x="5336498" y="1259174"/>
            <a:ext cx="5051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2"/>
                </a:solidFill>
                <a:latin typeface="Algerian" panose="04020705040A02060702" pitchFamily="82" charset="0"/>
              </a:rPr>
              <a:t>Tech stack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84F30A-029A-4C51-8E32-FA68B3B92824}"/>
              </a:ext>
            </a:extLst>
          </p:cNvPr>
          <p:cNvSpPr/>
          <p:nvPr/>
        </p:nvSpPr>
        <p:spPr>
          <a:xfrm>
            <a:off x="3067984" y="2606910"/>
            <a:ext cx="2563318" cy="78221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83D8FC-6277-46E2-8384-7F57262E5D02}"/>
              </a:ext>
            </a:extLst>
          </p:cNvPr>
          <p:cNvSpPr/>
          <p:nvPr/>
        </p:nvSpPr>
        <p:spPr>
          <a:xfrm>
            <a:off x="8324536" y="2598176"/>
            <a:ext cx="2128603" cy="71099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AC5597-A387-4D6F-9602-2BA2AFE1C505}"/>
              </a:ext>
            </a:extLst>
          </p:cNvPr>
          <p:cNvSpPr/>
          <p:nvPr/>
        </p:nvSpPr>
        <p:spPr>
          <a:xfrm>
            <a:off x="8324536" y="3472575"/>
            <a:ext cx="2128603" cy="71099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D5BFB8-F877-4D6E-84CF-C712359FA9B1}"/>
              </a:ext>
            </a:extLst>
          </p:cNvPr>
          <p:cNvSpPr/>
          <p:nvPr/>
        </p:nvSpPr>
        <p:spPr>
          <a:xfrm>
            <a:off x="8299550" y="4346974"/>
            <a:ext cx="2128603" cy="71099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19078C-E79D-4625-B02A-26F341F842C8}"/>
              </a:ext>
            </a:extLst>
          </p:cNvPr>
          <p:cNvSpPr/>
          <p:nvPr/>
        </p:nvSpPr>
        <p:spPr>
          <a:xfrm>
            <a:off x="8304550" y="5180290"/>
            <a:ext cx="2128603" cy="71099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0E00B-BAD2-4188-907A-1C810F55C9E9}"/>
              </a:ext>
            </a:extLst>
          </p:cNvPr>
          <p:cNvSpPr txBox="1"/>
          <p:nvPr/>
        </p:nvSpPr>
        <p:spPr>
          <a:xfrm>
            <a:off x="3285343" y="2606910"/>
            <a:ext cx="2143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Programming Language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1A384B-E6ED-47EA-9875-674966BEC40B}"/>
              </a:ext>
            </a:extLst>
          </p:cNvPr>
          <p:cNvSpPr/>
          <p:nvPr/>
        </p:nvSpPr>
        <p:spPr>
          <a:xfrm>
            <a:off x="3096713" y="3598683"/>
            <a:ext cx="2503358" cy="78221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3BC2EC-7850-4641-BE74-FB27B42BF32A}"/>
              </a:ext>
            </a:extLst>
          </p:cNvPr>
          <p:cNvSpPr/>
          <p:nvPr/>
        </p:nvSpPr>
        <p:spPr>
          <a:xfrm>
            <a:off x="3109206" y="4565038"/>
            <a:ext cx="2503358" cy="84026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B9741-B639-41DE-8473-A21D06CA6005}"/>
              </a:ext>
            </a:extLst>
          </p:cNvPr>
          <p:cNvSpPr txBox="1"/>
          <p:nvPr/>
        </p:nvSpPr>
        <p:spPr>
          <a:xfrm>
            <a:off x="3052996" y="4718687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       Web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2C231-05F4-4E51-9496-C8B00C240527}"/>
              </a:ext>
            </a:extLst>
          </p:cNvPr>
          <p:cNvSpPr txBox="1"/>
          <p:nvPr/>
        </p:nvSpPr>
        <p:spPr>
          <a:xfrm>
            <a:off x="3285342" y="3561582"/>
            <a:ext cx="2143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Operating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BEE75-82DA-43CD-8053-3139BF59DF66}"/>
              </a:ext>
            </a:extLst>
          </p:cNvPr>
          <p:cNvSpPr txBox="1"/>
          <p:nvPr/>
        </p:nvSpPr>
        <p:spPr>
          <a:xfrm>
            <a:off x="8309545" y="2678853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374DA-AF6E-464A-BC08-644AACFA0395}"/>
              </a:ext>
            </a:extLst>
          </p:cNvPr>
          <p:cNvSpPr txBox="1"/>
          <p:nvPr/>
        </p:nvSpPr>
        <p:spPr>
          <a:xfrm>
            <a:off x="8354515" y="3593317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97839B-824C-4B3A-9343-75C8965426AD}"/>
              </a:ext>
            </a:extLst>
          </p:cNvPr>
          <p:cNvSpPr txBox="1"/>
          <p:nvPr/>
        </p:nvSpPr>
        <p:spPr>
          <a:xfrm>
            <a:off x="8317040" y="4462927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JavaScript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EF2CD-7BBD-4DF2-80AE-7A762A207954}"/>
              </a:ext>
            </a:extLst>
          </p:cNvPr>
          <p:cNvSpPr txBox="1"/>
          <p:nvPr/>
        </p:nvSpPr>
        <p:spPr>
          <a:xfrm>
            <a:off x="8354514" y="5265487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52309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454CC-6E67-4C7D-8440-962AF55F9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0"/>
          <a:stretch/>
        </p:blipFill>
        <p:spPr>
          <a:xfrm>
            <a:off x="0" y="-10493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7D2ACB-6FC5-4DEF-A89B-9BB0ACB1436D}"/>
              </a:ext>
            </a:extLst>
          </p:cNvPr>
          <p:cNvSpPr txBox="1"/>
          <p:nvPr/>
        </p:nvSpPr>
        <p:spPr>
          <a:xfrm>
            <a:off x="3627621" y="1409075"/>
            <a:ext cx="7764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2"/>
                </a:solidFill>
                <a:latin typeface="Algerian" panose="04020705040A02060702" pitchFamily="82" charset="0"/>
              </a:rPr>
              <a:t>Approach of our website</a:t>
            </a:r>
          </a:p>
          <a:p>
            <a:endParaRPr lang="en-IN" sz="4400" b="1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r>
              <a:rPr lang="en-IN" sz="3200" b="1" dirty="0">
                <a:solidFill>
                  <a:schemeClr val="bg2"/>
                </a:solidFill>
                <a:latin typeface="Baskerville Old Face" panose="02020602080505020303" pitchFamily="18" charset="0"/>
              </a:rPr>
              <a:t>Our website </a:t>
            </a:r>
            <a:r>
              <a:rPr lang="en-IN" sz="3200" b="1" dirty="0" err="1">
                <a:solidFill>
                  <a:schemeClr val="bg2"/>
                </a:solidFill>
                <a:latin typeface="Baskerville Old Face" panose="02020602080505020303" pitchFamily="18" charset="0"/>
              </a:rPr>
              <a:t>emd</a:t>
            </a:r>
            <a:r>
              <a:rPr lang="en-IN" sz="3200" b="1" dirty="0">
                <a:solidFill>
                  <a:schemeClr val="bg2"/>
                </a:solidFill>
                <a:latin typeface="Baskerville Old Face" panose="02020602080505020303" pitchFamily="18" charset="0"/>
              </a:rPr>
              <a:t> world fully supports the platform for learning music. Our website looks visually pleasing.</a:t>
            </a:r>
          </a:p>
          <a:p>
            <a:r>
              <a:rPr lang="en-IN" sz="3200" b="1" dirty="0">
                <a:solidFill>
                  <a:schemeClr val="bg2"/>
                </a:solidFill>
                <a:latin typeface="Baskerville Old Face" panose="02020602080505020303" pitchFamily="18" charset="0"/>
              </a:rPr>
              <a:t>We have used html, </a:t>
            </a:r>
            <a:r>
              <a:rPr lang="en-IN" sz="3200" b="1" dirty="0" err="1">
                <a:solidFill>
                  <a:schemeClr val="bg2"/>
                </a:solidFill>
                <a:latin typeface="Baskerville Old Face" panose="02020602080505020303" pitchFamily="18" charset="0"/>
              </a:rPr>
              <a:t>css,javascript</a:t>
            </a:r>
            <a:endParaRPr lang="en-IN" sz="3200" b="1" dirty="0">
              <a:solidFill>
                <a:schemeClr val="bg2"/>
              </a:solidFill>
              <a:latin typeface="Baskerville Old Face" panose="02020602080505020303" pitchFamily="18" charset="0"/>
            </a:endParaRPr>
          </a:p>
          <a:p>
            <a:endParaRPr lang="en-IN" sz="4400" b="1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endParaRPr lang="en-IN" sz="4400" b="1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5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131E33-B5F9-4222-A54E-20E7165B7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4ED4B-C429-4510-AFDB-1A76CD7B31FC}"/>
              </a:ext>
            </a:extLst>
          </p:cNvPr>
          <p:cNvSpPr txBox="1"/>
          <p:nvPr/>
        </p:nvSpPr>
        <p:spPr>
          <a:xfrm>
            <a:off x="4257206" y="2563317"/>
            <a:ext cx="67755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bg2"/>
                </a:solidFill>
                <a:latin typeface="Algerian" panose="04020705040A02060702" pitchFamily="82" charset="0"/>
              </a:rPr>
              <a:t>Thank you</a:t>
            </a:r>
            <a:endParaRPr lang="en-IN" sz="4400" b="1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endParaRPr lang="en-IN" sz="6600" b="1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9359D-8F54-4893-A398-FACF2A7DF9A2}"/>
              </a:ext>
            </a:extLst>
          </p:cNvPr>
          <p:cNvSpPr txBox="1"/>
          <p:nvPr/>
        </p:nvSpPr>
        <p:spPr>
          <a:xfrm>
            <a:off x="7510072" y="5366479"/>
            <a:ext cx="4681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  <a:latin typeface="Algerian" panose="04020705040A02060702" pitchFamily="82" charset="0"/>
              </a:rPr>
              <a:t>- team cosmos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0799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234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Tanveer Kaur</dc:creator>
  <cp:lastModifiedBy>Tanveer Kaur</cp:lastModifiedBy>
  <cp:revision>13</cp:revision>
  <dcterms:created xsi:type="dcterms:W3CDTF">2022-05-07T01:42:14Z</dcterms:created>
  <dcterms:modified xsi:type="dcterms:W3CDTF">2022-05-07T05:39:08Z</dcterms:modified>
</cp:coreProperties>
</file>