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Ubuntu-regular.fntdata"/><Relationship Id="rId14" Type="http://schemas.openxmlformats.org/officeDocument/2006/relationships/slide" Target="slides/slide9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19" Type="http://schemas.openxmlformats.org/officeDocument/2006/relationships/font" Target="fonts/PlayfairDisplay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80b226e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80b226e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ba251af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ba251af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ba251af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ba251af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ba251af6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ba251af6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70a316ee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70a316ee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ba251af6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ba251af6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ba251af6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ba251af6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80b226e9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80b226e9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6F5EE"/>
            </a:gs>
            <a:gs pos="100000">
              <a:srgbClr val="73D6C0"/>
            </a:gs>
          </a:gsLst>
          <a:lin ang="540001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Oasis</a:t>
            </a:r>
            <a:endParaRPr>
              <a:solidFill>
                <a:srgbClr val="38761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859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700">
                <a:solidFill>
                  <a:srgbClr val="6AA84F"/>
                </a:solidFill>
                <a:latin typeface="Ubuntu"/>
                <a:ea typeface="Ubuntu"/>
                <a:cs typeface="Ubuntu"/>
                <a:sym typeface="Ubuntu"/>
              </a:rPr>
              <a:t>Your Virtual Health Assistant</a:t>
            </a:r>
            <a:endParaRPr i="1" sz="2700">
              <a:solidFill>
                <a:srgbClr val="6AA84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Innovation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unique </a:t>
            </a:r>
            <a:r>
              <a:rPr lang="en" sz="2000"/>
              <a:t>feature</a:t>
            </a:r>
            <a:r>
              <a:rPr lang="en" sz="2000"/>
              <a:t> that sets us apart from others is the fact that we provide our users with a one-stop solution platform. We provide all the health related solutions in one place.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 good example is the mood tracker feature, that tells helps you track your mood over a period of time.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You can also get </a:t>
            </a:r>
            <a:r>
              <a:rPr lang="en" sz="2000"/>
              <a:t>information</a:t>
            </a:r>
            <a:r>
              <a:rPr lang="en" sz="2000"/>
              <a:t> about your vaccines and also get update about the upcoming </a:t>
            </a:r>
            <a:r>
              <a:rPr lang="en" sz="2000"/>
              <a:t>vaccines appointments</a:t>
            </a:r>
            <a:r>
              <a:rPr lang="en" sz="2000"/>
              <a:t> (if any).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0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405050"/>
            <a:ext cx="8520600" cy="29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Leverage Microsoft Azure Service in your project.</a:t>
            </a:r>
            <a:endParaRPr i="1"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Build your hackathon project with a suite of secure storage, scalable compute, and integrated data analytics-dashboard products provided by Microsoft Azure.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30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415875"/>
            <a:ext cx="85206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MERN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Microsoft Azure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275" y="1300627"/>
            <a:ext cx="4369449" cy="2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Times New Roman"/>
                <a:ea typeface="Times New Roman"/>
                <a:cs typeface="Times New Roman"/>
                <a:sym typeface="Times New Roman"/>
              </a:rPr>
              <a:t>User’s Pain Points</a:t>
            </a:r>
            <a:endParaRPr sz="30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379250"/>
            <a:ext cx="8520600" cy="26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Scattered solutions exist for health care but, users find it</a:t>
            </a:r>
            <a:r>
              <a:rPr lang="en"/>
              <a:t> a bit difficult to navigate between different apps/services for solutions.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Elderly people who aren’t well versed even with the basic technological developments like smartphones, find it difficult to navigate apps and websites.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sz="30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solve these problems, we came up with a</a:t>
            </a:r>
            <a:r>
              <a:rPr lang="en"/>
              <a:t>n easy to use,</a:t>
            </a:r>
            <a:r>
              <a:rPr lang="en"/>
              <a:t> cloud based virtual health care platform, that helps users to keep track of their health and also gives information about nearby hospitals.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user can easily track their health via the web app and also log their daily moods over a period of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endParaRPr sz="30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used MERN stack since it is highly secure, provides better performance, </a:t>
            </a:r>
            <a:r>
              <a:rPr lang="en">
                <a:highlight>
                  <a:srgbClr val="FFFFFF"/>
                </a:highlight>
              </a:rPr>
              <a:t>reusable code, modularity and seamless integration with cloud platform and also can be easily integrated with secure devops environment and hosting providers.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lang="en"/>
              <a:t>Azure services database (cosmos db) has more uptime, can handle large no of users easily and is an industry standard.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Times New Roman"/>
                <a:ea typeface="Times New Roman"/>
                <a:cs typeface="Times New Roman"/>
                <a:sym typeface="Times New Roman"/>
              </a:rPr>
              <a:t>Uniqueness</a:t>
            </a:r>
            <a:endParaRPr sz="30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Extremely user friendly interface</a:t>
            </a:r>
            <a:r>
              <a:rPr lang="en"/>
              <a:t> for quick </a:t>
            </a:r>
            <a:r>
              <a:rPr lang="en"/>
              <a:t>adaptation by the elderly population.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stop solution for all your health needs which eases the process of tracking health, thus providing a evolved user experience.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Future Scope…..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will be a highly </a:t>
            </a:r>
            <a:r>
              <a:rPr lang="en" sz="2000"/>
              <a:t>scalable</a:t>
            </a:r>
            <a:r>
              <a:rPr lang="en" sz="2000"/>
              <a:t> platform as it provides you with very </a:t>
            </a:r>
            <a:r>
              <a:rPr lang="en" sz="2000"/>
              <a:t>unique health related</a:t>
            </a:r>
            <a:r>
              <a:rPr lang="en" sz="2000"/>
              <a:t> features which are scattered over different apps on a single integrate</a:t>
            </a:r>
            <a:r>
              <a:rPr lang="en" sz="2000"/>
              <a:t>d p</a:t>
            </a:r>
            <a:r>
              <a:rPr lang="en" sz="2000"/>
              <a:t>l</a:t>
            </a:r>
            <a:r>
              <a:rPr lang="en" sz="2000"/>
              <a:t>a</a:t>
            </a:r>
            <a:r>
              <a:rPr lang="en" sz="2000"/>
              <a:t>t</a:t>
            </a:r>
            <a:r>
              <a:rPr lang="en" sz="2000"/>
              <a:t>f</a:t>
            </a:r>
            <a:r>
              <a:rPr lang="en" sz="2000"/>
              <a:t>o</a:t>
            </a:r>
            <a:r>
              <a:rPr lang="en" sz="2000"/>
              <a:t>r</a:t>
            </a:r>
            <a:r>
              <a:rPr lang="en" sz="2000"/>
              <a:t>m, Oasis.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In near future this virtual assistant will be handy as the fast modern </a:t>
            </a:r>
            <a:r>
              <a:rPr lang="en" sz="2000"/>
              <a:t>lifestyle that we follow, our attention towards our health is minimal.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But with our platform we bring your virtual doctor to your home, with minimal </a:t>
            </a:r>
            <a:r>
              <a:rPr lang="en" sz="2000"/>
              <a:t>hassle</a:t>
            </a:r>
            <a:r>
              <a:rPr lang="en" sz="2000"/>
              <a:t>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