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894E5-C584-420B-A39B-EF55E57889B7}" v="287" dt="2022-05-07T04:07:1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kumar" userId="ffab42545200dbf0" providerId="Windows Live" clId="Web-{3A4894E5-C584-420B-A39B-EF55E57889B7}"/>
    <pc:docChg chg="addSld modSld addMainMaster delMainMaster">
      <pc:chgData name="Avinash kumar" userId="ffab42545200dbf0" providerId="Windows Live" clId="Web-{3A4894E5-C584-420B-A39B-EF55E57889B7}" dt="2022-05-07T04:07:13.621" v="282" actId="14100"/>
      <pc:docMkLst>
        <pc:docMk/>
      </pc:docMkLst>
      <pc:sldChg chg="addSp modSp mod setBg modClrScheme chgLayout">
        <pc:chgData name="Avinash kumar" userId="ffab42545200dbf0" providerId="Windows Live" clId="Web-{3A4894E5-C584-420B-A39B-EF55E57889B7}" dt="2022-05-07T03:54:20.654" v="63" actId="20577"/>
        <pc:sldMkLst>
          <pc:docMk/>
          <pc:sldMk cId="109857222" sldId="256"/>
        </pc:sldMkLst>
        <pc:spChg chg="mod">
          <ac:chgData name="Avinash kumar" userId="ffab42545200dbf0" providerId="Windows Live" clId="Web-{3A4894E5-C584-420B-A39B-EF55E57889B7}" dt="2022-05-07T03:54:13.341" v="6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vinash kumar" userId="ffab42545200dbf0" providerId="Windows Live" clId="Web-{3A4894E5-C584-420B-A39B-EF55E57889B7}" dt="2022-05-07T03:54:20.654" v="6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vinash kumar" userId="ffab42545200dbf0" providerId="Windows Live" clId="Web-{3A4894E5-C584-420B-A39B-EF55E57889B7}" dt="2022-05-07T03:52:33.402" v="0"/>
          <ac:spMkLst>
            <pc:docMk/>
            <pc:sldMk cId="109857222" sldId="256"/>
            <ac:spMk id="9" creationId="{9733A6A7-E7EE-42C5-88DE-B09D16B38C13}"/>
          </ac:spMkLst>
        </pc:spChg>
        <pc:spChg chg="add">
          <ac:chgData name="Avinash kumar" userId="ffab42545200dbf0" providerId="Windows Live" clId="Web-{3A4894E5-C584-420B-A39B-EF55E57889B7}" dt="2022-05-07T03:52:33.402" v="0"/>
          <ac:spMkLst>
            <pc:docMk/>
            <pc:sldMk cId="109857222" sldId="256"/>
            <ac:spMk id="11" creationId="{BA6285CA-6AFA-4F27-AFB5-1B32CDE09B1A}"/>
          </ac:spMkLst>
        </pc:spChg>
        <pc:spChg chg="add">
          <ac:chgData name="Avinash kumar" userId="ffab42545200dbf0" providerId="Windows Live" clId="Web-{3A4894E5-C584-420B-A39B-EF55E57889B7}" dt="2022-05-07T03:52:33.402" v="0"/>
          <ac:spMkLst>
            <pc:docMk/>
            <pc:sldMk cId="109857222" sldId="256"/>
            <ac:spMk id="44" creationId="{94D786EB-944C-47D5-B631-899F4029B02E}"/>
          </ac:spMkLst>
        </pc:spChg>
        <pc:grpChg chg="add">
          <ac:chgData name="Avinash kumar" userId="ffab42545200dbf0" providerId="Windows Live" clId="Web-{3A4894E5-C584-420B-A39B-EF55E57889B7}" dt="2022-05-07T03:52:33.402" v="0"/>
          <ac:grpSpMkLst>
            <pc:docMk/>
            <pc:sldMk cId="109857222" sldId="256"/>
            <ac:grpSpMk id="13" creationId="{91108A0F-8C78-4294-B028-9F09581FC0A3}"/>
          </ac:grpSpMkLst>
        </pc:grpChg>
        <pc:picChg chg="add">
          <ac:chgData name="Avinash kumar" userId="ffab42545200dbf0" providerId="Windows Live" clId="Web-{3A4894E5-C584-420B-A39B-EF55E57889B7}" dt="2022-05-07T03:52:33.402" v="0"/>
          <ac:picMkLst>
            <pc:docMk/>
            <pc:sldMk cId="109857222" sldId="256"/>
            <ac:picMk id="4" creationId="{368D8748-D59F-9270-1299-88700CFB96F4}"/>
          </ac:picMkLst>
        </pc:picChg>
      </pc:sldChg>
      <pc:sldChg chg="modSp new">
        <pc:chgData name="Avinash kumar" userId="ffab42545200dbf0" providerId="Windows Live" clId="Web-{3A4894E5-C584-420B-A39B-EF55E57889B7}" dt="2022-05-07T04:05:34.244" v="270" actId="20577"/>
        <pc:sldMkLst>
          <pc:docMk/>
          <pc:sldMk cId="1304369167" sldId="257"/>
        </pc:sldMkLst>
        <pc:spChg chg="mod">
          <ac:chgData name="Avinash kumar" userId="ffab42545200dbf0" providerId="Windows Live" clId="Web-{3A4894E5-C584-420B-A39B-EF55E57889B7}" dt="2022-05-07T03:54:58.576" v="80" actId="20577"/>
          <ac:spMkLst>
            <pc:docMk/>
            <pc:sldMk cId="1304369167" sldId="257"/>
            <ac:spMk id="2" creationId="{1D4A0186-586B-28EB-4EBC-8490BDA9D75E}"/>
          </ac:spMkLst>
        </pc:spChg>
        <pc:spChg chg="mod">
          <ac:chgData name="Avinash kumar" userId="ffab42545200dbf0" providerId="Windows Live" clId="Web-{3A4894E5-C584-420B-A39B-EF55E57889B7}" dt="2022-05-07T04:05:34.244" v="270" actId="20577"/>
          <ac:spMkLst>
            <pc:docMk/>
            <pc:sldMk cId="1304369167" sldId="257"/>
            <ac:spMk id="3" creationId="{CF6D002C-6A48-AC47-F40B-7DAF8FADDABE}"/>
          </ac:spMkLst>
        </pc:spChg>
      </pc:sldChg>
      <pc:sldChg chg="modSp new">
        <pc:chgData name="Avinash kumar" userId="ffab42545200dbf0" providerId="Windows Live" clId="Web-{3A4894E5-C584-420B-A39B-EF55E57889B7}" dt="2022-05-07T04:05:00.337" v="268" actId="20577"/>
        <pc:sldMkLst>
          <pc:docMk/>
          <pc:sldMk cId="1627035574" sldId="258"/>
        </pc:sldMkLst>
        <pc:spChg chg="mod">
          <ac:chgData name="Avinash kumar" userId="ffab42545200dbf0" providerId="Windows Live" clId="Web-{3A4894E5-C584-420B-A39B-EF55E57889B7}" dt="2022-05-07T03:58:10.096" v="147" actId="20577"/>
          <ac:spMkLst>
            <pc:docMk/>
            <pc:sldMk cId="1627035574" sldId="258"/>
            <ac:spMk id="2" creationId="{F5ECC2AC-D800-BF94-F366-6D6095D9F269}"/>
          </ac:spMkLst>
        </pc:spChg>
        <pc:spChg chg="mod">
          <ac:chgData name="Avinash kumar" userId="ffab42545200dbf0" providerId="Windows Live" clId="Web-{3A4894E5-C584-420B-A39B-EF55E57889B7}" dt="2022-05-07T04:05:00.337" v="268" actId="20577"/>
          <ac:spMkLst>
            <pc:docMk/>
            <pc:sldMk cId="1627035574" sldId="258"/>
            <ac:spMk id="3" creationId="{F53BFA6B-6D83-D417-2D96-F9FA46AAA3D4}"/>
          </ac:spMkLst>
        </pc:spChg>
      </pc:sldChg>
      <pc:sldChg chg="modSp new modTransition addAnim modAnim">
        <pc:chgData name="Avinash kumar" userId="ffab42545200dbf0" providerId="Windows Live" clId="Web-{3A4894E5-C584-420B-A39B-EF55E57889B7}" dt="2022-05-07T04:07:13.621" v="282" actId="14100"/>
        <pc:sldMkLst>
          <pc:docMk/>
          <pc:sldMk cId="965630714" sldId="259"/>
        </pc:sldMkLst>
        <pc:spChg chg="mod">
          <ac:chgData name="Avinash kumar" userId="ffab42545200dbf0" providerId="Windows Live" clId="Web-{3A4894E5-C584-420B-A39B-EF55E57889B7}" dt="2022-05-07T04:06:16.714" v="279" actId="14100"/>
          <ac:spMkLst>
            <pc:docMk/>
            <pc:sldMk cId="965630714" sldId="259"/>
            <ac:spMk id="2" creationId="{F1FDE620-EFBB-F698-0ACD-0EE6247BABB2}"/>
          </ac:spMkLst>
        </pc:spChg>
        <pc:spChg chg="mod">
          <ac:chgData name="Avinash kumar" userId="ffab42545200dbf0" providerId="Windows Live" clId="Web-{3A4894E5-C584-420B-A39B-EF55E57889B7}" dt="2022-05-07T04:07:13.621" v="282" actId="14100"/>
          <ac:spMkLst>
            <pc:docMk/>
            <pc:sldMk cId="965630714" sldId="259"/>
            <ac:spMk id="3" creationId="{805A43C3-E04D-D3D6-8E19-7610930079FF}"/>
          </ac:spMkLst>
        </pc:spChg>
      </pc:sldChg>
      <pc:sldMasterChg chg="del delSldLayout">
        <pc:chgData name="Avinash kumar" userId="ffab42545200dbf0" providerId="Windows Live" clId="Web-{3A4894E5-C584-420B-A39B-EF55E57889B7}" dt="2022-05-07T03:52:33.402" v="0"/>
        <pc:sldMasterMkLst>
          <pc:docMk/>
          <pc:sldMasterMk cId="2460954070" sldId="2147483660"/>
        </pc:sldMasterMkLst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vinash kumar" userId="ffab42545200dbf0" providerId="Windows Live" clId="Web-{3A4894E5-C584-420B-A39B-EF55E57889B7}" dt="2022-05-07T03:52:33.40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vinash kumar" userId="ffab42545200dbf0" providerId="Windows Live" clId="Web-{3A4894E5-C584-420B-A39B-EF55E57889B7}" dt="2022-05-07T03:52:33.402" v="0"/>
        <pc:sldMasterMkLst>
          <pc:docMk/>
          <pc:sldMasterMk cId="2347516583" sldId="2147483698"/>
        </pc:sldMasterMkLst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3324440401" sldId="2147483687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4020753110" sldId="2147483688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2614579669" sldId="2147483689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874003700" sldId="2147483690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122733225" sldId="2147483691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2567331408" sldId="2147483692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3360457212" sldId="2147483693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4192015849" sldId="2147483694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789891306" sldId="2147483695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1398216911" sldId="2147483696"/>
          </pc:sldLayoutMkLst>
        </pc:sldLayoutChg>
        <pc:sldLayoutChg chg="add">
          <pc:chgData name="Avinash kumar" userId="ffab42545200dbf0" providerId="Windows Live" clId="Web-{3A4894E5-C584-420B-A39B-EF55E57889B7}" dt="2022-05-07T03:52:33.402" v="0"/>
          <pc:sldLayoutMkLst>
            <pc:docMk/>
            <pc:sldMasterMk cId="2347516583" sldId="2147483698"/>
            <pc:sldLayoutMk cId="992293043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0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1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cs typeface="Posterama"/>
              </a:rPr>
              <a:t>THE GREAT INDIA HACKATHON</a:t>
            </a:r>
            <a:endParaRPr lang="en-US">
              <a:solidFill>
                <a:schemeClr val="tx1"/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CHITKARA UNIVERSITY || </a:t>
            </a:r>
            <a:r>
              <a:rPr lang="en-US" dirty="0" err="1">
                <a:solidFill>
                  <a:schemeClr val="tx1"/>
                </a:solidFill>
              </a:rPr>
              <a:t>ReSkilll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and blue silky cloth">
            <a:extLst>
              <a:ext uri="{FF2B5EF4-FFF2-40B4-BE49-F238E27FC236}">
                <a16:creationId xmlns:a16="http://schemas.microsoft.com/office/drawing/2014/main" id="{368D8748-D59F-9270-1299-88700CFB9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83" r="7" b="7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0186-586B-28EB-4EBC-8490BDA9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Posterama"/>
              </a:rPr>
              <a:t>TEAM :CODE PIRATES</a:t>
            </a:r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002C-6A48-AC47-F40B-7DAF8FA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/>
                <a:cs typeface="Calibri"/>
              </a:rPr>
              <a:t>MEMBER DETAILS: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1. AVINASH KUMAR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 DISHA SINGH</a:t>
            </a:r>
          </a:p>
        </p:txBody>
      </p:sp>
    </p:spTree>
    <p:extLst>
      <p:ext uri="{BB962C8B-B14F-4D97-AF65-F5344CB8AC3E}">
        <p14:creationId xmlns:p14="http://schemas.microsoft.com/office/powerpoint/2010/main" val="130436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C2AC-D800-BF94-F366-6D6095D9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Posterama"/>
              </a:rPr>
              <a:t>DOMAIN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FA6B-6D83-D417-2D96-F9FA46AA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PORTFOLIO WEB APP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web developers, </a:t>
            </a:r>
            <a:r>
              <a:rPr lang="en-US" b="1" dirty="0">
                <a:ea typeface="+mn-lt"/>
                <a:cs typeface="+mn-lt"/>
              </a:rPr>
              <a:t>a personal portfolio page is like a resume</a:t>
            </a:r>
            <a:r>
              <a:rPr lang="en-US" dirty="0">
                <a:ea typeface="+mn-lt"/>
                <a:cs typeface="+mn-lt"/>
              </a:rPr>
              <a:t>. Instead of listing your skills on a resume in the traditional way, you can prove your competence with a personal portfolio. When people or potential employers see your portfolio, they can get a glimpse of your skills.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TECHNOLOGIES USED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HTML5, CSS3, JAVASCRIPT, REACT.JS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3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620-EFBB-F698-0ACD-0EE6247B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2" y="412752"/>
            <a:ext cx="11222993" cy="6457155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1"/>
                </a:solidFill>
                <a:cs typeface="Posterama"/>
              </a:rPr>
              <a:t>       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43C3-E04D-D3D6-8E19-7610930079F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180132" y="6445249"/>
            <a:ext cx="492754" cy="79137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B2441"/>
      </a:dk2>
      <a:lt2>
        <a:srgbClr val="E8E4E2"/>
      </a:lt2>
      <a:accent1>
        <a:srgbClr val="82A6BF"/>
      </a:accent1>
      <a:accent2>
        <a:srgbClr val="7D87BC"/>
      </a:accent2>
      <a:accent3>
        <a:srgbClr val="A194C8"/>
      </a:accent3>
      <a:accent4>
        <a:srgbClr val="A77DBC"/>
      </a:accent4>
      <a:accent5>
        <a:srgbClr val="C791C2"/>
      </a:accent5>
      <a:accent6>
        <a:srgbClr val="BC7D9D"/>
      </a:accent6>
      <a:hlink>
        <a:srgbClr val="A4785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SineVTI</vt:lpstr>
      <vt:lpstr>THE GREAT INDIA HACKATHON</vt:lpstr>
      <vt:lpstr>TEAM :CODE PIRATES</vt:lpstr>
      <vt:lpstr>DOMAIN OF THE PROJECT:</vt:lpstr>
      <vt:lpstr>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</cp:revision>
  <dcterms:created xsi:type="dcterms:W3CDTF">2022-05-07T03:52:11Z</dcterms:created>
  <dcterms:modified xsi:type="dcterms:W3CDTF">2022-05-07T04:07:14Z</dcterms:modified>
</cp:coreProperties>
</file>