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5/7/2022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000588" cy="2877522"/>
          </a:xfrm>
        </p:spPr>
        <p:txBody>
          <a:bodyPr>
            <a:normAutofit fontScale="90000"/>
          </a:bodyPr>
          <a:lstStyle/>
          <a:p>
            <a:pPr algn="l"/>
            <a:r>
              <a:rPr lang="en-IN" sz="4900" dirty="0">
                <a:latin typeface="Lucida Fax" pitchFamily="18" charset="0"/>
              </a:rPr>
              <a:t>Part-Time Jobs and Internships Providing Platform</a:t>
            </a:r>
            <a:br>
              <a:rPr lang="en-IN" sz="5400" dirty="0">
                <a:latin typeface="Lucida Fax" pitchFamily="18" charset="0"/>
              </a:rPr>
            </a:br>
            <a:endParaRPr lang="en-US" dirty="0">
              <a:latin typeface="Candara Light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sz="4000" dirty="0">
                <a:latin typeface="Lucida Fax" pitchFamily="18" charset="0"/>
              </a:rPr>
              <a:t>Designed specifically for the Young minds of India</a:t>
            </a:r>
          </a:p>
        </p:txBody>
      </p:sp>
      <p:pic>
        <p:nvPicPr>
          <p:cNvPr id="5" name="Picture 4" descr="learn_to_earn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-785842"/>
            <a:ext cx="4477612" cy="45005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This platform is designed for the students who wish to utilize their skills and hobbies to make money through internship opportunities, part-time jobs and freelancing.</a:t>
            </a:r>
          </a:p>
          <a:p>
            <a:r>
              <a:rPr lang="en-IN" dirty="0"/>
              <a:t>This service will help </a:t>
            </a:r>
            <a:r>
              <a:rPr lang="en-IN" dirty="0" err="1"/>
              <a:t>freshers</a:t>
            </a:r>
            <a:r>
              <a:rPr lang="en-IN" dirty="0"/>
              <a:t>/students in gaining experience and enhancing their skill set.</a:t>
            </a:r>
          </a:p>
          <a:p>
            <a:r>
              <a:rPr lang="en-IN" dirty="0"/>
              <a:t>Providing nearby offline jobs and online jobs all over India.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What is our platform?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Job poster will post the price range, timeline and job description.</a:t>
            </a:r>
          </a:p>
          <a:p>
            <a:r>
              <a:rPr lang="en-US" dirty="0"/>
              <a:t>Job seekers will get notified about recent nearby offline jobs and online jobs all over India in their selected areas of expertise.</a:t>
            </a:r>
          </a:p>
          <a:p>
            <a:r>
              <a:rPr lang="en-IN" dirty="0"/>
              <a:t>Students can apply for jobs according to their availability.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E146-9B3C-6365-3210-CF90E1D0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57CB7-1F72-DB8B-A492-88C88AB3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They can create a portfolio providing information about their skills, sample work and previous work done.</a:t>
            </a:r>
          </a:p>
          <a:p>
            <a:r>
              <a:rPr lang="en-IN" dirty="0"/>
              <a:t>The person who wants to hire will then select applicants after taking a look on their portfolio and connect to the through this platform.</a:t>
            </a:r>
          </a:p>
        </p:txBody>
      </p:sp>
    </p:spTree>
    <p:extLst>
      <p:ext uri="{BB962C8B-B14F-4D97-AF65-F5344CB8AC3E}">
        <p14:creationId xmlns:p14="http://schemas.microsoft.com/office/powerpoint/2010/main" val="225180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AC6C-01DC-ECF4-D4B8-67B8DAAE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Scalability: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C38F-1E97-42D9-B47F-87BB661F9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who want to hire freelancers or part-timers for small projects or short period of time and close to professional work can consider to use our platform.</a:t>
            </a:r>
          </a:p>
          <a:p>
            <a:r>
              <a:rPr lang="en-US" dirty="0"/>
              <a:t>Our platform will be user friendly and help students seek part-time and freelance jobs in multiple skill sets.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9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500B-A318-CBFD-8642-C4F05E96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Uniqueness: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3C7B-B411-4468-0542-76FD45993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Unlike other platforms, this one is made specifically for students to apply for simple jobs in accordance to their schedule.</a:t>
            </a:r>
          </a:p>
          <a:p>
            <a:r>
              <a:rPr lang="en-US" dirty="0"/>
              <a:t>For freelancers or part-timers for small projects or short period of time and close to professional work.</a:t>
            </a:r>
          </a:p>
          <a:p>
            <a:r>
              <a:rPr lang="en-US" dirty="0"/>
              <a:t>People who want to earn money while enhancing their skills and gaining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59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EC14-BF42-2413-B241-4CB72598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650306"/>
          </a:xfrm>
        </p:spPr>
        <p:txBody>
          <a:bodyPr>
            <a:normAutofit/>
          </a:bodyPr>
          <a:lstStyle/>
          <a:p>
            <a:r>
              <a:rPr lang="en-IN" sz="6600" dirty="0"/>
              <a:t>THANKYOU!!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D368C-30DC-6D6F-2A00-9A443247B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84984"/>
            <a:ext cx="7467600" cy="2841179"/>
          </a:xfrm>
        </p:spPr>
        <p:txBody>
          <a:bodyPr/>
          <a:lstStyle/>
          <a:p>
            <a:pPr marL="36576" indent="0">
              <a:buNone/>
            </a:pPr>
            <a:r>
              <a:rPr lang="en-IN" dirty="0"/>
              <a:t>Presentation By:</a:t>
            </a:r>
          </a:p>
          <a:p>
            <a:pPr marL="36576" indent="0">
              <a:buNone/>
            </a:pPr>
            <a:r>
              <a:rPr lang="en-IN" dirty="0"/>
              <a:t>Team Bug </a:t>
            </a:r>
            <a:r>
              <a:rPr lang="en-IN" dirty="0" err="1"/>
              <a:t>Byters</a:t>
            </a:r>
            <a:endParaRPr lang="en-IN" dirty="0"/>
          </a:p>
          <a:p>
            <a:pPr marL="3657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04149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216</TotalTime>
  <Words>281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Candara Light</vt:lpstr>
      <vt:lpstr>Franklin Gothic Book</vt:lpstr>
      <vt:lpstr>Lucida Fax</vt:lpstr>
      <vt:lpstr>Wingdings 2</vt:lpstr>
      <vt:lpstr>Technic</vt:lpstr>
      <vt:lpstr>Part-Time Jobs and Internships Providing Platform </vt:lpstr>
      <vt:lpstr>What is our platform?</vt:lpstr>
      <vt:lpstr>Approach:</vt:lpstr>
      <vt:lpstr>Continued…</vt:lpstr>
      <vt:lpstr>Scalability:</vt:lpstr>
      <vt:lpstr>Uniqueness:</vt:lpstr>
      <vt:lpstr>THANKYOU!!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students</dc:title>
  <dc:creator>SAKSHAM</dc:creator>
  <cp:lastModifiedBy>Loveleen Kaur</cp:lastModifiedBy>
  <cp:revision>19</cp:revision>
  <dcterms:created xsi:type="dcterms:W3CDTF">2022-05-07T01:17:42Z</dcterms:created>
  <dcterms:modified xsi:type="dcterms:W3CDTF">2022-05-07T05:29:23Z</dcterms:modified>
</cp:coreProperties>
</file>