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1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0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1668240" y="2219040"/>
            <a:ext cx="1556640" cy="1874160"/>
          </a:xfrm>
          <a:custGeom>
            <a:avLst/>
            <a:gdLst/>
            <a:ahLst/>
            <a:cxnLst/>
            <a:rect l="l" t="t" r="r" b="b"/>
            <a:pathLst>
              <a:path w="4326" h="5208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w="7812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Freeform 40"/>
          <p:cNvSpPr/>
          <p:nvPr/>
        </p:nvSpPr>
        <p:spPr>
          <a:xfrm>
            <a:off x="2081160" y="4093200"/>
            <a:ext cx="730440" cy="182520"/>
          </a:xfrm>
          <a:custGeom>
            <a:avLst/>
            <a:gdLst/>
            <a:ahLst/>
            <a:cxnLst/>
            <a:rect l="l" t="t" r="r" b="b"/>
            <a:pathLst>
              <a:path w="2031" h="509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w="78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Freeform 1"/>
          <p:cNvSpPr/>
          <p:nvPr/>
        </p:nvSpPr>
        <p:spPr>
          <a:xfrm>
            <a:off x="2151720" y="4273560"/>
            <a:ext cx="589320" cy="182520"/>
          </a:xfrm>
          <a:custGeom>
            <a:avLst/>
            <a:gdLst/>
            <a:ahLst/>
            <a:cxnLst/>
            <a:rect l="l" t="t" r="r" b="b"/>
            <a:pathLst>
              <a:path w="1639" h="509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w="78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Freeform 2"/>
          <p:cNvSpPr/>
          <p:nvPr/>
        </p:nvSpPr>
        <p:spPr>
          <a:xfrm>
            <a:off x="2094120" y="2736360"/>
            <a:ext cx="712800" cy="1356480"/>
          </a:xfrm>
          <a:custGeom>
            <a:avLst/>
            <a:gdLst/>
            <a:ahLst/>
            <a:cxnLst/>
            <a:rect l="l" t="t" r="r" b="b"/>
            <a:pathLst>
              <a:path w="1982" h="3770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w="78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Straight Connector 3"/>
          <p:cNvSpPr/>
          <p:nvPr/>
        </p:nvSpPr>
        <p:spPr>
          <a:xfrm>
            <a:off x="2446560" y="1530360"/>
            <a:ext cx="360" cy="266760"/>
          </a:xfrm>
          <a:prstGeom prst="line">
            <a:avLst/>
          </a:prstGeom>
          <a:ln w="78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Straight Connector 4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w="78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Straight Connector 5"/>
          <p:cNvSpPr/>
          <p:nvPr/>
        </p:nvSpPr>
        <p:spPr>
          <a:xfrm flipH="1">
            <a:off x="3582720" y="2950200"/>
            <a:ext cx="267120" cy="360"/>
          </a:xfrm>
          <a:prstGeom prst="line">
            <a:avLst/>
          </a:prstGeom>
          <a:ln w="78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Straight Connector 6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w="78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Straight Connector 7"/>
          <p:cNvSpPr/>
          <p:nvPr/>
        </p:nvSpPr>
        <p:spPr>
          <a:xfrm>
            <a:off x="1043280" y="2950200"/>
            <a:ext cx="267120" cy="360"/>
          </a:xfrm>
          <a:prstGeom prst="line">
            <a:avLst/>
          </a:prstGeom>
          <a:ln w="78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Freeform 8"/>
          <p:cNvSpPr/>
          <p:nvPr/>
        </p:nvSpPr>
        <p:spPr>
          <a:xfrm>
            <a:off x="1639440" y="2187720"/>
            <a:ext cx="1556640" cy="1874160"/>
          </a:xfrm>
          <a:custGeom>
            <a:avLst/>
            <a:gdLst/>
            <a:ahLst/>
            <a:cxnLst/>
            <a:rect l="l" t="t" r="r" b="b"/>
            <a:pathLst>
              <a:path w="4326" h="5208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w="7812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Freeform 9"/>
          <p:cNvSpPr/>
          <p:nvPr/>
        </p:nvSpPr>
        <p:spPr>
          <a:xfrm>
            <a:off x="2052720" y="4061880"/>
            <a:ext cx="730440" cy="182520"/>
          </a:xfrm>
          <a:custGeom>
            <a:avLst/>
            <a:gdLst/>
            <a:ahLst/>
            <a:cxnLst/>
            <a:rect l="l" t="t" r="r" b="b"/>
            <a:pathLst>
              <a:path w="2031" h="509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w="781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Freeform 10"/>
          <p:cNvSpPr/>
          <p:nvPr/>
        </p:nvSpPr>
        <p:spPr>
          <a:xfrm>
            <a:off x="2123280" y="4242240"/>
            <a:ext cx="589320" cy="182520"/>
          </a:xfrm>
          <a:custGeom>
            <a:avLst/>
            <a:gdLst/>
            <a:ahLst/>
            <a:cxnLst/>
            <a:rect l="l" t="t" r="r" b="b"/>
            <a:pathLst>
              <a:path w="1639" h="509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w="781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Freeform 11"/>
          <p:cNvSpPr/>
          <p:nvPr/>
        </p:nvSpPr>
        <p:spPr>
          <a:xfrm>
            <a:off x="2065320" y="2705040"/>
            <a:ext cx="713160" cy="1356480"/>
          </a:xfrm>
          <a:custGeom>
            <a:avLst/>
            <a:gdLst/>
            <a:ahLst/>
            <a:cxnLst/>
            <a:rect l="l" t="t" r="r" b="b"/>
            <a:pathLst>
              <a:path w="1983" h="3770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w="781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Straight Connector 12"/>
          <p:cNvSpPr/>
          <p:nvPr/>
        </p:nvSpPr>
        <p:spPr>
          <a:xfrm>
            <a:off x="2418120" y="1498680"/>
            <a:ext cx="360" cy="267120"/>
          </a:xfrm>
          <a:prstGeom prst="line">
            <a:avLst/>
          </a:prstGeom>
          <a:ln w="781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Straight Connector 13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w="781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Straight Connector 14"/>
          <p:cNvSpPr/>
          <p:nvPr/>
        </p:nvSpPr>
        <p:spPr>
          <a:xfrm flipH="1">
            <a:off x="3554280" y="2918880"/>
            <a:ext cx="267120" cy="360"/>
          </a:xfrm>
          <a:prstGeom prst="line">
            <a:avLst/>
          </a:prstGeom>
          <a:ln w="781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Straight Connector 15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w="781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Straight Connector 16"/>
          <p:cNvSpPr/>
          <p:nvPr/>
        </p:nvSpPr>
        <p:spPr>
          <a:xfrm>
            <a:off x="1014840" y="2918880"/>
            <a:ext cx="267120" cy="360"/>
          </a:xfrm>
          <a:prstGeom prst="line">
            <a:avLst/>
          </a:prstGeom>
          <a:ln w="781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Straight Connector 17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w="522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Straight Connector 18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w="522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Straight Connector 19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w="522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Straight Connector 20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w="522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Freeform 21"/>
          <p:cNvSpPr/>
          <p:nvPr/>
        </p:nvSpPr>
        <p:spPr>
          <a:xfrm>
            <a:off x="1568880" y="4125600"/>
            <a:ext cx="184320" cy="205560"/>
          </a:xfrm>
          <a:custGeom>
            <a:avLst/>
            <a:gdLst/>
            <a:ahLst/>
            <a:cxnLst/>
            <a:rect l="l" t="t" r="r" b="b"/>
            <a:pathLst>
              <a:path w="514" h="573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Freeform 22"/>
          <p:cNvSpPr/>
          <p:nvPr/>
        </p:nvSpPr>
        <p:spPr>
          <a:xfrm>
            <a:off x="3604680" y="3255840"/>
            <a:ext cx="186480" cy="202320"/>
          </a:xfrm>
          <a:custGeom>
            <a:avLst/>
            <a:gdLst/>
            <a:ahLst/>
            <a:cxnLst/>
            <a:rect l="l" t="t" r="r" b="b"/>
            <a:pathLst>
              <a:path w="520" h="564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Freeform 23"/>
          <p:cNvSpPr/>
          <p:nvPr/>
        </p:nvSpPr>
        <p:spPr>
          <a:xfrm>
            <a:off x="785160" y="2122200"/>
            <a:ext cx="207360" cy="182880"/>
          </a:xfrm>
          <a:custGeom>
            <a:avLst/>
            <a:gdLst/>
            <a:ahLst/>
            <a:cxnLst/>
            <a:rect l="l" t="t" r="r" b="b"/>
            <a:pathLst>
              <a:path w="578" h="510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Freeform 24"/>
          <p:cNvSpPr/>
          <p:nvPr/>
        </p:nvSpPr>
        <p:spPr>
          <a:xfrm>
            <a:off x="3624480" y="2125440"/>
            <a:ext cx="216000" cy="215640"/>
          </a:xfrm>
          <a:custGeom>
            <a:avLst/>
            <a:gdLst/>
            <a:ahLst/>
            <a:cxnLst/>
            <a:rect l="l" t="t" r="r" b="b"/>
            <a:pathLst>
              <a:path w="602" h="601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Straight Connector 25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w="788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Straight Connector 26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w="788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Straight Connector 27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w="788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Straight Connector 28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w="788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Straight Connector 29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w="788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Freeform 30"/>
          <p:cNvSpPr/>
          <p:nvPr/>
        </p:nvSpPr>
        <p:spPr>
          <a:xfrm>
            <a:off x="5009400" y="429480"/>
            <a:ext cx="207360" cy="182520"/>
          </a:xfrm>
          <a:custGeom>
            <a:avLst/>
            <a:gdLst/>
            <a:ahLst/>
            <a:cxnLst/>
            <a:rect l="l" t="t" r="r" b="b"/>
            <a:pathLst>
              <a:path w="578" h="509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w="52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Freeform 31"/>
          <p:cNvSpPr/>
          <p:nvPr/>
        </p:nvSpPr>
        <p:spPr>
          <a:xfrm>
            <a:off x="6346800" y="5160240"/>
            <a:ext cx="186480" cy="202320"/>
          </a:xfrm>
          <a:custGeom>
            <a:avLst/>
            <a:gdLst/>
            <a:ahLst/>
            <a:cxnLst/>
            <a:rect l="l" t="t" r="r" b="b"/>
            <a:pathLst>
              <a:path w="520" h="564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w="52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Straight Connector 32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w="52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Straight Connector 33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w="52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Freeform 34"/>
          <p:cNvSpPr/>
          <p:nvPr/>
        </p:nvSpPr>
        <p:spPr>
          <a:xfrm>
            <a:off x="9668880" y="2216880"/>
            <a:ext cx="216000" cy="215640"/>
          </a:xfrm>
          <a:custGeom>
            <a:avLst/>
            <a:gdLst/>
            <a:ahLst/>
            <a:cxnLst/>
            <a:rect l="l" t="t" r="r" b="b"/>
            <a:pathLst>
              <a:path w="602" h="601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w="52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Freeform 35"/>
          <p:cNvSpPr/>
          <p:nvPr/>
        </p:nvSpPr>
        <p:spPr>
          <a:xfrm>
            <a:off x="0" y="3714120"/>
            <a:ext cx="109440" cy="1969920"/>
          </a:xfrm>
          <a:custGeom>
            <a:avLst/>
            <a:gdLst/>
            <a:ahLst/>
            <a:cxnLst/>
            <a:rect l="l" t="t" r="r" b="b"/>
            <a:pathLst>
              <a:path w="306" h="5474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Freeform 36"/>
          <p:cNvSpPr/>
          <p:nvPr/>
        </p:nvSpPr>
        <p:spPr>
          <a:xfrm>
            <a:off x="9997920" y="360"/>
            <a:ext cx="109440" cy="1969920"/>
          </a:xfrm>
          <a:custGeom>
            <a:avLst/>
            <a:gdLst/>
            <a:ahLst/>
            <a:cxnLst/>
            <a:rect l="l" t="t" r="r" b="b"/>
            <a:pathLst>
              <a:path w="306" h="5474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75"/>
          <p:cNvSpPr/>
          <p:nvPr/>
        </p:nvSpPr>
        <p:spPr>
          <a:xfrm>
            <a:off x="3584880" y="5416200"/>
            <a:ext cx="167760" cy="180720"/>
          </a:xfrm>
          <a:custGeom>
            <a:avLst/>
            <a:gdLst/>
            <a:ahLst/>
            <a:cxnLst/>
            <a:rect l="l" t="t" r="r" b="b"/>
            <a:pathLst>
              <a:path w="468" h="504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Freeform 76"/>
          <p:cNvSpPr/>
          <p:nvPr/>
        </p:nvSpPr>
        <p:spPr>
          <a:xfrm>
            <a:off x="7238880" y="9396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Freeform 77"/>
          <p:cNvSpPr/>
          <p:nvPr/>
        </p:nvSpPr>
        <p:spPr>
          <a:xfrm>
            <a:off x="7238880" y="9396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Straight Connector 78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Straight Connector 79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Freeform 80"/>
          <p:cNvSpPr/>
          <p:nvPr/>
        </p:nvSpPr>
        <p:spPr>
          <a:xfrm>
            <a:off x="9818640" y="1513080"/>
            <a:ext cx="167760" cy="180720"/>
          </a:xfrm>
          <a:custGeom>
            <a:avLst/>
            <a:gdLst/>
            <a:ahLst/>
            <a:cxnLst/>
            <a:rect l="l" t="t" r="r" b="b"/>
            <a:pathLst>
              <a:path w="468" h="504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Freeform 81"/>
          <p:cNvSpPr/>
          <p:nvPr/>
        </p:nvSpPr>
        <p:spPr>
          <a:xfrm>
            <a:off x="2139840" y="2185560"/>
            <a:ext cx="5604840" cy="849960"/>
          </a:xfrm>
          <a:custGeom>
            <a:avLst/>
            <a:gdLst/>
            <a:ahLst/>
            <a:cxnLst/>
            <a:rect l="l" t="t" r="r" b="b"/>
            <a:pathLst>
              <a:path w="15571" h="2363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Straight Connector 82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Straight Connector 83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Freeform 84"/>
          <p:cNvSpPr/>
          <p:nvPr/>
        </p:nvSpPr>
        <p:spPr>
          <a:xfrm>
            <a:off x="499320" y="383472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Freeform 85"/>
          <p:cNvSpPr/>
          <p:nvPr/>
        </p:nvSpPr>
        <p:spPr>
          <a:xfrm>
            <a:off x="499320" y="383472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Freeform 86"/>
          <p:cNvSpPr/>
          <p:nvPr/>
        </p:nvSpPr>
        <p:spPr>
          <a:xfrm>
            <a:off x="4496040" y="4037760"/>
            <a:ext cx="1087200" cy="1309320"/>
          </a:xfrm>
          <a:custGeom>
            <a:avLst/>
            <a:gdLst/>
            <a:ahLst/>
            <a:cxnLst/>
            <a:rect l="l" t="t" r="r" b="b"/>
            <a:pathLst>
              <a:path w="3022" h="3639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w="54720" cap="sq">
            <a:solidFill>
              <a:srgbClr val="F2C02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Freeform 87"/>
          <p:cNvSpPr/>
          <p:nvPr/>
        </p:nvSpPr>
        <p:spPr>
          <a:xfrm>
            <a:off x="4784400" y="5347440"/>
            <a:ext cx="510480" cy="127440"/>
          </a:xfrm>
          <a:custGeom>
            <a:avLst/>
            <a:gdLst/>
            <a:ahLst/>
            <a:cxnLst/>
            <a:rect l="l" t="t" r="r" b="b"/>
            <a:pathLst>
              <a:path w="1420" h="356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w="5472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Freeform 88"/>
          <p:cNvSpPr/>
          <p:nvPr/>
        </p:nvSpPr>
        <p:spPr>
          <a:xfrm>
            <a:off x="4833720" y="5473440"/>
            <a:ext cx="411840" cy="127440"/>
          </a:xfrm>
          <a:custGeom>
            <a:avLst/>
            <a:gdLst/>
            <a:ahLst/>
            <a:cxnLst/>
            <a:rect l="l" t="t" r="r" b="b"/>
            <a:pathLst>
              <a:path w="1146" h="356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w="5472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Freeform 89"/>
          <p:cNvSpPr/>
          <p:nvPr/>
        </p:nvSpPr>
        <p:spPr>
          <a:xfrm>
            <a:off x="4793400" y="4399560"/>
            <a:ext cx="498240" cy="947520"/>
          </a:xfrm>
          <a:custGeom>
            <a:avLst/>
            <a:gdLst/>
            <a:ahLst/>
            <a:cxnLst/>
            <a:rect l="l" t="t" r="r" b="b"/>
            <a:pathLst>
              <a:path w="1386" h="2634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w="5472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Straight Connector 90"/>
          <p:cNvSpPr/>
          <p:nvPr/>
        </p:nvSpPr>
        <p:spPr>
          <a:xfrm>
            <a:off x="5040000" y="3556440"/>
            <a:ext cx="360" cy="186480"/>
          </a:xfrm>
          <a:prstGeom prst="line">
            <a:avLst/>
          </a:prstGeom>
          <a:ln w="5472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Straight Connector 91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w="5472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Straight Connector 92"/>
          <p:cNvSpPr/>
          <p:nvPr/>
        </p:nvSpPr>
        <p:spPr>
          <a:xfrm flipH="1">
            <a:off x="5833440" y="4548960"/>
            <a:ext cx="186480" cy="360"/>
          </a:xfrm>
          <a:prstGeom prst="line">
            <a:avLst/>
          </a:prstGeom>
          <a:ln w="5472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Straight Connector 93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w="5472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Straight Connector 94"/>
          <p:cNvSpPr/>
          <p:nvPr/>
        </p:nvSpPr>
        <p:spPr>
          <a:xfrm>
            <a:off x="4059360" y="4548960"/>
            <a:ext cx="186480" cy="360"/>
          </a:xfrm>
          <a:prstGeom prst="line">
            <a:avLst/>
          </a:prstGeom>
          <a:ln w="5472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Freeform 95"/>
          <p:cNvSpPr/>
          <p:nvPr/>
        </p:nvSpPr>
        <p:spPr>
          <a:xfrm>
            <a:off x="6383160" y="350928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Freeform 96"/>
          <p:cNvSpPr/>
          <p:nvPr/>
        </p:nvSpPr>
        <p:spPr>
          <a:xfrm>
            <a:off x="6383160" y="350928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Freeform 97"/>
          <p:cNvSpPr/>
          <p:nvPr/>
        </p:nvSpPr>
        <p:spPr>
          <a:xfrm>
            <a:off x="2403360" y="2439360"/>
            <a:ext cx="356040" cy="428760"/>
          </a:xfrm>
          <a:custGeom>
            <a:avLst/>
            <a:gdLst/>
            <a:ahLst/>
            <a:cxnLst/>
            <a:rect l="l" t="t" r="r" b="b"/>
            <a:pathLst>
              <a:path w="991" h="1193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Freeform 98"/>
          <p:cNvSpPr/>
          <p:nvPr/>
        </p:nvSpPr>
        <p:spPr>
          <a:xfrm>
            <a:off x="2497680" y="2868480"/>
            <a:ext cx="167040" cy="41400"/>
          </a:xfrm>
          <a:custGeom>
            <a:avLst/>
            <a:gdLst/>
            <a:ahLst/>
            <a:cxnLst/>
            <a:rect l="l" t="t" r="r" b="b"/>
            <a:pathLst>
              <a:path w="466" h="117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Freeform 99"/>
          <p:cNvSpPr/>
          <p:nvPr/>
        </p:nvSpPr>
        <p:spPr>
          <a:xfrm>
            <a:off x="2513880" y="2909880"/>
            <a:ext cx="134640" cy="41400"/>
          </a:xfrm>
          <a:custGeom>
            <a:avLst/>
            <a:gdLst/>
            <a:ahLst/>
            <a:cxnLst/>
            <a:rect l="l" t="t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Freeform 100"/>
          <p:cNvSpPr/>
          <p:nvPr/>
        </p:nvSpPr>
        <p:spPr>
          <a:xfrm>
            <a:off x="2500560" y="2557800"/>
            <a:ext cx="163080" cy="310320"/>
          </a:xfrm>
          <a:custGeom>
            <a:avLst/>
            <a:gdLst/>
            <a:ahLst/>
            <a:cxnLst/>
            <a:rect l="l" t="t" r="r" b="b"/>
            <a:pathLst>
              <a:path w="455" h="864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Straight Connector 101"/>
          <p:cNvSpPr/>
          <p:nvPr/>
        </p:nvSpPr>
        <p:spPr>
          <a:xfrm>
            <a:off x="2581560" y="2281680"/>
            <a:ext cx="360" cy="6120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Straight Connector 102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Straight Connector 103"/>
          <p:cNvSpPr/>
          <p:nvPr/>
        </p:nvSpPr>
        <p:spPr>
          <a:xfrm flipH="1">
            <a:off x="2841840" y="2606760"/>
            <a:ext cx="6084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Straight Connector 104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Straight Connector 105"/>
          <p:cNvSpPr/>
          <p:nvPr/>
        </p:nvSpPr>
        <p:spPr>
          <a:xfrm>
            <a:off x="2260080" y="26067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44"/>
          <p:cNvSpPr/>
          <p:nvPr/>
        </p:nvSpPr>
        <p:spPr>
          <a:xfrm>
            <a:off x="571680" y="261360"/>
            <a:ext cx="8935560" cy="5146200"/>
          </a:xfrm>
          <a:custGeom>
            <a:avLst/>
            <a:gdLst/>
            <a:ahLst/>
            <a:cxnLst/>
            <a:rect l="l" t="t" r="r" b="b"/>
            <a:pathLst>
              <a:path w="24823" h="14297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Freeform 145"/>
          <p:cNvSpPr/>
          <p:nvPr/>
        </p:nvSpPr>
        <p:spPr>
          <a:xfrm>
            <a:off x="1153080" y="3584520"/>
            <a:ext cx="1193040" cy="1436760"/>
          </a:xfrm>
          <a:custGeom>
            <a:avLst/>
            <a:gdLst/>
            <a:ahLst/>
            <a:cxnLst/>
            <a:rect l="l" t="t" r="r" b="b"/>
            <a:pathLst>
              <a:path w="3316" h="3993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w="6012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Freeform 146"/>
          <p:cNvSpPr/>
          <p:nvPr/>
        </p:nvSpPr>
        <p:spPr>
          <a:xfrm>
            <a:off x="1469520" y="5021640"/>
            <a:ext cx="560160" cy="139680"/>
          </a:xfrm>
          <a:custGeom>
            <a:avLst/>
            <a:gdLst/>
            <a:ahLst/>
            <a:cxnLst/>
            <a:rect l="l" t="t" r="r" b="b"/>
            <a:pathLst>
              <a:path w="1558" h="390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Freeform 147"/>
          <p:cNvSpPr/>
          <p:nvPr/>
        </p:nvSpPr>
        <p:spPr>
          <a:xfrm>
            <a:off x="1523520" y="5159880"/>
            <a:ext cx="451800" cy="139680"/>
          </a:xfrm>
          <a:custGeom>
            <a:avLst/>
            <a:gdLst/>
            <a:ahLst/>
            <a:cxnLst/>
            <a:rect l="l" t="t" r="r" b="b"/>
            <a:pathLst>
              <a:path w="1257" h="390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Freeform 148"/>
          <p:cNvSpPr/>
          <p:nvPr/>
        </p:nvSpPr>
        <p:spPr>
          <a:xfrm>
            <a:off x="1479600" y="3981240"/>
            <a:ext cx="546120" cy="1040040"/>
          </a:xfrm>
          <a:custGeom>
            <a:avLst/>
            <a:gdLst/>
            <a:ahLst/>
            <a:cxnLst/>
            <a:rect l="l" t="t" r="r" b="b"/>
            <a:pathLst>
              <a:path w="1519" h="2891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Straight Connector 149"/>
          <p:cNvSpPr/>
          <p:nvPr/>
        </p:nvSpPr>
        <p:spPr>
          <a:xfrm>
            <a:off x="1749600" y="3056400"/>
            <a:ext cx="360" cy="204840"/>
          </a:xfrm>
          <a:prstGeom prst="line">
            <a:avLst/>
          </a:prstGeom>
          <a:ln w="60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Straight Connector 150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w="60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Straight Connector 151"/>
          <p:cNvSpPr/>
          <p:nvPr/>
        </p:nvSpPr>
        <p:spPr>
          <a:xfrm flipH="1">
            <a:off x="2620800" y="4145400"/>
            <a:ext cx="204840" cy="360"/>
          </a:xfrm>
          <a:prstGeom prst="line">
            <a:avLst/>
          </a:prstGeom>
          <a:ln w="60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Straight Connector 152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w="60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Straight Connector 153"/>
          <p:cNvSpPr/>
          <p:nvPr/>
        </p:nvSpPr>
        <p:spPr>
          <a:xfrm>
            <a:off x="673920" y="4145400"/>
            <a:ext cx="204840" cy="360"/>
          </a:xfrm>
          <a:prstGeom prst="line">
            <a:avLst/>
          </a:prstGeom>
          <a:ln w="601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Straight Connector 154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Straight Connector 155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Straight Connector 156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Straight Connector 157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Straight Connector 158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Freeform 159"/>
          <p:cNvSpPr/>
          <p:nvPr/>
        </p:nvSpPr>
        <p:spPr>
          <a:xfrm>
            <a:off x="6364080" y="928440"/>
            <a:ext cx="167400" cy="180360"/>
          </a:xfrm>
          <a:custGeom>
            <a:avLst/>
            <a:gdLst/>
            <a:ahLst/>
            <a:cxnLst/>
            <a:rect l="l" t="t" r="r" b="b"/>
            <a:pathLst>
              <a:path w="467" h="503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Straight Connector 160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Straight Connector 161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Freeform 162"/>
          <p:cNvSpPr/>
          <p:nvPr/>
        </p:nvSpPr>
        <p:spPr>
          <a:xfrm>
            <a:off x="8921520" y="3384360"/>
            <a:ext cx="190080" cy="190440"/>
          </a:xfrm>
          <a:custGeom>
            <a:avLst/>
            <a:gdLst/>
            <a:ahLst/>
            <a:cxnLst/>
            <a:rect l="l" t="t" r="r" b="b"/>
            <a:pathLst>
              <a:path w="530" h="531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Freeform 163"/>
          <p:cNvSpPr/>
          <p:nvPr/>
        </p:nvSpPr>
        <p:spPr>
          <a:xfrm>
            <a:off x="1030320" y="502560"/>
            <a:ext cx="167400" cy="180720"/>
          </a:xfrm>
          <a:custGeom>
            <a:avLst/>
            <a:gdLst/>
            <a:ahLst/>
            <a:cxnLst/>
            <a:rect l="l" t="t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Freeform 164"/>
          <p:cNvSpPr/>
          <p:nvPr/>
        </p:nvSpPr>
        <p:spPr>
          <a:xfrm>
            <a:off x="4014360" y="3813480"/>
            <a:ext cx="167400" cy="180720"/>
          </a:xfrm>
          <a:custGeom>
            <a:avLst/>
            <a:gdLst/>
            <a:ahLst/>
            <a:cxnLst/>
            <a:rect l="l" t="t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Straight Connector 165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Straight Connector 166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 205"/>
          <p:cNvSpPr/>
          <p:nvPr/>
        </p:nvSpPr>
        <p:spPr>
          <a:xfrm>
            <a:off x="0" y="0"/>
            <a:ext cx="10078920" cy="5668920"/>
          </a:xfrm>
          <a:custGeom>
            <a:avLst/>
            <a:gdLst/>
            <a:ahLst/>
            <a:cxnLst/>
            <a:rect l="l" t="t" r="r" b="b"/>
            <a:pathLst>
              <a:path w="27999" h="15749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Freeform 206"/>
          <p:cNvSpPr/>
          <p:nvPr/>
        </p:nvSpPr>
        <p:spPr>
          <a:xfrm>
            <a:off x="900000" y="3465720"/>
            <a:ext cx="1507320" cy="1795680"/>
          </a:xfrm>
          <a:custGeom>
            <a:avLst/>
            <a:gdLst/>
            <a:ahLst/>
            <a:cxnLst/>
            <a:rect l="l" t="t" r="r" b="b"/>
            <a:pathLst>
              <a:path w="4189" h="4990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Freeform 207"/>
          <p:cNvSpPr/>
          <p:nvPr/>
        </p:nvSpPr>
        <p:spPr>
          <a:xfrm>
            <a:off x="1280880" y="5189760"/>
            <a:ext cx="745560" cy="239400"/>
          </a:xfrm>
          <a:custGeom>
            <a:avLst/>
            <a:gdLst/>
            <a:ahLst/>
            <a:cxnLst/>
            <a:rect l="l" t="t" r="r" b="b"/>
            <a:pathLst>
              <a:path w="2073" h="667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Freeform 208"/>
          <p:cNvSpPr/>
          <p:nvPr/>
        </p:nvSpPr>
        <p:spPr>
          <a:xfrm>
            <a:off x="1346040" y="5355360"/>
            <a:ext cx="615600" cy="239760"/>
          </a:xfrm>
          <a:custGeom>
            <a:avLst/>
            <a:gdLst/>
            <a:ahLst/>
            <a:cxnLst/>
            <a:rect l="l" t="t" r="r" b="b"/>
            <a:pathLst>
              <a:path w="1712" h="668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Freeform 209"/>
          <p:cNvSpPr/>
          <p:nvPr/>
        </p:nvSpPr>
        <p:spPr>
          <a:xfrm>
            <a:off x="1292760" y="3941640"/>
            <a:ext cx="729720" cy="1319760"/>
          </a:xfrm>
          <a:custGeom>
            <a:avLst/>
            <a:gdLst/>
            <a:ahLst/>
            <a:cxnLst/>
            <a:rect l="l" t="t" r="r" b="b"/>
            <a:pathLst>
              <a:path w="2029" h="3668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Freeform 210"/>
          <p:cNvSpPr/>
          <p:nvPr/>
        </p:nvSpPr>
        <p:spPr>
          <a:xfrm>
            <a:off x="1617840" y="2832480"/>
            <a:ext cx="72000" cy="317160"/>
          </a:xfrm>
          <a:custGeom>
            <a:avLst/>
            <a:gdLst/>
            <a:ahLst/>
            <a:cxnLst/>
            <a:rect l="l" t="t" r="r" b="b"/>
            <a:pathLst>
              <a:path w="202" h="883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Freeform 211"/>
          <p:cNvSpPr/>
          <p:nvPr/>
        </p:nvSpPr>
        <p:spPr>
          <a:xfrm>
            <a:off x="2467800" y="3187800"/>
            <a:ext cx="245880" cy="245160"/>
          </a:xfrm>
          <a:custGeom>
            <a:avLst/>
            <a:gdLst/>
            <a:ahLst/>
            <a:cxnLst/>
            <a:rect l="l" t="t" r="r" b="b"/>
            <a:pathLst>
              <a:path w="685" h="683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9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Freeform 212"/>
          <p:cNvSpPr/>
          <p:nvPr/>
        </p:nvSpPr>
        <p:spPr>
          <a:xfrm>
            <a:off x="2665440" y="4138560"/>
            <a:ext cx="317880" cy="71640"/>
          </a:xfrm>
          <a:custGeom>
            <a:avLst/>
            <a:gdLst/>
            <a:ahLst/>
            <a:cxnLst/>
            <a:rect l="l" t="t" r="r" b="b"/>
            <a:pathLst>
              <a:path w="885" h="201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0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Freeform 213"/>
          <p:cNvSpPr/>
          <p:nvPr/>
        </p:nvSpPr>
        <p:spPr>
          <a:xfrm>
            <a:off x="594000" y="3187800"/>
            <a:ext cx="245880" cy="245160"/>
          </a:xfrm>
          <a:custGeom>
            <a:avLst/>
            <a:gdLst/>
            <a:ahLst/>
            <a:cxnLst/>
            <a:rect l="l" t="t" r="r" b="b"/>
            <a:pathLst>
              <a:path w="685" h="683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1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Freeform 214"/>
          <p:cNvSpPr/>
          <p:nvPr/>
        </p:nvSpPr>
        <p:spPr>
          <a:xfrm>
            <a:off x="324000" y="4138560"/>
            <a:ext cx="318240" cy="71640"/>
          </a:xfrm>
          <a:custGeom>
            <a:avLst/>
            <a:gdLst/>
            <a:ahLst/>
            <a:cxnLst/>
            <a:rect l="l" t="t" r="r" b="b"/>
            <a:pathLst>
              <a:path w="886" h="201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Freeform 215"/>
          <p:cNvSpPr/>
          <p:nvPr/>
        </p:nvSpPr>
        <p:spPr>
          <a:xfrm>
            <a:off x="869760" y="3578040"/>
            <a:ext cx="1359720" cy="1632600"/>
          </a:xfrm>
          <a:custGeom>
            <a:avLst/>
            <a:gdLst/>
            <a:ahLst/>
            <a:cxnLst/>
            <a:rect l="l" t="t" r="r" b="b"/>
            <a:pathLst>
              <a:path w="3779" h="4537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w="68400" cap="sq">
            <a:solidFill>
              <a:srgbClr val="F2C02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Freeform 216"/>
          <p:cNvSpPr/>
          <p:nvPr/>
        </p:nvSpPr>
        <p:spPr>
          <a:xfrm>
            <a:off x="1230840" y="5211000"/>
            <a:ext cx="637920" cy="159120"/>
          </a:xfrm>
          <a:custGeom>
            <a:avLst/>
            <a:gdLst/>
            <a:ahLst/>
            <a:cxnLst/>
            <a:rect l="l" t="t" r="r" b="b"/>
            <a:pathLst>
              <a:path w="1774" h="444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w="684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Freeform 217"/>
          <p:cNvSpPr/>
          <p:nvPr/>
        </p:nvSpPr>
        <p:spPr>
          <a:xfrm>
            <a:off x="1292400" y="5368320"/>
            <a:ext cx="514800" cy="158760"/>
          </a:xfrm>
          <a:custGeom>
            <a:avLst/>
            <a:gdLst/>
            <a:ahLst/>
            <a:cxnLst/>
            <a:rect l="l" t="t" r="r" b="b"/>
            <a:pathLst>
              <a:path w="1432" h="443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w="684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Freeform 218"/>
          <p:cNvSpPr/>
          <p:nvPr/>
        </p:nvSpPr>
        <p:spPr>
          <a:xfrm>
            <a:off x="1242000" y="4029120"/>
            <a:ext cx="622800" cy="1181520"/>
          </a:xfrm>
          <a:custGeom>
            <a:avLst/>
            <a:gdLst/>
            <a:ahLst/>
            <a:cxnLst/>
            <a:rect l="l" t="t" r="r" b="b"/>
            <a:pathLst>
              <a:path w="1732" h="3284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w="684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Straight Connector 219"/>
          <p:cNvSpPr/>
          <p:nvPr/>
        </p:nvSpPr>
        <p:spPr>
          <a:xfrm>
            <a:off x="1549800" y="2977920"/>
            <a:ext cx="360" cy="232560"/>
          </a:xfrm>
          <a:prstGeom prst="line">
            <a:avLst/>
          </a:prstGeom>
          <a:ln w="684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Straight Connector 220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w="684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Straight Connector 221"/>
          <p:cNvSpPr/>
          <p:nvPr/>
        </p:nvSpPr>
        <p:spPr>
          <a:xfrm flipH="1">
            <a:off x="2542320" y="4215240"/>
            <a:ext cx="233280" cy="360"/>
          </a:xfrm>
          <a:prstGeom prst="line">
            <a:avLst/>
          </a:prstGeom>
          <a:ln w="684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Straight Connector 222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w="684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Straight Connector 223"/>
          <p:cNvSpPr/>
          <p:nvPr/>
        </p:nvSpPr>
        <p:spPr>
          <a:xfrm>
            <a:off x="324360" y="4215240"/>
            <a:ext cx="233280" cy="360"/>
          </a:xfrm>
          <a:prstGeom prst="line">
            <a:avLst/>
          </a:prstGeom>
          <a:ln w="684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Freeform 224"/>
          <p:cNvSpPr/>
          <p:nvPr/>
        </p:nvSpPr>
        <p:spPr>
          <a:xfrm>
            <a:off x="1421280" y="783360"/>
            <a:ext cx="857880" cy="528840"/>
          </a:xfrm>
          <a:custGeom>
            <a:avLst/>
            <a:gdLst/>
            <a:ahLst/>
            <a:cxnLst/>
            <a:rect l="l" t="t" r="r" b="b"/>
            <a:pathLst>
              <a:path w="2385" h="1471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Freeform 225"/>
          <p:cNvSpPr/>
          <p:nvPr/>
        </p:nvSpPr>
        <p:spPr>
          <a:xfrm>
            <a:off x="1421280" y="2422800"/>
            <a:ext cx="857880" cy="528480"/>
          </a:xfrm>
          <a:custGeom>
            <a:avLst/>
            <a:gdLst/>
            <a:ahLst/>
            <a:cxnLst/>
            <a:rect l="l" t="t" r="r" b="b"/>
            <a:pathLst>
              <a:path w="2385" h="1470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Freeform 226"/>
          <p:cNvSpPr/>
          <p:nvPr/>
        </p:nvSpPr>
        <p:spPr>
          <a:xfrm>
            <a:off x="5708880" y="2422800"/>
            <a:ext cx="857520" cy="528480"/>
          </a:xfrm>
          <a:custGeom>
            <a:avLst/>
            <a:gdLst/>
            <a:ahLst/>
            <a:cxnLst/>
            <a:rect l="l" t="t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Freeform 227"/>
          <p:cNvSpPr/>
          <p:nvPr/>
        </p:nvSpPr>
        <p:spPr>
          <a:xfrm>
            <a:off x="5708880" y="4061520"/>
            <a:ext cx="857520" cy="528480"/>
          </a:xfrm>
          <a:custGeom>
            <a:avLst/>
            <a:gdLst/>
            <a:ahLst/>
            <a:cxnLst/>
            <a:rect l="l" t="t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Freeform 228"/>
          <p:cNvSpPr/>
          <p:nvPr/>
        </p:nvSpPr>
        <p:spPr>
          <a:xfrm>
            <a:off x="1352520" y="720000"/>
            <a:ext cx="857520" cy="528480"/>
          </a:xfrm>
          <a:custGeom>
            <a:avLst/>
            <a:gdLst/>
            <a:ahLst/>
            <a:cxnLst/>
            <a:rect l="l" t="t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Freeform 229"/>
          <p:cNvSpPr/>
          <p:nvPr/>
        </p:nvSpPr>
        <p:spPr>
          <a:xfrm>
            <a:off x="1352520" y="2359080"/>
            <a:ext cx="857520" cy="528840"/>
          </a:xfrm>
          <a:custGeom>
            <a:avLst/>
            <a:gdLst/>
            <a:ahLst/>
            <a:cxnLst/>
            <a:rect l="l" t="t" r="r" b="b"/>
            <a:pathLst>
              <a:path w="2384" h="1471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Freeform 230"/>
          <p:cNvSpPr/>
          <p:nvPr/>
        </p:nvSpPr>
        <p:spPr>
          <a:xfrm>
            <a:off x="5639760" y="2359080"/>
            <a:ext cx="857880" cy="528840"/>
          </a:xfrm>
          <a:custGeom>
            <a:avLst/>
            <a:gdLst/>
            <a:ahLst/>
            <a:cxnLst/>
            <a:rect l="l" t="t" r="r" b="b"/>
            <a:pathLst>
              <a:path w="2385" h="1471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Freeform 231"/>
          <p:cNvSpPr/>
          <p:nvPr/>
        </p:nvSpPr>
        <p:spPr>
          <a:xfrm>
            <a:off x="5639760" y="3998160"/>
            <a:ext cx="857880" cy="528480"/>
          </a:xfrm>
          <a:custGeom>
            <a:avLst/>
            <a:gdLst/>
            <a:ahLst/>
            <a:cxnLst/>
            <a:rect l="l" t="t" r="r" b="b"/>
            <a:pathLst>
              <a:path w="2385" h="1470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Freeform 232"/>
          <p:cNvSpPr/>
          <p:nvPr/>
        </p:nvSpPr>
        <p:spPr>
          <a:xfrm>
            <a:off x="1606320" y="820440"/>
            <a:ext cx="173880" cy="327600"/>
          </a:xfrm>
          <a:custGeom>
            <a:avLst/>
            <a:gdLst/>
            <a:ahLst/>
            <a:cxnLst/>
            <a:rect l="l" t="t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Freeform 233"/>
          <p:cNvSpPr/>
          <p:nvPr/>
        </p:nvSpPr>
        <p:spPr>
          <a:xfrm>
            <a:off x="1818720" y="825480"/>
            <a:ext cx="137160" cy="318240"/>
          </a:xfrm>
          <a:custGeom>
            <a:avLst/>
            <a:gdLst/>
            <a:ahLst/>
            <a:cxnLst/>
            <a:rect l="l" t="t" r="r" b="b"/>
            <a:pathLst>
              <a:path w="383" h="886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Freeform 234"/>
          <p:cNvSpPr/>
          <p:nvPr/>
        </p:nvSpPr>
        <p:spPr>
          <a:xfrm>
            <a:off x="1606320" y="2459880"/>
            <a:ext cx="173880" cy="327600"/>
          </a:xfrm>
          <a:custGeom>
            <a:avLst/>
            <a:gdLst/>
            <a:ahLst/>
            <a:cxnLst/>
            <a:rect l="l" t="t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Freeform 235"/>
          <p:cNvSpPr/>
          <p:nvPr/>
        </p:nvSpPr>
        <p:spPr>
          <a:xfrm>
            <a:off x="1810800" y="2460240"/>
            <a:ext cx="173520" cy="322920"/>
          </a:xfrm>
          <a:custGeom>
            <a:avLst/>
            <a:gdLst/>
            <a:ahLst/>
            <a:cxnLst/>
            <a:rect l="l" t="t" r="r" b="b"/>
            <a:pathLst>
              <a:path w="484" h="899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Freeform 236"/>
          <p:cNvSpPr/>
          <p:nvPr/>
        </p:nvSpPr>
        <p:spPr>
          <a:xfrm>
            <a:off x="5879520" y="2459880"/>
            <a:ext cx="173880" cy="327600"/>
          </a:xfrm>
          <a:custGeom>
            <a:avLst/>
            <a:gdLst/>
            <a:ahLst/>
            <a:cxnLst/>
            <a:rect l="l" t="t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Freeform 237"/>
          <p:cNvSpPr/>
          <p:nvPr/>
        </p:nvSpPr>
        <p:spPr>
          <a:xfrm>
            <a:off x="6084360" y="2460240"/>
            <a:ext cx="172800" cy="327240"/>
          </a:xfrm>
          <a:custGeom>
            <a:avLst/>
            <a:gdLst/>
            <a:ahLst/>
            <a:cxnLst/>
            <a:rect l="l" t="t" r="r" b="b"/>
            <a:pathLst>
              <a:path w="482" h="911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Freeform 238"/>
          <p:cNvSpPr/>
          <p:nvPr/>
        </p:nvSpPr>
        <p:spPr>
          <a:xfrm>
            <a:off x="5879520" y="4098600"/>
            <a:ext cx="173880" cy="327600"/>
          </a:xfrm>
          <a:custGeom>
            <a:avLst/>
            <a:gdLst/>
            <a:ahLst/>
            <a:cxnLst/>
            <a:rect l="l" t="t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Freeform 239"/>
          <p:cNvSpPr/>
          <p:nvPr/>
        </p:nvSpPr>
        <p:spPr>
          <a:xfrm>
            <a:off x="6078600" y="4103640"/>
            <a:ext cx="191520" cy="318240"/>
          </a:xfrm>
          <a:custGeom>
            <a:avLst/>
            <a:gdLst/>
            <a:ahLst/>
            <a:cxnLst/>
            <a:rect l="l" t="t" r="r" b="b"/>
            <a:pathLst>
              <a:path w="534" h="886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Straight Connector 240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Straight Connector 241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Freeform 242"/>
          <p:cNvSpPr/>
          <p:nvPr/>
        </p:nvSpPr>
        <p:spPr>
          <a:xfrm>
            <a:off x="4304520" y="4309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Freeform 243"/>
          <p:cNvSpPr/>
          <p:nvPr/>
        </p:nvSpPr>
        <p:spPr>
          <a:xfrm>
            <a:off x="4304520" y="4309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Freeform 244"/>
          <p:cNvSpPr/>
          <p:nvPr/>
        </p:nvSpPr>
        <p:spPr>
          <a:xfrm>
            <a:off x="6459840" y="1847160"/>
            <a:ext cx="167760" cy="180000"/>
          </a:xfrm>
          <a:custGeom>
            <a:avLst/>
            <a:gdLst/>
            <a:ahLst/>
            <a:cxnLst/>
            <a:rect l="l" t="t" r="r" b="b"/>
            <a:pathLst>
              <a:path w="468" h="502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w="468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Straight Connector 245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w="5616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Straight Connector 246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w="5616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Freeform 285"/>
          <p:cNvSpPr/>
          <p:nvPr/>
        </p:nvSpPr>
        <p:spPr>
          <a:xfrm>
            <a:off x="0" y="179280"/>
            <a:ext cx="4149720" cy="416880"/>
          </a:xfrm>
          <a:custGeom>
            <a:avLst/>
            <a:gdLst/>
            <a:ahLst/>
            <a:cxnLst/>
            <a:rect l="l" t="t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Freeform 286"/>
          <p:cNvSpPr/>
          <p:nvPr/>
        </p:nvSpPr>
        <p:spPr>
          <a:xfrm>
            <a:off x="788040" y="1495800"/>
            <a:ext cx="8495280" cy="3646080"/>
          </a:xfrm>
          <a:custGeom>
            <a:avLst/>
            <a:gdLst/>
            <a:ahLst/>
            <a:cxnLst/>
            <a:rect l="l" t="t" r="r" b="b"/>
            <a:pathLst>
              <a:path w="23600" h="10130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Freeform 287"/>
          <p:cNvSpPr/>
          <p:nvPr/>
        </p:nvSpPr>
        <p:spPr>
          <a:xfrm>
            <a:off x="225720" y="237600"/>
            <a:ext cx="356400" cy="429120"/>
          </a:xfrm>
          <a:custGeom>
            <a:avLst/>
            <a:gdLst/>
            <a:ahLst/>
            <a:cxnLst/>
            <a:rect l="l" t="t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Freeform 288"/>
          <p:cNvSpPr/>
          <p:nvPr/>
        </p:nvSpPr>
        <p:spPr>
          <a:xfrm>
            <a:off x="320400" y="667080"/>
            <a:ext cx="167040" cy="41760"/>
          </a:xfrm>
          <a:custGeom>
            <a:avLst/>
            <a:gdLst/>
            <a:ahLst/>
            <a:cxnLst/>
            <a:rect l="l" t="t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Freeform 289"/>
          <p:cNvSpPr/>
          <p:nvPr/>
        </p:nvSpPr>
        <p:spPr>
          <a:xfrm>
            <a:off x="336600" y="708480"/>
            <a:ext cx="134640" cy="41400"/>
          </a:xfrm>
          <a:custGeom>
            <a:avLst/>
            <a:gdLst/>
            <a:ahLst/>
            <a:cxnLst/>
            <a:rect l="l" t="t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Freeform 290"/>
          <p:cNvSpPr/>
          <p:nvPr/>
        </p:nvSpPr>
        <p:spPr>
          <a:xfrm>
            <a:off x="323280" y="356040"/>
            <a:ext cx="163080" cy="310680"/>
          </a:xfrm>
          <a:custGeom>
            <a:avLst/>
            <a:gdLst/>
            <a:ahLst/>
            <a:cxnLst/>
            <a:rect l="l" t="t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Straight Connector 291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Straight Connector 292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Straight Connector 293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Straight Connector 294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Straight Connector 295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Freeform 296"/>
          <p:cNvSpPr/>
          <p:nvPr/>
        </p:nvSpPr>
        <p:spPr>
          <a:xfrm>
            <a:off x="212400" y="217080"/>
            <a:ext cx="356760" cy="429480"/>
          </a:xfrm>
          <a:custGeom>
            <a:avLst/>
            <a:gdLst/>
            <a:ahLst/>
            <a:cxnLst/>
            <a:rect l="l" t="t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Freeform 297"/>
          <p:cNvSpPr/>
          <p:nvPr/>
        </p:nvSpPr>
        <p:spPr>
          <a:xfrm>
            <a:off x="307080" y="646920"/>
            <a:ext cx="167400" cy="41400"/>
          </a:xfrm>
          <a:custGeom>
            <a:avLst/>
            <a:gdLst/>
            <a:ahLst/>
            <a:cxnLst/>
            <a:rect l="l" t="t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Freeform 298"/>
          <p:cNvSpPr/>
          <p:nvPr/>
        </p:nvSpPr>
        <p:spPr>
          <a:xfrm>
            <a:off x="323280" y="687960"/>
            <a:ext cx="135000" cy="41760"/>
          </a:xfrm>
          <a:custGeom>
            <a:avLst/>
            <a:gdLst/>
            <a:ahLst/>
            <a:cxnLst/>
            <a:rect l="l" t="t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Freeform 299"/>
          <p:cNvSpPr/>
          <p:nvPr/>
        </p:nvSpPr>
        <p:spPr>
          <a:xfrm>
            <a:off x="309960" y="335520"/>
            <a:ext cx="163440" cy="311040"/>
          </a:xfrm>
          <a:custGeom>
            <a:avLst/>
            <a:gdLst/>
            <a:ahLst/>
            <a:cxnLst/>
            <a:rect l="l" t="t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Straight Connector 300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Straight Connector 301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Straight Connector 302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Straight Connector 303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Straight Connector 304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343"/>
          <p:cNvSpPr/>
          <p:nvPr/>
        </p:nvSpPr>
        <p:spPr>
          <a:xfrm>
            <a:off x="0" y="179280"/>
            <a:ext cx="4149720" cy="416880"/>
          </a:xfrm>
          <a:custGeom>
            <a:avLst/>
            <a:gdLst/>
            <a:ahLst/>
            <a:cxnLst/>
            <a:rect l="l" t="t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Freeform 344"/>
          <p:cNvSpPr/>
          <p:nvPr/>
        </p:nvSpPr>
        <p:spPr>
          <a:xfrm>
            <a:off x="8018280" y="3637080"/>
            <a:ext cx="1354680" cy="1630080"/>
          </a:xfrm>
          <a:custGeom>
            <a:avLst/>
            <a:gdLst/>
            <a:ahLst/>
            <a:cxnLst/>
            <a:rect l="l" t="t" r="r" b="b"/>
            <a:pathLst>
              <a:path w="3765" h="4530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w="68040" cap="sq">
            <a:solidFill>
              <a:srgbClr val="F2C02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Freeform 345"/>
          <p:cNvSpPr/>
          <p:nvPr/>
        </p:nvSpPr>
        <p:spPr>
          <a:xfrm>
            <a:off x="8377560" y="5267520"/>
            <a:ext cx="635760" cy="158760"/>
          </a:xfrm>
          <a:custGeom>
            <a:avLst/>
            <a:gdLst/>
            <a:ahLst/>
            <a:cxnLst/>
            <a:rect l="l" t="t" r="r" b="b"/>
            <a:pathLst>
              <a:path w="1768" h="443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Freeform 346"/>
          <p:cNvSpPr/>
          <p:nvPr/>
        </p:nvSpPr>
        <p:spPr>
          <a:xfrm>
            <a:off x="8439120" y="5424480"/>
            <a:ext cx="513000" cy="158400"/>
          </a:xfrm>
          <a:custGeom>
            <a:avLst/>
            <a:gdLst/>
            <a:ahLst/>
            <a:cxnLst/>
            <a:rect l="l" t="t" r="r" b="b"/>
            <a:pathLst>
              <a:path w="1427" h="442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Freeform 347"/>
          <p:cNvSpPr/>
          <p:nvPr/>
        </p:nvSpPr>
        <p:spPr>
          <a:xfrm>
            <a:off x="8388720" y="4087440"/>
            <a:ext cx="620640" cy="1180080"/>
          </a:xfrm>
          <a:custGeom>
            <a:avLst/>
            <a:gdLst/>
            <a:ahLst/>
            <a:cxnLst/>
            <a:rect l="l" t="t" r="r" b="b"/>
            <a:pathLst>
              <a:path w="1726" h="3280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Straight Connector 348"/>
          <p:cNvSpPr/>
          <p:nvPr/>
        </p:nvSpPr>
        <p:spPr>
          <a:xfrm>
            <a:off x="8695800" y="3038040"/>
            <a:ext cx="360" cy="23220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Straight Connector 349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Straight Connector 350"/>
          <p:cNvSpPr/>
          <p:nvPr/>
        </p:nvSpPr>
        <p:spPr>
          <a:xfrm flipH="1">
            <a:off x="9684720" y="4273200"/>
            <a:ext cx="232560" cy="3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Straight Connector 351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Straight Connector 352"/>
          <p:cNvSpPr/>
          <p:nvPr/>
        </p:nvSpPr>
        <p:spPr>
          <a:xfrm>
            <a:off x="7474320" y="4273200"/>
            <a:ext cx="232560" cy="3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Straight Connector 353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w="6768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Straight Connector 354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w="6768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Freeform 355"/>
          <p:cNvSpPr/>
          <p:nvPr/>
        </p:nvSpPr>
        <p:spPr>
          <a:xfrm>
            <a:off x="3875040" y="3873240"/>
            <a:ext cx="189720" cy="189720"/>
          </a:xfrm>
          <a:custGeom>
            <a:avLst/>
            <a:gdLst/>
            <a:ahLst/>
            <a:cxnLst/>
            <a:rect l="l" t="t" r="r" b="b"/>
            <a:pathLst>
              <a:path w="529" h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Freeform 356"/>
          <p:cNvSpPr/>
          <p:nvPr/>
        </p:nvSpPr>
        <p:spPr>
          <a:xfrm>
            <a:off x="3875040" y="3873240"/>
            <a:ext cx="189720" cy="189720"/>
          </a:xfrm>
          <a:custGeom>
            <a:avLst/>
            <a:gdLst/>
            <a:ahLst/>
            <a:cxnLst/>
            <a:rect l="l" t="t" r="r" b="b"/>
            <a:pathLst>
              <a:path w="529" h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w="4572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Freeform 357"/>
          <p:cNvSpPr/>
          <p:nvPr/>
        </p:nvSpPr>
        <p:spPr>
          <a:xfrm>
            <a:off x="6381720" y="2107440"/>
            <a:ext cx="167040" cy="180000"/>
          </a:xfrm>
          <a:custGeom>
            <a:avLst/>
            <a:gdLst/>
            <a:ahLst/>
            <a:cxnLst/>
            <a:rect l="l" t="t" r="r" b="b"/>
            <a:pathLst>
              <a:path w="466" h="502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w="464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Straight Connector 358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w="5616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Straight Connector 359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w="5616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Freeform 360"/>
          <p:cNvSpPr/>
          <p:nvPr/>
        </p:nvSpPr>
        <p:spPr>
          <a:xfrm>
            <a:off x="562320" y="4888800"/>
            <a:ext cx="167040" cy="180000"/>
          </a:xfrm>
          <a:custGeom>
            <a:avLst/>
            <a:gdLst/>
            <a:ahLst/>
            <a:cxnLst/>
            <a:rect l="l" t="t" r="r" b="b"/>
            <a:pathLst>
              <a:path w="466" h="502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w="464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Freeform 361"/>
          <p:cNvSpPr/>
          <p:nvPr/>
        </p:nvSpPr>
        <p:spPr>
          <a:xfrm>
            <a:off x="225720" y="237600"/>
            <a:ext cx="356400" cy="429120"/>
          </a:xfrm>
          <a:custGeom>
            <a:avLst/>
            <a:gdLst/>
            <a:ahLst/>
            <a:cxnLst/>
            <a:rect l="l" t="t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Freeform 362"/>
          <p:cNvSpPr/>
          <p:nvPr/>
        </p:nvSpPr>
        <p:spPr>
          <a:xfrm>
            <a:off x="320400" y="667080"/>
            <a:ext cx="167040" cy="41760"/>
          </a:xfrm>
          <a:custGeom>
            <a:avLst/>
            <a:gdLst/>
            <a:ahLst/>
            <a:cxnLst/>
            <a:rect l="l" t="t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Freeform 363"/>
          <p:cNvSpPr/>
          <p:nvPr/>
        </p:nvSpPr>
        <p:spPr>
          <a:xfrm>
            <a:off x="336600" y="708480"/>
            <a:ext cx="134640" cy="41400"/>
          </a:xfrm>
          <a:custGeom>
            <a:avLst/>
            <a:gdLst/>
            <a:ahLst/>
            <a:cxnLst/>
            <a:rect l="l" t="t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Freeform 364"/>
          <p:cNvSpPr/>
          <p:nvPr/>
        </p:nvSpPr>
        <p:spPr>
          <a:xfrm>
            <a:off x="323280" y="356040"/>
            <a:ext cx="163080" cy="310680"/>
          </a:xfrm>
          <a:custGeom>
            <a:avLst/>
            <a:gdLst/>
            <a:ahLst/>
            <a:cxnLst/>
            <a:rect l="l" t="t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Straight Connector 365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Straight Connector 366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Straight Connector 367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Straight Connector 368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Straight Connector 369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Freeform 370"/>
          <p:cNvSpPr/>
          <p:nvPr/>
        </p:nvSpPr>
        <p:spPr>
          <a:xfrm>
            <a:off x="212400" y="217080"/>
            <a:ext cx="356760" cy="429480"/>
          </a:xfrm>
          <a:custGeom>
            <a:avLst/>
            <a:gdLst/>
            <a:ahLst/>
            <a:cxnLst/>
            <a:rect l="l" t="t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Freeform 371"/>
          <p:cNvSpPr/>
          <p:nvPr/>
        </p:nvSpPr>
        <p:spPr>
          <a:xfrm>
            <a:off x="307080" y="646920"/>
            <a:ext cx="167400" cy="41400"/>
          </a:xfrm>
          <a:custGeom>
            <a:avLst/>
            <a:gdLst/>
            <a:ahLst/>
            <a:cxnLst/>
            <a:rect l="l" t="t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Freeform 372"/>
          <p:cNvSpPr/>
          <p:nvPr/>
        </p:nvSpPr>
        <p:spPr>
          <a:xfrm>
            <a:off x="323280" y="687960"/>
            <a:ext cx="135000" cy="41760"/>
          </a:xfrm>
          <a:custGeom>
            <a:avLst/>
            <a:gdLst/>
            <a:ahLst/>
            <a:cxnLst/>
            <a:rect l="l" t="t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Freeform 373"/>
          <p:cNvSpPr/>
          <p:nvPr/>
        </p:nvSpPr>
        <p:spPr>
          <a:xfrm>
            <a:off x="309960" y="335520"/>
            <a:ext cx="163440" cy="311040"/>
          </a:xfrm>
          <a:custGeom>
            <a:avLst/>
            <a:gdLst/>
            <a:ahLst/>
            <a:cxnLst/>
            <a:rect l="l" t="t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Straight Connector 374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Straight Connector 375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Straight Connector 376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Straight Connector 377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Straight Connector 378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Freeform 417"/>
          <p:cNvSpPr/>
          <p:nvPr/>
        </p:nvSpPr>
        <p:spPr>
          <a:xfrm>
            <a:off x="0" y="179280"/>
            <a:ext cx="4149720" cy="416880"/>
          </a:xfrm>
          <a:custGeom>
            <a:avLst/>
            <a:gdLst/>
            <a:ahLst/>
            <a:cxnLst/>
            <a:rect l="l" t="t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Straight Connector 418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Straight Connector 419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Freeform 420"/>
          <p:cNvSpPr/>
          <p:nvPr/>
        </p:nvSpPr>
        <p:spPr>
          <a:xfrm>
            <a:off x="5675400" y="1268280"/>
            <a:ext cx="167400" cy="180720"/>
          </a:xfrm>
          <a:custGeom>
            <a:avLst/>
            <a:gdLst/>
            <a:ahLst/>
            <a:cxnLst/>
            <a:rect l="l" t="t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Freeform 421"/>
          <p:cNvSpPr/>
          <p:nvPr/>
        </p:nvSpPr>
        <p:spPr>
          <a:xfrm>
            <a:off x="7669440" y="445248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Freeform 422"/>
          <p:cNvSpPr/>
          <p:nvPr/>
        </p:nvSpPr>
        <p:spPr>
          <a:xfrm>
            <a:off x="7669440" y="445248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Straight Connector 423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Straight Connector 424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w="6804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Freeform 425"/>
          <p:cNvSpPr/>
          <p:nvPr/>
        </p:nvSpPr>
        <p:spPr>
          <a:xfrm>
            <a:off x="152640" y="111204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Freeform 426"/>
          <p:cNvSpPr/>
          <p:nvPr/>
        </p:nvSpPr>
        <p:spPr>
          <a:xfrm>
            <a:off x="152640" y="111204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Freeform 427"/>
          <p:cNvSpPr/>
          <p:nvPr/>
        </p:nvSpPr>
        <p:spPr>
          <a:xfrm>
            <a:off x="225720" y="237600"/>
            <a:ext cx="356400" cy="429120"/>
          </a:xfrm>
          <a:custGeom>
            <a:avLst/>
            <a:gdLst/>
            <a:ahLst/>
            <a:cxnLst/>
            <a:rect l="l" t="t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Freeform 428"/>
          <p:cNvSpPr/>
          <p:nvPr/>
        </p:nvSpPr>
        <p:spPr>
          <a:xfrm>
            <a:off x="320400" y="667080"/>
            <a:ext cx="167040" cy="41760"/>
          </a:xfrm>
          <a:custGeom>
            <a:avLst/>
            <a:gdLst/>
            <a:ahLst/>
            <a:cxnLst/>
            <a:rect l="l" t="t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Freeform 429"/>
          <p:cNvSpPr/>
          <p:nvPr/>
        </p:nvSpPr>
        <p:spPr>
          <a:xfrm>
            <a:off x="336600" y="708480"/>
            <a:ext cx="134640" cy="41400"/>
          </a:xfrm>
          <a:custGeom>
            <a:avLst/>
            <a:gdLst/>
            <a:ahLst/>
            <a:cxnLst/>
            <a:rect l="l" t="t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Freeform 430"/>
          <p:cNvSpPr/>
          <p:nvPr/>
        </p:nvSpPr>
        <p:spPr>
          <a:xfrm>
            <a:off x="323280" y="356040"/>
            <a:ext cx="163080" cy="310680"/>
          </a:xfrm>
          <a:custGeom>
            <a:avLst/>
            <a:gdLst/>
            <a:ahLst/>
            <a:cxnLst/>
            <a:rect l="l" t="t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Straight Connector 431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Straight Connector 432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Straight Connector 433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Straight Connector 434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Straight Connector 435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Freeform 436"/>
          <p:cNvSpPr/>
          <p:nvPr/>
        </p:nvSpPr>
        <p:spPr>
          <a:xfrm>
            <a:off x="212400" y="217080"/>
            <a:ext cx="356760" cy="429480"/>
          </a:xfrm>
          <a:custGeom>
            <a:avLst/>
            <a:gdLst/>
            <a:ahLst/>
            <a:cxnLst/>
            <a:rect l="l" t="t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Freeform 437"/>
          <p:cNvSpPr/>
          <p:nvPr/>
        </p:nvSpPr>
        <p:spPr>
          <a:xfrm>
            <a:off x="307080" y="646920"/>
            <a:ext cx="167400" cy="41400"/>
          </a:xfrm>
          <a:custGeom>
            <a:avLst/>
            <a:gdLst/>
            <a:ahLst/>
            <a:cxnLst/>
            <a:rect l="l" t="t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Freeform 438"/>
          <p:cNvSpPr/>
          <p:nvPr/>
        </p:nvSpPr>
        <p:spPr>
          <a:xfrm>
            <a:off x="323280" y="687960"/>
            <a:ext cx="135000" cy="41760"/>
          </a:xfrm>
          <a:custGeom>
            <a:avLst/>
            <a:gdLst/>
            <a:ahLst/>
            <a:cxnLst/>
            <a:rect l="l" t="t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Freeform 439"/>
          <p:cNvSpPr/>
          <p:nvPr/>
        </p:nvSpPr>
        <p:spPr>
          <a:xfrm>
            <a:off x="309960" y="335520"/>
            <a:ext cx="163440" cy="311040"/>
          </a:xfrm>
          <a:custGeom>
            <a:avLst/>
            <a:gdLst/>
            <a:ahLst/>
            <a:cxnLst/>
            <a:rect l="l" t="t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Straight Connector 440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Straight Connector 441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Straight Connector 442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Straight Connector 443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Straight Connector 444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0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Freeform 483"/>
          <p:cNvSpPr/>
          <p:nvPr/>
        </p:nvSpPr>
        <p:spPr>
          <a:xfrm>
            <a:off x="1192680" y="284652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Straight Connector 484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Straight Connector 485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Freeform 486"/>
          <p:cNvSpPr/>
          <p:nvPr/>
        </p:nvSpPr>
        <p:spPr>
          <a:xfrm>
            <a:off x="8077680" y="5246640"/>
            <a:ext cx="167760" cy="180720"/>
          </a:xfrm>
          <a:custGeom>
            <a:avLst/>
            <a:gdLst/>
            <a:ahLst/>
            <a:cxnLst/>
            <a:rect l="l" t="t" r="r" b="b"/>
            <a:pathLst>
              <a:path w="468" h="504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Freeform 487"/>
          <p:cNvSpPr/>
          <p:nvPr/>
        </p:nvSpPr>
        <p:spPr>
          <a:xfrm>
            <a:off x="662760" y="1063800"/>
            <a:ext cx="167760" cy="180360"/>
          </a:xfrm>
          <a:custGeom>
            <a:avLst/>
            <a:gdLst/>
            <a:ahLst/>
            <a:cxnLst/>
            <a:rect l="l" t="t" r="r" b="b"/>
            <a:pathLst>
              <a:path w="468" h="503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Freeform 488"/>
          <p:cNvSpPr/>
          <p:nvPr/>
        </p:nvSpPr>
        <p:spPr>
          <a:xfrm>
            <a:off x="9468000" y="296640"/>
            <a:ext cx="180000" cy="169920"/>
          </a:xfrm>
          <a:custGeom>
            <a:avLst/>
            <a:gdLst/>
            <a:ahLst/>
            <a:cxnLst/>
            <a:rect l="l" t="t" r="r" b="b"/>
            <a:pathLst>
              <a:path w="502" h="474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Straight Connector 489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Straight Connector 490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Freeform 491"/>
          <p:cNvSpPr/>
          <p:nvPr/>
        </p:nvSpPr>
        <p:spPr>
          <a:xfrm>
            <a:off x="7131240" y="648720"/>
            <a:ext cx="190440" cy="190440"/>
          </a:xfrm>
          <a:custGeom>
            <a:avLst/>
            <a:gdLst/>
            <a:ahLst/>
            <a:cxnLst/>
            <a:rect l="l" t="t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Freeform 492"/>
          <p:cNvSpPr/>
          <p:nvPr/>
        </p:nvSpPr>
        <p:spPr>
          <a:xfrm>
            <a:off x="225720" y="237600"/>
            <a:ext cx="356400" cy="429120"/>
          </a:xfrm>
          <a:custGeom>
            <a:avLst/>
            <a:gdLst/>
            <a:ahLst/>
            <a:cxnLst/>
            <a:rect l="l" t="t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Freeform 493"/>
          <p:cNvSpPr/>
          <p:nvPr/>
        </p:nvSpPr>
        <p:spPr>
          <a:xfrm>
            <a:off x="320400" y="667080"/>
            <a:ext cx="167040" cy="41760"/>
          </a:xfrm>
          <a:custGeom>
            <a:avLst/>
            <a:gdLst/>
            <a:ahLst/>
            <a:cxnLst/>
            <a:rect l="l" t="t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Freeform 494"/>
          <p:cNvSpPr/>
          <p:nvPr/>
        </p:nvSpPr>
        <p:spPr>
          <a:xfrm>
            <a:off x="336600" y="708480"/>
            <a:ext cx="134640" cy="41400"/>
          </a:xfrm>
          <a:custGeom>
            <a:avLst/>
            <a:gdLst/>
            <a:ahLst/>
            <a:cxnLst/>
            <a:rect l="l" t="t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Freeform 495"/>
          <p:cNvSpPr/>
          <p:nvPr/>
        </p:nvSpPr>
        <p:spPr>
          <a:xfrm>
            <a:off x="323280" y="356040"/>
            <a:ext cx="163080" cy="310680"/>
          </a:xfrm>
          <a:custGeom>
            <a:avLst/>
            <a:gdLst/>
            <a:ahLst/>
            <a:cxnLst/>
            <a:rect l="l" t="t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Straight Connector 496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Straight Connector 497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Straight Connector 498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Straight Connector 499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Straight Connector 500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w="28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Freeform 501"/>
          <p:cNvSpPr/>
          <p:nvPr/>
        </p:nvSpPr>
        <p:spPr>
          <a:xfrm>
            <a:off x="212400" y="217080"/>
            <a:ext cx="356760" cy="429480"/>
          </a:xfrm>
          <a:custGeom>
            <a:avLst/>
            <a:gdLst/>
            <a:ahLst/>
            <a:cxnLst/>
            <a:rect l="l" t="t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w="2880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Freeform 502"/>
          <p:cNvSpPr/>
          <p:nvPr/>
        </p:nvSpPr>
        <p:spPr>
          <a:xfrm>
            <a:off x="307080" y="646920"/>
            <a:ext cx="167400" cy="41400"/>
          </a:xfrm>
          <a:custGeom>
            <a:avLst/>
            <a:gdLst/>
            <a:ahLst/>
            <a:cxnLst/>
            <a:rect l="l" t="t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Freeform 503"/>
          <p:cNvSpPr/>
          <p:nvPr/>
        </p:nvSpPr>
        <p:spPr>
          <a:xfrm>
            <a:off x="323280" y="687960"/>
            <a:ext cx="135000" cy="41760"/>
          </a:xfrm>
          <a:custGeom>
            <a:avLst/>
            <a:gdLst/>
            <a:ahLst/>
            <a:cxnLst/>
            <a:rect l="l" t="t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Freeform 504"/>
          <p:cNvSpPr/>
          <p:nvPr/>
        </p:nvSpPr>
        <p:spPr>
          <a:xfrm>
            <a:off x="309960" y="335520"/>
            <a:ext cx="163440" cy="311040"/>
          </a:xfrm>
          <a:custGeom>
            <a:avLst/>
            <a:gdLst/>
            <a:ahLst/>
            <a:cxnLst/>
            <a:rect l="l" t="t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Straight Connector 505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Straight Connector 506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Straight Connector 507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Straight Connector 508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Straight Connector 509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w="2880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Freeform 548"/>
          <p:cNvSpPr/>
          <p:nvPr/>
        </p:nvSpPr>
        <p:spPr>
          <a:xfrm>
            <a:off x="571680" y="261360"/>
            <a:ext cx="8935560" cy="5146200"/>
          </a:xfrm>
          <a:custGeom>
            <a:avLst/>
            <a:gdLst/>
            <a:ahLst/>
            <a:cxnLst/>
            <a:rect l="l" t="t" r="r" b="b"/>
            <a:pathLst>
              <a:path w="24823" h="14297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Freeform 549"/>
          <p:cNvSpPr/>
          <p:nvPr/>
        </p:nvSpPr>
        <p:spPr>
          <a:xfrm>
            <a:off x="1888200" y="1732320"/>
            <a:ext cx="1409400" cy="1697400"/>
          </a:xfrm>
          <a:custGeom>
            <a:avLst/>
            <a:gdLst/>
            <a:ahLst/>
            <a:cxnLst/>
            <a:rect l="l" t="t" r="r" b="b"/>
            <a:pathLst>
              <a:path w="3917" h="47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w="7092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Freeform 550"/>
          <p:cNvSpPr/>
          <p:nvPr/>
        </p:nvSpPr>
        <p:spPr>
          <a:xfrm>
            <a:off x="2262240" y="3429720"/>
            <a:ext cx="661320" cy="164880"/>
          </a:xfrm>
          <a:custGeom>
            <a:avLst/>
            <a:gdLst/>
            <a:ahLst/>
            <a:cxnLst/>
            <a:rect l="l" t="t" r="r" b="b"/>
            <a:pathLst>
              <a:path w="1839" h="460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w="709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Freeform 551"/>
          <p:cNvSpPr/>
          <p:nvPr/>
        </p:nvSpPr>
        <p:spPr>
          <a:xfrm>
            <a:off x="2325960" y="3592800"/>
            <a:ext cx="533520" cy="165240"/>
          </a:xfrm>
          <a:custGeom>
            <a:avLst/>
            <a:gdLst/>
            <a:ahLst/>
            <a:cxnLst/>
            <a:rect l="l" t="t" r="r" b="b"/>
            <a:pathLst>
              <a:path w="1484" h="461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w="709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Freeform 552"/>
          <p:cNvSpPr/>
          <p:nvPr/>
        </p:nvSpPr>
        <p:spPr>
          <a:xfrm>
            <a:off x="2273760" y="2201040"/>
            <a:ext cx="645480" cy="1228680"/>
          </a:xfrm>
          <a:custGeom>
            <a:avLst/>
            <a:gdLst/>
            <a:ahLst/>
            <a:cxnLst/>
            <a:rect l="l" t="t" r="r" b="b"/>
            <a:pathLst>
              <a:path w="1795" h="341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w="709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Straight Connector 553"/>
          <p:cNvSpPr/>
          <p:nvPr/>
        </p:nvSpPr>
        <p:spPr>
          <a:xfrm>
            <a:off x="2593080" y="1108800"/>
            <a:ext cx="360" cy="241920"/>
          </a:xfrm>
          <a:prstGeom prst="line">
            <a:avLst/>
          </a:prstGeom>
          <a:ln w="709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Straight Connector 554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w="709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Straight Connector 555"/>
          <p:cNvSpPr/>
          <p:nvPr/>
        </p:nvSpPr>
        <p:spPr>
          <a:xfrm flipH="1">
            <a:off x="3621960" y="2394720"/>
            <a:ext cx="241560" cy="360"/>
          </a:xfrm>
          <a:prstGeom prst="line">
            <a:avLst/>
          </a:prstGeom>
          <a:ln w="709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Straight Connector 556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w="709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Straight Connector 557"/>
          <p:cNvSpPr/>
          <p:nvPr/>
        </p:nvSpPr>
        <p:spPr>
          <a:xfrm>
            <a:off x="1322280" y="2394720"/>
            <a:ext cx="241920" cy="360"/>
          </a:xfrm>
          <a:prstGeom prst="line">
            <a:avLst/>
          </a:prstGeom>
          <a:ln w="7092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Freeform 558"/>
          <p:cNvSpPr/>
          <p:nvPr/>
        </p:nvSpPr>
        <p:spPr>
          <a:xfrm>
            <a:off x="1862280" y="1703880"/>
            <a:ext cx="1409400" cy="1697400"/>
          </a:xfrm>
          <a:custGeom>
            <a:avLst/>
            <a:gdLst/>
            <a:ahLst/>
            <a:cxnLst/>
            <a:rect l="l" t="t" r="r" b="b"/>
            <a:pathLst>
              <a:path w="3917" h="47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w="7092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Freeform 559"/>
          <p:cNvSpPr/>
          <p:nvPr/>
        </p:nvSpPr>
        <p:spPr>
          <a:xfrm>
            <a:off x="2236320" y="3401280"/>
            <a:ext cx="661320" cy="164880"/>
          </a:xfrm>
          <a:custGeom>
            <a:avLst/>
            <a:gdLst/>
            <a:ahLst/>
            <a:cxnLst/>
            <a:rect l="l" t="t" r="r" b="b"/>
            <a:pathLst>
              <a:path w="1839" h="460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w="709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Freeform 560"/>
          <p:cNvSpPr/>
          <p:nvPr/>
        </p:nvSpPr>
        <p:spPr>
          <a:xfrm>
            <a:off x="2300040" y="3564360"/>
            <a:ext cx="533880" cy="165240"/>
          </a:xfrm>
          <a:custGeom>
            <a:avLst/>
            <a:gdLst/>
            <a:ahLst/>
            <a:cxnLst/>
            <a:rect l="l" t="t" r="r" b="b"/>
            <a:pathLst>
              <a:path w="1485" h="461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w="709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Freeform 561"/>
          <p:cNvSpPr/>
          <p:nvPr/>
        </p:nvSpPr>
        <p:spPr>
          <a:xfrm>
            <a:off x="2247840" y="2172600"/>
            <a:ext cx="645480" cy="1228680"/>
          </a:xfrm>
          <a:custGeom>
            <a:avLst/>
            <a:gdLst/>
            <a:ahLst/>
            <a:cxnLst/>
            <a:rect l="l" t="t" r="r" b="b"/>
            <a:pathLst>
              <a:path w="1795" h="341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w="709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Straight Connector 562"/>
          <p:cNvSpPr/>
          <p:nvPr/>
        </p:nvSpPr>
        <p:spPr>
          <a:xfrm>
            <a:off x="2567160" y="1080360"/>
            <a:ext cx="360" cy="241920"/>
          </a:xfrm>
          <a:prstGeom prst="line">
            <a:avLst/>
          </a:prstGeom>
          <a:ln w="709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Straight Connector 563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w="709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Straight Connector 564"/>
          <p:cNvSpPr/>
          <p:nvPr/>
        </p:nvSpPr>
        <p:spPr>
          <a:xfrm flipH="1">
            <a:off x="3596040" y="2366280"/>
            <a:ext cx="241920" cy="360"/>
          </a:xfrm>
          <a:prstGeom prst="line">
            <a:avLst/>
          </a:prstGeom>
          <a:ln w="709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Straight Connector 565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w="709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Straight Connector 566"/>
          <p:cNvSpPr/>
          <p:nvPr/>
        </p:nvSpPr>
        <p:spPr>
          <a:xfrm>
            <a:off x="1296360" y="2366280"/>
            <a:ext cx="241920" cy="360"/>
          </a:xfrm>
          <a:prstGeom prst="line">
            <a:avLst/>
          </a:prstGeom>
          <a:ln w="7092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Straight Connector 567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w="471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Straight Connector 568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w="471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Straight Connector 569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w="471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Straight Connector 570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w="471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Freeform 571"/>
          <p:cNvSpPr/>
          <p:nvPr/>
        </p:nvSpPr>
        <p:spPr>
          <a:xfrm>
            <a:off x="1798200" y="3458880"/>
            <a:ext cx="167040" cy="186120"/>
          </a:xfrm>
          <a:custGeom>
            <a:avLst/>
            <a:gdLst/>
            <a:ahLst/>
            <a:cxnLst/>
            <a:rect l="l" t="t" r="r" b="b"/>
            <a:pathLst>
              <a:path w="466" h="519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Freeform 572"/>
          <p:cNvSpPr/>
          <p:nvPr/>
        </p:nvSpPr>
        <p:spPr>
          <a:xfrm>
            <a:off x="3641760" y="2671560"/>
            <a:ext cx="168840" cy="183240"/>
          </a:xfrm>
          <a:custGeom>
            <a:avLst/>
            <a:gdLst/>
            <a:ahLst/>
            <a:cxnLst/>
            <a:rect l="l" t="t" r="r" b="b"/>
            <a:pathLst>
              <a:path w="471" h="511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Freeform 573"/>
          <p:cNvSpPr/>
          <p:nvPr/>
        </p:nvSpPr>
        <p:spPr>
          <a:xfrm>
            <a:off x="1088640" y="1644840"/>
            <a:ext cx="187560" cy="165240"/>
          </a:xfrm>
          <a:custGeom>
            <a:avLst/>
            <a:gdLst/>
            <a:ahLst/>
            <a:cxnLst/>
            <a:rect l="l" t="t" r="r" b="b"/>
            <a:pathLst>
              <a:path w="523" h="461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Freeform 574"/>
          <p:cNvSpPr/>
          <p:nvPr/>
        </p:nvSpPr>
        <p:spPr>
          <a:xfrm>
            <a:off x="3659760" y="1647360"/>
            <a:ext cx="195120" cy="195480"/>
          </a:xfrm>
          <a:custGeom>
            <a:avLst/>
            <a:gdLst/>
            <a:ahLst/>
            <a:cxnLst/>
            <a:rect l="l" t="t" r="r" b="b"/>
            <a:pathLst>
              <a:path w="544" h="545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Straight Connector 575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Straight Connector 576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Straight Connector 577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Straight Connector 578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Straight Connector 579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w="882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Freeform 580"/>
          <p:cNvSpPr/>
          <p:nvPr/>
        </p:nvSpPr>
        <p:spPr>
          <a:xfrm>
            <a:off x="1951200" y="4389480"/>
            <a:ext cx="167760" cy="180720"/>
          </a:xfrm>
          <a:custGeom>
            <a:avLst/>
            <a:gdLst/>
            <a:ahLst/>
            <a:cxnLst/>
            <a:rect l="l" t="t" r="r" b="b"/>
            <a:pathLst>
              <a:path w="468" h="504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Straight Connector 581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Straight Connector 582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w="6804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Freeform 583"/>
          <p:cNvSpPr/>
          <p:nvPr/>
        </p:nvSpPr>
        <p:spPr>
          <a:xfrm>
            <a:off x="7007400" y="2572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Freeform 622"/>
          <p:cNvSpPr/>
          <p:nvPr/>
        </p:nvSpPr>
        <p:spPr>
          <a:xfrm>
            <a:off x="4972320" y="3486600"/>
            <a:ext cx="2047680" cy="293400"/>
          </a:xfrm>
          <a:custGeom>
            <a:avLst/>
            <a:gdLst/>
            <a:ahLst/>
            <a:cxnLst/>
            <a:rect l="l" t="t" r="r" b="b"/>
            <a:pathLst>
              <a:path w="3689" h="816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Noto Sans"/>
              </a:rPr>
              <a:t>www.dealndone.com </a:t>
            </a:r>
            <a:endParaRPr lang="en-IN" sz="1400" b="1" strike="noStrike" spc="-1">
              <a:latin typeface="Linux Biolinum G"/>
            </a:endParaRPr>
          </a:p>
        </p:txBody>
      </p: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972320" y="2700000"/>
            <a:ext cx="3884760" cy="90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600" b="0" strike="noStrike" spc="-1">
                <a:solidFill>
                  <a:srgbClr val="000000"/>
                </a:solidFill>
                <a:latin typeface="Noto Sans"/>
              </a:rPr>
              <a:t>Deal n Done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624240" y="4882680"/>
            <a:ext cx="4023000" cy="4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400" b="1" i="1" strike="noStrike" spc="-1">
                <a:solidFill>
                  <a:srgbClr val="000000"/>
                </a:solidFill>
                <a:latin typeface="Noto Sans"/>
              </a:rPr>
              <a:t>Just one visit and get your dream car</a:t>
            </a:r>
            <a:endParaRPr lang="en-IN" sz="1400" b="1" strike="noStrike" spc="-1">
              <a:latin typeface="Linux Biolinum 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Rectangle 625"/>
          <p:cNvSpPr/>
          <p:nvPr/>
        </p:nvSpPr>
        <p:spPr>
          <a:xfrm>
            <a:off x="2971440" y="20682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/>
              </a:rPr>
              <a:t>Build A Portfolio Website and deploy it on </a:t>
            </a:r>
            <a:endParaRPr lang="en-IN" sz="1400" b="1" strike="noStrike" spc="-1">
              <a:latin typeface="Linux Biolinum G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Noto Sans"/>
              </a:rPr>
              <a:t>Github</a:t>
            </a:r>
            <a:endParaRPr lang="en-IN" sz="1400" b="1" strike="noStrike" spc="-1">
              <a:latin typeface="Linux Biolinum 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000" b="0" strike="noStrike" spc="-1">
                <a:latin typeface="Noto Sans"/>
              </a:rPr>
              <a:t>Proposed Solution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28" name="Rectangle 627"/>
          <p:cNvSpPr/>
          <p:nvPr/>
        </p:nvSpPr>
        <p:spPr>
          <a:xfrm>
            <a:off x="4198680" y="2810160"/>
            <a:ext cx="40230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latin typeface="Noto Sans"/>
              </a:rPr>
              <a:t>As a portfolio we created a car dealership website. So through this we arranging </a:t>
            </a:r>
            <a:endParaRPr lang="en-IN" sz="1200" b="1" strike="noStrike" spc="-1">
              <a:latin typeface="Linux Biolinum G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0" b="0" strike="noStrike" spc="-1">
                <a:solidFill>
                  <a:srgbClr val="000000"/>
                </a:solidFill>
                <a:latin typeface="Noto Sans"/>
              </a:rPr>
              <a:t>01</a:t>
            </a:r>
            <a:endParaRPr lang="en-IN" sz="13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480000" y="275400"/>
            <a:ext cx="288396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0" strike="noStrike" spc="-1">
                <a:latin typeface="Noto Sans"/>
              </a:rPr>
              <a:t>TEAM MEMBERS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title"/>
          </p:nvPr>
        </p:nvSpPr>
        <p:spPr>
          <a:xfrm>
            <a:off x="2520000" y="238860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latin typeface="Noto Sans"/>
              </a:rPr>
              <a:t>KANISHQ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title"/>
          </p:nvPr>
        </p:nvSpPr>
        <p:spPr>
          <a:xfrm>
            <a:off x="6840000" y="238860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latin typeface="Noto Sans"/>
              </a:rPr>
              <a:t>SANCHIT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5400000" y="3960000"/>
            <a:ext cx="1619640" cy="71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Rectangle 633"/>
          <p:cNvSpPr/>
          <p:nvPr/>
        </p:nvSpPr>
        <p:spPr>
          <a:xfrm>
            <a:off x="2520000" y="72000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latin typeface="Arial"/>
              </a:rPr>
              <a:t>SAGAR MISHRA</a:t>
            </a:r>
            <a:endParaRPr lang="en-IN" sz="1800" b="1" strike="noStrike" spc="-1">
              <a:latin typeface="Linux Biolinum 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802800" y="10188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200" b="0" strike="noStrike" spc="-1">
                <a:latin typeface="Noto Sans"/>
              </a:rPr>
              <a:t>DealnDone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title"/>
          </p:nvPr>
        </p:nvSpPr>
        <p:spPr>
          <a:xfrm>
            <a:off x="1620000" y="540000"/>
            <a:ext cx="6794280" cy="966240"/>
          </a:xfrm>
          <a:prstGeom prst="rect">
            <a:avLst/>
          </a:prstGeom>
          <a:noFill/>
          <a:ln w="0">
            <a:noFill/>
          </a:ln>
          <a:effectLst>
            <a:outerShdw blurRad="76320" dist="35638" dir="2700000" rotWithShape="0">
              <a:srgbClr val="E8A202"/>
            </a:outerShdw>
          </a:effectLst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5400" b="0" strike="noStrike" spc="-1">
                <a:latin typeface="Noto Sans"/>
              </a:rPr>
              <a:t>Tech Stack</a:t>
            </a:r>
            <a:endParaRPr lang="en-IN" sz="5400" b="0" strike="noStrike" spc="-1">
              <a:latin typeface="Arial"/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1260000" y="1980000"/>
            <a:ext cx="1980000" cy="72000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IN" sz="1800" b="1" strike="noStrike" spc="-1">
                <a:latin typeface="Linux Biolinum G"/>
              </a:rPr>
              <a:t>Programming Language</a:t>
            </a:r>
          </a:p>
        </p:txBody>
      </p:sp>
      <p:sp>
        <p:nvSpPr>
          <p:cNvPr id="638" name="Rectangle 637"/>
          <p:cNvSpPr/>
          <p:nvPr/>
        </p:nvSpPr>
        <p:spPr>
          <a:xfrm>
            <a:off x="6727680" y="2200320"/>
            <a:ext cx="1440000" cy="43344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IN" sz="1800" b="1" strike="noStrike" spc="-1">
                <a:latin typeface="Linux Biolinum G"/>
              </a:rPr>
              <a:t>JavaScript</a:t>
            </a:r>
          </a:p>
        </p:txBody>
      </p:sp>
      <p:sp>
        <p:nvSpPr>
          <p:cNvPr id="639" name="Rectangle 638"/>
          <p:cNvSpPr/>
          <p:nvPr/>
        </p:nvSpPr>
        <p:spPr>
          <a:xfrm>
            <a:off x="6719040" y="2810160"/>
            <a:ext cx="1440000" cy="43344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Rectangle 639"/>
          <p:cNvSpPr/>
          <p:nvPr/>
        </p:nvSpPr>
        <p:spPr>
          <a:xfrm>
            <a:off x="6732000" y="3420000"/>
            <a:ext cx="1440000" cy="43344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IN" sz="1800" b="1" strike="noStrike" spc="-1">
                <a:latin typeface="Linux Biolinum G"/>
              </a:rPr>
              <a:t>HTML</a:t>
            </a:r>
          </a:p>
        </p:txBody>
      </p:sp>
      <p:sp>
        <p:nvSpPr>
          <p:cNvPr id="641" name="Rectangle 640"/>
          <p:cNvSpPr/>
          <p:nvPr/>
        </p:nvSpPr>
        <p:spPr>
          <a:xfrm>
            <a:off x="1260000" y="2844000"/>
            <a:ext cx="1980000" cy="72000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IN" sz="1800" b="1" strike="noStrike" spc="-1">
                <a:latin typeface="Linux Biolinum G"/>
              </a:rPr>
              <a:t>Operating System</a:t>
            </a:r>
          </a:p>
        </p:txBody>
      </p:sp>
      <p:sp>
        <p:nvSpPr>
          <p:cNvPr id="642" name="Rectangle 641"/>
          <p:cNvSpPr/>
          <p:nvPr/>
        </p:nvSpPr>
        <p:spPr>
          <a:xfrm>
            <a:off x="1260000" y="3780000"/>
            <a:ext cx="1980000" cy="72000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IN" sz="1800" b="1" strike="noStrike" spc="-1">
                <a:latin typeface="Linux Biolinum G"/>
              </a:rPr>
              <a:t>Web Server</a:t>
            </a:r>
          </a:p>
        </p:txBody>
      </p:sp>
      <p:sp>
        <p:nvSpPr>
          <p:cNvPr id="643" name="TextBox 642"/>
          <p:cNvSpPr txBox="1"/>
          <p:nvPr/>
        </p:nvSpPr>
        <p:spPr>
          <a:xfrm>
            <a:off x="7056000" y="2857680"/>
            <a:ext cx="1440000" cy="351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-1">
                <a:latin typeface="Linux Biolinum G"/>
              </a:rPr>
              <a:t>CSS</a:t>
            </a:r>
          </a:p>
        </p:txBody>
      </p:sp>
      <p:sp>
        <p:nvSpPr>
          <p:cNvPr id="644" name="Rectangle 643"/>
          <p:cNvSpPr/>
          <p:nvPr/>
        </p:nvSpPr>
        <p:spPr>
          <a:xfrm>
            <a:off x="6732000" y="3960000"/>
            <a:ext cx="1440000" cy="43344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IN" sz="1400" b="1" strike="noStrike" spc="-1" dirty="0">
                <a:latin typeface="Linux Biolinum G"/>
              </a:rPr>
              <a:t>User Browser</a:t>
            </a:r>
          </a:p>
        </p:txBody>
      </p:sp>
      <p:sp>
        <p:nvSpPr>
          <p:cNvPr id="645" name="TextBox 644"/>
          <p:cNvSpPr txBox="1"/>
          <p:nvPr/>
        </p:nvSpPr>
        <p:spPr>
          <a:xfrm>
            <a:off x="1260000" y="4680000"/>
            <a:ext cx="2160000" cy="38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000" b="1" strike="noStrike" spc="-1">
                <a:latin typeface="Linux Biolinum G"/>
              </a:rPr>
              <a:t>SERVER SIDE</a:t>
            </a:r>
          </a:p>
        </p:txBody>
      </p:sp>
      <p:sp>
        <p:nvSpPr>
          <p:cNvPr id="646" name="TextBox 645"/>
          <p:cNvSpPr txBox="1"/>
          <p:nvPr/>
        </p:nvSpPr>
        <p:spPr>
          <a:xfrm>
            <a:off x="6660000" y="4637160"/>
            <a:ext cx="2160000" cy="40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buNone/>
            </a:pPr>
            <a:r>
              <a:rPr lang="en-IN" sz="2000" b="1" strike="noStrike" spc="-1">
                <a:latin typeface="Linux Biolinum G"/>
              </a:rPr>
              <a:t>CLIENT </a:t>
            </a:r>
            <a:r>
              <a:rPr lang="en-IN" sz="2200" b="1" strike="noStrike" spc="-1">
                <a:latin typeface="Linux Biolinum G"/>
              </a:rPr>
              <a:t>SIDE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1080000" y="1439280"/>
            <a:ext cx="3884760" cy="54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0" strike="noStrike" spc="-1">
                <a:latin typeface="Noto Sans"/>
              </a:rPr>
              <a:t>Approach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648" name="Rectangle 647"/>
          <p:cNvSpPr/>
          <p:nvPr/>
        </p:nvSpPr>
        <p:spPr>
          <a:xfrm>
            <a:off x="1080000" y="2470680"/>
            <a:ext cx="7020000" cy="166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1800" b="1" strike="noStrike" spc="-1">
              <a:latin typeface="Linux Biolinum G"/>
            </a:endParaRPr>
          </a:p>
          <a:p>
            <a:pPr>
              <a:lnSpc>
                <a:spcPct val="100000"/>
              </a:lnSpc>
              <a:buNone/>
            </a:pPr>
            <a:r>
              <a:rPr lang="en-IN" sz="1100" b="0" strike="noStrike" spc="-1">
                <a:latin typeface="Noto Sans"/>
              </a:rPr>
              <a:t>.</a:t>
            </a:r>
            <a:endParaRPr lang="en-IN" sz="1100" b="1" strike="noStrike" spc="-1">
              <a:latin typeface="Linux Biolinum G"/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4480560" y="2305440"/>
            <a:ext cx="3108600" cy="285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1800" b="1" strike="noStrike" spc="-1">
              <a:latin typeface="Linux Biolinum G"/>
            </a:endParaRPr>
          </a:p>
          <a:p>
            <a:pPr>
              <a:lnSpc>
                <a:spcPct val="100000"/>
              </a:lnSpc>
              <a:buNone/>
            </a:pPr>
            <a:endParaRPr lang="en-IN" sz="1800" b="1" strike="noStrike" spc="-1">
              <a:latin typeface="Linux Biolinum G"/>
            </a:endParaRPr>
          </a:p>
          <a:p>
            <a:pPr>
              <a:lnSpc>
                <a:spcPct val="100000"/>
              </a:lnSpc>
              <a:buNone/>
            </a:pPr>
            <a:endParaRPr lang="en-IN" sz="1800" b="1" strike="noStrike" spc="-1">
              <a:latin typeface="Linux Biolinum G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200" b="0" strike="noStrike" spc="-1">
                <a:latin typeface="Noto Sans"/>
              </a:rPr>
              <a:t>DealnDone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651" name="TextBox 650"/>
          <p:cNvSpPr txBox="1"/>
          <p:nvPr/>
        </p:nvSpPr>
        <p:spPr>
          <a:xfrm>
            <a:off x="1047600" y="3278160"/>
            <a:ext cx="6840000" cy="85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latin typeface="Noto Sans"/>
              </a:rPr>
              <a:t>We are using Html, Css, Javascript to create frontend of our website.</a:t>
            </a:r>
            <a:endParaRPr lang="en-IN" sz="1200" b="1" strike="noStrike" spc="-1">
              <a:latin typeface="Linux Biolinum G"/>
            </a:endParaRPr>
          </a:p>
          <a:p>
            <a:pPr>
              <a:lnSpc>
                <a:spcPct val="100000"/>
              </a:lnSpc>
              <a:buNone/>
            </a:pPr>
            <a:r>
              <a:rPr lang="en-IN" sz="1100" b="0" strike="noStrike" spc="-1">
                <a:latin typeface="Noto Sans"/>
              </a:rPr>
              <a:t> </a:t>
            </a:r>
            <a:endParaRPr lang="en-IN" sz="1100" b="1" strike="noStrike" spc="-1">
              <a:latin typeface="Linux Biolinum G"/>
            </a:endParaRPr>
          </a:p>
          <a:p>
            <a:pPr>
              <a:lnSpc>
                <a:spcPct val="100000"/>
              </a:lnSpc>
              <a:buNone/>
            </a:pPr>
            <a:endParaRPr lang="en-IN" sz="1100" b="1" strike="noStrike" spc="-1">
              <a:latin typeface="Linux Biolinum G"/>
            </a:endParaRPr>
          </a:p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latin typeface="Noto Sans"/>
              </a:rPr>
              <a:t>For an extra method we uses Bootstrap library to make our interface better</a:t>
            </a:r>
            <a:endParaRPr lang="en-IN" sz="1200" b="1" strike="noStrike" spc="-1">
              <a:latin typeface="Linux Biolinum G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044000" y="2588400"/>
            <a:ext cx="706176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200" b="0" strike="noStrike" spc="-1">
                <a:latin typeface="Noto Sans"/>
              </a:rPr>
              <a:t>So by designing website we can create a portfolio of our car dealpship site.</a:t>
            </a:r>
            <a:endParaRPr lang="en-IN" sz="1200" b="1" strike="noStrike" spc="-1">
              <a:latin typeface="Linux Biolinum G"/>
            </a:endParaRPr>
          </a:p>
          <a:p>
            <a:r>
              <a:rPr lang="en-IN" sz="1200" b="0" strike="noStrike" spc="-1">
                <a:latin typeface="Noto Sans"/>
              </a:rPr>
              <a:t>So from scratch will create a layout and designing the suitable interface which the user can handle easily</a:t>
            </a:r>
            <a:endParaRPr lang="en-IN" sz="1200" b="1" strike="noStrike" spc="-1">
              <a:latin typeface="Linux Biolinum 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5151240" y="360000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000" b="0" strike="noStrike" spc="-1">
                <a:latin typeface="Open Sans Condensed"/>
              </a:rPr>
              <a:t>THANK YOU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654" name="TextBox 653"/>
          <p:cNvSpPr txBox="1"/>
          <p:nvPr/>
        </p:nvSpPr>
        <p:spPr>
          <a:xfrm>
            <a:off x="6292800" y="4320000"/>
            <a:ext cx="1956240" cy="351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-1">
                <a:latin typeface="Linux Biolinum G"/>
              </a:rPr>
              <a:t>~TIRED CODERS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133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</vt:lpstr>
      <vt:lpstr>DejaVu Sans</vt:lpstr>
      <vt:lpstr>Linux Biolinum G</vt:lpstr>
      <vt:lpstr>Noto Sans</vt:lpstr>
      <vt:lpstr>Open Sans Condensed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Deal n Done</vt:lpstr>
      <vt:lpstr>PowerPoint Presentation</vt:lpstr>
      <vt:lpstr>Proposed Solution</vt:lpstr>
      <vt:lpstr>TEAM MEMBERS</vt:lpstr>
      <vt:lpstr>DealnDone</vt:lpstr>
      <vt:lpstr>Approach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Idea</dc:title>
  <dc:subject/>
  <dc:creator/>
  <dc:description/>
  <cp:lastModifiedBy>SAGAR MISHRA [ Robotics, BRABO ROBOTCS &amp; AUTMN LTD ]</cp:lastModifiedBy>
  <cp:revision>10</cp:revision>
  <dcterms:created xsi:type="dcterms:W3CDTF">2022-05-07T06:43:10Z</dcterms:created>
  <dcterms:modified xsi:type="dcterms:W3CDTF">2022-05-07T03:49:56Z</dcterms:modified>
  <dc:language>en-IN</dc:language>
</cp:coreProperties>
</file>