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5"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D5DAF-CE1D-4C32-B3DE-9F3A9EFC6137}" v="778" dt="2022-04-17T10:39:39.944"/>
    <p1510:client id="{BE49D750-6B6F-46A8-84D7-997878A0552E}" v="106" dt="2022-05-06T11:24:40.166"/>
    <p1510:client id="{D94F384E-3EFC-46E5-9372-26B3D3C4E7F5}" v="381" dt="2022-05-06T10:58:53.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76" d="100"/>
          <a:sy n="76" d="100"/>
        </p:scale>
        <p:origin x="7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F37629-C146-483B-8252-5CA9B9E5D07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9227020-79D8-439C-AE33-6F674F606EE6}">
      <dgm:prSet/>
      <dgm:spPr/>
      <dgm:t>
        <a:bodyPr/>
        <a:lstStyle/>
        <a:p>
          <a:r>
            <a:rPr lang="en-US"/>
            <a:t>Team Members:</a:t>
          </a:r>
        </a:p>
      </dgm:t>
    </dgm:pt>
    <dgm:pt modelId="{2F668642-2A93-4340-98E1-D47A47E3CF9C}" type="parTrans" cxnId="{E6CA2514-A546-491B-A870-30D6302147CC}">
      <dgm:prSet/>
      <dgm:spPr/>
      <dgm:t>
        <a:bodyPr/>
        <a:lstStyle/>
        <a:p>
          <a:endParaRPr lang="en-US"/>
        </a:p>
      </dgm:t>
    </dgm:pt>
    <dgm:pt modelId="{3092B2D5-94A4-4C7A-9F7F-FFCE1F1AC5B1}" type="sibTrans" cxnId="{E6CA2514-A546-491B-A870-30D6302147CC}">
      <dgm:prSet/>
      <dgm:spPr/>
      <dgm:t>
        <a:bodyPr/>
        <a:lstStyle/>
        <a:p>
          <a:endParaRPr lang="en-US"/>
        </a:p>
      </dgm:t>
    </dgm:pt>
    <dgm:pt modelId="{034C7AEC-1256-41B3-99E8-2FBE9A9F42B3}">
      <dgm:prSet/>
      <dgm:spPr/>
      <dgm:t>
        <a:bodyPr/>
        <a:lstStyle/>
        <a:p>
          <a:r>
            <a:rPr lang="en-US"/>
            <a:t>1. Aman Kumar</a:t>
          </a:r>
        </a:p>
      </dgm:t>
    </dgm:pt>
    <dgm:pt modelId="{2B469D67-8C71-458C-8A2D-168F5B8F4BDA}" type="parTrans" cxnId="{2F7805DE-144B-43EC-9936-D50106DDE084}">
      <dgm:prSet/>
      <dgm:spPr/>
      <dgm:t>
        <a:bodyPr/>
        <a:lstStyle/>
        <a:p>
          <a:endParaRPr lang="en-US"/>
        </a:p>
      </dgm:t>
    </dgm:pt>
    <dgm:pt modelId="{618142E5-E2DF-4209-B48A-132639F719AE}" type="sibTrans" cxnId="{2F7805DE-144B-43EC-9936-D50106DDE084}">
      <dgm:prSet/>
      <dgm:spPr/>
      <dgm:t>
        <a:bodyPr/>
        <a:lstStyle/>
        <a:p>
          <a:endParaRPr lang="en-US"/>
        </a:p>
      </dgm:t>
    </dgm:pt>
    <dgm:pt modelId="{B8425DB0-6ED5-4F98-82A8-878A1C37A0B1}">
      <dgm:prSet/>
      <dgm:spPr/>
      <dgm:t>
        <a:bodyPr/>
        <a:lstStyle/>
        <a:p>
          <a:r>
            <a:rPr lang="en-US"/>
            <a:t>2. Ayush Mujoo</a:t>
          </a:r>
        </a:p>
      </dgm:t>
    </dgm:pt>
    <dgm:pt modelId="{1C4A40AC-F89F-41E5-A3FC-58C55D8181CB}" type="parTrans" cxnId="{8A2DBE55-972D-4BA0-8CEE-B2E3F48131A2}">
      <dgm:prSet/>
      <dgm:spPr/>
      <dgm:t>
        <a:bodyPr/>
        <a:lstStyle/>
        <a:p>
          <a:endParaRPr lang="en-US"/>
        </a:p>
      </dgm:t>
    </dgm:pt>
    <dgm:pt modelId="{E3E383EF-E770-4D84-9177-C56ED9DE8DCC}" type="sibTrans" cxnId="{8A2DBE55-972D-4BA0-8CEE-B2E3F48131A2}">
      <dgm:prSet/>
      <dgm:spPr/>
      <dgm:t>
        <a:bodyPr/>
        <a:lstStyle/>
        <a:p>
          <a:endParaRPr lang="en-US"/>
        </a:p>
      </dgm:t>
    </dgm:pt>
    <dgm:pt modelId="{0BB1B681-FE7B-4ACE-9950-F1A2866704ED}">
      <dgm:prSet/>
      <dgm:spPr/>
      <dgm:t>
        <a:bodyPr/>
        <a:lstStyle/>
        <a:p>
          <a:r>
            <a:rPr lang="en-US"/>
            <a:t>3. Farhan Khan</a:t>
          </a:r>
        </a:p>
      </dgm:t>
    </dgm:pt>
    <dgm:pt modelId="{CB74482C-2335-428C-A87F-4F9E1425E524}" type="parTrans" cxnId="{16F493D2-4F2C-44CD-B5EB-8F01DD02D226}">
      <dgm:prSet/>
      <dgm:spPr/>
      <dgm:t>
        <a:bodyPr/>
        <a:lstStyle/>
        <a:p>
          <a:endParaRPr lang="en-US"/>
        </a:p>
      </dgm:t>
    </dgm:pt>
    <dgm:pt modelId="{8B87F7C3-2E30-46D0-9923-ADF37A06DA6E}" type="sibTrans" cxnId="{16F493D2-4F2C-44CD-B5EB-8F01DD02D226}">
      <dgm:prSet/>
      <dgm:spPr/>
      <dgm:t>
        <a:bodyPr/>
        <a:lstStyle/>
        <a:p>
          <a:endParaRPr lang="en-US"/>
        </a:p>
      </dgm:t>
    </dgm:pt>
    <dgm:pt modelId="{0C004F0F-8FD5-45A8-BB83-AE3096FE7885}">
      <dgm:prSet/>
      <dgm:spPr/>
      <dgm:t>
        <a:bodyPr/>
        <a:lstStyle/>
        <a:p>
          <a:r>
            <a:rPr lang="en-US"/>
            <a:t>4.Sahnevaj Alam</a:t>
          </a:r>
        </a:p>
      </dgm:t>
    </dgm:pt>
    <dgm:pt modelId="{D5CA72C9-29CE-47CF-8603-6EBFB57A33CD}" type="parTrans" cxnId="{AB0AE85A-84B6-4089-A032-E05EA3A40C7C}">
      <dgm:prSet/>
      <dgm:spPr/>
      <dgm:t>
        <a:bodyPr/>
        <a:lstStyle/>
        <a:p>
          <a:endParaRPr lang="en-US"/>
        </a:p>
      </dgm:t>
    </dgm:pt>
    <dgm:pt modelId="{07D4B59D-82C9-4F1E-B360-5FC74F1A0C08}" type="sibTrans" cxnId="{AB0AE85A-84B6-4089-A032-E05EA3A40C7C}">
      <dgm:prSet/>
      <dgm:spPr/>
      <dgm:t>
        <a:bodyPr/>
        <a:lstStyle/>
        <a:p>
          <a:endParaRPr lang="en-US"/>
        </a:p>
      </dgm:t>
    </dgm:pt>
    <dgm:pt modelId="{798B44C7-2F9E-4488-BFBB-F66A6191C95F}" type="pres">
      <dgm:prSet presAssocID="{19F37629-C146-483B-8252-5CA9B9E5D07C}" presName="linear" presStyleCnt="0">
        <dgm:presLayoutVars>
          <dgm:dir/>
          <dgm:animLvl val="lvl"/>
          <dgm:resizeHandles val="exact"/>
        </dgm:presLayoutVars>
      </dgm:prSet>
      <dgm:spPr/>
    </dgm:pt>
    <dgm:pt modelId="{58C940A8-2B91-4FCB-9B22-089F7F1DA03D}" type="pres">
      <dgm:prSet presAssocID="{49227020-79D8-439C-AE33-6F674F606EE6}" presName="parentLin" presStyleCnt="0"/>
      <dgm:spPr/>
    </dgm:pt>
    <dgm:pt modelId="{D578D8D1-168F-4819-91DD-22D9FF1C5968}" type="pres">
      <dgm:prSet presAssocID="{49227020-79D8-439C-AE33-6F674F606EE6}" presName="parentLeftMargin" presStyleLbl="node1" presStyleIdx="0" presStyleCnt="5"/>
      <dgm:spPr/>
    </dgm:pt>
    <dgm:pt modelId="{EC0CE49F-D70B-4B42-BEF8-03CDE7374362}" type="pres">
      <dgm:prSet presAssocID="{49227020-79D8-439C-AE33-6F674F606EE6}" presName="parentText" presStyleLbl="node1" presStyleIdx="0" presStyleCnt="5">
        <dgm:presLayoutVars>
          <dgm:chMax val="0"/>
          <dgm:bulletEnabled val="1"/>
        </dgm:presLayoutVars>
      </dgm:prSet>
      <dgm:spPr/>
    </dgm:pt>
    <dgm:pt modelId="{25B80812-6AA9-4958-ADFA-F67883E86598}" type="pres">
      <dgm:prSet presAssocID="{49227020-79D8-439C-AE33-6F674F606EE6}" presName="negativeSpace" presStyleCnt="0"/>
      <dgm:spPr/>
    </dgm:pt>
    <dgm:pt modelId="{B2EC6CC1-F572-4BA1-BB37-D8ACE89AA4C5}" type="pres">
      <dgm:prSet presAssocID="{49227020-79D8-439C-AE33-6F674F606EE6}" presName="childText" presStyleLbl="conFgAcc1" presStyleIdx="0" presStyleCnt="5">
        <dgm:presLayoutVars>
          <dgm:bulletEnabled val="1"/>
        </dgm:presLayoutVars>
      </dgm:prSet>
      <dgm:spPr/>
    </dgm:pt>
    <dgm:pt modelId="{99E84521-7610-465C-883D-D265B2C21A5A}" type="pres">
      <dgm:prSet presAssocID="{3092B2D5-94A4-4C7A-9F7F-FFCE1F1AC5B1}" presName="spaceBetweenRectangles" presStyleCnt="0"/>
      <dgm:spPr/>
    </dgm:pt>
    <dgm:pt modelId="{835E6E37-B18C-43B5-89C5-B0AE1E95148B}" type="pres">
      <dgm:prSet presAssocID="{034C7AEC-1256-41B3-99E8-2FBE9A9F42B3}" presName="parentLin" presStyleCnt="0"/>
      <dgm:spPr/>
    </dgm:pt>
    <dgm:pt modelId="{60A48119-B7E5-49C5-B26E-05A8B9F2D804}" type="pres">
      <dgm:prSet presAssocID="{034C7AEC-1256-41B3-99E8-2FBE9A9F42B3}" presName="parentLeftMargin" presStyleLbl="node1" presStyleIdx="0" presStyleCnt="5"/>
      <dgm:spPr/>
    </dgm:pt>
    <dgm:pt modelId="{427A392F-728F-45AC-99E3-8474672D2DD8}" type="pres">
      <dgm:prSet presAssocID="{034C7AEC-1256-41B3-99E8-2FBE9A9F42B3}" presName="parentText" presStyleLbl="node1" presStyleIdx="1" presStyleCnt="5">
        <dgm:presLayoutVars>
          <dgm:chMax val="0"/>
          <dgm:bulletEnabled val="1"/>
        </dgm:presLayoutVars>
      </dgm:prSet>
      <dgm:spPr/>
    </dgm:pt>
    <dgm:pt modelId="{170723D1-0C68-4406-B749-FDFDA0204215}" type="pres">
      <dgm:prSet presAssocID="{034C7AEC-1256-41B3-99E8-2FBE9A9F42B3}" presName="negativeSpace" presStyleCnt="0"/>
      <dgm:spPr/>
    </dgm:pt>
    <dgm:pt modelId="{80E58237-3639-4970-ADFD-70A8C17F04F8}" type="pres">
      <dgm:prSet presAssocID="{034C7AEC-1256-41B3-99E8-2FBE9A9F42B3}" presName="childText" presStyleLbl="conFgAcc1" presStyleIdx="1" presStyleCnt="5">
        <dgm:presLayoutVars>
          <dgm:bulletEnabled val="1"/>
        </dgm:presLayoutVars>
      </dgm:prSet>
      <dgm:spPr/>
    </dgm:pt>
    <dgm:pt modelId="{CED459C0-74A7-4B6D-B818-6721CF502637}" type="pres">
      <dgm:prSet presAssocID="{618142E5-E2DF-4209-B48A-132639F719AE}" presName="spaceBetweenRectangles" presStyleCnt="0"/>
      <dgm:spPr/>
    </dgm:pt>
    <dgm:pt modelId="{1589FAA7-A55D-4853-A187-3CBFD1184F83}" type="pres">
      <dgm:prSet presAssocID="{B8425DB0-6ED5-4F98-82A8-878A1C37A0B1}" presName="parentLin" presStyleCnt="0"/>
      <dgm:spPr/>
    </dgm:pt>
    <dgm:pt modelId="{766A35EE-5E37-486E-A3CA-B2631ECA85DE}" type="pres">
      <dgm:prSet presAssocID="{B8425DB0-6ED5-4F98-82A8-878A1C37A0B1}" presName="parentLeftMargin" presStyleLbl="node1" presStyleIdx="1" presStyleCnt="5"/>
      <dgm:spPr/>
    </dgm:pt>
    <dgm:pt modelId="{7D9A4E65-A250-4773-968A-47C64EEFAE45}" type="pres">
      <dgm:prSet presAssocID="{B8425DB0-6ED5-4F98-82A8-878A1C37A0B1}" presName="parentText" presStyleLbl="node1" presStyleIdx="2" presStyleCnt="5">
        <dgm:presLayoutVars>
          <dgm:chMax val="0"/>
          <dgm:bulletEnabled val="1"/>
        </dgm:presLayoutVars>
      </dgm:prSet>
      <dgm:spPr/>
    </dgm:pt>
    <dgm:pt modelId="{3F766CD9-C8EF-4128-B935-10C88014A7D9}" type="pres">
      <dgm:prSet presAssocID="{B8425DB0-6ED5-4F98-82A8-878A1C37A0B1}" presName="negativeSpace" presStyleCnt="0"/>
      <dgm:spPr/>
    </dgm:pt>
    <dgm:pt modelId="{B5F22042-D42C-4D2F-A6AD-EDB730074FC5}" type="pres">
      <dgm:prSet presAssocID="{B8425DB0-6ED5-4F98-82A8-878A1C37A0B1}" presName="childText" presStyleLbl="conFgAcc1" presStyleIdx="2" presStyleCnt="5">
        <dgm:presLayoutVars>
          <dgm:bulletEnabled val="1"/>
        </dgm:presLayoutVars>
      </dgm:prSet>
      <dgm:spPr/>
    </dgm:pt>
    <dgm:pt modelId="{F89476FB-8840-4D36-A731-5EFFC90102BA}" type="pres">
      <dgm:prSet presAssocID="{E3E383EF-E770-4D84-9177-C56ED9DE8DCC}" presName="spaceBetweenRectangles" presStyleCnt="0"/>
      <dgm:spPr/>
    </dgm:pt>
    <dgm:pt modelId="{6C2ECD73-6F0B-4CF6-A760-C5D06113F07D}" type="pres">
      <dgm:prSet presAssocID="{0BB1B681-FE7B-4ACE-9950-F1A2866704ED}" presName="parentLin" presStyleCnt="0"/>
      <dgm:spPr/>
    </dgm:pt>
    <dgm:pt modelId="{1EFEB29B-B20A-4A6D-8180-F1DBA695D461}" type="pres">
      <dgm:prSet presAssocID="{0BB1B681-FE7B-4ACE-9950-F1A2866704ED}" presName="parentLeftMargin" presStyleLbl="node1" presStyleIdx="2" presStyleCnt="5"/>
      <dgm:spPr/>
    </dgm:pt>
    <dgm:pt modelId="{EF6549B1-630B-4E04-93E0-40132EB38838}" type="pres">
      <dgm:prSet presAssocID="{0BB1B681-FE7B-4ACE-9950-F1A2866704ED}" presName="parentText" presStyleLbl="node1" presStyleIdx="3" presStyleCnt="5">
        <dgm:presLayoutVars>
          <dgm:chMax val="0"/>
          <dgm:bulletEnabled val="1"/>
        </dgm:presLayoutVars>
      </dgm:prSet>
      <dgm:spPr/>
    </dgm:pt>
    <dgm:pt modelId="{C882AC1E-1B0D-42DF-86AD-D4DA99F9434B}" type="pres">
      <dgm:prSet presAssocID="{0BB1B681-FE7B-4ACE-9950-F1A2866704ED}" presName="negativeSpace" presStyleCnt="0"/>
      <dgm:spPr/>
    </dgm:pt>
    <dgm:pt modelId="{ED403288-852E-4DCB-B24B-0CF142F5F499}" type="pres">
      <dgm:prSet presAssocID="{0BB1B681-FE7B-4ACE-9950-F1A2866704ED}" presName="childText" presStyleLbl="conFgAcc1" presStyleIdx="3" presStyleCnt="5">
        <dgm:presLayoutVars>
          <dgm:bulletEnabled val="1"/>
        </dgm:presLayoutVars>
      </dgm:prSet>
      <dgm:spPr/>
    </dgm:pt>
    <dgm:pt modelId="{E46AE602-7446-469F-B4CF-FE447BB2530B}" type="pres">
      <dgm:prSet presAssocID="{8B87F7C3-2E30-46D0-9923-ADF37A06DA6E}" presName="spaceBetweenRectangles" presStyleCnt="0"/>
      <dgm:spPr/>
    </dgm:pt>
    <dgm:pt modelId="{3BCA84CE-8C81-4A08-9FCC-25D5231ECDC9}" type="pres">
      <dgm:prSet presAssocID="{0C004F0F-8FD5-45A8-BB83-AE3096FE7885}" presName="parentLin" presStyleCnt="0"/>
      <dgm:spPr/>
    </dgm:pt>
    <dgm:pt modelId="{34448F08-B40C-4E79-B8F1-7A3F0B4CF0F4}" type="pres">
      <dgm:prSet presAssocID="{0C004F0F-8FD5-45A8-BB83-AE3096FE7885}" presName="parentLeftMargin" presStyleLbl="node1" presStyleIdx="3" presStyleCnt="5"/>
      <dgm:spPr/>
    </dgm:pt>
    <dgm:pt modelId="{7B6B5500-DE4C-46FD-9D2E-4D3C8A31F594}" type="pres">
      <dgm:prSet presAssocID="{0C004F0F-8FD5-45A8-BB83-AE3096FE7885}" presName="parentText" presStyleLbl="node1" presStyleIdx="4" presStyleCnt="5">
        <dgm:presLayoutVars>
          <dgm:chMax val="0"/>
          <dgm:bulletEnabled val="1"/>
        </dgm:presLayoutVars>
      </dgm:prSet>
      <dgm:spPr/>
    </dgm:pt>
    <dgm:pt modelId="{3D080684-5AB4-4DD3-8879-3F5F65AEA7B1}" type="pres">
      <dgm:prSet presAssocID="{0C004F0F-8FD5-45A8-BB83-AE3096FE7885}" presName="negativeSpace" presStyleCnt="0"/>
      <dgm:spPr/>
    </dgm:pt>
    <dgm:pt modelId="{93CCC98A-3AE4-4FC2-800D-14EEBC85CB2E}" type="pres">
      <dgm:prSet presAssocID="{0C004F0F-8FD5-45A8-BB83-AE3096FE7885}" presName="childText" presStyleLbl="conFgAcc1" presStyleIdx="4" presStyleCnt="5">
        <dgm:presLayoutVars>
          <dgm:bulletEnabled val="1"/>
        </dgm:presLayoutVars>
      </dgm:prSet>
      <dgm:spPr/>
    </dgm:pt>
  </dgm:ptLst>
  <dgm:cxnLst>
    <dgm:cxn modelId="{AFDF6F08-75AE-4141-B6E0-96BAA81D91D5}" type="presOf" srcId="{19F37629-C146-483B-8252-5CA9B9E5D07C}" destId="{798B44C7-2F9E-4488-BFBB-F66A6191C95F}" srcOrd="0" destOrd="0" presId="urn:microsoft.com/office/officeart/2005/8/layout/list1"/>
    <dgm:cxn modelId="{E6CA2514-A546-491B-A870-30D6302147CC}" srcId="{19F37629-C146-483B-8252-5CA9B9E5D07C}" destId="{49227020-79D8-439C-AE33-6F674F606EE6}" srcOrd="0" destOrd="0" parTransId="{2F668642-2A93-4340-98E1-D47A47E3CF9C}" sibTransId="{3092B2D5-94A4-4C7A-9F7F-FFCE1F1AC5B1}"/>
    <dgm:cxn modelId="{CE808D23-F2C5-43B8-A87E-6D1C81B57BDC}" type="presOf" srcId="{0BB1B681-FE7B-4ACE-9950-F1A2866704ED}" destId="{1EFEB29B-B20A-4A6D-8180-F1DBA695D461}" srcOrd="0" destOrd="0" presId="urn:microsoft.com/office/officeart/2005/8/layout/list1"/>
    <dgm:cxn modelId="{00A12F33-63D7-4535-B3FA-A1E9FBF6D576}" type="presOf" srcId="{0C004F0F-8FD5-45A8-BB83-AE3096FE7885}" destId="{34448F08-B40C-4E79-B8F1-7A3F0B4CF0F4}" srcOrd="0" destOrd="0" presId="urn:microsoft.com/office/officeart/2005/8/layout/list1"/>
    <dgm:cxn modelId="{DDD79863-D8B2-4C03-9B2A-59CB566FA765}" type="presOf" srcId="{49227020-79D8-439C-AE33-6F674F606EE6}" destId="{EC0CE49F-D70B-4B42-BEF8-03CDE7374362}" srcOrd="1" destOrd="0" presId="urn:microsoft.com/office/officeart/2005/8/layout/list1"/>
    <dgm:cxn modelId="{1120A567-4725-4B54-B7B6-F5503CE45539}" type="presOf" srcId="{034C7AEC-1256-41B3-99E8-2FBE9A9F42B3}" destId="{60A48119-B7E5-49C5-B26E-05A8B9F2D804}" srcOrd="0" destOrd="0" presId="urn:microsoft.com/office/officeart/2005/8/layout/list1"/>
    <dgm:cxn modelId="{82382F6E-5425-4C60-9B65-18DFBA1D01DB}" type="presOf" srcId="{034C7AEC-1256-41B3-99E8-2FBE9A9F42B3}" destId="{427A392F-728F-45AC-99E3-8474672D2DD8}" srcOrd="1" destOrd="0" presId="urn:microsoft.com/office/officeart/2005/8/layout/list1"/>
    <dgm:cxn modelId="{8A2DBE55-972D-4BA0-8CEE-B2E3F48131A2}" srcId="{19F37629-C146-483B-8252-5CA9B9E5D07C}" destId="{B8425DB0-6ED5-4F98-82A8-878A1C37A0B1}" srcOrd="2" destOrd="0" parTransId="{1C4A40AC-F89F-41E5-A3FC-58C55D8181CB}" sibTransId="{E3E383EF-E770-4D84-9177-C56ED9DE8DCC}"/>
    <dgm:cxn modelId="{AB0AE85A-84B6-4089-A032-E05EA3A40C7C}" srcId="{19F37629-C146-483B-8252-5CA9B9E5D07C}" destId="{0C004F0F-8FD5-45A8-BB83-AE3096FE7885}" srcOrd="4" destOrd="0" parTransId="{D5CA72C9-29CE-47CF-8603-6EBFB57A33CD}" sibTransId="{07D4B59D-82C9-4F1E-B360-5FC74F1A0C08}"/>
    <dgm:cxn modelId="{B9EFB386-3534-4E99-BCB0-8272B6CD1A82}" type="presOf" srcId="{49227020-79D8-439C-AE33-6F674F606EE6}" destId="{D578D8D1-168F-4819-91DD-22D9FF1C5968}" srcOrd="0" destOrd="0" presId="urn:microsoft.com/office/officeart/2005/8/layout/list1"/>
    <dgm:cxn modelId="{B29FEBA3-8E31-4715-85E0-4D81F2006591}" type="presOf" srcId="{B8425DB0-6ED5-4F98-82A8-878A1C37A0B1}" destId="{766A35EE-5E37-486E-A3CA-B2631ECA85DE}" srcOrd="0" destOrd="0" presId="urn:microsoft.com/office/officeart/2005/8/layout/list1"/>
    <dgm:cxn modelId="{D27939A7-3C59-48AD-8296-4BEC157E430B}" type="presOf" srcId="{0BB1B681-FE7B-4ACE-9950-F1A2866704ED}" destId="{EF6549B1-630B-4E04-93E0-40132EB38838}" srcOrd="1" destOrd="0" presId="urn:microsoft.com/office/officeart/2005/8/layout/list1"/>
    <dgm:cxn modelId="{AB82A9B9-837B-46E6-B44E-4F9385FC86CE}" type="presOf" srcId="{B8425DB0-6ED5-4F98-82A8-878A1C37A0B1}" destId="{7D9A4E65-A250-4773-968A-47C64EEFAE45}" srcOrd="1" destOrd="0" presId="urn:microsoft.com/office/officeart/2005/8/layout/list1"/>
    <dgm:cxn modelId="{16F493D2-4F2C-44CD-B5EB-8F01DD02D226}" srcId="{19F37629-C146-483B-8252-5CA9B9E5D07C}" destId="{0BB1B681-FE7B-4ACE-9950-F1A2866704ED}" srcOrd="3" destOrd="0" parTransId="{CB74482C-2335-428C-A87F-4F9E1425E524}" sibTransId="{8B87F7C3-2E30-46D0-9923-ADF37A06DA6E}"/>
    <dgm:cxn modelId="{2082AFD2-DE3F-46D2-B9A7-30C7E7ABEF4F}" type="presOf" srcId="{0C004F0F-8FD5-45A8-BB83-AE3096FE7885}" destId="{7B6B5500-DE4C-46FD-9D2E-4D3C8A31F594}" srcOrd="1" destOrd="0" presId="urn:microsoft.com/office/officeart/2005/8/layout/list1"/>
    <dgm:cxn modelId="{2F7805DE-144B-43EC-9936-D50106DDE084}" srcId="{19F37629-C146-483B-8252-5CA9B9E5D07C}" destId="{034C7AEC-1256-41B3-99E8-2FBE9A9F42B3}" srcOrd="1" destOrd="0" parTransId="{2B469D67-8C71-458C-8A2D-168F5B8F4BDA}" sibTransId="{618142E5-E2DF-4209-B48A-132639F719AE}"/>
    <dgm:cxn modelId="{042F38DD-3958-4EF4-9C61-45C79C7A41D2}" type="presParOf" srcId="{798B44C7-2F9E-4488-BFBB-F66A6191C95F}" destId="{58C940A8-2B91-4FCB-9B22-089F7F1DA03D}" srcOrd="0" destOrd="0" presId="urn:microsoft.com/office/officeart/2005/8/layout/list1"/>
    <dgm:cxn modelId="{22570C7C-B21D-45A2-A160-6A63546B2FE5}" type="presParOf" srcId="{58C940A8-2B91-4FCB-9B22-089F7F1DA03D}" destId="{D578D8D1-168F-4819-91DD-22D9FF1C5968}" srcOrd="0" destOrd="0" presId="urn:microsoft.com/office/officeart/2005/8/layout/list1"/>
    <dgm:cxn modelId="{D4C2A129-97F7-4CCB-B819-72CD2C718C35}" type="presParOf" srcId="{58C940A8-2B91-4FCB-9B22-089F7F1DA03D}" destId="{EC0CE49F-D70B-4B42-BEF8-03CDE7374362}" srcOrd="1" destOrd="0" presId="urn:microsoft.com/office/officeart/2005/8/layout/list1"/>
    <dgm:cxn modelId="{61C33DEF-8D41-4057-A93B-45596DFF530B}" type="presParOf" srcId="{798B44C7-2F9E-4488-BFBB-F66A6191C95F}" destId="{25B80812-6AA9-4958-ADFA-F67883E86598}" srcOrd="1" destOrd="0" presId="urn:microsoft.com/office/officeart/2005/8/layout/list1"/>
    <dgm:cxn modelId="{9170A903-6491-4905-AABB-BFE6F9CF4CF8}" type="presParOf" srcId="{798B44C7-2F9E-4488-BFBB-F66A6191C95F}" destId="{B2EC6CC1-F572-4BA1-BB37-D8ACE89AA4C5}" srcOrd="2" destOrd="0" presId="urn:microsoft.com/office/officeart/2005/8/layout/list1"/>
    <dgm:cxn modelId="{12BD9141-9E8C-4033-90B0-536F05941642}" type="presParOf" srcId="{798B44C7-2F9E-4488-BFBB-F66A6191C95F}" destId="{99E84521-7610-465C-883D-D265B2C21A5A}" srcOrd="3" destOrd="0" presId="urn:microsoft.com/office/officeart/2005/8/layout/list1"/>
    <dgm:cxn modelId="{9DA4836F-DBE4-4BB4-B17D-FAFBFFB98616}" type="presParOf" srcId="{798B44C7-2F9E-4488-BFBB-F66A6191C95F}" destId="{835E6E37-B18C-43B5-89C5-B0AE1E95148B}" srcOrd="4" destOrd="0" presId="urn:microsoft.com/office/officeart/2005/8/layout/list1"/>
    <dgm:cxn modelId="{A5C531DB-86CC-40F0-8C63-9BC39BFDB278}" type="presParOf" srcId="{835E6E37-B18C-43B5-89C5-B0AE1E95148B}" destId="{60A48119-B7E5-49C5-B26E-05A8B9F2D804}" srcOrd="0" destOrd="0" presId="urn:microsoft.com/office/officeart/2005/8/layout/list1"/>
    <dgm:cxn modelId="{4D4A3288-6245-404E-BE5F-F2A235493D1E}" type="presParOf" srcId="{835E6E37-B18C-43B5-89C5-B0AE1E95148B}" destId="{427A392F-728F-45AC-99E3-8474672D2DD8}" srcOrd="1" destOrd="0" presId="urn:microsoft.com/office/officeart/2005/8/layout/list1"/>
    <dgm:cxn modelId="{13AF931D-4AF9-48FF-BCE2-8751BFE28BBF}" type="presParOf" srcId="{798B44C7-2F9E-4488-BFBB-F66A6191C95F}" destId="{170723D1-0C68-4406-B749-FDFDA0204215}" srcOrd="5" destOrd="0" presId="urn:microsoft.com/office/officeart/2005/8/layout/list1"/>
    <dgm:cxn modelId="{C91137FD-C0B5-4DC6-A569-DB72D3FB4003}" type="presParOf" srcId="{798B44C7-2F9E-4488-BFBB-F66A6191C95F}" destId="{80E58237-3639-4970-ADFD-70A8C17F04F8}" srcOrd="6" destOrd="0" presId="urn:microsoft.com/office/officeart/2005/8/layout/list1"/>
    <dgm:cxn modelId="{0A330BDD-CAA8-4965-96EF-902519807212}" type="presParOf" srcId="{798B44C7-2F9E-4488-BFBB-F66A6191C95F}" destId="{CED459C0-74A7-4B6D-B818-6721CF502637}" srcOrd="7" destOrd="0" presId="urn:microsoft.com/office/officeart/2005/8/layout/list1"/>
    <dgm:cxn modelId="{9F843CC9-6922-4AFE-872F-C8880423B99D}" type="presParOf" srcId="{798B44C7-2F9E-4488-BFBB-F66A6191C95F}" destId="{1589FAA7-A55D-4853-A187-3CBFD1184F83}" srcOrd="8" destOrd="0" presId="urn:microsoft.com/office/officeart/2005/8/layout/list1"/>
    <dgm:cxn modelId="{E2D9F7C6-4787-4ADE-B0F9-30A523590A17}" type="presParOf" srcId="{1589FAA7-A55D-4853-A187-3CBFD1184F83}" destId="{766A35EE-5E37-486E-A3CA-B2631ECA85DE}" srcOrd="0" destOrd="0" presId="urn:microsoft.com/office/officeart/2005/8/layout/list1"/>
    <dgm:cxn modelId="{26A49AA9-3424-4C3E-917A-DC1D73A40674}" type="presParOf" srcId="{1589FAA7-A55D-4853-A187-3CBFD1184F83}" destId="{7D9A4E65-A250-4773-968A-47C64EEFAE45}" srcOrd="1" destOrd="0" presId="urn:microsoft.com/office/officeart/2005/8/layout/list1"/>
    <dgm:cxn modelId="{4ECE4862-26B1-42A6-BF9F-0484A6E2E844}" type="presParOf" srcId="{798B44C7-2F9E-4488-BFBB-F66A6191C95F}" destId="{3F766CD9-C8EF-4128-B935-10C88014A7D9}" srcOrd="9" destOrd="0" presId="urn:microsoft.com/office/officeart/2005/8/layout/list1"/>
    <dgm:cxn modelId="{43E77BB2-3CDB-4406-9D0B-5910F707A714}" type="presParOf" srcId="{798B44C7-2F9E-4488-BFBB-F66A6191C95F}" destId="{B5F22042-D42C-4D2F-A6AD-EDB730074FC5}" srcOrd="10" destOrd="0" presId="urn:microsoft.com/office/officeart/2005/8/layout/list1"/>
    <dgm:cxn modelId="{2AA5FB48-E467-45D3-8283-0CEB74EF2FF5}" type="presParOf" srcId="{798B44C7-2F9E-4488-BFBB-F66A6191C95F}" destId="{F89476FB-8840-4D36-A731-5EFFC90102BA}" srcOrd="11" destOrd="0" presId="urn:microsoft.com/office/officeart/2005/8/layout/list1"/>
    <dgm:cxn modelId="{01231E82-C3D6-47D2-940A-765EF3840411}" type="presParOf" srcId="{798B44C7-2F9E-4488-BFBB-F66A6191C95F}" destId="{6C2ECD73-6F0B-4CF6-A760-C5D06113F07D}" srcOrd="12" destOrd="0" presId="urn:microsoft.com/office/officeart/2005/8/layout/list1"/>
    <dgm:cxn modelId="{FD384A5B-6465-42FE-8C2E-42EA20F56160}" type="presParOf" srcId="{6C2ECD73-6F0B-4CF6-A760-C5D06113F07D}" destId="{1EFEB29B-B20A-4A6D-8180-F1DBA695D461}" srcOrd="0" destOrd="0" presId="urn:microsoft.com/office/officeart/2005/8/layout/list1"/>
    <dgm:cxn modelId="{E46406BF-C7FD-4D9F-94E9-23DCAA02DDE6}" type="presParOf" srcId="{6C2ECD73-6F0B-4CF6-A760-C5D06113F07D}" destId="{EF6549B1-630B-4E04-93E0-40132EB38838}" srcOrd="1" destOrd="0" presId="urn:microsoft.com/office/officeart/2005/8/layout/list1"/>
    <dgm:cxn modelId="{E6E2D51C-B163-4E92-867F-A4850D1B4F15}" type="presParOf" srcId="{798B44C7-2F9E-4488-BFBB-F66A6191C95F}" destId="{C882AC1E-1B0D-42DF-86AD-D4DA99F9434B}" srcOrd="13" destOrd="0" presId="urn:microsoft.com/office/officeart/2005/8/layout/list1"/>
    <dgm:cxn modelId="{387D2D18-19C5-49E0-95B4-7BCAE76A6C9A}" type="presParOf" srcId="{798B44C7-2F9E-4488-BFBB-F66A6191C95F}" destId="{ED403288-852E-4DCB-B24B-0CF142F5F499}" srcOrd="14" destOrd="0" presId="urn:microsoft.com/office/officeart/2005/8/layout/list1"/>
    <dgm:cxn modelId="{BEE04255-EBE5-47DC-920C-1F6D209FFF4F}" type="presParOf" srcId="{798B44C7-2F9E-4488-BFBB-F66A6191C95F}" destId="{E46AE602-7446-469F-B4CF-FE447BB2530B}" srcOrd="15" destOrd="0" presId="urn:microsoft.com/office/officeart/2005/8/layout/list1"/>
    <dgm:cxn modelId="{76A70EC4-EC08-46ED-AF5F-5D3D3DC3D227}" type="presParOf" srcId="{798B44C7-2F9E-4488-BFBB-F66A6191C95F}" destId="{3BCA84CE-8C81-4A08-9FCC-25D5231ECDC9}" srcOrd="16" destOrd="0" presId="urn:microsoft.com/office/officeart/2005/8/layout/list1"/>
    <dgm:cxn modelId="{F06EC728-4990-4E50-B8C2-A03AB88D147C}" type="presParOf" srcId="{3BCA84CE-8C81-4A08-9FCC-25D5231ECDC9}" destId="{34448F08-B40C-4E79-B8F1-7A3F0B4CF0F4}" srcOrd="0" destOrd="0" presId="urn:microsoft.com/office/officeart/2005/8/layout/list1"/>
    <dgm:cxn modelId="{1E337B39-6F5A-468C-ADAA-6A939F9B4CF4}" type="presParOf" srcId="{3BCA84CE-8C81-4A08-9FCC-25D5231ECDC9}" destId="{7B6B5500-DE4C-46FD-9D2E-4D3C8A31F594}" srcOrd="1" destOrd="0" presId="urn:microsoft.com/office/officeart/2005/8/layout/list1"/>
    <dgm:cxn modelId="{8589377F-7329-4445-8CC0-2DE556E438AB}" type="presParOf" srcId="{798B44C7-2F9E-4488-BFBB-F66A6191C95F}" destId="{3D080684-5AB4-4DD3-8879-3F5F65AEA7B1}" srcOrd="17" destOrd="0" presId="urn:microsoft.com/office/officeart/2005/8/layout/list1"/>
    <dgm:cxn modelId="{85028379-AAE7-4D38-A60B-506A82D50ABA}" type="presParOf" srcId="{798B44C7-2F9E-4488-BFBB-F66A6191C95F}" destId="{93CCC98A-3AE4-4FC2-800D-14EEBC85CB2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BA3276-0130-454A-BF57-D945A229A7E5}"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7516A5C7-84D5-423D-BEA3-D102E11D20AB}">
      <dgm:prSet/>
      <dgm:spPr/>
      <dgm:t>
        <a:bodyPr/>
        <a:lstStyle/>
        <a:p>
          <a:r>
            <a:rPr lang="en-US" b="0" i="0"/>
            <a:t>Introduction</a:t>
          </a:r>
          <a:endParaRPr lang="en-US"/>
        </a:p>
      </dgm:t>
    </dgm:pt>
    <dgm:pt modelId="{80EAE56A-5D26-4B4E-ACAE-78BC9CAA4745}" type="parTrans" cxnId="{80D8157E-57E0-441E-9E88-0AD4C102E612}">
      <dgm:prSet/>
      <dgm:spPr/>
      <dgm:t>
        <a:bodyPr/>
        <a:lstStyle/>
        <a:p>
          <a:endParaRPr lang="en-US"/>
        </a:p>
      </dgm:t>
    </dgm:pt>
    <dgm:pt modelId="{86707097-2B99-4498-9167-9B428DABE4A3}" type="sibTrans" cxnId="{80D8157E-57E0-441E-9E88-0AD4C102E612}">
      <dgm:prSet/>
      <dgm:spPr/>
      <dgm:t>
        <a:bodyPr/>
        <a:lstStyle/>
        <a:p>
          <a:endParaRPr lang="en-US"/>
        </a:p>
      </dgm:t>
    </dgm:pt>
    <dgm:pt modelId="{5A4EC5A7-513E-4F2C-8EC8-88213D36FBF1}">
      <dgm:prSet/>
      <dgm:spPr/>
      <dgm:t>
        <a:bodyPr/>
        <a:lstStyle/>
        <a:p>
          <a:r>
            <a:rPr lang="en-US" b="0" i="0"/>
            <a:t>Problem Statement</a:t>
          </a:r>
          <a:endParaRPr lang="en-US"/>
        </a:p>
      </dgm:t>
    </dgm:pt>
    <dgm:pt modelId="{59C729DA-4D3B-48F3-9523-91E188E05575}" type="parTrans" cxnId="{62825900-4600-4768-ABB1-4E89CC93C95F}">
      <dgm:prSet/>
      <dgm:spPr/>
      <dgm:t>
        <a:bodyPr/>
        <a:lstStyle/>
        <a:p>
          <a:endParaRPr lang="en-US"/>
        </a:p>
      </dgm:t>
    </dgm:pt>
    <dgm:pt modelId="{E81A4E04-E737-47F7-B858-2D43AB913BD5}" type="sibTrans" cxnId="{62825900-4600-4768-ABB1-4E89CC93C95F}">
      <dgm:prSet/>
      <dgm:spPr/>
      <dgm:t>
        <a:bodyPr/>
        <a:lstStyle/>
        <a:p>
          <a:endParaRPr lang="en-US"/>
        </a:p>
      </dgm:t>
    </dgm:pt>
    <dgm:pt modelId="{6A8651E2-974F-49ED-A500-1EF76755E1E0}">
      <dgm:prSet/>
      <dgm:spPr/>
      <dgm:t>
        <a:bodyPr/>
        <a:lstStyle/>
        <a:p>
          <a:r>
            <a:rPr lang="en-US" b="0" i="0"/>
            <a:t>Solution</a:t>
          </a:r>
          <a:endParaRPr lang="en-US"/>
        </a:p>
      </dgm:t>
    </dgm:pt>
    <dgm:pt modelId="{4E8E3241-6E38-4578-AC99-9022DBB1511F}" type="parTrans" cxnId="{791748E4-6799-42F6-A75B-67DE258AAE9C}">
      <dgm:prSet/>
      <dgm:spPr/>
      <dgm:t>
        <a:bodyPr/>
        <a:lstStyle/>
        <a:p>
          <a:endParaRPr lang="en-US"/>
        </a:p>
      </dgm:t>
    </dgm:pt>
    <dgm:pt modelId="{F15E5113-F241-460B-9877-8F9B7E9F7346}" type="sibTrans" cxnId="{791748E4-6799-42F6-A75B-67DE258AAE9C}">
      <dgm:prSet/>
      <dgm:spPr/>
      <dgm:t>
        <a:bodyPr/>
        <a:lstStyle/>
        <a:p>
          <a:endParaRPr lang="en-US"/>
        </a:p>
      </dgm:t>
    </dgm:pt>
    <dgm:pt modelId="{7C4EA8BA-5DC9-44C3-BFED-26C34FFE92D9}">
      <dgm:prSet/>
      <dgm:spPr/>
      <dgm:t>
        <a:bodyPr/>
        <a:lstStyle/>
        <a:p>
          <a:r>
            <a:rPr lang="en-US" b="0" i="0"/>
            <a:t>Advantages/Utility to Industry</a:t>
          </a:r>
          <a:endParaRPr lang="en-US"/>
        </a:p>
      </dgm:t>
    </dgm:pt>
    <dgm:pt modelId="{586B648A-6755-45DF-9D66-D9AE87FF436D}" type="parTrans" cxnId="{AF21D4D3-29B0-4CFC-9DD3-00BACBAEF9F5}">
      <dgm:prSet/>
      <dgm:spPr/>
      <dgm:t>
        <a:bodyPr/>
        <a:lstStyle/>
        <a:p>
          <a:endParaRPr lang="en-US"/>
        </a:p>
      </dgm:t>
    </dgm:pt>
    <dgm:pt modelId="{30294C53-550A-4495-892C-A13EDE87C63B}" type="sibTrans" cxnId="{AF21D4D3-29B0-4CFC-9DD3-00BACBAEF9F5}">
      <dgm:prSet/>
      <dgm:spPr/>
      <dgm:t>
        <a:bodyPr/>
        <a:lstStyle/>
        <a:p>
          <a:endParaRPr lang="en-US"/>
        </a:p>
      </dgm:t>
    </dgm:pt>
    <dgm:pt modelId="{3A0D237A-CBD9-4040-939C-9E50E1736E3E}" type="pres">
      <dgm:prSet presAssocID="{20BA3276-0130-454A-BF57-D945A229A7E5}" presName="matrix" presStyleCnt="0">
        <dgm:presLayoutVars>
          <dgm:chMax val="1"/>
          <dgm:dir/>
          <dgm:resizeHandles val="exact"/>
        </dgm:presLayoutVars>
      </dgm:prSet>
      <dgm:spPr/>
    </dgm:pt>
    <dgm:pt modelId="{B155E313-8441-403A-834F-9DE0A17939B5}" type="pres">
      <dgm:prSet presAssocID="{20BA3276-0130-454A-BF57-D945A229A7E5}" presName="diamond" presStyleLbl="bgShp" presStyleIdx="0" presStyleCnt="1"/>
      <dgm:spPr/>
    </dgm:pt>
    <dgm:pt modelId="{4C15ACE2-1057-449D-B79A-248A0F527744}" type="pres">
      <dgm:prSet presAssocID="{20BA3276-0130-454A-BF57-D945A229A7E5}" presName="quad1" presStyleLbl="node1" presStyleIdx="0" presStyleCnt="4">
        <dgm:presLayoutVars>
          <dgm:chMax val="0"/>
          <dgm:chPref val="0"/>
          <dgm:bulletEnabled val="1"/>
        </dgm:presLayoutVars>
      </dgm:prSet>
      <dgm:spPr/>
    </dgm:pt>
    <dgm:pt modelId="{72B76FD4-B967-4284-9816-E4F580AB5290}" type="pres">
      <dgm:prSet presAssocID="{20BA3276-0130-454A-BF57-D945A229A7E5}" presName="quad2" presStyleLbl="node1" presStyleIdx="1" presStyleCnt="4">
        <dgm:presLayoutVars>
          <dgm:chMax val="0"/>
          <dgm:chPref val="0"/>
          <dgm:bulletEnabled val="1"/>
        </dgm:presLayoutVars>
      </dgm:prSet>
      <dgm:spPr/>
    </dgm:pt>
    <dgm:pt modelId="{DD3E8BD7-7308-470C-AABA-6EE8D87155A9}" type="pres">
      <dgm:prSet presAssocID="{20BA3276-0130-454A-BF57-D945A229A7E5}" presName="quad3" presStyleLbl="node1" presStyleIdx="2" presStyleCnt="4">
        <dgm:presLayoutVars>
          <dgm:chMax val="0"/>
          <dgm:chPref val="0"/>
          <dgm:bulletEnabled val="1"/>
        </dgm:presLayoutVars>
      </dgm:prSet>
      <dgm:spPr/>
    </dgm:pt>
    <dgm:pt modelId="{BBB30C77-7E45-44CD-9C1D-6E0F5DE7FE32}" type="pres">
      <dgm:prSet presAssocID="{20BA3276-0130-454A-BF57-D945A229A7E5}" presName="quad4" presStyleLbl="node1" presStyleIdx="3" presStyleCnt="4">
        <dgm:presLayoutVars>
          <dgm:chMax val="0"/>
          <dgm:chPref val="0"/>
          <dgm:bulletEnabled val="1"/>
        </dgm:presLayoutVars>
      </dgm:prSet>
      <dgm:spPr/>
    </dgm:pt>
  </dgm:ptLst>
  <dgm:cxnLst>
    <dgm:cxn modelId="{62825900-4600-4768-ABB1-4E89CC93C95F}" srcId="{20BA3276-0130-454A-BF57-D945A229A7E5}" destId="{5A4EC5A7-513E-4F2C-8EC8-88213D36FBF1}" srcOrd="1" destOrd="0" parTransId="{59C729DA-4D3B-48F3-9523-91E188E05575}" sibTransId="{E81A4E04-E737-47F7-B858-2D43AB913BD5}"/>
    <dgm:cxn modelId="{7E09EF28-1951-4F6B-8F4F-63EF9CD7C5D6}" type="presOf" srcId="{7C4EA8BA-5DC9-44C3-BFED-26C34FFE92D9}" destId="{BBB30C77-7E45-44CD-9C1D-6E0F5DE7FE32}" srcOrd="0" destOrd="0" presId="urn:microsoft.com/office/officeart/2005/8/layout/matrix3"/>
    <dgm:cxn modelId="{C4273064-7BBF-471C-88C9-8466DD3BDF1B}" type="presOf" srcId="{7516A5C7-84D5-423D-BEA3-D102E11D20AB}" destId="{4C15ACE2-1057-449D-B79A-248A0F527744}" srcOrd="0" destOrd="0" presId="urn:microsoft.com/office/officeart/2005/8/layout/matrix3"/>
    <dgm:cxn modelId="{7256E459-5C1A-4CA7-91C5-80B25AF23970}" type="presOf" srcId="{20BA3276-0130-454A-BF57-D945A229A7E5}" destId="{3A0D237A-CBD9-4040-939C-9E50E1736E3E}" srcOrd="0" destOrd="0" presId="urn:microsoft.com/office/officeart/2005/8/layout/matrix3"/>
    <dgm:cxn modelId="{80D8157E-57E0-441E-9E88-0AD4C102E612}" srcId="{20BA3276-0130-454A-BF57-D945A229A7E5}" destId="{7516A5C7-84D5-423D-BEA3-D102E11D20AB}" srcOrd="0" destOrd="0" parTransId="{80EAE56A-5D26-4B4E-ACAE-78BC9CAA4745}" sibTransId="{86707097-2B99-4498-9167-9B428DABE4A3}"/>
    <dgm:cxn modelId="{9524D98F-172E-42C0-A000-998843DBD4E8}" type="presOf" srcId="{6A8651E2-974F-49ED-A500-1EF76755E1E0}" destId="{DD3E8BD7-7308-470C-AABA-6EE8D87155A9}" srcOrd="0" destOrd="0" presId="urn:microsoft.com/office/officeart/2005/8/layout/matrix3"/>
    <dgm:cxn modelId="{614FBC91-DA9B-4A6D-8B0F-F600099D71A1}" type="presOf" srcId="{5A4EC5A7-513E-4F2C-8EC8-88213D36FBF1}" destId="{72B76FD4-B967-4284-9816-E4F580AB5290}" srcOrd="0" destOrd="0" presId="urn:microsoft.com/office/officeart/2005/8/layout/matrix3"/>
    <dgm:cxn modelId="{AF21D4D3-29B0-4CFC-9DD3-00BACBAEF9F5}" srcId="{20BA3276-0130-454A-BF57-D945A229A7E5}" destId="{7C4EA8BA-5DC9-44C3-BFED-26C34FFE92D9}" srcOrd="3" destOrd="0" parTransId="{586B648A-6755-45DF-9D66-D9AE87FF436D}" sibTransId="{30294C53-550A-4495-892C-A13EDE87C63B}"/>
    <dgm:cxn modelId="{791748E4-6799-42F6-A75B-67DE258AAE9C}" srcId="{20BA3276-0130-454A-BF57-D945A229A7E5}" destId="{6A8651E2-974F-49ED-A500-1EF76755E1E0}" srcOrd="2" destOrd="0" parTransId="{4E8E3241-6E38-4578-AC99-9022DBB1511F}" sibTransId="{F15E5113-F241-460B-9877-8F9B7E9F7346}"/>
    <dgm:cxn modelId="{295EF18A-71E0-450C-8167-29B5DB23FEB0}" type="presParOf" srcId="{3A0D237A-CBD9-4040-939C-9E50E1736E3E}" destId="{B155E313-8441-403A-834F-9DE0A17939B5}" srcOrd="0" destOrd="0" presId="urn:microsoft.com/office/officeart/2005/8/layout/matrix3"/>
    <dgm:cxn modelId="{954F15AD-BF79-4C18-B81B-E230EE5BB812}" type="presParOf" srcId="{3A0D237A-CBD9-4040-939C-9E50E1736E3E}" destId="{4C15ACE2-1057-449D-B79A-248A0F527744}" srcOrd="1" destOrd="0" presId="urn:microsoft.com/office/officeart/2005/8/layout/matrix3"/>
    <dgm:cxn modelId="{69FAF755-3201-4430-876B-6DD2288C6D62}" type="presParOf" srcId="{3A0D237A-CBD9-4040-939C-9E50E1736E3E}" destId="{72B76FD4-B967-4284-9816-E4F580AB5290}" srcOrd="2" destOrd="0" presId="urn:microsoft.com/office/officeart/2005/8/layout/matrix3"/>
    <dgm:cxn modelId="{209AF291-4D6D-48EB-B70B-85C3CCF15BD2}" type="presParOf" srcId="{3A0D237A-CBD9-4040-939C-9E50E1736E3E}" destId="{DD3E8BD7-7308-470C-AABA-6EE8D87155A9}" srcOrd="3" destOrd="0" presId="urn:microsoft.com/office/officeart/2005/8/layout/matrix3"/>
    <dgm:cxn modelId="{6A8FCC96-AE79-4C1F-8580-580FF52AA836}" type="presParOf" srcId="{3A0D237A-CBD9-4040-939C-9E50E1736E3E}" destId="{BBB30C77-7E45-44CD-9C1D-6E0F5DE7FE3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1499A-6D1A-4930-BF95-B3BA33E84D46}"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4BE8568A-C543-4463-A85D-D481968B3248}">
      <dgm:prSet/>
      <dgm:spPr/>
      <dgm:t>
        <a:bodyPr/>
        <a:lstStyle/>
        <a:p>
          <a:r>
            <a:rPr lang="en-US" b="0" i="0"/>
            <a:t>➢ To Connect The People To The Whole City With The Services In That City Through An Application. </a:t>
          </a:r>
          <a:endParaRPr lang="en-US"/>
        </a:p>
      </dgm:t>
    </dgm:pt>
    <dgm:pt modelId="{5411D3F6-A5AB-4CDD-912A-A98AFC8DB2E0}" type="parTrans" cxnId="{A1B23FA0-62C1-4709-8214-C4DA3F93BD39}">
      <dgm:prSet/>
      <dgm:spPr/>
      <dgm:t>
        <a:bodyPr/>
        <a:lstStyle/>
        <a:p>
          <a:endParaRPr lang="en-US"/>
        </a:p>
      </dgm:t>
    </dgm:pt>
    <dgm:pt modelId="{06ACBB64-92C7-4623-AD3F-821522AF1BD8}" type="sibTrans" cxnId="{A1B23FA0-62C1-4709-8214-C4DA3F93BD39}">
      <dgm:prSet/>
      <dgm:spPr/>
      <dgm:t>
        <a:bodyPr/>
        <a:lstStyle/>
        <a:p>
          <a:endParaRPr lang="en-US"/>
        </a:p>
      </dgm:t>
    </dgm:pt>
    <dgm:pt modelId="{AA78CF16-8455-4103-92F6-ACBBFB52A6A4}">
      <dgm:prSet/>
      <dgm:spPr/>
      <dgm:t>
        <a:bodyPr/>
        <a:lstStyle/>
        <a:p>
          <a:r>
            <a:rPr lang="en-US" b="0" i="0"/>
            <a:t>➢ To Develop An Application To Solve The Difficulties Face By The Users/People To Find The Shops Or Their Required Service In The City Manually. </a:t>
          </a:r>
          <a:endParaRPr lang="en-US"/>
        </a:p>
      </dgm:t>
    </dgm:pt>
    <dgm:pt modelId="{3E9C55E0-1379-4A1F-9910-17021FC1EA3B}" type="parTrans" cxnId="{B7F99895-E1F8-4997-9092-0A3D10192937}">
      <dgm:prSet/>
      <dgm:spPr/>
      <dgm:t>
        <a:bodyPr/>
        <a:lstStyle/>
        <a:p>
          <a:endParaRPr lang="en-US"/>
        </a:p>
      </dgm:t>
    </dgm:pt>
    <dgm:pt modelId="{DD648733-1044-44D5-A1E8-1311FF9ACA0D}" type="sibTrans" cxnId="{B7F99895-E1F8-4997-9092-0A3D10192937}">
      <dgm:prSet/>
      <dgm:spPr/>
      <dgm:t>
        <a:bodyPr/>
        <a:lstStyle/>
        <a:p>
          <a:endParaRPr lang="en-US"/>
        </a:p>
      </dgm:t>
    </dgm:pt>
    <dgm:pt modelId="{CF216F62-98E0-4129-A216-F686854DAB78}">
      <dgm:prSet/>
      <dgm:spPr/>
      <dgm:t>
        <a:bodyPr/>
        <a:lstStyle/>
        <a:p>
          <a:r>
            <a:rPr lang="en-US" b="0" i="0"/>
            <a:t>➢ New User Is Allowed To Register First And Allows Him To Search For His/her Required Service In The City. </a:t>
          </a:r>
          <a:endParaRPr lang="en-US"/>
        </a:p>
      </dgm:t>
    </dgm:pt>
    <dgm:pt modelId="{CAF3644B-9C76-482C-B913-8CCCECAF1C06}" type="parTrans" cxnId="{EC85ABC5-337E-4FED-BA90-EC396D3CF332}">
      <dgm:prSet/>
      <dgm:spPr/>
      <dgm:t>
        <a:bodyPr/>
        <a:lstStyle/>
        <a:p>
          <a:endParaRPr lang="en-US"/>
        </a:p>
      </dgm:t>
    </dgm:pt>
    <dgm:pt modelId="{A1C76B62-BB1A-413F-B747-44BF840EEFEA}" type="sibTrans" cxnId="{EC85ABC5-337E-4FED-BA90-EC396D3CF332}">
      <dgm:prSet/>
      <dgm:spPr/>
      <dgm:t>
        <a:bodyPr/>
        <a:lstStyle/>
        <a:p>
          <a:endParaRPr lang="en-US"/>
        </a:p>
      </dgm:t>
    </dgm:pt>
    <dgm:pt modelId="{D95584CA-C930-4219-A2D5-59849D7ABC07}">
      <dgm:prSet/>
      <dgm:spPr/>
      <dgm:t>
        <a:bodyPr/>
        <a:lstStyle/>
        <a:p>
          <a:r>
            <a:rPr lang="en-US" b="0" i="0"/>
            <a:t>➢ From Another End Users Offering Services Like Gym, Restaurant, Shop, Barber Etc. Will Also Be Able To Add The Services On The Application And Set The Prices, Schedule, Menu Etc. In The Application . </a:t>
          </a:r>
          <a:endParaRPr lang="en-US"/>
        </a:p>
      </dgm:t>
    </dgm:pt>
    <dgm:pt modelId="{70C316BF-BBA4-48D5-AAF6-DE37E6F217BF}" type="parTrans" cxnId="{D3078384-A862-4E9F-A5F7-D4CA60AE3D8A}">
      <dgm:prSet/>
      <dgm:spPr/>
      <dgm:t>
        <a:bodyPr/>
        <a:lstStyle/>
        <a:p>
          <a:endParaRPr lang="en-US"/>
        </a:p>
      </dgm:t>
    </dgm:pt>
    <dgm:pt modelId="{17CD8546-4067-4E0A-A1B0-DBE0304D6B02}" type="sibTrans" cxnId="{D3078384-A862-4E9F-A5F7-D4CA60AE3D8A}">
      <dgm:prSet/>
      <dgm:spPr/>
      <dgm:t>
        <a:bodyPr/>
        <a:lstStyle/>
        <a:p>
          <a:endParaRPr lang="en-US"/>
        </a:p>
      </dgm:t>
    </dgm:pt>
    <dgm:pt modelId="{5A24A1B3-477A-4702-A07E-37BE6A8AE607}">
      <dgm:prSet/>
      <dgm:spPr/>
      <dgm:t>
        <a:bodyPr/>
        <a:lstStyle/>
        <a:p>
          <a:r>
            <a:rPr lang="en-US" b="0" i="0"/>
            <a:t>➢ Central Management System Is a Application Software Designed To Introduce A Conductive And Structured Service Exchanged Environment For Integrating Public, Services And End User Offering Service In City </a:t>
          </a:r>
          <a:endParaRPr lang="en-US"/>
        </a:p>
      </dgm:t>
    </dgm:pt>
    <dgm:pt modelId="{740000FC-D241-4C3D-A344-0B927BCEC700}" type="parTrans" cxnId="{903532E9-57D7-4DAA-9B2C-8ECC481B3A61}">
      <dgm:prSet/>
      <dgm:spPr/>
      <dgm:t>
        <a:bodyPr/>
        <a:lstStyle/>
        <a:p>
          <a:endParaRPr lang="en-US"/>
        </a:p>
      </dgm:t>
    </dgm:pt>
    <dgm:pt modelId="{DE240081-91EB-483B-80BB-8912F4CF76C6}" type="sibTrans" cxnId="{903532E9-57D7-4DAA-9B2C-8ECC481B3A61}">
      <dgm:prSet/>
      <dgm:spPr/>
      <dgm:t>
        <a:bodyPr/>
        <a:lstStyle/>
        <a:p>
          <a:endParaRPr lang="en-US"/>
        </a:p>
      </dgm:t>
    </dgm:pt>
    <dgm:pt modelId="{267959D7-AEC2-4A45-935D-EF3CD169676E}" type="pres">
      <dgm:prSet presAssocID="{29C1499A-6D1A-4930-BF95-B3BA33E84D46}" presName="Name0" presStyleCnt="0">
        <dgm:presLayoutVars>
          <dgm:dir/>
          <dgm:animLvl val="lvl"/>
          <dgm:resizeHandles val="exact"/>
        </dgm:presLayoutVars>
      </dgm:prSet>
      <dgm:spPr/>
    </dgm:pt>
    <dgm:pt modelId="{6BC02C13-4EB2-4B7B-A13A-51A7F701A487}" type="pres">
      <dgm:prSet presAssocID="{5A24A1B3-477A-4702-A07E-37BE6A8AE607}" presName="boxAndChildren" presStyleCnt="0"/>
      <dgm:spPr/>
    </dgm:pt>
    <dgm:pt modelId="{DFAEA79E-991D-47CF-A609-C50E1537C82B}" type="pres">
      <dgm:prSet presAssocID="{5A24A1B3-477A-4702-A07E-37BE6A8AE607}" presName="parentTextBox" presStyleLbl="node1" presStyleIdx="0" presStyleCnt="5"/>
      <dgm:spPr/>
    </dgm:pt>
    <dgm:pt modelId="{F1E0C2E4-F5F5-437B-88FD-AEF1BA7ECAA6}" type="pres">
      <dgm:prSet presAssocID="{17CD8546-4067-4E0A-A1B0-DBE0304D6B02}" presName="sp" presStyleCnt="0"/>
      <dgm:spPr/>
    </dgm:pt>
    <dgm:pt modelId="{25187E43-2EE0-411C-9B9C-05C1742F4F1C}" type="pres">
      <dgm:prSet presAssocID="{D95584CA-C930-4219-A2D5-59849D7ABC07}" presName="arrowAndChildren" presStyleCnt="0"/>
      <dgm:spPr/>
    </dgm:pt>
    <dgm:pt modelId="{4B6D33A4-3BAF-47DA-91A8-E565E0E94930}" type="pres">
      <dgm:prSet presAssocID="{D95584CA-C930-4219-A2D5-59849D7ABC07}" presName="parentTextArrow" presStyleLbl="node1" presStyleIdx="1" presStyleCnt="5"/>
      <dgm:spPr/>
    </dgm:pt>
    <dgm:pt modelId="{E37FB646-C467-49E9-AFEC-5DB3436FC001}" type="pres">
      <dgm:prSet presAssocID="{A1C76B62-BB1A-413F-B747-44BF840EEFEA}" presName="sp" presStyleCnt="0"/>
      <dgm:spPr/>
    </dgm:pt>
    <dgm:pt modelId="{AD7A8800-7085-4D7E-AB1E-FD6E10965AF6}" type="pres">
      <dgm:prSet presAssocID="{CF216F62-98E0-4129-A216-F686854DAB78}" presName="arrowAndChildren" presStyleCnt="0"/>
      <dgm:spPr/>
    </dgm:pt>
    <dgm:pt modelId="{124295F8-BEE2-4BB1-BDE5-22241536686D}" type="pres">
      <dgm:prSet presAssocID="{CF216F62-98E0-4129-A216-F686854DAB78}" presName="parentTextArrow" presStyleLbl="node1" presStyleIdx="2" presStyleCnt="5"/>
      <dgm:spPr/>
    </dgm:pt>
    <dgm:pt modelId="{DBFBC7B6-7891-491A-8BB1-A8AFB07C8894}" type="pres">
      <dgm:prSet presAssocID="{DD648733-1044-44D5-A1E8-1311FF9ACA0D}" presName="sp" presStyleCnt="0"/>
      <dgm:spPr/>
    </dgm:pt>
    <dgm:pt modelId="{DA2B4D2F-8597-4E51-8B47-5839E93A3869}" type="pres">
      <dgm:prSet presAssocID="{AA78CF16-8455-4103-92F6-ACBBFB52A6A4}" presName="arrowAndChildren" presStyleCnt="0"/>
      <dgm:spPr/>
    </dgm:pt>
    <dgm:pt modelId="{4B5F7ADB-C5DC-4989-86A9-E9646703E7FE}" type="pres">
      <dgm:prSet presAssocID="{AA78CF16-8455-4103-92F6-ACBBFB52A6A4}" presName="parentTextArrow" presStyleLbl="node1" presStyleIdx="3" presStyleCnt="5"/>
      <dgm:spPr/>
    </dgm:pt>
    <dgm:pt modelId="{D9AE28FD-203F-428E-BF38-22A9AB1C1844}" type="pres">
      <dgm:prSet presAssocID="{06ACBB64-92C7-4623-AD3F-821522AF1BD8}" presName="sp" presStyleCnt="0"/>
      <dgm:spPr/>
    </dgm:pt>
    <dgm:pt modelId="{8CBA8668-F4C1-466E-92C7-36C67820F7A3}" type="pres">
      <dgm:prSet presAssocID="{4BE8568A-C543-4463-A85D-D481968B3248}" presName="arrowAndChildren" presStyleCnt="0"/>
      <dgm:spPr/>
    </dgm:pt>
    <dgm:pt modelId="{B847AA7E-8A7F-4D75-BCE3-52416B5D5FC4}" type="pres">
      <dgm:prSet presAssocID="{4BE8568A-C543-4463-A85D-D481968B3248}" presName="parentTextArrow" presStyleLbl="node1" presStyleIdx="4" presStyleCnt="5"/>
      <dgm:spPr/>
    </dgm:pt>
  </dgm:ptLst>
  <dgm:cxnLst>
    <dgm:cxn modelId="{2ADF203E-0A8B-4E26-9D2E-206DD236B9DC}" type="presOf" srcId="{CF216F62-98E0-4129-A216-F686854DAB78}" destId="{124295F8-BEE2-4BB1-BDE5-22241536686D}" srcOrd="0" destOrd="0" presId="urn:microsoft.com/office/officeart/2005/8/layout/process4"/>
    <dgm:cxn modelId="{A25CBC60-5349-44B3-AE8D-7A4EADD3BE39}" type="presOf" srcId="{5A24A1B3-477A-4702-A07E-37BE6A8AE607}" destId="{DFAEA79E-991D-47CF-A609-C50E1537C82B}" srcOrd="0" destOrd="0" presId="urn:microsoft.com/office/officeart/2005/8/layout/process4"/>
    <dgm:cxn modelId="{FBBB906B-F5B6-46C9-9BDD-AC5F9A15C80E}" type="presOf" srcId="{AA78CF16-8455-4103-92F6-ACBBFB52A6A4}" destId="{4B5F7ADB-C5DC-4989-86A9-E9646703E7FE}" srcOrd="0" destOrd="0" presId="urn:microsoft.com/office/officeart/2005/8/layout/process4"/>
    <dgm:cxn modelId="{B28DEC4D-0B55-464F-B707-FF522929C7F9}" type="presOf" srcId="{29C1499A-6D1A-4930-BF95-B3BA33E84D46}" destId="{267959D7-AEC2-4A45-935D-EF3CD169676E}" srcOrd="0" destOrd="0" presId="urn:microsoft.com/office/officeart/2005/8/layout/process4"/>
    <dgm:cxn modelId="{7E2C1481-B4AB-4925-BC9D-D9B7333CA634}" type="presOf" srcId="{D95584CA-C930-4219-A2D5-59849D7ABC07}" destId="{4B6D33A4-3BAF-47DA-91A8-E565E0E94930}" srcOrd="0" destOrd="0" presId="urn:microsoft.com/office/officeart/2005/8/layout/process4"/>
    <dgm:cxn modelId="{D3078384-A862-4E9F-A5F7-D4CA60AE3D8A}" srcId="{29C1499A-6D1A-4930-BF95-B3BA33E84D46}" destId="{D95584CA-C930-4219-A2D5-59849D7ABC07}" srcOrd="3" destOrd="0" parTransId="{70C316BF-BBA4-48D5-AAF6-DE37E6F217BF}" sibTransId="{17CD8546-4067-4E0A-A1B0-DBE0304D6B02}"/>
    <dgm:cxn modelId="{53C83C8A-01DE-489A-AA5A-87D1D8AA7ABB}" type="presOf" srcId="{4BE8568A-C543-4463-A85D-D481968B3248}" destId="{B847AA7E-8A7F-4D75-BCE3-52416B5D5FC4}" srcOrd="0" destOrd="0" presId="urn:microsoft.com/office/officeart/2005/8/layout/process4"/>
    <dgm:cxn modelId="{B7F99895-E1F8-4997-9092-0A3D10192937}" srcId="{29C1499A-6D1A-4930-BF95-B3BA33E84D46}" destId="{AA78CF16-8455-4103-92F6-ACBBFB52A6A4}" srcOrd="1" destOrd="0" parTransId="{3E9C55E0-1379-4A1F-9910-17021FC1EA3B}" sibTransId="{DD648733-1044-44D5-A1E8-1311FF9ACA0D}"/>
    <dgm:cxn modelId="{A1B23FA0-62C1-4709-8214-C4DA3F93BD39}" srcId="{29C1499A-6D1A-4930-BF95-B3BA33E84D46}" destId="{4BE8568A-C543-4463-A85D-D481968B3248}" srcOrd="0" destOrd="0" parTransId="{5411D3F6-A5AB-4CDD-912A-A98AFC8DB2E0}" sibTransId="{06ACBB64-92C7-4623-AD3F-821522AF1BD8}"/>
    <dgm:cxn modelId="{EC85ABC5-337E-4FED-BA90-EC396D3CF332}" srcId="{29C1499A-6D1A-4930-BF95-B3BA33E84D46}" destId="{CF216F62-98E0-4129-A216-F686854DAB78}" srcOrd="2" destOrd="0" parTransId="{CAF3644B-9C76-482C-B913-8CCCECAF1C06}" sibTransId="{A1C76B62-BB1A-413F-B747-44BF840EEFEA}"/>
    <dgm:cxn modelId="{903532E9-57D7-4DAA-9B2C-8ECC481B3A61}" srcId="{29C1499A-6D1A-4930-BF95-B3BA33E84D46}" destId="{5A24A1B3-477A-4702-A07E-37BE6A8AE607}" srcOrd="4" destOrd="0" parTransId="{740000FC-D241-4C3D-A344-0B927BCEC700}" sibTransId="{DE240081-91EB-483B-80BB-8912F4CF76C6}"/>
    <dgm:cxn modelId="{D653AB67-5557-4E43-93C1-3F10CBFF5C0C}" type="presParOf" srcId="{267959D7-AEC2-4A45-935D-EF3CD169676E}" destId="{6BC02C13-4EB2-4B7B-A13A-51A7F701A487}" srcOrd="0" destOrd="0" presId="urn:microsoft.com/office/officeart/2005/8/layout/process4"/>
    <dgm:cxn modelId="{BBE5F4A3-F55D-4A1A-B640-054B70B36363}" type="presParOf" srcId="{6BC02C13-4EB2-4B7B-A13A-51A7F701A487}" destId="{DFAEA79E-991D-47CF-A609-C50E1537C82B}" srcOrd="0" destOrd="0" presId="urn:microsoft.com/office/officeart/2005/8/layout/process4"/>
    <dgm:cxn modelId="{30D64AA2-2646-4E73-ADCF-3EEF728631E6}" type="presParOf" srcId="{267959D7-AEC2-4A45-935D-EF3CD169676E}" destId="{F1E0C2E4-F5F5-437B-88FD-AEF1BA7ECAA6}" srcOrd="1" destOrd="0" presId="urn:microsoft.com/office/officeart/2005/8/layout/process4"/>
    <dgm:cxn modelId="{ECF4F44A-5395-4050-9E67-71618D2FDD4B}" type="presParOf" srcId="{267959D7-AEC2-4A45-935D-EF3CD169676E}" destId="{25187E43-2EE0-411C-9B9C-05C1742F4F1C}" srcOrd="2" destOrd="0" presId="urn:microsoft.com/office/officeart/2005/8/layout/process4"/>
    <dgm:cxn modelId="{0E6BFA49-F976-46BE-B773-90EDEDA93E0F}" type="presParOf" srcId="{25187E43-2EE0-411C-9B9C-05C1742F4F1C}" destId="{4B6D33A4-3BAF-47DA-91A8-E565E0E94930}" srcOrd="0" destOrd="0" presId="urn:microsoft.com/office/officeart/2005/8/layout/process4"/>
    <dgm:cxn modelId="{AE3A9D0F-9789-4CD3-888A-C8A1DD64C9B7}" type="presParOf" srcId="{267959D7-AEC2-4A45-935D-EF3CD169676E}" destId="{E37FB646-C467-49E9-AFEC-5DB3436FC001}" srcOrd="3" destOrd="0" presId="urn:microsoft.com/office/officeart/2005/8/layout/process4"/>
    <dgm:cxn modelId="{9B5EDDC9-A432-4EBF-8A37-BDA38792177C}" type="presParOf" srcId="{267959D7-AEC2-4A45-935D-EF3CD169676E}" destId="{AD7A8800-7085-4D7E-AB1E-FD6E10965AF6}" srcOrd="4" destOrd="0" presId="urn:microsoft.com/office/officeart/2005/8/layout/process4"/>
    <dgm:cxn modelId="{FF698441-0A7B-42BA-87C9-39C8763C3B55}" type="presParOf" srcId="{AD7A8800-7085-4D7E-AB1E-FD6E10965AF6}" destId="{124295F8-BEE2-4BB1-BDE5-22241536686D}" srcOrd="0" destOrd="0" presId="urn:microsoft.com/office/officeart/2005/8/layout/process4"/>
    <dgm:cxn modelId="{1E6BE58B-FB08-472E-A37F-FCF67343E6C0}" type="presParOf" srcId="{267959D7-AEC2-4A45-935D-EF3CD169676E}" destId="{DBFBC7B6-7891-491A-8BB1-A8AFB07C8894}" srcOrd="5" destOrd="0" presId="urn:microsoft.com/office/officeart/2005/8/layout/process4"/>
    <dgm:cxn modelId="{E059B3C3-26DD-4EF3-ABA4-FFDF1A07613D}" type="presParOf" srcId="{267959D7-AEC2-4A45-935D-EF3CD169676E}" destId="{DA2B4D2F-8597-4E51-8B47-5839E93A3869}" srcOrd="6" destOrd="0" presId="urn:microsoft.com/office/officeart/2005/8/layout/process4"/>
    <dgm:cxn modelId="{3F4E835F-B86A-46F0-BDB3-09FA0F461FD3}" type="presParOf" srcId="{DA2B4D2F-8597-4E51-8B47-5839E93A3869}" destId="{4B5F7ADB-C5DC-4989-86A9-E9646703E7FE}" srcOrd="0" destOrd="0" presId="urn:microsoft.com/office/officeart/2005/8/layout/process4"/>
    <dgm:cxn modelId="{4CCA9A40-BE21-426B-92F9-A6D45DF44C49}" type="presParOf" srcId="{267959D7-AEC2-4A45-935D-EF3CD169676E}" destId="{D9AE28FD-203F-428E-BF38-22A9AB1C1844}" srcOrd="7" destOrd="0" presId="urn:microsoft.com/office/officeart/2005/8/layout/process4"/>
    <dgm:cxn modelId="{79A46C99-D344-4AAF-B891-DDB8661D43BE}" type="presParOf" srcId="{267959D7-AEC2-4A45-935D-EF3CD169676E}" destId="{8CBA8668-F4C1-466E-92C7-36C67820F7A3}" srcOrd="8" destOrd="0" presId="urn:microsoft.com/office/officeart/2005/8/layout/process4"/>
    <dgm:cxn modelId="{2793371F-0F86-4DFF-98CE-D08E1DB02034}" type="presParOf" srcId="{8CBA8668-F4C1-466E-92C7-36C67820F7A3}" destId="{B847AA7E-8A7F-4D75-BCE3-52416B5D5FC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3E0B36-7BBE-4403-98C2-12B19BDF6ADD}"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D7FFD84B-0775-44E9-AAB4-0D22346D6788}">
      <dgm:prSet/>
      <dgm:spPr/>
      <dgm:t>
        <a:bodyPr/>
        <a:lstStyle/>
        <a:p>
          <a:r>
            <a:rPr lang="en-GB" b="0" i="0"/>
            <a:t>Coding Languages will be used like :-</a:t>
          </a:r>
          <a:endParaRPr lang="en-US"/>
        </a:p>
      </dgm:t>
    </dgm:pt>
    <dgm:pt modelId="{DB6151EF-890F-42A2-BAF2-C4D60E849372}" type="parTrans" cxnId="{C3117941-E3F6-493F-883F-D2F8BA382EB4}">
      <dgm:prSet/>
      <dgm:spPr/>
      <dgm:t>
        <a:bodyPr/>
        <a:lstStyle/>
        <a:p>
          <a:endParaRPr lang="en-US"/>
        </a:p>
      </dgm:t>
    </dgm:pt>
    <dgm:pt modelId="{F304830D-4EAF-4104-894E-6D36FD66E712}" type="sibTrans" cxnId="{C3117941-E3F6-493F-883F-D2F8BA382EB4}">
      <dgm:prSet/>
      <dgm:spPr/>
      <dgm:t>
        <a:bodyPr/>
        <a:lstStyle/>
        <a:p>
          <a:endParaRPr lang="en-US"/>
        </a:p>
      </dgm:t>
    </dgm:pt>
    <dgm:pt modelId="{052AC966-C41C-47A1-9357-091A64EC9A52}">
      <dgm:prSet/>
      <dgm:spPr/>
      <dgm:t>
        <a:bodyPr/>
        <a:lstStyle/>
        <a:p>
          <a:r>
            <a:rPr lang="en-GB" b="0" i="0"/>
            <a:t>1)HTML</a:t>
          </a:r>
          <a:endParaRPr lang="en-US"/>
        </a:p>
      </dgm:t>
    </dgm:pt>
    <dgm:pt modelId="{88AE60A4-1D10-40C8-897A-2215803ECC16}" type="parTrans" cxnId="{24062E5D-25C6-4C7C-8CDA-A8CA86A7244C}">
      <dgm:prSet/>
      <dgm:spPr/>
      <dgm:t>
        <a:bodyPr/>
        <a:lstStyle/>
        <a:p>
          <a:endParaRPr lang="en-US"/>
        </a:p>
      </dgm:t>
    </dgm:pt>
    <dgm:pt modelId="{F53114A0-FF31-4BAE-8AB2-A48FFE1D67A5}" type="sibTrans" cxnId="{24062E5D-25C6-4C7C-8CDA-A8CA86A7244C}">
      <dgm:prSet/>
      <dgm:spPr/>
      <dgm:t>
        <a:bodyPr/>
        <a:lstStyle/>
        <a:p>
          <a:endParaRPr lang="en-US"/>
        </a:p>
      </dgm:t>
    </dgm:pt>
    <dgm:pt modelId="{E0733599-399F-4EA0-9E59-E0086F493B87}">
      <dgm:prSet/>
      <dgm:spPr/>
      <dgm:t>
        <a:bodyPr/>
        <a:lstStyle/>
        <a:p>
          <a:r>
            <a:rPr lang="en-GB" b="0" i="0"/>
            <a:t>2)CSS</a:t>
          </a:r>
          <a:endParaRPr lang="en-US"/>
        </a:p>
      </dgm:t>
    </dgm:pt>
    <dgm:pt modelId="{38D08017-08D9-416B-9BFB-726B24F55D39}" type="parTrans" cxnId="{B5B863B8-C766-413E-9AD8-181625085848}">
      <dgm:prSet/>
      <dgm:spPr/>
      <dgm:t>
        <a:bodyPr/>
        <a:lstStyle/>
        <a:p>
          <a:endParaRPr lang="en-US"/>
        </a:p>
      </dgm:t>
    </dgm:pt>
    <dgm:pt modelId="{4663E5D3-9D08-4619-BBEA-DEABFC5E90CF}" type="sibTrans" cxnId="{B5B863B8-C766-413E-9AD8-181625085848}">
      <dgm:prSet/>
      <dgm:spPr/>
      <dgm:t>
        <a:bodyPr/>
        <a:lstStyle/>
        <a:p>
          <a:endParaRPr lang="en-US"/>
        </a:p>
      </dgm:t>
    </dgm:pt>
    <dgm:pt modelId="{380D9FB0-C43C-44A7-914E-4928B61ADA65}">
      <dgm:prSet/>
      <dgm:spPr/>
      <dgm:t>
        <a:bodyPr/>
        <a:lstStyle/>
        <a:p>
          <a:r>
            <a:rPr lang="en-GB" b="0" i="0"/>
            <a:t>3)JAVASCRIPT</a:t>
          </a:r>
          <a:endParaRPr lang="en-US"/>
        </a:p>
      </dgm:t>
    </dgm:pt>
    <dgm:pt modelId="{E37D7188-9ECD-4947-B48D-3330A8307AA4}" type="parTrans" cxnId="{4B9B3311-7E13-4B88-816D-28491A04AF17}">
      <dgm:prSet/>
      <dgm:spPr/>
      <dgm:t>
        <a:bodyPr/>
        <a:lstStyle/>
        <a:p>
          <a:endParaRPr lang="en-US"/>
        </a:p>
      </dgm:t>
    </dgm:pt>
    <dgm:pt modelId="{2A92F396-DB47-4C71-B589-B993BCEDC397}" type="sibTrans" cxnId="{4B9B3311-7E13-4B88-816D-28491A04AF17}">
      <dgm:prSet/>
      <dgm:spPr/>
      <dgm:t>
        <a:bodyPr/>
        <a:lstStyle/>
        <a:p>
          <a:endParaRPr lang="en-US"/>
        </a:p>
      </dgm:t>
    </dgm:pt>
    <dgm:pt modelId="{567FBF58-377E-4FE4-AAE1-25BC0B6C720C}">
      <dgm:prSet/>
      <dgm:spPr/>
      <dgm:t>
        <a:bodyPr/>
        <a:lstStyle/>
        <a:p>
          <a:r>
            <a:rPr lang="en-GB" b="0" i="0"/>
            <a:t>4)REACT JS</a:t>
          </a:r>
          <a:endParaRPr lang="en-US"/>
        </a:p>
      </dgm:t>
    </dgm:pt>
    <dgm:pt modelId="{1682B35C-C00F-4487-8A32-99490034F266}" type="parTrans" cxnId="{24A0DC5F-C981-4867-91C4-F6F36C5AC8BC}">
      <dgm:prSet/>
      <dgm:spPr/>
      <dgm:t>
        <a:bodyPr/>
        <a:lstStyle/>
        <a:p>
          <a:endParaRPr lang="en-US"/>
        </a:p>
      </dgm:t>
    </dgm:pt>
    <dgm:pt modelId="{E52265CC-343E-491C-8492-6EDCCE681B3D}" type="sibTrans" cxnId="{24A0DC5F-C981-4867-91C4-F6F36C5AC8BC}">
      <dgm:prSet/>
      <dgm:spPr/>
      <dgm:t>
        <a:bodyPr/>
        <a:lstStyle/>
        <a:p>
          <a:endParaRPr lang="en-US"/>
        </a:p>
      </dgm:t>
    </dgm:pt>
    <dgm:pt modelId="{87EEFB1A-A6FE-4A32-9088-BCC36175AC48}">
      <dgm:prSet/>
      <dgm:spPr/>
      <dgm:t>
        <a:bodyPr/>
        <a:lstStyle/>
        <a:p>
          <a:r>
            <a:rPr lang="en-GB" b="0" i="0"/>
            <a:t>5)JQUERY</a:t>
          </a:r>
          <a:endParaRPr lang="en-US"/>
        </a:p>
      </dgm:t>
    </dgm:pt>
    <dgm:pt modelId="{B6148214-5ADB-4663-8055-AF79FD0F8820}" type="parTrans" cxnId="{7964A359-EB41-492D-BD5A-3B6B80A0D111}">
      <dgm:prSet/>
      <dgm:spPr/>
      <dgm:t>
        <a:bodyPr/>
        <a:lstStyle/>
        <a:p>
          <a:endParaRPr lang="en-US"/>
        </a:p>
      </dgm:t>
    </dgm:pt>
    <dgm:pt modelId="{76A8D55C-81C4-4DA6-8BAC-F2F944B0F7D3}" type="sibTrans" cxnId="{7964A359-EB41-492D-BD5A-3B6B80A0D111}">
      <dgm:prSet/>
      <dgm:spPr/>
      <dgm:t>
        <a:bodyPr/>
        <a:lstStyle/>
        <a:p>
          <a:endParaRPr lang="en-US"/>
        </a:p>
      </dgm:t>
    </dgm:pt>
    <dgm:pt modelId="{04185CE0-313C-47F2-9B5B-5EDBD4020B49}" type="pres">
      <dgm:prSet presAssocID="{033E0B36-7BBE-4403-98C2-12B19BDF6ADD}" presName="vert0" presStyleCnt="0">
        <dgm:presLayoutVars>
          <dgm:dir/>
          <dgm:animOne val="branch"/>
          <dgm:animLvl val="lvl"/>
        </dgm:presLayoutVars>
      </dgm:prSet>
      <dgm:spPr/>
    </dgm:pt>
    <dgm:pt modelId="{C5AE1404-AB4C-4938-B110-0A90184C92E1}" type="pres">
      <dgm:prSet presAssocID="{D7FFD84B-0775-44E9-AAB4-0D22346D6788}" presName="thickLine" presStyleLbl="alignNode1" presStyleIdx="0" presStyleCnt="6"/>
      <dgm:spPr/>
    </dgm:pt>
    <dgm:pt modelId="{72F42562-BCEC-4E0E-839C-4563A8A8EBB0}" type="pres">
      <dgm:prSet presAssocID="{D7FFD84B-0775-44E9-AAB4-0D22346D6788}" presName="horz1" presStyleCnt="0"/>
      <dgm:spPr/>
    </dgm:pt>
    <dgm:pt modelId="{5FAF107A-6770-46E5-B062-6D0F933F8816}" type="pres">
      <dgm:prSet presAssocID="{D7FFD84B-0775-44E9-AAB4-0D22346D6788}" presName="tx1" presStyleLbl="revTx" presStyleIdx="0" presStyleCnt="6"/>
      <dgm:spPr/>
    </dgm:pt>
    <dgm:pt modelId="{0FBDC5E9-00C0-48CD-9DB9-E955267BD018}" type="pres">
      <dgm:prSet presAssocID="{D7FFD84B-0775-44E9-AAB4-0D22346D6788}" presName="vert1" presStyleCnt="0"/>
      <dgm:spPr/>
    </dgm:pt>
    <dgm:pt modelId="{7BC3D209-8361-4A6F-AE60-19356EB9401D}" type="pres">
      <dgm:prSet presAssocID="{052AC966-C41C-47A1-9357-091A64EC9A52}" presName="thickLine" presStyleLbl="alignNode1" presStyleIdx="1" presStyleCnt="6"/>
      <dgm:spPr/>
    </dgm:pt>
    <dgm:pt modelId="{EB0A2E99-C6ED-4B93-BEC3-74FB11B07B7E}" type="pres">
      <dgm:prSet presAssocID="{052AC966-C41C-47A1-9357-091A64EC9A52}" presName="horz1" presStyleCnt="0"/>
      <dgm:spPr/>
    </dgm:pt>
    <dgm:pt modelId="{BD0ACE18-87E8-4D15-B81E-98711FCFAC1F}" type="pres">
      <dgm:prSet presAssocID="{052AC966-C41C-47A1-9357-091A64EC9A52}" presName="tx1" presStyleLbl="revTx" presStyleIdx="1" presStyleCnt="6"/>
      <dgm:spPr/>
    </dgm:pt>
    <dgm:pt modelId="{38805B5F-E1DB-411B-833B-6711DEF71961}" type="pres">
      <dgm:prSet presAssocID="{052AC966-C41C-47A1-9357-091A64EC9A52}" presName="vert1" presStyleCnt="0"/>
      <dgm:spPr/>
    </dgm:pt>
    <dgm:pt modelId="{35FB229B-7FCB-432A-8098-718E0E2DE810}" type="pres">
      <dgm:prSet presAssocID="{E0733599-399F-4EA0-9E59-E0086F493B87}" presName="thickLine" presStyleLbl="alignNode1" presStyleIdx="2" presStyleCnt="6"/>
      <dgm:spPr/>
    </dgm:pt>
    <dgm:pt modelId="{7B7DA51F-D8DE-499F-8328-E7AC0107A9F9}" type="pres">
      <dgm:prSet presAssocID="{E0733599-399F-4EA0-9E59-E0086F493B87}" presName="horz1" presStyleCnt="0"/>
      <dgm:spPr/>
    </dgm:pt>
    <dgm:pt modelId="{FE13010F-92BB-481F-B737-3544866F244C}" type="pres">
      <dgm:prSet presAssocID="{E0733599-399F-4EA0-9E59-E0086F493B87}" presName="tx1" presStyleLbl="revTx" presStyleIdx="2" presStyleCnt="6"/>
      <dgm:spPr/>
    </dgm:pt>
    <dgm:pt modelId="{DDACC150-7E51-437C-B62C-B486B7D06804}" type="pres">
      <dgm:prSet presAssocID="{E0733599-399F-4EA0-9E59-E0086F493B87}" presName="vert1" presStyleCnt="0"/>
      <dgm:spPr/>
    </dgm:pt>
    <dgm:pt modelId="{F4C75302-8458-4BDB-8214-F4E7E9726821}" type="pres">
      <dgm:prSet presAssocID="{380D9FB0-C43C-44A7-914E-4928B61ADA65}" presName="thickLine" presStyleLbl="alignNode1" presStyleIdx="3" presStyleCnt="6"/>
      <dgm:spPr/>
    </dgm:pt>
    <dgm:pt modelId="{50ABD3DC-1A23-452E-BA32-2FA5C20A9BCF}" type="pres">
      <dgm:prSet presAssocID="{380D9FB0-C43C-44A7-914E-4928B61ADA65}" presName="horz1" presStyleCnt="0"/>
      <dgm:spPr/>
    </dgm:pt>
    <dgm:pt modelId="{790A6788-7B60-4700-8D23-4B50DC886A75}" type="pres">
      <dgm:prSet presAssocID="{380D9FB0-C43C-44A7-914E-4928B61ADA65}" presName="tx1" presStyleLbl="revTx" presStyleIdx="3" presStyleCnt="6"/>
      <dgm:spPr/>
    </dgm:pt>
    <dgm:pt modelId="{D6B0E882-9383-43A3-A44B-15A7D9C84355}" type="pres">
      <dgm:prSet presAssocID="{380D9FB0-C43C-44A7-914E-4928B61ADA65}" presName="vert1" presStyleCnt="0"/>
      <dgm:spPr/>
    </dgm:pt>
    <dgm:pt modelId="{020D5175-BF0D-4D4D-B12D-632C941A8490}" type="pres">
      <dgm:prSet presAssocID="{567FBF58-377E-4FE4-AAE1-25BC0B6C720C}" presName="thickLine" presStyleLbl="alignNode1" presStyleIdx="4" presStyleCnt="6"/>
      <dgm:spPr/>
    </dgm:pt>
    <dgm:pt modelId="{3AEECE7A-CDB5-4DD0-9CE8-95FD7075B791}" type="pres">
      <dgm:prSet presAssocID="{567FBF58-377E-4FE4-AAE1-25BC0B6C720C}" presName="horz1" presStyleCnt="0"/>
      <dgm:spPr/>
    </dgm:pt>
    <dgm:pt modelId="{5D5FCF96-4352-4BAE-8488-8EAD5F6C941C}" type="pres">
      <dgm:prSet presAssocID="{567FBF58-377E-4FE4-AAE1-25BC0B6C720C}" presName="tx1" presStyleLbl="revTx" presStyleIdx="4" presStyleCnt="6"/>
      <dgm:spPr/>
    </dgm:pt>
    <dgm:pt modelId="{0BEC2C6F-9478-4067-ACD6-799858027329}" type="pres">
      <dgm:prSet presAssocID="{567FBF58-377E-4FE4-AAE1-25BC0B6C720C}" presName="vert1" presStyleCnt="0"/>
      <dgm:spPr/>
    </dgm:pt>
    <dgm:pt modelId="{68F5F4F6-5278-40A0-AEDA-ADDC51B1097D}" type="pres">
      <dgm:prSet presAssocID="{87EEFB1A-A6FE-4A32-9088-BCC36175AC48}" presName="thickLine" presStyleLbl="alignNode1" presStyleIdx="5" presStyleCnt="6"/>
      <dgm:spPr/>
    </dgm:pt>
    <dgm:pt modelId="{CC475721-F2A2-4AE4-980B-C6882C11F4FB}" type="pres">
      <dgm:prSet presAssocID="{87EEFB1A-A6FE-4A32-9088-BCC36175AC48}" presName="horz1" presStyleCnt="0"/>
      <dgm:spPr/>
    </dgm:pt>
    <dgm:pt modelId="{1117C79C-AB8C-4600-96FC-AE4186C0D5C2}" type="pres">
      <dgm:prSet presAssocID="{87EEFB1A-A6FE-4A32-9088-BCC36175AC48}" presName="tx1" presStyleLbl="revTx" presStyleIdx="5" presStyleCnt="6"/>
      <dgm:spPr/>
    </dgm:pt>
    <dgm:pt modelId="{EA4A492F-FF0A-4AE5-BCEE-C01F4F18BDD4}" type="pres">
      <dgm:prSet presAssocID="{87EEFB1A-A6FE-4A32-9088-BCC36175AC48}" presName="vert1" presStyleCnt="0"/>
      <dgm:spPr/>
    </dgm:pt>
  </dgm:ptLst>
  <dgm:cxnLst>
    <dgm:cxn modelId="{4B9B3311-7E13-4B88-816D-28491A04AF17}" srcId="{033E0B36-7BBE-4403-98C2-12B19BDF6ADD}" destId="{380D9FB0-C43C-44A7-914E-4928B61ADA65}" srcOrd="3" destOrd="0" parTransId="{E37D7188-9ECD-4947-B48D-3330A8307AA4}" sibTransId="{2A92F396-DB47-4C71-B589-B993BCEDC397}"/>
    <dgm:cxn modelId="{93E46413-8B29-4F5D-B17F-EFC2A7AECE8D}" type="presOf" srcId="{D7FFD84B-0775-44E9-AAB4-0D22346D6788}" destId="{5FAF107A-6770-46E5-B062-6D0F933F8816}" srcOrd="0" destOrd="0" presId="urn:microsoft.com/office/officeart/2008/layout/LinedList"/>
    <dgm:cxn modelId="{C4683530-C16F-4BE0-B29D-19809EA172B9}" type="presOf" srcId="{033E0B36-7BBE-4403-98C2-12B19BDF6ADD}" destId="{04185CE0-313C-47F2-9B5B-5EDBD4020B49}" srcOrd="0" destOrd="0" presId="urn:microsoft.com/office/officeart/2008/layout/LinedList"/>
    <dgm:cxn modelId="{6814AE31-B548-4FC2-A281-C8F2B9F10562}" type="presOf" srcId="{87EEFB1A-A6FE-4A32-9088-BCC36175AC48}" destId="{1117C79C-AB8C-4600-96FC-AE4186C0D5C2}" srcOrd="0" destOrd="0" presId="urn:microsoft.com/office/officeart/2008/layout/LinedList"/>
    <dgm:cxn modelId="{24062E5D-25C6-4C7C-8CDA-A8CA86A7244C}" srcId="{033E0B36-7BBE-4403-98C2-12B19BDF6ADD}" destId="{052AC966-C41C-47A1-9357-091A64EC9A52}" srcOrd="1" destOrd="0" parTransId="{88AE60A4-1D10-40C8-897A-2215803ECC16}" sibTransId="{F53114A0-FF31-4BAE-8AB2-A48FFE1D67A5}"/>
    <dgm:cxn modelId="{24A0DC5F-C981-4867-91C4-F6F36C5AC8BC}" srcId="{033E0B36-7BBE-4403-98C2-12B19BDF6ADD}" destId="{567FBF58-377E-4FE4-AAE1-25BC0B6C720C}" srcOrd="4" destOrd="0" parTransId="{1682B35C-C00F-4487-8A32-99490034F266}" sibTransId="{E52265CC-343E-491C-8492-6EDCCE681B3D}"/>
    <dgm:cxn modelId="{C3117941-E3F6-493F-883F-D2F8BA382EB4}" srcId="{033E0B36-7BBE-4403-98C2-12B19BDF6ADD}" destId="{D7FFD84B-0775-44E9-AAB4-0D22346D6788}" srcOrd="0" destOrd="0" parTransId="{DB6151EF-890F-42A2-BAF2-C4D60E849372}" sibTransId="{F304830D-4EAF-4104-894E-6D36FD66E712}"/>
    <dgm:cxn modelId="{7964A359-EB41-492D-BD5A-3B6B80A0D111}" srcId="{033E0B36-7BBE-4403-98C2-12B19BDF6ADD}" destId="{87EEFB1A-A6FE-4A32-9088-BCC36175AC48}" srcOrd="5" destOrd="0" parTransId="{B6148214-5ADB-4663-8055-AF79FD0F8820}" sibTransId="{76A8D55C-81C4-4DA6-8BAC-F2F944B0F7D3}"/>
    <dgm:cxn modelId="{87868D5A-D1B2-466D-B243-556F758CC740}" type="presOf" srcId="{E0733599-399F-4EA0-9E59-E0086F493B87}" destId="{FE13010F-92BB-481F-B737-3544866F244C}" srcOrd="0" destOrd="0" presId="urn:microsoft.com/office/officeart/2008/layout/LinedList"/>
    <dgm:cxn modelId="{5203B89B-81CF-4B14-8727-9885DBD8ED5B}" type="presOf" srcId="{052AC966-C41C-47A1-9357-091A64EC9A52}" destId="{BD0ACE18-87E8-4D15-B81E-98711FCFAC1F}" srcOrd="0" destOrd="0" presId="urn:microsoft.com/office/officeart/2008/layout/LinedList"/>
    <dgm:cxn modelId="{B5B863B8-C766-413E-9AD8-181625085848}" srcId="{033E0B36-7BBE-4403-98C2-12B19BDF6ADD}" destId="{E0733599-399F-4EA0-9E59-E0086F493B87}" srcOrd="2" destOrd="0" parTransId="{38D08017-08D9-416B-9BFB-726B24F55D39}" sibTransId="{4663E5D3-9D08-4619-BBEA-DEABFC5E90CF}"/>
    <dgm:cxn modelId="{7708E7CA-4B7F-41AA-BBD0-8C22F4C2D26B}" type="presOf" srcId="{567FBF58-377E-4FE4-AAE1-25BC0B6C720C}" destId="{5D5FCF96-4352-4BAE-8488-8EAD5F6C941C}" srcOrd="0" destOrd="0" presId="urn:microsoft.com/office/officeart/2008/layout/LinedList"/>
    <dgm:cxn modelId="{BF51A0EA-E1C1-40EC-BB12-41AEA25B69B8}" type="presOf" srcId="{380D9FB0-C43C-44A7-914E-4928B61ADA65}" destId="{790A6788-7B60-4700-8D23-4B50DC886A75}" srcOrd="0" destOrd="0" presId="urn:microsoft.com/office/officeart/2008/layout/LinedList"/>
    <dgm:cxn modelId="{B807980F-1322-4C65-B50E-0D4857D1BE84}" type="presParOf" srcId="{04185CE0-313C-47F2-9B5B-5EDBD4020B49}" destId="{C5AE1404-AB4C-4938-B110-0A90184C92E1}" srcOrd="0" destOrd="0" presId="urn:microsoft.com/office/officeart/2008/layout/LinedList"/>
    <dgm:cxn modelId="{550C730F-3FC4-4EE7-9AF1-6A32CADC6606}" type="presParOf" srcId="{04185CE0-313C-47F2-9B5B-5EDBD4020B49}" destId="{72F42562-BCEC-4E0E-839C-4563A8A8EBB0}" srcOrd="1" destOrd="0" presId="urn:microsoft.com/office/officeart/2008/layout/LinedList"/>
    <dgm:cxn modelId="{ADB73C7D-8270-4065-A9F3-3C1BFBC849CE}" type="presParOf" srcId="{72F42562-BCEC-4E0E-839C-4563A8A8EBB0}" destId="{5FAF107A-6770-46E5-B062-6D0F933F8816}" srcOrd="0" destOrd="0" presId="urn:microsoft.com/office/officeart/2008/layout/LinedList"/>
    <dgm:cxn modelId="{7690EF15-8FE6-42AF-81BB-5AC47B31547A}" type="presParOf" srcId="{72F42562-BCEC-4E0E-839C-4563A8A8EBB0}" destId="{0FBDC5E9-00C0-48CD-9DB9-E955267BD018}" srcOrd="1" destOrd="0" presId="urn:microsoft.com/office/officeart/2008/layout/LinedList"/>
    <dgm:cxn modelId="{D9A1B354-B5BE-4AAA-B3B4-8EB9FFA9ADB5}" type="presParOf" srcId="{04185CE0-313C-47F2-9B5B-5EDBD4020B49}" destId="{7BC3D209-8361-4A6F-AE60-19356EB9401D}" srcOrd="2" destOrd="0" presId="urn:microsoft.com/office/officeart/2008/layout/LinedList"/>
    <dgm:cxn modelId="{C4CA9432-F559-4158-B4CE-721ECCA1B2ED}" type="presParOf" srcId="{04185CE0-313C-47F2-9B5B-5EDBD4020B49}" destId="{EB0A2E99-C6ED-4B93-BEC3-74FB11B07B7E}" srcOrd="3" destOrd="0" presId="urn:microsoft.com/office/officeart/2008/layout/LinedList"/>
    <dgm:cxn modelId="{AEED8085-6974-4DA8-89F3-641F162F57CB}" type="presParOf" srcId="{EB0A2E99-C6ED-4B93-BEC3-74FB11B07B7E}" destId="{BD0ACE18-87E8-4D15-B81E-98711FCFAC1F}" srcOrd="0" destOrd="0" presId="urn:microsoft.com/office/officeart/2008/layout/LinedList"/>
    <dgm:cxn modelId="{FE582A54-543C-4F55-88D5-44E3935C7911}" type="presParOf" srcId="{EB0A2E99-C6ED-4B93-BEC3-74FB11B07B7E}" destId="{38805B5F-E1DB-411B-833B-6711DEF71961}" srcOrd="1" destOrd="0" presId="urn:microsoft.com/office/officeart/2008/layout/LinedList"/>
    <dgm:cxn modelId="{82EFF25F-A3FF-48D7-B709-D8CEF94205B4}" type="presParOf" srcId="{04185CE0-313C-47F2-9B5B-5EDBD4020B49}" destId="{35FB229B-7FCB-432A-8098-718E0E2DE810}" srcOrd="4" destOrd="0" presId="urn:microsoft.com/office/officeart/2008/layout/LinedList"/>
    <dgm:cxn modelId="{4C893C97-6267-4C0A-912D-590AA552799A}" type="presParOf" srcId="{04185CE0-313C-47F2-9B5B-5EDBD4020B49}" destId="{7B7DA51F-D8DE-499F-8328-E7AC0107A9F9}" srcOrd="5" destOrd="0" presId="urn:microsoft.com/office/officeart/2008/layout/LinedList"/>
    <dgm:cxn modelId="{CBF1BEB1-057C-4226-B273-D92C2AD64404}" type="presParOf" srcId="{7B7DA51F-D8DE-499F-8328-E7AC0107A9F9}" destId="{FE13010F-92BB-481F-B737-3544866F244C}" srcOrd="0" destOrd="0" presId="urn:microsoft.com/office/officeart/2008/layout/LinedList"/>
    <dgm:cxn modelId="{6FB85FB0-1E76-4244-851E-24CBB09214AF}" type="presParOf" srcId="{7B7DA51F-D8DE-499F-8328-E7AC0107A9F9}" destId="{DDACC150-7E51-437C-B62C-B486B7D06804}" srcOrd="1" destOrd="0" presId="urn:microsoft.com/office/officeart/2008/layout/LinedList"/>
    <dgm:cxn modelId="{474C5346-E292-425D-A2BD-BB8E2F0C7A20}" type="presParOf" srcId="{04185CE0-313C-47F2-9B5B-5EDBD4020B49}" destId="{F4C75302-8458-4BDB-8214-F4E7E9726821}" srcOrd="6" destOrd="0" presId="urn:microsoft.com/office/officeart/2008/layout/LinedList"/>
    <dgm:cxn modelId="{0D5A67FC-9AA6-4E12-9616-269E819CDBE6}" type="presParOf" srcId="{04185CE0-313C-47F2-9B5B-5EDBD4020B49}" destId="{50ABD3DC-1A23-452E-BA32-2FA5C20A9BCF}" srcOrd="7" destOrd="0" presId="urn:microsoft.com/office/officeart/2008/layout/LinedList"/>
    <dgm:cxn modelId="{F5944F70-B472-497B-98C8-2D6FA88FE9E7}" type="presParOf" srcId="{50ABD3DC-1A23-452E-BA32-2FA5C20A9BCF}" destId="{790A6788-7B60-4700-8D23-4B50DC886A75}" srcOrd="0" destOrd="0" presId="urn:microsoft.com/office/officeart/2008/layout/LinedList"/>
    <dgm:cxn modelId="{9AF7BBCF-9F98-4545-8A60-E4BAB892C53B}" type="presParOf" srcId="{50ABD3DC-1A23-452E-BA32-2FA5C20A9BCF}" destId="{D6B0E882-9383-43A3-A44B-15A7D9C84355}" srcOrd="1" destOrd="0" presId="urn:microsoft.com/office/officeart/2008/layout/LinedList"/>
    <dgm:cxn modelId="{89780AE2-9756-4F22-951F-CF60312FFD8D}" type="presParOf" srcId="{04185CE0-313C-47F2-9B5B-5EDBD4020B49}" destId="{020D5175-BF0D-4D4D-B12D-632C941A8490}" srcOrd="8" destOrd="0" presId="urn:microsoft.com/office/officeart/2008/layout/LinedList"/>
    <dgm:cxn modelId="{656C82B2-1814-4878-815C-DBA87E156D5C}" type="presParOf" srcId="{04185CE0-313C-47F2-9B5B-5EDBD4020B49}" destId="{3AEECE7A-CDB5-4DD0-9CE8-95FD7075B791}" srcOrd="9" destOrd="0" presId="urn:microsoft.com/office/officeart/2008/layout/LinedList"/>
    <dgm:cxn modelId="{95E01067-B83E-4B0E-A259-0FF0A7224B04}" type="presParOf" srcId="{3AEECE7A-CDB5-4DD0-9CE8-95FD7075B791}" destId="{5D5FCF96-4352-4BAE-8488-8EAD5F6C941C}" srcOrd="0" destOrd="0" presId="urn:microsoft.com/office/officeart/2008/layout/LinedList"/>
    <dgm:cxn modelId="{28EBAF9A-7FEC-473B-96C1-2C1E069FA866}" type="presParOf" srcId="{3AEECE7A-CDB5-4DD0-9CE8-95FD7075B791}" destId="{0BEC2C6F-9478-4067-ACD6-799858027329}" srcOrd="1" destOrd="0" presId="urn:microsoft.com/office/officeart/2008/layout/LinedList"/>
    <dgm:cxn modelId="{7FE1AD12-95E3-4E72-A827-5AF865206C62}" type="presParOf" srcId="{04185CE0-313C-47F2-9B5B-5EDBD4020B49}" destId="{68F5F4F6-5278-40A0-AEDA-ADDC51B1097D}" srcOrd="10" destOrd="0" presId="urn:microsoft.com/office/officeart/2008/layout/LinedList"/>
    <dgm:cxn modelId="{7A576CF1-83AC-41D9-9029-49CB0C85DC38}" type="presParOf" srcId="{04185CE0-313C-47F2-9B5B-5EDBD4020B49}" destId="{CC475721-F2A2-4AE4-980B-C6882C11F4FB}" srcOrd="11" destOrd="0" presId="urn:microsoft.com/office/officeart/2008/layout/LinedList"/>
    <dgm:cxn modelId="{8EF3B5AC-983E-4DDC-8A0F-536FD4550D54}" type="presParOf" srcId="{CC475721-F2A2-4AE4-980B-C6882C11F4FB}" destId="{1117C79C-AB8C-4600-96FC-AE4186C0D5C2}" srcOrd="0" destOrd="0" presId="urn:microsoft.com/office/officeart/2008/layout/LinedList"/>
    <dgm:cxn modelId="{D3E73F1E-655E-47C6-A6FE-EFE6CDAA637D}" type="presParOf" srcId="{CC475721-F2A2-4AE4-980B-C6882C11F4FB}" destId="{EA4A492F-FF0A-4AE5-BCEE-C01F4F18BD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A902C9-9A44-46DA-80E6-220035A90C0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83B7277-1879-467F-9E41-26593641E7A8}">
      <dgm:prSet/>
      <dgm:spPr/>
      <dgm:t>
        <a:bodyPr/>
        <a:lstStyle/>
        <a:p>
          <a:r>
            <a:rPr lang="en-US" b="0" i="0"/>
            <a:t>This Software Systems Enable End User Offering Services to market His Service And Also Enable Public To Get The Best Service Out Of Best. </a:t>
          </a:r>
          <a:endParaRPr lang="en-US"/>
        </a:p>
      </dgm:t>
    </dgm:pt>
    <dgm:pt modelId="{D8A311EA-1FC7-4B46-AE13-D3E80BF689A8}" type="parTrans" cxnId="{12A7CADA-F2DD-4F27-95AB-19C0C81814F4}">
      <dgm:prSet/>
      <dgm:spPr/>
      <dgm:t>
        <a:bodyPr/>
        <a:lstStyle/>
        <a:p>
          <a:endParaRPr lang="en-US"/>
        </a:p>
      </dgm:t>
    </dgm:pt>
    <dgm:pt modelId="{DD1841B0-6A2E-45BB-BCC4-ACDF4661FA02}" type="sibTrans" cxnId="{12A7CADA-F2DD-4F27-95AB-19C0C81814F4}">
      <dgm:prSet/>
      <dgm:spPr/>
      <dgm:t>
        <a:bodyPr/>
        <a:lstStyle/>
        <a:p>
          <a:endParaRPr lang="en-US"/>
        </a:p>
      </dgm:t>
    </dgm:pt>
    <dgm:pt modelId="{B2DAFBC0-14A0-45A9-B14F-C4F8F74703AB}">
      <dgm:prSet/>
      <dgm:spPr/>
      <dgm:t>
        <a:bodyPr/>
        <a:lstStyle/>
        <a:p>
          <a:r>
            <a:rPr lang="en-US" b="0" i="0"/>
            <a:t>This software will enable the end user offering services will get to know </a:t>
          </a:r>
          <a:endParaRPr lang="en-US"/>
        </a:p>
      </dgm:t>
    </dgm:pt>
    <dgm:pt modelId="{E57E691A-98BA-4C61-A5C7-C04B6B97743B}" type="parTrans" cxnId="{29C3D1FD-235B-4F41-855F-D5C7D3767A0C}">
      <dgm:prSet/>
      <dgm:spPr/>
      <dgm:t>
        <a:bodyPr/>
        <a:lstStyle/>
        <a:p>
          <a:endParaRPr lang="en-US"/>
        </a:p>
      </dgm:t>
    </dgm:pt>
    <dgm:pt modelId="{30A719A4-BCFA-47C0-BE64-241A002B14B6}" type="sibTrans" cxnId="{29C3D1FD-235B-4F41-855F-D5C7D3767A0C}">
      <dgm:prSet/>
      <dgm:spPr/>
      <dgm:t>
        <a:bodyPr/>
        <a:lstStyle/>
        <a:p>
          <a:endParaRPr lang="en-US"/>
        </a:p>
      </dgm:t>
    </dgm:pt>
    <dgm:pt modelId="{3C4D666D-B124-4903-97E4-2DFE18C3516D}">
      <dgm:prSet/>
      <dgm:spPr/>
      <dgm:t>
        <a:bodyPr/>
        <a:lstStyle/>
        <a:p>
          <a:r>
            <a:rPr lang="en-US" b="0" i="0"/>
            <a:t>about the quality of service through reviews </a:t>
          </a:r>
          <a:endParaRPr lang="en-US"/>
        </a:p>
      </dgm:t>
    </dgm:pt>
    <dgm:pt modelId="{BEEF2685-55AE-4BDF-B7EF-0045708062E2}" type="parTrans" cxnId="{CBF980F3-E580-4A63-A8C0-AD67C6E62BE2}">
      <dgm:prSet/>
      <dgm:spPr/>
      <dgm:t>
        <a:bodyPr/>
        <a:lstStyle/>
        <a:p>
          <a:endParaRPr lang="en-US"/>
        </a:p>
      </dgm:t>
    </dgm:pt>
    <dgm:pt modelId="{6A52FD7B-4160-4D50-A468-9B8DDDB53980}" type="sibTrans" cxnId="{CBF980F3-E580-4A63-A8C0-AD67C6E62BE2}">
      <dgm:prSet/>
      <dgm:spPr/>
      <dgm:t>
        <a:bodyPr/>
        <a:lstStyle/>
        <a:p>
          <a:endParaRPr lang="en-US"/>
        </a:p>
      </dgm:t>
    </dgm:pt>
    <dgm:pt modelId="{DDDB56F2-946B-45E2-8C59-92A5D63D2A08}">
      <dgm:prSet/>
      <dgm:spPr/>
      <dgm:t>
        <a:bodyPr/>
        <a:lstStyle/>
        <a:p>
          <a:r>
            <a:rPr lang="en-US" b="0" i="0"/>
            <a:t>Keep the records and easy to manage the service details and user details </a:t>
          </a:r>
          <a:endParaRPr lang="en-US"/>
        </a:p>
      </dgm:t>
    </dgm:pt>
    <dgm:pt modelId="{2FBB53AC-D3E5-4626-B96F-30F0969437F6}" type="parTrans" cxnId="{E4DE557D-60F7-4C8B-AC1B-A38BCC5BD5C5}">
      <dgm:prSet/>
      <dgm:spPr/>
      <dgm:t>
        <a:bodyPr/>
        <a:lstStyle/>
        <a:p>
          <a:endParaRPr lang="en-US"/>
        </a:p>
      </dgm:t>
    </dgm:pt>
    <dgm:pt modelId="{F31BAD5F-1494-4131-A5B2-7D618F256057}" type="sibTrans" cxnId="{E4DE557D-60F7-4C8B-AC1B-A38BCC5BD5C5}">
      <dgm:prSet/>
      <dgm:spPr/>
      <dgm:t>
        <a:bodyPr/>
        <a:lstStyle/>
        <a:p>
          <a:endParaRPr lang="en-US"/>
        </a:p>
      </dgm:t>
    </dgm:pt>
    <dgm:pt modelId="{1A9B57B8-FF6D-4F10-99C8-84CFFC1F9852}">
      <dgm:prSet/>
      <dgm:spPr/>
      <dgm:t>
        <a:bodyPr/>
        <a:lstStyle/>
        <a:p>
          <a:r>
            <a:rPr lang="en-US" b="0" i="0"/>
            <a:t>Supervise the public that what they want through reviews</a:t>
          </a:r>
          <a:endParaRPr lang="en-US"/>
        </a:p>
      </dgm:t>
    </dgm:pt>
    <dgm:pt modelId="{AB2DC9F0-C46C-4CB3-9371-A18075F27808}" type="parTrans" cxnId="{2829C52B-EB46-45D0-B597-922FEB81FDEC}">
      <dgm:prSet/>
      <dgm:spPr/>
      <dgm:t>
        <a:bodyPr/>
        <a:lstStyle/>
        <a:p>
          <a:endParaRPr lang="en-US"/>
        </a:p>
      </dgm:t>
    </dgm:pt>
    <dgm:pt modelId="{8DFC135E-614D-45BD-B3C1-0D3485CA1A63}" type="sibTrans" cxnId="{2829C52B-EB46-45D0-B597-922FEB81FDEC}">
      <dgm:prSet/>
      <dgm:spPr/>
      <dgm:t>
        <a:bodyPr/>
        <a:lstStyle/>
        <a:p>
          <a:endParaRPr lang="en-US"/>
        </a:p>
      </dgm:t>
    </dgm:pt>
    <dgm:pt modelId="{30384179-AB44-403A-AA06-3D7B0ECB3EE4}" type="pres">
      <dgm:prSet presAssocID="{26A902C9-9A44-46DA-80E6-220035A90C0E}" presName="outerComposite" presStyleCnt="0">
        <dgm:presLayoutVars>
          <dgm:chMax val="5"/>
          <dgm:dir/>
          <dgm:resizeHandles val="exact"/>
        </dgm:presLayoutVars>
      </dgm:prSet>
      <dgm:spPr/>
    </dgm:pt>
    <dgm:pt modelId="{47F8627F-35F8-4790-ACDA-6B899EE74C86}" type="pres">
      <dgm:prSet presAssocID="{26A902C9-9A44-46DA-80E6-220035A90C0E}" presName="dummyMaxCanvas" presStyleCnt="0">
        <dgm:presLayoutVars/>
      </dgm:prSet>
      <dgm:spPr/>
    </dgm:pt>
    <dgm:pt modelId="{FE90D9CB-BDF9-446E-95BD-3934FE3819C9}" type="pres">
      <dgm:prSet presAssocID="{26A902C9-9A44-46DA-80E6-220035A90C0E}" presName="FiveNodes_1" presStyleLbl="node1" presStyleIdx="0" presStyleCnt="5">
        <dgm:presLayoutVars>
          <dgm:bulletEnabled val="1"/>
        </dgm:presLayoutVars>
      </dgm:prSet>
      <dgm:spPr/>
    </dgm:pt>
    <dgm:pt modelId="{1FC03A84-F443-414F-9A97-95D8326C6153}" type="pres">
      <dgm:prSet presAssocID="{26A902C9-9A44-46DA-80E6-220035A90C0E}" presName="FiveNodes_2" presStyleLbl="node1" presStyleIdx="1" presStyleCnt="5">
        <dgm:presLayoutVars>
          <dgm:bulletEnabled val="1"/>
        </dgm:presLayoutVars>
      </dgm:prSet>
      <dgm:spPr/>
    </dgm:pt>
    <dgm:pt modelId="{57E737B6-2967-44E4-BAFE-0CC0D51C2004}" type="pres">
      <dgm:prSet presAssocID="{26A902C9-9A44-46DA-80E6-220035A90C0E}" presName="FiveNodes_3" presStyleLbl="node1" presStyleIdx="2" presStyleCnt="5">
        <dgm:presLayoutVars>
          <dgm:bulletEnabled val="1"/>
        </dgm:presLayoutVars>
      </dgm:prSet>
      <dgm:spPr/>
    </dgm:pt>
    <dgm:pt modelId="{8C9D8878-DBB6-4611-849E-9BED9D7A13AF}" type="pres">
      <dgm:prSet presAssocID="{26A902C9-9A44-46DA-80E6-220035A90C0E}" presName="FiveNodes_4" presStyleLbl="node1" presStyleIdx="3" presStyleCnt="5">
        <dgm:presLayoutVars>
          <dgm:bulletEnabled val="1"/>
        </dgm:presLayoutVars>
      </dgm:prSet>
      <dgm:spPr/>
    </dgm:pt>
    <dgm:pt modelId="{E0E88F12-562E-436C-83F6-0F77900ED30B}" type="pres">
      <dgm:prSet presAssocID="{26A902C9-9A44-46DA-80E6-220035A90C0E}" presName="FiveNodes_5" presStyleLbl="node1" presStyleIdx="4" presStyleCnt="5">
        <dgm:presLayoutVars>
          <dgm:bulletEnabled val="1"/>
        </dgm:presLayoutVars>
      </dgm:prSet>
      <dgm:spPr/>
    </dgm:pt>
    <dgm:pt modelId="{0AEE76BF-FCBB-4683-ADA4-7E2926C801DC}" type="pres">
      <dgm:prSet presAssocID="{26A902C9-9A44-46DA-80E6-220035A90C0E}" presName="FiveConn_1-2" presStyleLbl="fgAccFollowNode1" presStyleIdx="0" presStyleCnt="4">
        <dgm:presLayoutVars>
          <dgm:bulletEnabled val="1"/>
        </dgm:presLayoutVars>
      </dgm:prSet>
      <dgm:spPr/>
    </dgm:pt>
    <dgm:pt modelId="{D1C04B6E-C8CF-4EE5-A5AA-58DABB7579A4}" type="pres">
      <dgm:prSet presAssocID="{26A902C9-9A44-46DA-80E6-220035A90C0E}" presName="FiveConn_2-3" presStyleLbl="fgAccFollowNode1" presStyleIdx="1" presStyleCnt="4">
        <dgm:presLayoutVars>
          <dgm:bulletEnabled val="1"/>
        </dgm:presLayoutVars>
      </dgm:prSet>
      <dgm:spPr/>
    </dgm:pt>
    <dgm:pt modelId="{AE368713-0AB9-4D05-A02C-B2C24D44FDD0}" type="pres">
      <dgm:prSet presAssocID="{26A902C9-9A44-46DA-80E6-220035A90C0E}" presName="FiveConn_3-4" presStyleLbl="fgAccFollowNode1" presStyleIdx="2" presStyleCnt="4">
        <dgm:presLayoutVars>
          <dgm:bulletEnabled val="1"/>
        </dgm:presLayoutVars>
      </dgm:prSet>
      <dgm:spPr/>
    </dgm:pt>
    <dgm:pt modelId="{69AF44EF-D3F6-4469-AD5A-990B623B20D8}" type="pres">
      <dgm:prSet presAssocID="{26A902C9-9A44-46DA-80E6-220035A90C0E}" presName="FiveConn_4-5" presStyleLbl="fgAccFollowNode1" presStyleIdx="3" presStyleCnt="4">
        <dgm:presLayoutVars>
          <dgm:bulletEnabled val="1"/>
        </dgm:presLayoutVars>
      </dgm:prSet>
      <dgm:spPr/>
    </dgm:pt>
    <dgm:pt modelId="{94522759-85F7-4397-BA60-48D60C4DB164}" type="pres">
      <dgm:prSet presAssocID="{26A902C9-9A44-46DA-80E6-220035A90C0E}" presName="FiveNodes_1_text" presStyleLbl="node1" presStyleIdx="4" presStyleCnt="5">
        <dgm:presLayoutVars>
          <dgm:bulletEnabled val="1"/>
        </dgm:presLayoutVars>
      </dgm:prSet>
      <dgm:spPr/>
    </dgm:pt>
    <dgm:pt modelId="{C3CF7CCD-600E-476F-BA1B-BA9B9E9A8EFA}" type="pres">
      <dgm:prSet presAssocID="{26A902C9-9A44-46DA-80E6-220035A90C0E}" presName="FiveNodes_2_text" presStyleLbl="node1" presStyleIdx="4" presStyleCnt="5">
        <dgm:presLayoutVars>
          <dgm:bulletEnabled val="1"/>
        </dgm:presLayoutVars>
      </dgm:prSet>
      <dgm:spPr/>
    </dgm:pt>
    <dgm:pt modelId="{A0F03233-E2A8-467A-8C2A-386622562032}" type="pres">
      <dgm:prSet presAssocID="{26A902C9-9A44-46DA-80E6-220035A90C0E}" presName="FiveNodes_3_text" presStyleLbl="node1" presStyleIdx="4" presStyleCnt="5">
        <dgm:presLayoutVars>
          <dgm:bulletEnabled val="1"/>
        </dgm:presLayoutVars>
      </dgm:prSet>
      <dgm:spPr/>
    </dgm:pt>
    <dgm:pt modelId="{B4C41EB8-E433-4DFE-B3CF-4FCD268E8A2A}" type="pres">
      <dgm:prSet presAssocID="{26A902C9-9A44-46DA-80E6-220035A90C0E}" presName="FiveNodes_4_text" presStyleLbl="node1" presStyleIdx="4" presStyleCnt="5">
        <dgm:presLayoutVars>
          <dgm:bulletEnabled val="1"/>
        </dgm:presLayoutVars>
      </dgm:prSet>
      <dgm:spPr/>
    </dgm:pt>
    <dgm:pt modelId="{86D4BD2A-963B-4A2B-B71E-5E09DEF70DE9}" type="pres">
      <dgm:prSet presAssocID="{26A902C9-9A44-46DA-80E6-220035A90C0E}" presName="FiveNodes_5_text" presStyleLbl="node1" presStyleIdx="4" presStyleCnt="5">
        <dgm:presLayoutVars>
          <dgm:bulletEnabled val="1"/>
        </dgm:presLayoutVars>
      </dgm:prSet>
      <dgm:spPr/>
    </dgm:pt>
  </dgm:ptLst>
  <dgm:cxnLst>
    <dgm:cxn modelId="{63D09011-0BED-48F2-AC21-63DBF500D84A}" type="presOf" srcId="{683B7277-1879-467F-9E41-26593641E7A8}" destId="{94522759-85F7-4397-BA60-48D60C4DB164}" srcOrd="1" destOrd="0" presId="urn:microsoft.com/office/officeart/2005/8/layout/vProcess5"/>
    <dgm:cxn modelId="{BD2DEB1E-A856-48AF-9A4F-4D162D78416D}" type="presOf" srcId="{1A9B57B8-FF6D-4F10-99C8-84CFFC1F9852}" destId="{86D4BD2A-963B-4A2B-B71E-5E09DEF70DE9}" srcOrd="1" destOrd="0" presId="urn:microsoft.com/office/officeart/2005/8/layout/vProcess5"/>
    <dgm:cxn modelId="{EF8BB328-6050-4762-A69D-2838C37EC9CC}" type="presOf" srcId="{30A719A4-BCFA-47C0-BE64-241A002B14B6}" destId="{D1C04B6E-C8CF-4EE5-A5AA-58DABB7579A4}" srcOrd="0" destOrd="0" presId="urn:microsoft.com/office/officeart/2005/8/layout/vProcess5"/>
    <dgm:cxn modelId="{2829C52B-EB46-45D0-B597-922FEB81FDEC}" srcId="{26A902C9-9A44-46DA-80E6-220035A90C0E}" destId="{1A9B57B8-FF6D-4F10-99C8-84CFFC1F9852}" srcOrd="4" destOrd="0" parTransId="{AB2DC9F0-C46C-4CB3-9371-A18075F27808}" sibTransId="{8DFC135E-614D-45BD-B3C1-0D3485CA1A63}"/>
    <dgm:cxn modelId="{95CDAD48-7FDA-4975-8B19-9F131329E83C}" type="presOf" srcId="{F31BAD5F-1494-4131-A5B2-7D618F256057}" destId="{69AF44EF-D3F6-4469-AD5A-990B623B20D8}" srcOrd="0" destOrd="0" presId="urn:microsoft.com/office/officeart/2005/8/layout/vProcess5"/>
    <dgm:cxn modelId="{8EFA4973-A02B-44E2-9638-DC0EA06BC7FF}" type="presOf" srcId="{3C4D666D-B124-4903-97E4-2DFE18C3516D}" destId="{57E737B6-2967-44E4-BAFE-0CC0D51C2004}" srcOrd="0" destOrd="0" presId="urn:microsoft.com/office/officeart/2005/8/layout/vProcess5"/>
    <dgm:cxn modelId="{B055CA56-8634-4918-9C43-BB509B0769CC}" type="presOf" srcId="{B2DAFBC0-14A0-45A9-B14F-C4F8F74703AB}" destId="{1FC03A84-F443-414F-9A97-95D8326C6153}" srcOrd="0" destOrd="0" presId="urn:microsoft.com/office/officeart/2005/8/layout/vProcess5"/>
    <dgm:cxn modelId="{5A59A879-4100-4837-A90A-31A762467E37}" type="presOf" srcId="{26A902C9-9A44-46DA-80E6-220035A90C0E}" destId="{30384179-AB44-403A-AA06-3D7B0ECB3EE4}" srcOrd="0" destOrd="0" presId="urn:microsoft.com/office/officeart/2005/8/layout/vProcess5"/>
    <dgm:cxn modelId="{E4DE557D-60F7-4C8B-AC1B-A38BCC5BD5C5}" srcId="{26A902C9-9A44-46DA-80E6-220035A90C0E}" destId="{DDDB56F2-946B-45E2-8C59-92A5D63D2A08}" srcOrd="3" destOrd="0" parTransId="{2FBB53AC-D3E5-4626-B96F-30F0969437F6}" sibTransId="{F31BAD5F-1494-4131-A5B2-7D618F256057}"/>
    <dgm:cxn modelId="{FBF48889-1D88-433C-AE54-1AC9913029C3}" type="presOf" srcId="{1A9B57B8-FF6D-4F10-99C8-84CFFC1F9852}" destId="{E0E88F12-562E-436C-83F6-0F77900ED30B}" srcOrd="0" destOrd="0" presId="urn:microsoft.com/office/officeart/2005/8/layout/vProcess5"/>
    <dgm:cxn modelId="{A271FB99-63A6-4FFD-908C-6EDA4B374A07}" type="presOf" srcId="{6A52FD7B-4160-4D50-A468-9B8DDDB53980}" destId="{AE368713-0AB9-4D05-A02C-B2C24D44FDD0}" srcOrd="0" destOrd="0" presId="urn:microsoft.com/office/officeart/2005/8/layout/vProcess5"/>
    <dgm:cxn modelId="{ECEA749B-EAEF-4B5D-BB95-CE2FD424EFD3}" type="presOf" srcId="{683B7277-1879-467F-9E41-26593641E7A8}" destId="{FE90D9CB-BDF9-446E-95BD-3934FE3819C9}" srcOrd="0" destOrd="0" presId="urn:microsoft.com/office/officeart/2005/8/layout/vProcess5"/>
    <dgm:cxn modelId="{941306A6-FC55-4605-A8D0-34B94001B66E}" type="presOf" srcId="{B2DAFBC0-14A0-45A9-B14F-C4F8F74703AB}" destId="{C3CF7CCD-600E-476F-BA1B-BA9B9E9A8EFA}" srcOrd="1" destOrd="0" presId="urn:microsoft.com/office/officeart/2005/8/layout/vProcess5"/>
    <dgm:cxn modelId="{09E57FAE-3653-4DB5-8C2A-061D174D1D2E}" type="presOf" srcId="{DDDB56F2-946B-45E2-8C59-92A5D63D2A08}" destId="{8C9D8878-DBB6-4611-849E-9BED9D7A13AF}" srcOrd="0" destOrd="0" presId="urn:microsoft.com/office/officeart/2005/8/layout/vProcess5"/>
    <dgm:cxn modelId="{006805D0-BBC3-4F58-9DFD-98C9E715D39E}" type="presOf" srcId="{DDDB56F2-946B-45E2-8C59-92A5D63D2A08}" destId="{B4C41EB8-E433-4DFE-B3CF-4FCD268E8A2A}" srcOrd="1" destOrd="0" presId="urn:microsoft.com/office/officeart/2005/8/layout/vProcess5"/>
    <dgm:cxn modelId="{12A7CADA-F2DD-4F27-95AB-19C0C81814F4}" srcId="{26A902C9-9A44-46DA-80E6-220035A90C0E}" destId="{683B7277-1879-467F-9E41-26593641E7A8}" srcOrd="0" destOrd="0" parTransId="{D8A311EA-1FC7-4B46-AE13-D3E80BF689A8}" sibTransId="{DD1841B0-6A2E-45BB-BCC4-ACDF4661FA02}"/>
    <dgm:cxn modelId="{581540E1-4FED-428C-8E1A-BA456163F4B9}" type="presOf" srcId="{3C4D666D-B124-4903-97E4-2DFE18C3516D}" destId="{A0F03233-E2A8-467A-8C2A-386622562032}" srcOrd="1" destOrd="0" presId="urn:microsoft.com/office/officeart/2005/8/layout/vProcess5"/>
    <dgm:cxn modelId="{C88D3BE4-0E8F-4088-8091-C05B537DA290}" type="presOf" srcId="{DD1841B0-6A2E-45BB-BCC4-ACDF4661FA02}" destId="{0AEE76BF-FCBB-4683-ADA4-7E2926C801DC}" srcOrd="0" destOrd="0" presId="urn:microsoft.com/office/officeart/2005/8/layout/vProcess5"/>
    <dgm:cxn modelId="{CBF980F3-E580-4A63-A8C0-AD67C6E62BE2}" srcId="{26A902C9-9A44-46DA-80E6-220035A90C0E}" destId="{3C4D666D-B124-4903-97E4-2DFE18C3516D}" srcOrd="2" destOrd="0" parTransId="{BEEF2685-55AE-4BDF-B7EF-0045708062E2}" sibTransId="{6A52FD7B-4160-4D50-A468-9B8DDDB53980}"/>
    <dgm:cxn modelId="{29C3D1FD-235B-4F41-855F-D5C7D3767A0C}" srcId="{26A902C9-9A44-46DA-80E6-220035A90C0E}" destId="{B2DAFBC0-14A0-45A9-B14F-C4F8F74703AB}" srcOrd="1" destOrd="0" parTransId="{E57E691A-98BA-4C61-A5C7-C04B6B97743B}" sibTransId="{30A719A4-BCFA-47C0-BE64-241A002B14B6}"/>
    <dgm:cxn modelId="{CB0BD5B8-02A0-4A7D-9A00-1268AB59EA69}" type="presParOf" srcId="{30384179-AB44-403A-AA06-3D7B0ECB3EE4}" destId="{47F8627F-35F8-4790-ACDA-6B899EE74C86}" srcOrd="0" destOrd="0" presId="urn:microsoft.com/office/officeart/2005/8/layout/vProcess5"/>
    <dgm:cxn modelId="{A6ECD273-CC07-4108-AA19-0212AC8D1074}" type="presParOf" srcId="{30384179-AB44-403A-AA06-3D7B0ECB3EE4}" destId="{FE90D9CB-BDF9-446E-95BD-3934FE3819C9}" srcOrd="1" destOrd="0" presId="urn:microsoft.com/office/officeart/2005/8/layout/vProcess5"/>
    <dgm:cxn modelId="{A556BC37-F012-4578-BEA6-4BB0252BE5DC}" type="presParOf" srcId="{30384179-AB44-403A-AA06-3D7B0ECB3EE4}" destId="{1FC03A84-F443-414F-9A97-95D8326C6153}" srcOrd="2" destOrd="0" presId="urn:microsoft.com/office/officeart/2005/8/layout/vProcess5"/>
    <dgm:cxn modelId="{84E4ED21-D1C7-4B64-84EB-C9D1BEEC008D}" type="presParOf" srcId="{30384179-AB44-403A-AA06-3D7B0ECB3EE4}" destId="{57E737B6-2967-44E4-BAFE-0CC0D51C2004}" srcOrd="3" destOrd="0" presId="urn:microsoft.com/office/officeart/2005/8/layout/vProcess5"/>
    <dgm:cxn modelId="{78B3CF6B-9149-451E-B3F3-61EA9F7F318A}" type="presParOf" srcId="{30384179-AB44-403A-AA06-3D7B0ECB3EE4}" destId="{8C9D8878-DBB6-4611-849E-9BED9D7A13AF}" srcOrd="4" destOrd="0" presId="urn:microsoft.com/office/officeart/2005/8/layout/vProcess5"/>
    <dgm:cxn modelId="{F2E86390-CCDD-4259-A085-000C0603A43B}" type="presParOf" srcId="{30384179-AB44-403A-AA06-3D7B0ECB3EE4}" destId="{E0E88F12-562E-436C-83F6-0F77900ED30B}" srcOrd="5" destOrd="0" presId="urn:microsoft.com/office/officeart/2005/8/layout/vProcess5"/>
    <dgm:cxn modelId="{10516838-5EA7-4159-99EA-11E13B5D4440}" type="presParOf" srcId="{30384179-AB44-403A-AA06-3D7B0ECB3EE4}" destId="{0AEE76BF-FCBB-4683-ADA4-7E2926C801DC}" srcOrd="6" destOrd="0" presId="urn:microsoft.com/office/officeart/2005/8/layout/vProcess5"/>
    <dgm:cxn modelId="{58E99F40-C2C6-4097-AF65-36713E5436CD}" type="presParOf" srcId="{30384179-AB44-403A-AA06-3D7B0ECB3EE4}" destId="{D1C04B6E-C8CF-4EE5-A5AA-58DABB7579A4}" srcOrd="7" destOrd="0" presId="urn:microsoft.com/office/officeart/2005/8/layout/vProcess5"/>
    <dgm:cxn modelId="{34A8020A-0F10-4314-9196-ADCA86BCC9F1}" type="presParOf" srcId="{30384179-AB44-403A-AA06-3D7B0ECB3EE4}" destId="{AE368713-0AB9-4D05-A02C-B2C24D44FDD0}" srcOrd="8" destOrd="0" presId="urn:microsoft.com/office/officeart/2005/8/layout/vProcess5"/>
    <dgm:cxn modelId="{70F14092-6C28-45B0-96C8-8BDC1788EA09}" type="presParOf" srcId="{30384179-AB44-403A-AA06-3D7B0ECB3EE4}" destId="{69AF44EF-D3F6-4469-AD5A-990B623B20D8}" srcOrd="9" destOrd="0" presId="urn:microsoft.com/office/officeart/2005/8/layout/vProcess5"/>
    <dgm:cxn modelId="{9582A562-14C6-4142-9459-6CA68E3AF9DF}" type="presParOf" srcId="{30384179-AB44-403A-AA06-3D7B0ECB3EE4}" destId="{94522759-85F7-4397-BA60-48D60C4DB164}" srcOrd="10" destOrd="0" presId="urn:microsoft.com/office/officeart/2005/8/layout/vProcess5"/>
    <dgm:cxn modelId="{EFF6D0FC-EF26-491D-BC8D-D2F3CEF6CD84}" type="presParOf" srcId="{30384179-AB44-403A-AA06-3D7B0ECB3EE4}" destId="{C3CF7CCD-600E-476F-BA1B-BA9B9E9A8EFA}" srcOrd="11" destOrd="0" presId="urn:microsoft.com/office/officeart/2005/8/layout/vProcess5"/>
    <dgm:cxn modelId="{A7151FC7-2D31-4ACB-89EA-F1FDF25A1F3E}" type="presParOf" srcId="{30384179-AB44-403A-AA06-3D7B0ECB3EE4}" destId="{A0F03233-E2A8-467A-8C2A-386622562032}" srcOrd="12" destOrd="0" presId="urn:microsoft.com/office/officeart/2005/8/layout/vProcess5"/>
    <dgm:cxn modelId="{43D3618C-C24F-43FC-9FF8-6D428F62C54E}" type="presParOf" srcId="{30384179-AB44-403A-AA06-3D7B0ECB3EE4}" destId="{B4C41EB8-E433-4DFE-B3CF-4FCD268E8A2A}" srcOrd="13" destOrd="0" presId="urn:microsoft.com/office/officeart/2005/8/layout/vProcess5"/>
    <dgm:cxn modelId="{2542FAB3-17A9-4724-8E43-3525F2893360}" type="presParOf" srcId="{30384179-AB44-403A-AA06-3D7B0ECB3EE4}" destId="{86D4BD2A-963B-4A2B-B71E-5E09DEF70DE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6CC1-F572-4BA1-BB37-D8ACE89AA4C5}">
      <dsp:nvSpPr>
        <dsp:cNvPr id="0" name=""/>
        <dsp:cNvSpPr/>
      </dsp:nvSpPr>
      <dsp:spPr>
        <a:xfrm>
          <a:off x="0" y="254181"/>
          <a:ext cx="914400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0CE49F-D70B-4B42-BEF8-03CDE7374362}">
      <dsp:nvSpPr>
        <dsp:cNvPr id="0" name=""/>
        <dsp:cNvSpPr/>
      </dsp:nvSpPr>
      <dsp:spPr>
        <a:xfrm>
          <a:off x="457200" y="62301"/>
          <a:ext cx="64008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577850">
            <a:lnSpc>
              <a:spcPct val="90000"/>
            </a:lnSpc>
            <a:spcBef>
              <a:spcPct val="0"/>
            </a:spcBef>
            <a:spcAft>
              <a:spcPct val="35000"/>
            </a:spcAft>
            <a:buNone/>
          </a:pPr>
          <a:r>
            <a:rPr lang="en-US" sz="1300" kern="1200"/>
            <a:t>Team Members:</a:t>
          </a:r>
        </a:p>
      </dsp:txBody>
      <dsp:txXfrm>
        <a:off x="475934" y="81035"/>
        <a:ext cx="6363332" cy="346292"/>
      </dsp:txXfrm>
    </dsp:sp>
    <dsp:sp modelId="{80E58237-3639-4970-ADFD-70A8C17F04F8}">
      <dsp:nvSpPr>
        <dsp:cNvPr id="0" name=""/>
        <dsp:cNvSpPr/>
      </dsp:nvSpPr>
      <dsp:spPr>
        <a:xfrm>
          <a:off x="0" y="843861"/>
          <a:ext cx="914400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7A392F-728F-45AC-99E3-8474672D2DD8}">
      <dsp:nvSpPr>
        <dsp:cNvPr id="0" name=""/>
        <dsp:cNvSpPr/>
      </dsp:nvSpPr>
      <dsp:spPr>
        <a:xfrm>
          <a:off x="457200" y="651981"/>
          <a:ext cx="64008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577850">
            <a:lnSpc>
              <a:spcPct val="90000"/>
            </a:lnSpc>
            <a:spcBef>
              <a:spcPct val="0"/>
            </a:spcBef>
            <a:spcAft>
              <a:spcPct val="35000"/>
            </a:spcAft>
            <a:buNone/>
          </a:pPr>
          <a:r>
            <a:rPr lang="en-US" sz="1300" kern="1200"/>
            <a:t>1. Aman Kumar</a:t>
          </a:r>
        </a:p>
      </dsp:txBody>
      <dsp:txXfrm>
        <a:off x="475934" y="670715"/>
        <a:ext cx="6363332" cy="346292"/>
      </dsp:txXfrm>
    </dsp:sp>
    <dsp:sp modelId="{B5F22042-D42C-4D2F-A6AD-EDB730074FC5}">
      <dsp:nvSpPr>
        <dsp:cNvPr id="0" name=""/>
        <dsp:cNvSpPr/>
      </dsp:nvSpPr>
      <dsp:spPr>
        <a:xfrm>
          <a:off x="0" y="1433541"/>
          <a:ext cx="914400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9A4E65-A250-4773-968A-47C64EEFAE45}">
      <dsp:nvSpPr>
        <dsp:cNvPr id="0" name=""/>
        <dsp:cNvSpPr/>
      </dsp:nvSpPr>
      <dsp:spPr>
        <a:xfrm>
          <a:off x="457200" y="1241661"/>
          <a:ext cx="64008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577850">
            <a:lnSpc>
              <a:spcPct val="90000"/>
            </a:lnSpc>
            <a:spcBef>
              <a:spcPct val="0"/>
            </a:spcBef>
            <a:spcAft>
              <a:spcPct val="35000"/>
            </a:spcAft>
            <a:buNone/>
          </a:pPr>
          <a:r>
            <a:rPr lang="en-US" sz="1300" kern="1200"/>
            <a:t>2. Ayush Mujoo</a:t>
          </a:r>
        </a:p>
      </dsp:txBody>
      <dsp:txXfrm>
        <a:off x="475934" y="1260395"/>
        <a:ext cx="6363332" cy="346292"/>
      </dsp:txXfrm>
    </dsp:sp>
    <dsp:sp modelId="{ED403288-852E-4DCB-B24B-0CF142F5F499}">
      <dsp:nvSpPr>
        <dsp:cNvPr id="0" name=""/>
        <dsp:cNvSpPr/>
      </dsp:nvSpPr>
      <dsp:spPr>
        <a:xfrm>
          <a:off x="0" y="2023221"/>
          <a:ext cx="914400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6549B1-630B-4E04-93E0-40132EB38838}">
      <dsp:nvSpPr>
        <dsp:cNvPr id="0" name=""/>
        <dsp:cNvSpPr/>
      </dsp:nvSpPr>
      <dsp:spPr>
        <a:xfrm>
          <a:off x="457200" y="1831341"/>
          <a:ext cx="64008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577850">
            <a:lnSpc>
              <a:spcPct val="90000"/>
            </a:lnSpc>
            <a:spcBef>
              <a:spcPct val="0"/>
            </a:spcBef>
            <a:spcAft>
              <a:spcPct val="35000"/>
            </a:spcAft>
            <a:buNone/>
          </a:pPr>
          <a:r>
            <a:rPr lang="en-US" sz="1300" kern="1200"/>
            <a:t>3. Farhan Khan</a:t>
          </a:r>
        </a:p>
      </dsp:txBody>
      <dsp:txXfrm>
        <a:off x="475934" y="1850075"/>
        <a:ext cx="6363332" cy="346292"/>
      </dsp:txXfrm>
    </dsp:sp>
    <dsp:sp modelId="{93CCC98A-3AE4-4FC2-800D-14EEBC85CB2E}">
      <dsp:nvSpPr>
        <dsp:cNvPr id="0" name=""/>
        <dsp:cNvSpPr/>
      </dsp:nvSpPr>
      <dsp:spPr>
        <a:xfrm>
          <a:off x="0" y="2612901"/>
          <a:ext cx="914400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6B5500-DE4C-46FD-9D2E-4D3C8A31F594}">
      <dsp:nvSpPr>
        <dsp:cNvPr id="0" name=""/>
        <dsp:cNvSpPr/>
      </dsp:nvSpPr>
      <dsp:spPr>
        <a:xfrm>
          <a:off x="457200" y="2421021"/>
          <a:ext cx="64008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577850">
            <a:lnSpc>
              <a:spcPct val="90000"/>
            </a:lnSpc>
            <a:spcBef>
              <a:spcPct val="0"/>
            </a:spcBef>
            <a:spcAft>
              <a:spcPct val="35000"/>
            </a:spcAft>
            <a:buNone/>
          </a:pPr>
          <a:r>
            <a:rPr lang="en-US" sz="1300" kern="1200"/>
            <a:t>4.Sahnevaj Alam</a:t>
          </a:r>
        </a:p>
      </dsp:txBody>
      <dsp:txXfrm>
        <a:off x="475934" y="2439755"/>
        <a:ext cx="636333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5E313-8441-403A-834F-9DE0A17939B5}">
      <dsp:nvSpPr>
        <dsp:cNvPr id="0" name=""/>
        <dsp:cNvSpPr/>
      </dsp:nvSpPr>
      <dsp:spPr>
        <a:xfrm>
          <a:off x="420687" y="0"/>
          <a:ext cx="4773613" cy="477361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5ACE2-1057-449D-B79A-248A0F527744}">
      <dsp:nvSpPr>
        <dsp:cNvPr id="0" name=""/>
        <dsp:cNvSpPr/>
      </dsp:nvSpPr>
      <dsp:spPr>
        <a:xfrm>
          <a:off x="874180" y="453493"/>
          <a:ext cx="1861709" cy="186170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Introduction</a:t>
          </a:r>
          <a:endParaRPr lang="en-US" sz="1300" kern="1200"/>
        </a:p>
      </dsp:txBody>
      <dsp:txXfrm>
        <a:off x="965061" y="544374"/>
        <a:ext cx="1679947" cy="1679947"/>
      </dsp:txXfrm>
    </dsp:sp>
    <dsp:sp modelId="{72B76FD4-B967-4284-9816-E4F580AB5290}">
      <dsp:nvSpPr>
        <dsp:cNvPr id="0" name=""/>
        <dsp:cNvSpPr/>
      </dsp:nvSpPr>
      <dsp:spPr>
        <a:xfrm>
          <a:off x="2879097" y="453493"/>
          <a:ext cx="1861709" cy="1861709"/>
        </a:xfrm>
        <a:prstGeom prst="round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Problem Statement</a:t>
          </a:r>
          <a:endParaRPr lang="en-US" sz="1300" kern="1200"/>
        </a:p>
      </dsp:txBody>
      <dsp:txXfrm>
        <a:off x="2969978" y="544374"/>
        <a:ext cx="1679947" cy="1679947"/>
      </dsp:txXfrm>
    </dsp:sp>
    <dsp:sp modelId="{DD3E8BD7-7308-470C-AABA-6EE8D87155A9}">
      <dsp:nvSpPr>
        <dsp:cNvPr id="0" name=""/>
        <dsp:cNvSpPr/>
      </dsp:nvSpPr>
      <dsp:spPr>
        <a:xfrm>
          <a:off x="874180" y="2458410"/>
          <a:ext cx="1861709" cy="1861709"/>
        </a:xfrm>
        <a:prstGeom prst="round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Solution</a:t>
          </a:r>
          <a:endParaRPr lang="en-US" sz="1300" kern="1200"/>
        </a:p>
      </dsp:txBody>
      <dsp:txXfrm>
        <a:off x="965061" y="2549291"/>
        <a:ext cx="1679947" cy="1679947"/>
      </dsp:txXfrm>
    </dsp:sp>
    <dsp:sp modelId="{BBB30C77-7E45-44CD-9C1D-6E0F5DE7FE32}">
      <dsp:nvSpPr>
        <dsp:cNvPr id="0" name=""/>
        <dsp:cNvSpPr/>
      </dsp:nvSpPr>
      <dsp:spPr>
        <a:xfrm>
          <a:off x="2879097" y="2458410"/>
          <a:ext cx="1861709" cy="1861709"/>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Advantages/Utility to Industry</a:t>
          </a:r>
          <a:endParaRPr lang="en-US" sz="1300" kern="1200"/>
        </a:p>
      </dsp:txBody>
      <dsp:txXfrm>
        <a:off x="2969978" y="2549291"/>
        <a:ext cx="1679947" cy="1679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A79E-991D-47CF-A609-C50E1537C82B}">
      <dsp:nvSpPr>
        <dsp:cNvPr id="0" name=""/>
        <dsp:cNvSpPr/>
      </dsp:nvSpPr>
      <dsp:spPr>
        <a:xfrm>
          <a:off x="0" y="4098876"/>
          <a:ext cx="5614987" cy="67245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 Central Management System Is a Application Software Designed To Introduce A Conductive And Structured Service Exchanged Environment For Integrating Public, Services And End User Offering Service In City </a:t>
          </a:r>
          <a:endParaRPr lang="en-US" sz="1100" kern="1200"/>
        </a:p>
      </dsp:txBody>
      <dsp:txXfrm>
        <a:off x="0" y="4098876"/>
        <a:ext cx="5614987" cy="672454"/>
      </dsp:txXfrm>
    </dsp:sp>
    <dsp:sp modelId="{4B6D33A4-3BAF-47DA-91A8-E565E0E94930}">
      <dsp:nvSpPr>
        <dsp:cNvPr id="0" name=""/>
        <dsp:cNvSpPr/>
      </dsp:nvSpPr>
      <dsp:spPr>
        <a:xfrm rot="10800000">
          <a:off x="0" y="3074727"/>
          <a:ext cx="5614987" cy="103423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 From Another End Users Offering Services Like Gym, Restaurant, Shop, Barber Etc. Will Also Be Able To Add The Services On The Application And Set The Prices, Schedule, Menu Etc. In The Application . </a:t>
          </a:r>
          <a:endParaRPr lang="en-US" sz="1100" kern="1200"/>
        </a:p>
      </dsp:txBody>
      <dsp:txXfrm rot="10800000">
        <a:off x="0" y="3074727"/>
        <a:ext cx="5614987" cy="672015"/>
      </dsp:txXfrm>
    </dsp:sp>
    <dsp:sp modelId="{124295F8-BEE2-4BB1-BDE5-22241536686D}">
      <dsp:nvSpPr>
        <dsp:cNvPr id="0" name=""/>
        <dsp:cNvSpPr/>
      </dsp:nvSpPr>
      <dsp:spPr>
        <a:xfrm rot="10800000">
          <a:off x="0" y="2050579"/>
          <a:ext cx="5614987" cy="1034235"/>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 New User Is Allowed To Register First And Allows Him To Search For His/her Required Service In The City. </a:t>
          </a:r>
          <a:endParaRPr lang="en-US" sz="1100" kern="1200"/>
        </a:p>
      </dsp:txBody>
      <dsp:txXfrm rot="10800000">
        <a:off x="0" y="2050579"/>
        <a:ext cx="5614987" cy="672015"/>
      </dsp:txXfrm>
    </dsp:sp>
    <dsp:sp modelId="{4B5F7ADB-C5DC-4989-86A9-E9646703E7FE}">
      <dsp:nvSpPr>
        <dsp:cNvPr id="0" name=""/>
        <dsp:cNvSpPr/>
      </dsp:nvSpPr>
      <dsp:spPr>
        <a:xfrm rot="10800000">
          <a:off x="0" y="1026430"/>
          <a:ext cx="5614987" cy="1034235"/>
        </a:xfrm>
        <a:prstGeom prst="upArrowCallou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 To Develop An Application To Solve The Difficulties Face By The Users/People To Find The Shops Or Their Required Service In The City Manually. </a:t>
          </a:r>
          <a:endParaRPr lang="en-US" sz="1100" kern="1200"/>
        </a:p>
      </dsp:txBody>
      <dsp:txXfrm rot="10800000">
        <a:off x="0" y="1026430"/>
        <a:ext cx="5614987" cy="672015"/>
      </dsp:txXfrm>
    </dsp:sp>
    <dsp:sp modelId="{B847AA7E-8A7F-4D75-BCE3-52416B5D5FC4}">
      <dsp:nvSpPr>
        <dsp:cNvPr id="0" name=""/>
        <dsp:cNvSpPr/>
      </dsp:nvSpPr>
      <dsp:spPr>
        <a:xfrm rot="10800000">
          <a:off x="0" y="2281"/>
          <a:ext cx="5614987" cy="1034235"/>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 To Connect The People To The Whole City With The Services In That City Through An Application. </a:t>
          </a:r>
          <a:endParaRPr lang="en-US" sz="1100" kern="1200"/>
        </a:p>
      </dsp:txBody>
      <dsp:txXfrm rot="10800000">
        <a:off x="0" y="2281"/>
        <a:ext cx="5614987" cy="6720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E1404-AB4C-4938-B110-0A90184C92E1}">
      <dsp:nvSpPr>
        <dsp:cNvPr id="0" name=""/>
        <dsp:cNvSpPr/>
      </dsp:nvSpPr>
      <dsp:spPr>
        <a:xfrm>
          <a:off x="0" y="2523"/>
          <a:ext cx="6820119"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AF107A-6770-46E5-B062-6D0F933F8816}">
      <dsp:nvSpPr>
        <dsp:cNvPr id="0" name=""/>
        <dsp:cNvSpPr/>
      </dsp:nvSpPr>
      <dsp:spPr>
        <a:xfrm>
          <a:off x="0" y="2523"/>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Coding Languages will be used like :-</a:t>
          </a:r>
          <a:endParaRPr lang="en-US" sz="2800" kern="1200"/>
        </a:p>
      </dsp:txBody>
      <dsp:txXfrm>
        <a:off x="0" y="2523"/>
        <a:ext cx="6820119" cy="860423"/>
      </dsp:txXfrm>
    </dsp:sp>
    <dsp:sp modelId="{7BC3D209-8361-4A6F-AE60-19356EB9401D}">
      <dsp:nvSpPr>
        <dsp:cNvPr id="0" name=""/>
        <dsp:cNvSpPr/>
      </dsp:nvSpPr>
      <dsp:spPr>
        <a:xfrm>
          <a:off x="0" y="862946"/>
          <a:ext cx="6820119"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D0ACE18-87E8-4D15-B81E-98711FCFAC1F}">
      <dsp:nvSpPr>
        <dsp:cNvPr id="0" name=""/>
        <dsp:cNvSpPr/>
      </dsp:nvSpPr>
      <dsp:spPr>
        <a:xfrm>
          <a:off x="0" y="862946"/>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1)HTML</a:t>
          </a:r>
          <a:endParaRPr lang="en-US" sz="2800" kern="1200"/>
        </a:p>
      </dsp:txBody>
      <dsp:txXfrm>
        <a:off x="0" y="862946"/>
        <a:ext cx="6820119" cy="860423"/>
      </dsp:txXfrm>
    </dsp:sp>
    <dsp:sp modelId="{35FB229B-7FCB-432A-8098-718E0E2DE810}">
      <dsp:nvSpPr>
        <dsp:cNvPr id="0" name=""/>
        <dsp:cNvSpPr/>
      </dsp:nvSpPr>
      <dsp:spPr>
        <a:xfrm>
          <a:off x="0" y="1723369"/>
          <a:ext cx="6820119"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E13010F-92BB-481F-B737-3544866F244C}">
      <dsp:nvSpPr>
        <dsp:cNvPr id="0" name=""/>
        <dsp:cNvSpPr/>
      </dsp:nvSpPr>
      <dsp:spPr>
        <a:xfrm>
          <a:off x="0" y="1723369"/>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2)CSS</a:t>
          </a:r>
          <a:endParaRPr lang="en-US" sz="2800" kern="1200"/>
        </a:p>
      </dsp:txBody>
      <dsp:txXfrm>
        <a:off x="0" y="1723369"/>
        <a:ext cx="6820119" cy="860423"/>
      </dsp:txXfrm>
    </dsp:sp>
    <dsp:sp modelId="{F4C75302-8458-4BDB-8214-F4E7E9726821}">
      <dsp:nvSpPr>
        <dsp:cNvPr id="0" name=""/>
        <dsp:cNvSpPr/>
      </dsp:nvSpPr>
      <dsp:spPr>
        <a:xfrm>
          <a:off x="0" y="2583792"/>
          <a:ext cx="6820119"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90A6788-7B60-4700-8D23-4B50DC886A75}">
      <dsp:nvSpPr>
        <dsp:cNvPr id="0" name=""/>
        <dsp:cNvSpPr/>
      </dsp:nvSpPr>
      <dsp:spPr>
        <a:xfrm>
          <a:off x="0" y="2583792"/>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3)JAVASCRIPT</a:t>
          </a:r>
          <a:endParaRPr lang="en-US" sz="2800" kern="1200"/>
        </a:p>
      </dsp:txBody>
      <dsp:txXfrm>
        <a:off x="0" y="2583792"/>
        <a:ext cx="6820119" cy="860423"/>
      </dsp:txXfrm>
    </dsp:sp>
    <dsp:sp modelId="{020D5175-BF0D-4D4D-B12D-632C941A8490}">
      <dsp:nvSpPr>
        <dsp:cNvPr id="0" name=""/>
        <dsp:cNvSpPr/>
      </dsp:nvSpPr>
      <dsp:spPr>
        <a:xfrm>
          <a:off x="0" y="3444215"/>
          <a:ext cx="6820119"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D5FCF96-4352-4BAE-8488-8EAD5F6C941C}">
      <dsp:nvSpPr>
        <dsp:cNvPr id="0" name=""/>
        <dsp:cNvSpPr/>
      </dsp:nvSpPr>
      <dsp:spPr>
        <a:xfrm>
          <a:off x="0" y="3444215"/>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4)REACT JS</a:t>
          </a:r>
          <a:endParaRPr lang="en-US" sz="2800" kern="1200"/>
        </a:p>
      </dsp:txBody>
      <dsp:txXfrm>
        <a:off x="0" y="3444215"/>
        <a:ext cx="6820119" cy="860423"/>
      </dsp:txXfrm>
    </dsp:sp>
    <dsp:sp modelId="{68F5F4F6-5278-40A0-AEDA-ADDC51B1097D}">
      <dsp:nvSpPr>
        <dsp:cNvPr id="0" name=""/>
        <dsp:cNvSpPr/>
      </dsp:nvSpPr>
      <dsp:spPr>
        <a:xfrm>
          <a:off x="0" y="4304638"/>
          <a:ext cx="6820119"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117C79C-AB8C-4600-96FC-AE4186C0D5C2}">
      <dsp:nvSpPr>
        <dsp:cNvPr id="0" name=""/>
        <dsp:cNvSpPr/>
      </dsp:nvSpPr>
      <dsp:spPr>
        <a:xfrm>
          <a:off x="0" y="4304638"/>
          <a:ext cx="6820119" cy="8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i="0" kern="1200"/>
            <a:t>5)JQUERY</a:t>
          </a:r>
          <a:endParaRPr lang="en-US" sz="2800" kern="1200"/>
        </a:p>
      </dsp:txBody>
      <dsp:txXfrm>
        <a:off x="0" y="4304638"/>
        <a:ext cx="6820119" cy="860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0D9CB-BDF9-446E-95BD-3934FE3819C9}">
      <dsp:nvSpPr>
        <dsp:cNvPr id="0" name=""/>
        <dsp:cNvSpPr/>
      </dsp:nvSpPr>
      <dsp:spPr>
        <a:xfrm>
          <a:off x="0" y="0"/>
          <a:ext cx="8271383" cy="751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This Software Systems Enable End User Offering Services to market His Service And Also Enable Public To Get The Best Service Out Of Best. </a:t>
          </a:r>
          <a:endParaRPr lang="en-US" sz="1700" kern="1200"/>
        </a:p>
      </dsp:txBody>
      <dsp:txXfrm>
        <a:off x="22020" y="22020"/>
        <a:ext cx="7372142" cy="707785"/>
      </dsp:txXfrm>
    </dsp:sp>
    <dsp:sp modelId="{1FC03A84-F443-414F-9A97-95D8326C6153}">
      <dsp:nvSpPr>
        <dsp:cNvPr id="0" name=""/>
        <dsp:cNvSpPr/>
      </dsp:nvSpPr>
      <dsp:spPr>
        <a:xfrm>
          <a:off x="617668" y="856245"/>
          <a:ext cx="8271383" cy="751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This software will enable the end user offering services will get to know </a:t>
          </a:r>
          <a:endParaRPr lang="en-US" sz="1700" kern="1200"/>
        </a:p>
      </dsp:txBody>
      <dsp:txXfrm>
        <a:off x="639688" y="878265"/>
        <a:ext cx="7120988" cy="707785"/>
      </dsp:txXfrm>
    </dsp:sp>
    <dsp:sp modelId="{57E737B6-2967-44E4-BAFE-0CC0D51C2004}">
      <dsp:nvSpPr>
        <dsp:cNvPr id="0" name=""/>
        <dsp:cNvSpPr/>
      </dsp:nvSpPr>
      <dsp:spPr>
        <a:xfrm>
          <a:off x="1235336" y="1712491"/>
          <a:ext cx="8271383" cy="751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about the quality of service through reviews </a:t>
          </a:r>
          <a:endParaRPr lang="en-US" sz="1700" kern="1200"/>
        </a:p>
      </dsp:txBody>
      <dsp:txXfrm>
        <a:off x="1257356" y="1734511"/>
        <a:ext cx="7120988" cy="707785"/>
      </dsp:txXfrm>
    </dsp:sp>
    <dsp:sp modelId="{8C9D8878-DBB6-4611-849E-9BED9D7A13AF}">
      <dsp:nvSpPr>
        <dsp:cNvPr id="0" name=""/>
        <dsp:cNvSpPr/>
      </dsp:nvSpPr>
      <dsp:spPr>
        <a:xfrm>
          <a:off x="1853004" y="2568737"/>
          <a:ext cx="8271383" cy="751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Keep the records and easy to manage the service details and user details </a:t>
          </a:r>
          <a:endParaRPr lang="en-US" sz="1700" kern="1200"/>
        </a:p>
      </dsp:txBody>
      <dsp:txXfrm>
        <a:off x="1875024" y="2590757"/>
        <a:ext cx="7120988" cy="707785"/>
      </dsp:txXfrm>
    </dsp:sp>
    <dsp:sp modelId="{E0E88F12-562E-436C-83F6-0F77900ED30B}">
      <dsp:nvSpPr>
        <dsp:cNvPr id="0" name=""/>
        <dsp:cNvSpPr/>
      </dsp:nvSpPr>
      <dsp:spPr>
        <a:xfrm>
          <a:off x="2470673" y="3424983"/>
          <a:ext cx="8271383" cy="751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Supervise the public that what they want through reviews</a:t>
          </a:r>
          <a:endParaRPr lang="en-US" sz="1700" kern="1200"/>
        </a:p>
      </dsp:txBody>
      <dsp:txXfrm>
        <a:off x="2492693" y="3447003"/>
        <a:ext cx="7120988" cy="707785"/>
      </dsp:txXfrm>
    </dsp:sp>
    <dsp:sp modelId="{0AEE76BF-FCBB-4683-ADA4-7E2926C801DC}">
      <dsp:nvSpPr>
        <dsp:cNvPr id="0" name=""/>
        <dsp:cNvSpPr/>
      </dsp:nvSpPr>
      <dsp:spPr>
        <a:xfrm>
          <a:off x="7782697" y="549250"/>
          <a:ext cx="488686" cy="48868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892651" y="549250"/>
        <a:ext cx="268778" cy="367736"/>
      </dsp:txXfrm>
    </dsp:sp>
    <dsp:sp modelId="{D1C04B6E-C8CF-4EE5-A5AA-58DABB7579A4}">
      <dsp:nvSpPr>
        <dsp:cNvPr id="0" name=""/>
        <dsp:cNvSpPr/>
      </dsp:nvSpPr>
      <dsp:spPr>
        <a:xfrm>
          <a:off x="8400365" y="1405496"/>
          <a:ext cx="488686" cy="48868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10319" y="1405496"/>
        <a:ext cx="268778" cy="367736"/>
      </dsp:txXfrm>
    </dsp:sp>
    <dsp:sp modelId="{AE368713-0AB9-4D05-A02C-B2C24D44FDD0}">
      <dsp:nvSpPr>
        <dsp:cNvPr id="0" name=""/>
        <dsp:cNvSpPr/>
      </dsp:nvSpPr>
      <dsp:spPr>
        <a:xfrm>
          <a:off x="9018033" y="2249211"/>
          <a:ext cx="488686" cy="48868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127987" y="2249211"/>
        <a:ext cx="268778" cy="367736"/>
      </dsp:txXfrm>
    </dsp:sp>
    <dsp:sp modelId="{69AF44EF-D3F6-4469-AD5A-990B623B20D8}">
      <dsp:nvSpPr>
        <dsp:cNvPr id="0" name=""/>
        <dsp:cNvSpPr/>
      </dsp:nvSpPr>
      <dsp:spPr>
        <a:xfrm>
          <a:off x="9635702" y="3113811"/>
          <a:ext cx="488686" cy="48868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745656" y="3113811"/>
        <a:ext cx="268778" cy="3677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BDD26-E1EB-408F-976E-614E3B7D59B6}"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1B6D-8B0F-4FAD-8C5C-F495B8949777}" type="slidenum">
              <a:rPr lang="en-US" smtClean="0"/>
              <a:t>‹#›</a:t>
            </a:fld>
            <a:endParaRPr lang="en-US"/>
          </a:p>
        </p:txBody>
      </p:sp>
    </p:spTree>
    <p:extLst>
      <p:ext uri="{BB962C8B-B14F-4D97-AF65-F5344CB8AC3E}">
        <p14:creationId xmlns:p14="http://schemas.microsoft.com/office/powerpoint/2010/main" val="111293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15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054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5505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159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9203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20186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426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9763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4508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88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266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758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549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36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9315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3032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1231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4734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B3B-8EBE-47D5-ADFA-3C3FA73DAF42}"/>
              </a:ext>
            </a:extLst>
          </p:cNvPr>
          <p:cNvSpPr>
            <a:spLocks noGrp="1"/>
          </p:cNvSpPr>
          <p:nvPr>
            <p:ph type="ctrTitle"/>
          </p:nvPr>
        </p:nvSpPr>
        <p:spPr>
          <a:xfrm>
            <a:off x="131379" y="-186623"/>
            <a:ext cx="12851780" cy="2523350"/>
          </a:xfrm>
        </p:spPr>
        <p:txBody>
          <a:bodyPr>
            <a:normAutofit/>
          </a:bodyPr>
          <a:lstStyle/>
          <a:p>
            <a:r>
              <a:rPr lang="en-US" sz="6000" dirty="0">
                <a:solidFill>
                  <a:schemeClr val="accent1"/>
                </a:solidFill>
                <a:ea typeface="+mj-lt"/>
                <a:cs typeface="+mj-lt"/>
              </a:rPr>
              <a:t>CENTRAL MANAGEMENT SYSTEM</a:t>
            </a:r>
            <a:r>
              <a:rPr lang="en-US" dirty="0">
                <a:solidFill>
                  <a:schemeClr val="accent1"/>
                </a:solidFill>
                <a:ea typeface="+mj-lt"/>
                <a:cs typeface="+mj-lt"/>
              </a:rPr>
              <a:t> </a:t>
            </a:r>
            <a:endParaRPr lang="en-US">
              <a:solidFill>
                <a:schemeClr val="accent1"/>
              </a:solidFill>
            </a:endParaRPr>
          </a:p>
        </p:txBody>
      </p:sp>
      <p:sp>
        <p:nvSpPr>
          <p:cNvPr id="3" name="Subtitle 2">
            <a:extLst>
              <a:ext uri="{FF2B5EF4-FFF2-40B4-BE49-F238E27FC236}">
                <a16:creationId xmlns:a16="http://schemas.microsoft.com/office/drawing/2014/main" id="{D7E70DC2-1009-441F-BD60-C2F943403AAA}"/>
              </a:ext>
            </a:extLst>
          </p:cNvPr>
          <p:cNvSpPr>
            <a:spLocks noGrp="1"/>
          </p:cNvSpPr>
          <p:nvPr>
            <p:ph type="subTitle" idx="1"/>
          </p:nvPr>
        </p:nvSpPr>
        <p:spPr>
          <a:xfrm>
            <a:off x="4088780" y="2471164"/>
            <a:ext cx="9144000" cy="479773"/>
          </a:xfrm>
        </p:spPr>
        <p:txBody>
          <a:bodyPr vert="horz" lIns="91440" tIns="45720" rIns="91440" bIns="45720" rtlCol="0" anchor="t">
            <a:noAutofit/>
          </a:bodyPr>
          <a:lstStyle/>
          <a:p>
            <a:pPr>
              <a:lnSpc>
                <a:spcPct val="120000"/>
              </a:lnSpc>
            </a:pPr>
            <a:r>
              <a:rPr lang="en-US" sz="4400" b="1" dirty="0"/>
              <a:t>Conquerors</a:t>
            </a:r>
            <a:endParaRPr lang="en-US" sz="4400" b="1" dirty="0">
              <a:ea typeface="Calibri"/>
              <a:cs typeface="Calibri"/>
            </a:endParaRPr>
          </a:p>
        </p:txBody>
      </p:sp>
      <p:graphicFrame>
        <p:nvGraphicFramePr>
          <p:cNvPr id="10" name="Subtitle 2">
            <a:extLst>
              <a:ext uri="{FF2B5EF4-FFF2-40B4-BE49-F238E27FC236}">
                <a16:creationId xmlns:a16="http://schemas.microsoft.com/office/drawing/2014/main" id="{5FC4AEF0-1521-7983-92CB-3B59216BC821}"/>
              </a:ext>
            </a:extLst>
          </p:cNvPr>
          <p:cNvGraphicFramePr/>
          <p:nvPr/>
        </p:nvGraphicFramePr>
        <p:xfrm>
          <a:off x="1452470" y="3432589"/>
          <a:ext cx="9144000" cy="3002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6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DB12D-CEC0-4F2C-B3A7-3020278519C9}"/>
              </a:ext>
            </a:extLst>
          </p:cNvPr>
          <p:cNvSpPr>
            <a:spLocks noGrp="1"/>
          </p:cNvSpPr>
          <p:nvPr>
            <p:ph type="title"/>
          </p:nvPr>
        </p:nvSpPr>
        <p:spPr>
          <a:xfrm>
            <a:off x="1067100" y="1007661"/>
            <a:ext cx="3505495" cy="4675396"/>
          </a:xfrm>
        </p:spPr>
        <p:txBody>
          <a:bodyPr anchor="ctr">
            <a:normAutofit/>
          </a:bodyPr>
          <a:lstStyle/>
          <a:p>
            <a:r>
              <a:rPr lang="en-US" b="1">
                <a:solidFill>
                  <a:srgbClr val="F2F2F2"/>
                </a:solidFill>
              </a:rPr>
              <a:t>Contents</a:t>
            </a:r>
            <a:endParaRPr lang="en-US" b="1">
              <a:solidFill>
                <a:srgbClr val="F2F2F2"/>
              </a:solidFill>
              <a:ea typeface="Calibri Light"/>
              <a:cs typeface="Calibri Ligh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4EC9CFEC-41B5-22EE-0E14-3280CFD00028}"/>
              </a:ext>
            </a:extLst>
          </p:cNvPr>
          <p:cNvGraphicFramePr>
            <a:graphicFrameLocks noGrp="1"/>
          </p:cNvGraphicFramePr>
          <p:nvPr>
            <p:ph idx="1"/>
            <p:extLst>
              <p:ext uri="{D42A27DB-BD31-4B8C-83A1-F6EECF244321}">
                <p14:modId xmlns:p14="http://schemas.microsoft.com/office/powerpoint/2010/main" val="279515353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80504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CDB12D-CEC0-4F2C-B3A7-3020278519C9}"/>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rPr>
              <a:t>Introduction</a:t>
            </a:r>
          </a:p>
        </p:txBody>
      </p:sp>
      <p:sp>
        <p:nvSpPr>
          <p:cNvPr id="3" name="Content Placeholder 2">
            <a:extLst>
              <a:ext uri="{FF2B5EF4-FFF2-40B4-BE49-F238E27FC236}">
                <a16:creationId xmlns:a16="http://schemas.microsoft.com/office/drawing/2014/main" id="{7BCE576B-E393-4C95-8C9C-75915469D935}"/>
              </a:ext>
            </a:extLst>
          </p:cNvPr>
          <p:cNvSpPr>
            <a:spLocks noGrp="1"/>
          </p:cNvSpPr>
          <p:nvPr>
            <p:ph idx="1"/>
          </p:nvPr>
        </p:nvSpPr>
        <p:spPr>
          <a:xfrm>
            <a:off x="1103312" y="2763520"/>
            <a:ext cx="8946541" cy="3484879"/>
          </a:xfrm>
        </p:spPr>
        <p:txBody>
          <a:bodyPr vert="horz" lIns="91440" tIns="45720" rIns="91440" bIns="45720" rtlCol="0" anchor="t">
            <a:normAutofit/>
          </a:bodyPr>
          <a:lstStyle/>
          <a:p>
            <a:r>
              <a:rPr lang="en-US" sz="3600" dirty="0">
                <a:ea typeface="+mn-lt"/>
                <a:cs typeface="+mn-lt"/>
              </a:rPr>
              <a:t>The "</a:t>
            </a:r>
            <a:r>
              <a:rPr lang="en-US" sz="3600" b="1" dirty="0">
                <a:ea typeface="+mn-lt"/>
                <a:cs typeface="+mn-lt"/>
              </a:rPr>
              <a:t>Central Management System</a:t>
            </a:r>
            <a:r>
              <a:rPr lang="en-US" sz="3600" dirty="0">
                <a:ea typeface="+mn-lt"/>
                <a:cs typeface="+mn-lt"/>
              </a:rPr>
              <a:t>" is a  project which is very useful for the people to give them the best of the services in the city. This project is a multifield project so that it can be modified for various purposes.</a:t>
            </a:r>
            <a:endParaRPr lang="en-US" sz="3600" dirty="0">
              <a:ea typeface="Calibri"/>
              <a:cs typeface="Calibri"/>
            </a:endParaRPr>
          </a:p>
        </p:txBody>
      </p:sp>
    </p:spTree>
    <p:extLst>
      <p:ext uri="{BB962C8B-B14F-4D97-AF65-F5344CB8AC3E}">
        <p14:creationId xmlns:p14="http://schemas.microsoft.com/office/powerpoint/2010/main" val="39116399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F4142F4-E673-3E81-01C6-16D4FCA9FCB4}"/>
              </a:ext>
            </a:extLst>
          </p:cNvPr>
          <p:cNvSpPr>
            <a:spLocks noGrp="1"/>
          </p:cNvSpPr>
          <p:nvPr>
            <p:ph type="title"/>
          </p:nvPr>
        </p:nvSpPr>
        <p:spPr>
          <a:xfrm>
            <a:off x="806195" y="804672"/>
            <a:ext cx="3521359" cy="5248656"/>
          </a:xfrm>
        </p:spPr>
        <p:txBody>
          <a:bodyPr anchor="ctr">
            <a:normAutofit/>
          </a:bodyPr>
          <a:lstStyle/>
          <a:p>
            <a:pPr algn="ctr"/>
            <a:r>
              <a:rPr lang="en-GB" dirty="0"/>
              <a:t>PROBLEM STATEMENT </a:t>
            </a:r>
            <a:endParaRPr lang="en-GB"/>
          </a:p>
        </p:txBody>
      </p:sp>
      <p:sp>
        <p:nvSpPr>
          <p:cNvPr id="3" name="Content Placeholder 2">
            <a:extLst>
              <a:ext uri="{FF2B5EF4-FFF2-40B4-BE49-F238E27FC236}">
                <a16:creationId xmlns:a16="http://schemas.microsoft.com/office/drawing/2014/main" id="{72F83E4E-6DBB-A4B7-6E13-D2A0B26FFC38}"/>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GB" dirty="0"/>
              <a:t>As we all know, </a:t>
            </a:r>
            <a:r>
              <a:rPr lang="en-GB" b="1" dirty="0" err="1"/>
              <a:t>Swiggy</a:t>
            </a:r>
            <a:r>
              <a:rPr lang="en-GB" dirty="0"/>
              <a:t> and </a:t>
            </a:r>
            <a:r>
              <a:rPr lang="en-GB" b="1" dirty="0"/>
              <a:t>Zomato</a:t>
            </a:r>
            <a:r>
              <a:rPr lang="en-GB" dirty="0"/>
              <a:t> are two companies still in </a:t>
            </a:r>
            <a:r>
              <a:rPr lang="en-GB" b="1" dirty="0"/>
              <a:t>losses</a:t>
            </a:r>
            <a:r>
              <a:rPr lang="en-GB" dirty="0"/>
              <a:t> and unable to make profit in a single year then why not grow this idea to next level. Also, if we manage all the services like </a:t>
            </a:r>
            <a:r>
              <a:rPr lang="en-GB" dirty="0">
                <a:ea typeface="+mj-lt"/>
                <a:cs typeface="+mj-lt"/>
              </a:rPr>
              <a:t>Gym, Restaurant, Shop, Barber, etc in a single app and connect the public with all the services it will be helpful for all the people to find the services easily.</a:t>
            </a:r>
          </a:p>
          <a:p>
            <a:pPr>
              <a:buClr>
                <a:srgbClr val="8AD0D6"/>
              </a:buClr>
            </a:pPr>
            <a:endParaRPr lang="en-GB" dirty="0"/>
          </a:p>
        </p:txBody>
      </p:sp>
    </p:spTree>
    <p:extLst>
      <p:ext uri="{BB962C8B-B14F-4D97-AF65-F5344CB8AC3E}">
        <p14:creationId xmlns:p14="http://schemas.microsoft.com/office/powerpoint/2010/main" val="22136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DB12D-CEC0-4F2C-B3A7-3020278519C9}"/>
              </a:ext>
            </a:extLst>
          </p:cNvPr>
          <p:cNvSpPr>
            <a:spLocks noGrp="1"/>
          </p:cNvSpPr>
          <p:nvPr>
            <p:ph type="title"/>
          </p:nvPr>
        </p:nvSpPr>
        <p:spPr>
          <a:xfrm>
            <a:off x="648929" y="1063417"/>
            <a:ext cx="3505495" cy="4675396"/>
          </a:xfrm>
        </p:spPr>
        <p:txBody>
          <a:bodyPr anchor="ctr">
            <a:normAutofit/>
          </a:bodyPr>
          <a:lstStyle/>
          <a:p>
            <a:r>
              <a:rPr lang="en-US">
                <a:solidFill>
                  <a:srgbClr val="F2F2F2"/>
                </a:solidFill>
                <a:latin typeface="Calibri"/>
                <a:ea typeface="Calibri"/>
                <a:cs typeface="Calibri"/>
              </a:rPr>
              <a:t>Objective Of The Project </a:t>
            </a:r>
            <a:endParaRPr lang="en-US">
              <a:solidFill>
                <a:srgbClr val="F2F2F2"/>
              </a:solidFill>
            </a:endParaRPr>
          </a:p>
        </p:txBody>
      </p:sp>
      <p:sp>
        <p:nvSpPr>
          <p:cNvPr id="33" name="Rectangle 3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5" name="Content Placeholder 2">
            <a:extLst>
              <a:ext uri="{FF2B5EF4-FFF2-40B4-BE49-F238E27FC236}">
                <a16:creationId xmlns:a16="http://schemas.microsoft.com/office/drawing/2014/main" id="{99381D63-60CA-2F63-303D-A60FC08FEA3C}"/>
              </a:ext>
            </a:extLst>
          </p:cNvPr>
          <p:cNvGraphicFramePr>
            <a:graphicFrameLocks noGrp="1"/>
          </p:cNvGraphicFramePr>
          <p:nvPr>
            <p:ph idx="1"/>
            <p:extLst>
              <p:ext uri="{D42A27DB-BD31-4B8C-83A1-F6EECF244321}">
                <p14:modId xmlns:p14="http://schemas.microsoft.com/office/powerpoint/2010/main" val="634549904"/>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5577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423F5-DAF0-B0BF-D203-9C4387C195DA}"/>
              </a:ext>
            </a:extLst>
          </p:cNvPr>
          <p:cNvSpPr>
            <a:spLocks noGrp="1"/>
          </p:cNvSpPr>
          <p:nvPr>
            <p:ph type="title"/>
          </p:nvPr>
        </p:nvSpPr>
        <p:spPr>
          <a:xfrm>
            <a:off x="643855" y="1447800"/>
            <a:ext cx="3108626" cy="4572000"/>
          </a:xfrm>
        </p:spPr>
        <p:txBody>
          <a:bodyPr anchor="ctr">
            <a:normAutofit/>
          </a:bodyPr>
          <a:lstStyle/>
          <a:p>
            <a:r>
              <a:rPr lang="en-GB" sz="3200">
                <a:solidFill>
                  <a:srgbClr val="F2F2F2"/>
                </a:solidFill>
                <a:cs typeface="Calibri Light"/>
              </a:rPr>
              <a:t>Technology Choices</a:t>
            </a:r>
            <a:endParaRPr lang="en-GB"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EDE6B32-CDA9-5AC7-CDE1-98CD25101AA3}"/>
              </a:ext>
            </a:extLst>
          </p:cNvPr>
          <p:cNvGraphicFramePr>
            <a:graphicFrameLocks noGrp="1"/>
          </p:cNvGraphicFramePr>
          <p:nvPr>
            <p:ph idx="1"/>
            <p:extLst>
              <p:ext uri="{D42A27DB-BD31-4B8C-83A1-F6EECF244321}">
                <p14:modId xmlns:p14="http://schemas.microsoft.com/office/powerpoint/2010/main" val="261383459"/>
              </p:ext>
            </p:extLst>
          </p:nvPr>
        </p:nvGraphicFramePr>
        <p:xfrm>
          <a:off x="5083284" y="1255111"/>
          <a:ext cx="6820119" cy="5167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6543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CDB12D-CEC0-4F2C-B3A7-3020278519C9}"/>
              </a:ext>
            </a:extLst>
          </p:cNvPr>
          <p:cNvSpPr>
            <a:spLocks noGrp="1"/>
          </p:cNvSpPr>
          <p:nvPr>
            <p:ph type="title"/>
          </p:nvPr>
        </p:nvSpPr>
        <p:spPr>
          <a:xfrm>
            <a:off x="1390859" y="352076"/>
            <a:ext cx="8947522" cy="1400530"/>
          </a:xfrm>
        </p:spPr>
        <p:txBody>
          <a:bodyPr anchor="ctr">
            <a:normAutofit/>
          </a:bodyPr>
          <a:lstStyle/>
          <a:p>
            <a:r>
              <a:rPr lang="en-US" b="1">
                <a:solidFill>
                  <a:srgbClr val="FFFFFF"/>
                </a:solidFill>
              </a:rPr>
              <a:t>Advantages to Industry/Academia/Society</a:t>
            </a:r>
          </a:p>
        </p:txBody>
      </p:sp>
      <p:graphicFrame>
        <p:nvGraphicFramePr>
          <p:cNvPr id="19" name="Content Placeholder 2">
            <a:extLst>
              <a:ext uri="{FF2B5EF4-FFF2-40B4-BE49-F238E27FC236}">
                <a16:creationId xmlns:a16="http://schemas.microsoft.com/office/drawing/2014/main" id="{0B73041B-3B80-EA94-0C47-06113C869056}"/>
              </a:ext>
            </a:extLst>
          </p:cNvPr>
          <p:cNvGraphicFramePr>
            <a:graphicFrameLocks noGrp="1"/>
          </p:cNvGraphicFramePr>
          <p:nvPr>
            <p:ph idx="1"/>
            <p:extLst>
              <p:ext uri="{D42A27DB-BD31-4B8C-83A1-F6EECF244321}">
                <p14:modId xmlns:p14="http://schemas.microsoft.com/office/powerpoint/2010/main" val="4117056646"/>
              </p:ext>
            </p:extLst>
          </p:nvPr>
        </p:nvGraphicFramePr>
        <p:xfrm>
          <a:off x="726691" y="2421934"/>
          <a:ext cx="10742057" cy="4176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168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17B3B-8EBE-47D5-ADFA-3C3FA73DAF42}"/>
              </a:ext>
            </a:extLst>
          </p:cNvPr>
          <p:cNvSpPr>
            <a:spLocks noGrp="1"/>
          </p:cNvSpPr>
          <p:nvPr>
            <p:ph type="ctrTitle"/>
          </p:nvPr>
        </p:nvSpPr>
        <p:spPr>
          <a:xfrm>
            <a:off x="1109279" y="2190703"/>
            <a:ext cx="10260990" cy="3523885"/>
          </a:xfrm>
        </p:spPr>
        <p:txBody>
          <a:bodyPr>
            <a:normAutofit/>
          </a:bodyPr>
          <a:lstStyle/>
          <a:p>
            <a:pPr algn="ctr"/>
            <a:r>
              <a:rPr lang="en-US" sz="8000" dirty="0"/>
              <a:t>Thank You </a:t>
            </a:r>
            <a:endParaRPr lang="en-US" sz="8000" dirty="0">
              <a:cs typeface="Calibri Light"/>
            </a:endParaRPr>
          </a:p>
          <a:p>
            <a:endParaRPr lang="en-US" sz="9600" dirty="0">
              <a:cs typeface="Calibri Light"/>
            </a:endParaRPr>
          </a:p>
        </p:txBody>
      </p:sp>
    </p:spTree>
    <p:extLst>
      <p:ext uri="{BB962C8B-B14F-4D97-AF65-F5344CB8AC3E}">
        <p14:creationId xmlns:p14="http://schemas.microsoft.com/office/powerpoint/2010/main" val="2027419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235</Words>
  <Application>Microsoft Office PowerPoint</Application>
  <PresentationFormat>Widescreen</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CENTRAL MANAGEMENT SYSTEM </vt:lpstr>
      <vt:lpstr>Contents</vt:lpstr>
      <vt:lpstr>Introduction</vt:lpstr>
      <vt:lpstr>PROBLEM STATEMENT </vt:lpstr>
      <vt:lpstr>Objective Of The Project </vt:lpstr>
      <vt:lpstr>Technology Choices</vt:lpstr>
      <vt:lpstr>Advantages to Industry/Academia/Society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Invention&gt; </dc:title>
  <dc:creator>Sartajvir Singh</dc:creator>
  <cp:lastModifiedBy>Sartajvir Singh</cp:lastModifiedBy>
  <cp:revision>295</cp:revision>
  <dcterms:created xsi:type="dcterms:W3CDTF">2022-04-13T06:01:54Z</dcterms:created>
  <dcterms:modified xsi:type="dcterms:W3CDTF">2022-05-06T11:25:31Z</dcterms:modified>
</cp:coreProperties>
</file>