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BD4E-6C22-4E8E-8EFA-649BF884966B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9D39F48-4B49-4381-BF5D-64F9C85131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6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BD4E-6C22-4E8E-8EFA-649BF884966B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9F48-4B49-4381-BF5D-64F9C85131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85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BD4E-6C22-4E8E-8EFA-649BF884966B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9F48-4B49-4381-BF5D-64F9C85131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57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BD4E-6C22-4E8E-8EFA-649BF884966B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9F48-4B49-4381-BF5D-64F9C85131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5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BD4E-6C22-4E8E-8EFA-649BF884966B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9F48-4B49-4381-BF5D-64F9C85131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8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BD4E-6C22-4E8E-8EFA-649BF884966B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9F48-4B49-4381-BF5D-64F9C85131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52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BD4E-6C22-4E8E-8EFA-649BF884966B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9F48-4B49-4381-BF5D-64F9C85131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0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BD4E-6C22-4E8E-8EFA-649BF884966B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9F48-4B49-4381-BF5D-64F9C85131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9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BD4E-6C22-4E8E-8EFA-649BF884966B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9F48-4B49-4381-BF5D-64F9C8513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25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BD4E-6C22-4E8E-8EFA-649BF884966B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9F48-4B49-4381-BF5D-64F9C85131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5B4BD4E-6C22-4E8E-8EFA-649BF884966B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9F48-4B49-4381-BF5D-64F9C85131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93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BD4E-6C22-4E8E-8EFA-649BF884966B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9D39F48-4B49-4381-BF5D-64F9C851317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6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9530-7515-39AA-1FA8-12318208C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HACK ELITE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0A31A-93F3-90E9-1BE5-1CC8A0F98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IN" sz="1800" dirty="0"/>
              <a:t>GROUP MEMBERS: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1800" dirty="0"/>
              <a:t>Shubham Ketan Trivedi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1800" dirty="0"/>
              <a:t>Bhupesh Bansal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1800" dirty="0" err="1"/>
              <a:t>Prathmesh</a:t>
            </a:r>
            <a:r>
              <a:rPr lang="en-IN" sz="1800" dirty="0"/>
              <a:t> Saxena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1800"/>
              <a:t>AkanKsha</a:t>
            </a: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F2DE0-C9FD-900A-7CDF-C9A06AFA0300}"/>
              </a:ext>
            </a:extLst>
          </p:cNvPr>
          <p:cNvSpPr txBox="1"/>
          <p:nvPr/>
        </p:nvSpPr>
        <p:spPr>
          <a:xfrm>
            <a:off x="1637646" y="1129553"/>
            <a:ext cx="88033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 err="1"/>
              <a:t>VOrganize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91533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6A85-5199-EAC8-897C-626F44D6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3B8E-4A6A-BED3-DD63-3DB2BA85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innovation:</a:t>
            </a:r>
          </a:p>
          <a:p>
            <a:r>
              <a:rPr lang="en-IN" dirty="0"/>
              <a:t>An event management website</a:t>
            </a:r>
          </a:p>
        </p:txBody>
      </p:sp>
    </p:spTree>
    <p:extLst>
      <p:ext uri="{BB962C8B-B14F-4D97-AF65-F5344CB8AC3E}">
        <p14:creationId xmlns:p14="http://schemas.microsoft.com/office/powerpoint/2010/main" val="385648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4153-1F2F-F737-B7A6-DD0F939E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9909-47FE-54F6-3E60-F889194C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INNOVATION:</a:t>
            </a:r>
          </a:p>
          <a:p>
            <a:pPr marL="0" indent="0">
              <a:buNone/>
            </a:pPr>
            <a:r>
              <a:rPr lang="en-IN" dirty="0"/>
              <a:t>INDIA is a land of celebrations</a:t>
            </a:r>
            <a:r>
              <a:rPr lang="en-US" dirty="0"/>
              <a:t>. Now and then, we need to celebrate, enjoy, and along with celebrations, there come responsibilities to organize these events and</a:t>
            </a:r>
            <a:r>
              <a:rPr lang="en-IN" dirty="0"/>
              <a:t> arrange all the required functionalities to make these events successful.</a:t>
            </a:r>
          </a:p>
          <a:p>
            <a:pPr marL="0" indent="0">
              <a:buNone/>
            </a:pPr>
            <a:r>
              <a:rPr lang="en-IN" dirty="0" err="1"/>
              <a:t>VOrganize</a:t>
            </a:r>
            <a:r>
              <a:rPr lang="en-IN" dirty="0"/>
              <a:t> is the website that helps the user to go through all the required functionalities required during an event. The overall event management website.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43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AC58-BCF3-EF6F-7BF4-E719C65E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Teck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7551-766F-8735-00DE-4F430D41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</a:t>
            </a:r>
          </a:p>
          <a:p>
            <a:r>
              <a:rPr lang="en-IN" dirty="0"/>
              <a:t>CSS</a:t>
            </a:r>
          </a:p>
          <a:p>
            <a:r>
              <a:rPr lang="en-IN" dirty="0"/>
              <a:t>BOOTSTRAP</a:t>
            </a:r>
          </a:p>
          <a:p>
            <a:r>
              <a:rPr lang="en-IN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95518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074B-7499-51ED-6FC1-2FAB6A73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7B03-AAA5-E006-9FF0-99B0E89C3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Front end to demonstrate the functionality of our website.</a:t>
            </a:r>
          </a:p>
          <a:p>
            <a:r>
              <a:rPr lang="en-IN" dirty="0"/>
              <a:t>HTML, CSS, </a:t>
            </a:r>
            <a:r>
              <a:rPr lang="en-IN" dirty="0" err="1"/>
              <a:t>Js</a:t>
            </a:r>
            <a:r>
              <a:rPr lang="en-IN" dirty="0"/>
              <a:t> for </a:t>
            </a:r>
            <a:r>
              <a:rPr lang="en-IN"/>
              <a:t>front 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17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E451-07C0-3C38-6A03-42CAE30C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SCALIBILTY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1A6B-4750-AE47-EC23-E0FB6FDA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refund policy to attract the maximum customers.</a:t>
            </a:r>
          </a:p>
          <a:p>
            <a:r>
              <a:rPr lang="en-IN" dirty="0"/>
              <a:t>Payment gateway available.</a:t>
            </a:r>
          </a:p>
          <a:p>
            <a:r>
              <a:rPr lang="en-IN" dirty="0"/>
              <a:t>Reach to millions and have the data regarding the service providers near them.</a:t>
            </a:r>
          </a:p>
        </p:txBody>
      </p:sp>
    </p:spTree>
    <p:extLst>
      <p:ext uri="{BB962C8B-B14F-4D97-AF65-F5344CB8AC3E}">
        <p14:creationId xmlns:p14="http://schemas.microsoft.com/office/powerpoint/2010/main" val="38555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B480-D717-2F80-AD5C-93F1422C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2318-E181-42C4-C5F8-380FBD877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Refund policy.</a:t>
            </a:r>
          </a:p>
          <a:p>
            <a:r>
              <a:rPr lang="en-IN" dirty="0"/>
              <a:t>Anonymous video conferencing and chatting with </a:t>
            </a:r>
            <a:r>
              <a:rPr lang="en-IN" dirty="0" err="1"/>
              <a:t>selle</a:t>
            </a:r>
            <a:r>
              <a:rPr lang="en-IN" dirty="0"/>
              <a:t>.</a:t>
            </a:r>
          </a:p>
          <a:p>
            <a:r>
              <a:rPr lang="en-IN" dirty="0"/>
              <a:t>Online priest</a:t>
            </a:r>
          </a:p>
        </p:txBody>
      </p:sp>
    </p:spTree>
    <p:extLst>
      <p:ext uri="{BB962C8B-B14F-4D97-AF65-F5344CB8AC3E}">
        <p14:creationId xmlns:p14="http://schemas.microsoft.com/office/powerpoint/2010/main" val="26071736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112</TotalTime>
  <Words>165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Gill Sans MT</vt:lpstr>
      <vt:lpstr>Wingdings</vt:lpstr>
      <vt:lpstr>Gallery</vt:lpstr>
      <vt:lpstr>HACK ELITE</vt:lpstr>
      <vt:lpstr>Problem Statement</vt:lpstr>
      <vt:lpstr>Proposed Solution:</vt:lpstr>
      <vt:lpstr>Teck Stack</vt:lpstr>
      <vt:lpstr>APPROACH</vt:lpstr>
      <vt:lpstr>SCALIBILTY</vt:lpstr>
      <vt:lpstr>UNIQUENESS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ELITE</dc:title>
  <dc:creator>RICHA KANDWAL</dc:creator>
  <cp:lastModifiedBy>RICHA KANDWAL</cp:lastModifiedBy>
  <cp:revision>3</cp:revision>
  <dcterms:created xsi:type="dcterms:W3CDTF">2022-05-07T01:46:11Z</dcterms:created>
  <dcterms:modified xsi:type="dcterms:W3CDTF">2022-05-07T05:11:28Z</dcterms:modified>
</cp:coreProperties>
</file>