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34E338-27B6-4761-BFB2-6E8EC140ABA9}" v="575" dt="2022-05-07T05:38:35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6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1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4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2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0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4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3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0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2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7AD46D-E72A-4FA9-A503-9BBF703CB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13BDD8-88F1-463B-A75F-D1EC1E35E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3CE3ADF-CE7B-4DF8-AEB2-64CB8F632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20" y="2640739"/>
            <a:ext cx="2693390" cy="1459873"/>
            <a:chOff x="-65511" y="2640739"/>
            <a:chExt cx="2693390" cy="1459873"/>
          </a:xfrm>
        </p:grpSpPr>
        <p:sp>
          <p:nvSpPr>
            <p:cNvPr id="72" name="Freeform 54">
              <a:extLst>
                <a:ext uri="{FF2B5EF4-FFF2-40B4-BE49-F238E27FC236}">
                  <a16:creationId xmlns:a16="http://schemas.microsoft.com/office/drawing/2014/main" id="{234D9984-F194-474C-9FD8-C68AB45FF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6652" y="300029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D2D649E-9006-41BC-8E10-7920A4188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8894" y="302524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8">
              <a:extLst>
                <a:ext uri="{FF2B5EF4-FFF2-40B4-BE49-F238E27FC236}">
                  <a16:creationId xmlns:a16="http://schemas.microsoft.com/office/drawing/2014/main" id="{B2B7DE6B-F5C5-42B5-A9D9-6820A1261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49563" y="30216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4B0A415-24CC-4B02-B616-6CD8CAFEF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3964" y="3018425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57F0A25-22AE-4C54-A6C1-9C8D0284A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000" y="3039643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8898232-973C-4A10-9275-2A52B9973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599" y="3422106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14B9A1E6-8880-4513-9F3E-78E63E625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65511" y="2995304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4B59A861-A569-4554-9D33-F0A32A6C1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55254" y="3039644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1AD81A3E-B18B-43A9-BE25-34390E499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87129" y="2999623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3A4EA4B9-2B68-4993-B3D0-A8FB52DA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53301" y="3040294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9">
              <a:extLst>
                <a:ext uri="{FF2B5EF4-FFF2-40B4-BE49-F238E27FC236}">
                  <a16:creationId xmlns:a16="http://schemas.microsoft.com/office/drawing/2014/main" id="{8688FA8E-D461-4BB3-AF4C-E7B307B5C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60401" y="3009551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1">
              <a:extLst>
                <a:ext uri="{FF2B5EF4-FFF2-40B4-BE49-F238E27FC236}">
                  <a16:creationId xmlns:a16="http://schemas.microsoft.com/office/drawing/2014/main" id="{6A897C6D-3023-4AD4-BA58-DC5FA637F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8489" y="300102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3">
              <a:extLst>
                <a:ext uri="{FF2B5EF4-FFF2-40B4-BE49-F238E27FC236}">
                  <a16:creationId xmlns:a16="http://schemas.microsoft.com/office/drawing/2014/main" id="{0A224C70-F6B0-46FD-892B-E2F0354E7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0024" y="3354376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59C15C2A-290E-4B5E-AC06-36020C4B8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3101" y="3354377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C888C6F6-6C76-45EC-A6CF-FE9217D6B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338" y="336009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6">
              <a:extLst>
                <a:ext uri="{FF2B5EF4-FFF2-40B4-BE49-F238E27FC236}">
                  <a16:creationId xmlns:a16="http://schemas.microsoft.com/office/drawing/2014/main" id="{31B79B36-2C8D-4CE0-AEAB-99110F085F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29500" y="337233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8">
              <a:extLst>
                <a:ext uri="{FF2B5EF4-FFF2-40B4-BE49-F238E27FC236}">
                  <a16:creationId xmlns:a16="http://schemas.microsoft.com/office/drawing/2014/main" id="{1AD6CC94-42DA-40AC-BD4D-EF49CB08E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4823" y="3378042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9">
              <a:extLst>
                <a:ext uri="{FF2B5EF4-FFF2-40B4-BE49-F238E27FC236}">
                  <a16:creationId xmlns:a16="http://schemas.microsoft.com/office/drawing/2014/main" id="{FF26C35B-C843-45FC-A4FA-D16B597AB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2" y="3378041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1">
              <a:extLst>
                <a:ext uri="{FF2B5EF4-FFF2-40B4-BE49-F238E27FC236}">
                  <a16:creationId xmlns:a16="http://schemas.microsoft.com/office/drawing/2014/main" id="{6E7FB35B-308C-401A-ABAB-ECD71E80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49268" y="338457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2">
              <a:extLst>
                <a:ext uri="{FF2B5EF4-FFF2-40B4-BE49-F238E27FC236}">
                  <a16:creationId xmlns:a16="http://schemas.microsoft.com/office/drawing/2014/main" id="{FCF0A251-F427-4F99-9917-E6AB6FD62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6668" y="3387018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4">
              <a:extLst>
                <a:ext uri="{FF2B5EF4-FFF2-40B4-BE49-F238E27FC236}">
                  <a16:creationId xmlns:a16="http://schemas.microsoft.com/office/drawing/2014/main" id="{19EB4AF5-729F-4519-ACA6-2D4ECA65F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3068" y="334887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5">
              <a:extLst>
                <a:ext uri="{FF2B5EF4-FFF2-40B4-BE49-F238E27FC236}">
                  <a16:creationId xmlns:a16="http://schemas.microsoft.com/office/drawing/2014/main" id="{21CE97BE-F05E-4DCA-A425-75AEA2710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9478" y="3402523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7">
              <a:extLst>
                <a:ext uri="{FF2B5EF4-FFF2-40B4-BE49-F238E27FC236}">
                  <a16:creationId xmlns:a16="http://schemas.microsoft.com/office/drawing/2014/main" id="{41A57ED1-04BE-4CEF-B525-8D61DAD56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04" y="367260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9">
              <a:extLst>
                <a:ext uri="{FF2B5EF4-FFF2-40B4-BE49-F238E27FC236}">
                  <a16:creationId xmlns:a16="http://schemas.microsoft.com/office/drawing/2014/main" id="{268E7CBA-E176-4B5B-A34C-023BA6A5F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8534" y="342047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3">
              <a:extLst>
                <a:ext uri="{FF2B5EF4-FFF2-40B4-BE49-F238E27FC236}">
                  <a16:creationId xmlns:a16="http://schemas.microsoft.com/office/drawing/2014/main" id="{233B43AB-B404-4FA7-8284-5C44327D6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421" y="3633437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5">
              <a:extLst>
                <a:ext uri="{FF2B5EF4-FFF2-40B4-BE49-F238E27FC236}">
                  <a16:creationId xmlns:a16="http://schemas.microsoft.com/office/drawing/2014/main" id="{74ED28FC-0786-4A21-8C6F-1B17579DB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749" y="4010946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6">
              <a:extLst>
                <a:ext uri="{FF2B5EF4-FFF2-40B4-BE49-F238E27FC236}">
                  <a16:creationId xmlns:a16="http://schemas.microsoft.com/office/drawing/2014/main" id="{D30D34FF-8C29-4615-8FEA-B91F26F4F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3800" y="3678321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7">
              <a:extLst>
                <a:ext uri="{FF2B5EF4-FFF2-40B4-BE49-F238E27FC236}">
                  <a16:creationId xmlns:a16="http://schemas.microsoft.com/office/drawing/2014/main" id="{E144876D-55C0-4833-BABE-1B857FDCC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9794" y="368158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9">
              <a:extLst>
                <a:ext uri="{FF2B5EF4-FFF2-40B4-BE49-F238E27FC236}">
                  <a16:creationId xmlns:a16="http://schemas.microsoft.com/office/drawing/2014/main" id="{4BDFCA40-C410-44C2-9BD6-0890CB0A0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99399" y="3684850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0">
              <a:extLst>
                <a:ext uri="{FF2B5EF4-FFF2-40B4-BE49-F238E27FC236}">
                  <a16:creationId xmlns:a16="http://schemas.microsoft.com/office/drawing/2014/main" id="{230FFBCE-4FEE-48BE-9538-5F5DFF94C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79836" y="374523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1">
              <a:extLst>
                <a:ext uri="{FF2B5EF4-FFF2-40B4-BE49-F238E27FC236}">
                  <a16:creationId xmlns:a16="http://schemas.microsoft.com/office/drawing/2014/main" id="{8C1D110E-7B89-4D98-8547-5FB133BAA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4786" y="3690561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232C3B0B-3392-4B93-9D83-379B6A39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7927" y="3693824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3">
              <a:extLst>
                <a:ext uri="{FF2B5EF4-FFF2-40B4-BE49-F238E27FC236}">
                  <a16:creationId xmlns:a16="http://schemas.microsoft.com/office/drawing/2014/main" id="{88BB8E65-5A6E-4B88-B653-B9CC3B94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9902" y="3697089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4">
              <a:extLst>
                <a:ext uri="{FF2B5EF4-FFF2-40B4-BE49-F238E27FC236}">
                  <a16:creationId xmlns:a16="http://schemas.microsoft.com/office/drawing/2014/main" id="{4821890D-31F5-4098-9B45-0A1430C88A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0571" y="370280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5">
              <a:extLst>
                <a:ext uri="{FF2B5EF4-FFF2-40B4-BE49-F238E27FC236}">
                  <a16:creationId xmlns:a16="http://schemas.microsoft.com/office/drawing/2014/main" id="{7B0B4C14-D844-4EA6-99D6-19E1FB358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0111" y="373299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8">
              <a:extLst>
                <a:ext uri="{FF2B5EF4-FFF2-40B4-BE49-F238E27FC236}">
                  <a16:creationId xmlns:a16="http://schemas.microsoft.com/office/drawing/2014/main" id="{8E88F6F3-751C-4EDF-A69E-1B33A1C82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4973" y="375094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4">
              <a:extLst>
                <a:ext uri="{FF2B5EF4-FFF2-40B4-BE49-F238E27FC236}">
                  <a16:creationId xmlns:a16="http://schemas.microsoft.com/office/drawing/2014/main" id="{8BAF1202-A88A-4B65-9531-D708992F7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0506" y="395413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7">
              <a:extLst>
                <a:ext uri="{FF2B5EF4-FFF2-40B4-BE49-F238E27FC236}">
                  <a16:creationId xmlns:a16="http://schemas.microsoft.com/office/drawing/2014/main" id="{41A59003-9DC4-4890-A9BE-82CCAB97D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0572" y="3965561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8">
              <a:extLst>
                <a:ext uri="{FF2B5EF4-FFF2-40B4-BE49-F238E27FC236}">
                  <a16:creationId xmlns:a16="http://schemas.microsoft.com/office/drawing/2014/main" id="{989DF6E5-B3C9-425F-99CA-81C2D74C1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164" y="3965561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9">
              <a:extLst>
                <a:ext uri="{FF2B5EF4-FFF2-40B4-BE49-F238E27FC236}">
                  <a16:creationId xmlns:a16="http://schemas.microsoft.com/office/drawing/2014/main" id="{8E34FCE1-E4AB-4024-8641-3F1A09720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349" y="3965559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1">
              <a:extLst>
                <a:ext uri="{FF2B5EF4-FFF2-40B4-BE49-F238E27FC236}">
                  <a16:creationId xmlns:a16="http://schemas.microsoft.com/office/drawing/2014/main" id="{01AFDDF1-8D6D-4AC0-8BEF-32F805D2B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910" y="39720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2">
              <a:extLst>
                <a:ext uri="{FF2B5EF4-FFF2-40B4-BE49-F238E27FC236}">
                  <a16:creationId xmlns:a16="http://schemas.microsoft.com/office/drawing/2014/main" id="{6D4170D8-6D57-4FE0-9668-F8A55D36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12688" y="3975353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3">
              <a:extLst>
                <a:ext uri="{FF2B5EF4-FFF2-40B4-BE49-F238E27FC236}">
                  <a16:creationId xmlns:a16="http://schemas.microsoft.com/office/drawing/2014/main" id="{D27F0973-FA6A-4121-9CDC-BC4B282E0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74995" y="398106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13">
              <a:extLst>
                <a:ext uri="{FF2B5EF4-FFF2-40B4-BE49-F238E27FC236}">
                  <a16:creationId xmlns:a16="http://schemas.microsoft.com/office/drawing/2014/main" id="{3520ADCA-C047-45A3-A9FC-652B3DB7B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482" y="402676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15">
              <a:extLst>
                <a:ext uri="{FF2B5EF4-FFF2-40B4-BE49-F238E27FC236}">
                  <a16:creationId xmlns:a16="http://schemas.microsoft.com/office/drawing/2014/main" id="{F6F5A9C4-18F4-4B3A-B454-B0702D51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790" y="4032475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7">
              <a:extLst>
                <a:ext uri="{FF2B5EF4-FFF2-40B4-BE49-F238E27FC236}">
                  <a16:creationId xmlns:a16="http://schemas.microsoft.com/office/drawing/2014/main" id="{CABEE4F6-1B82-4146-9C1F-F8A712164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37027" y="4044716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9">
              <a:extLst>
                <a:ext uri="{FF2B5EF4-FFF2-40B4-BE49-F238E27FC236}">
                  <a16:creationId xmlns:a16="http://schemas.microsoft.com/office/drawing/2014/main" id="{86F52E18-09F6-44F8-BD90-35E5C1B32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69450" y="3949647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5">
              <a:extLst>
                <a:ext uri="{FF2B5EF4-FFF2-40B4-BE49-F238E27FC236}">
                  <a16:creationId xmlns:a16="http://schemas.microsoft.com/office/drawing/2014/main" id="{7FEB04FC-FC18-4EF5-8129-6ED9A8DC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1832" y="2709558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6">
              <a:extLst>
                <a:ext uri="{FF2B5EF4-FFF2-40B4-BE49-F238E27FC236}">
                  <a16:creationId xmlns:a16="http://schemas.microsoft.com/office/drawing/2014/main" id="{2882D243-849A-44C8-9229-8C2F8AB3D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15773" y="2694053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7">
              <a:extLst>
                <a:ext uri="{FF2B5EF4-FFF2-40B4-BE49-F238E27FC236}">
                  <a16:creationId xmlns:a16="http://schemas.microsoft.com/office/drawing/2014/main" id="{8A7EF5B8-81CA-4B87-BDF6-9B11DCA48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33828" y="2697318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08">
              <a:extLst>
                <a:ext uri="{FF2B5EF4-FFF2-40B4-BE49-F238E27FC236}">
                  <a16:creationId xmlns:a16="http://schemas.microsoft.com/office/drawing/2014/main" id="{46C9A6CE-FA4C-4943-8F9C-FBB26D5B2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97806" y="264754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09">
              <a:extLst>
                <a:ext uri="{FF2B5EF4-FFF2-40B4-BE49-F238E27FC236}">
                  <a16:creationId xmlns:a16="http://schemas.microsoft.com/office/drawing/2014/main" id="{558596F9-ED2F-4DC6-B22A-E2C66EBFF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3207" y="2710825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10">
              <a:extLst>
                <a:ext uri="{FF2B5EF4-FFF2-40B4-BE49-F238E27FC236}">
                  <a16:creationId xmlns:a16="http://schemas.microsoft.com/office/drawing/2014/main" id="{0A796E91-DB9C-4A85-AC50-52B724461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00271" y="270185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1">
              <a:extLst>
                <a:ext uri="{FF2B5EF4-FFF2-40B4-BE49-F238E27FC236}">
                  <a16:creationId xmlns:a16="http://schemas.microsoft.com/office/drawing/2014/main" id="{BDDE8582-BCCB-4067-A898-40B7AF287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446706" y="264073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2">
              <a:extLst>
                <a:ext uri="{FF2B5EF4-FFF2-40B4-BE49-F238E27FC236}">
                  <a16:creationId xmlns:a16="http://schemas.microsoft.com/office/drawing/2014/main" id="{2CB91EAD-CEDA-4142-A6CA-7771481AA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10933" y="268181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1">
              <a:extLst>
                <a:ext uri="{FF2B5EF4-FFF2-40B4-BE49-F238E27FC236}">
                  <a16:creationId xmlns:a16="http://schemas.microsoft.com/office/drawing/2014/main" id="{66863EF9-28A8-44EC-AE49-242D560F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482" y="268301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2">
              <a:extLst>
                <a:ext uri="{FF2B5EF4-FFF2-40B4-BE49-F238E27FC236}">
                  <a16:creationId xmlns:a16="http://schemas.microsoft.com/office/drawing/2014/main" id="{82C2E02B-90DD-4C32-80EB-220355FD8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0134" y="266252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5">
              <a:extLst>
                <a:ext uri="{FF2B5EF4-FFF2-40B4-BE49-F238E27FC236}">
                  <a16:creationId xmlns:a16="http://schemas.microsoft.com/office/drawing/2014/main" id="{18D22113-ACE7-4ED3-930A-BE0C5968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6596" y="307175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04">
              <a:extLst>
                <a:ext uri="{FF2B5EF4-FFF2-40B4-BE49-F238E27FC236}">
                  <a16:creationId xmlns:a16="http://schemas.microsoft.com/office/drawing/2014/main" id="{9FF51708-472E-4524-835A-8BBAB99FD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0155" y="269598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4C90B19-086C-49B0-9CE7-EEF7B17A1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12043" y="2644569"/>
            <a:ext cx="2581224" cy="1380932"/>
            <a:chOff x="9645734" y="2644569"/>
            <a:chExt cx="2581224" cy="1380932"/>
          </a:xfrm>
        </p:grpSpPr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D386663F-A31D-4E93-90A4-9E96CFA80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431" y="298328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EEF751A7-3935-45E9-855F-D70447C41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45734" y="2968592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573D60F7-85E4-4B4C-BE3D-6482D6891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92476" y="2963228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8DA04761-E234-4426-BB80-A16114910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92750" y="297220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63309113-ADC7-4B22-BE96-8A735C37B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16808" y="3007761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C6AA2460-B386-4710-9943-F957B4028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3242" y="3011025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4C0D77C7-5864-439D-94B8-4CE82FF28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12497" y="2972818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2DADB7CD-640D-42A2-9B13-6318F05F3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37259" y="300239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84F502C2-997F-4462-83BB-B0B4959C0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04199" y="3029326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C6730C2A-0F13-4A85-82D9-EE0D397DC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69090" y="3071411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3">
              <a:extLst>
                <a:ext uri="{FF2B5EF4-FFF2-40B4-BE49-F238E27FC236}">
                  <a16:creationId xmlns:a16="http://schemas.microsoft.com/office/drawing/2014/main" id="{B3BD4C90-9991-441F-9365-A9294483E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42358" y="3300017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1">
              <a:extLst>
                <a:ext uri="{FF2B5EF4-FFF2-40B4-BE49-F238E27FC236}">
                  <a16:creationId xmlns:a16="http://schemas.microsoft.com/office/drawing/2014/main" id="{3CB171CE-677B-4EE5-B726-47C27425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87565" y="3374622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2">
              <a:extLst>
                <a:ext uri="{FF2B5EF4-FFF2-40B4-BE49-F238E27FC236}">
                  <a16:creationId xmlns:a16="http://schemas.microsoft.com/office/drawing/2014/main" id="{4243DBEC-F451-4BAC-A98F-4EBF0C19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78835" y="327372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3">
              <a:extLst>
                <a:ext uri="{FF2B5EF4-FFF2-40B4-BE49-F238E27FC236}">
                  <a16:creationId xmlns:a16="http://schemas.microsoft.com/office/drawing/2014/main" id="{4E9D873D-7291-4C1F-94CD-715ADB270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01219" y="330514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>
              <a:extLst>
                <a:ext uri="{FF2B5EF4-FFF2-40B4-BE49-F238E27FC236}">
                  <a16:creationId xmlns:a16="http://schemas.microsoft.com/office/drawing/2014/main" id="{022ECE44-200E-4058-99CF-1A9D8F8E3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46682" y="330840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56">
              <a:extLst>
                <a:ext uri="{FF2B5EF4-FFF2-40B4-BE49-F238E27FC236}">
                  <a16:creationId xmlns:a16="http://schemas.microsoft.com/office/drawing/2014/main" id="{4897A97F-5890-4C28-B2B1-9C4C5885B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75319" y="331901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7">
              <a:extLst>
                <a:ext uri="{FF2B5EF4-FFF2-40B4-BE49-F238E27FC236}">
                  <a16:creationId xmlns:a16="http://schemas.microsoft.com/office/drawing/2014/main" id="{03A40F4E-620E-4A37-AE09-BEC49F6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1743" y="332607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0">
              <a:extLst>
                <a:ext uri="{FF2B5EF4-FFF2-40B4-BE49-F238E27FC236}">
                  <a16:creationId xmlns:a16="http://schemas.microsoft.com/office/drawing/2014/main" id="{EB710607-2FCD-4801-A601-2BB74E82E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86221" y="334757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1">
              <a:extLst>
                <a:ext uri="{FF2B5EF4-FFF2-40B4-BE49-F238E27FC236}">
                  <a16:creationId xmlns:a16="http://schemas.microsoft.com/office/drawing/2014/main" id="{78565A30-A299-44B0-A369-F546B9CA0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2575" y="3363082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8">
              <a:extLst>
                <a:ext uri="{FF2B5EF4-FFF2-40B4-BE49-F238E27FC236}">
                  <a16:creationId xmlns:a16="http://schemas.microsoft.com/office/drawing/2014/main" id="{6A2BC99F-457E-41E9-B1B1-1EE99E696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32099" y="3623124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79">
              <a:extLst>
                <a:ext uri="{FF2B5EF4-FFF2-40B4-BE49-F238E27FC236}">
                  <a16:creationId xmlns:a16="http://schemas.microsoft.com/office/drawing/2014/main" id="{1ED9AAAB-57D5-418F-9C8F-667299133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72251" y="362557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0">
              <a:extLst>
                <a:ext uri="{FF2B5EF4-FFF2-40B4-BE49-F238E27FC236}">
                  <a16:creationId xmlns:a16="http://schemas.microsoft.com/office/drawing/2014/main" id="{27B0F7FF-9FDA-4832-AA28-7A49B38E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07970" y="363210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1">
              <a:extLst>
                <a:ext uri="{FF2B5EF4-FFF2-40B4-BE49-F238E27FC236}">
                  <a16:creationId xmlns:a16="http://schemas.microsoft.com/office/drawing/2014/main" id="{D74EF1D3-B2D1-4F14-8F50-46AEED7D7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25289" y="362883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2">
              <a:extLst>
                <a:ext uri="{FF2B5EF4-FFF2-40B4-BE49-F238E27FC236}">
                  <a16:creationId xmlns:a16="http://schemas.microsoft.com/office/drawing/2014/main" id="{91A8FE10-BA63-4F35-A987-DDD01DEC5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8431" y="3637811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3">
              <a:extLst>
                <a:ext uri="{FF2B5EF4-FFF2-40B4-BE49-F238E27FC236}">
                  <a16:creationId xmlns:a16="http://schemas.microsoft.com/office/drawing/2014/main" id="{478CA902-2280-4691-8C7F-85968E58D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26379" y="3619859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84">
              <a:extLst>
                <a:ext uri="{FF2B5EF4-FFF2-40B4-BE49-F238E27FC236}">
                  <a16:creationId xmlns:a16="http://schemas.microsoft.com/office/drawing/2014/main" id="{ABDFD47C-2B98-4399-807E-C7DF49FE6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1968" y="364352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89">
              <a:extLst>
                <a:ext uri="{FF2B5EF4-FFF2-40B4-BE49-F238E27FC236}">
                  <a16:creationId xmlns:a16="http://schemas.microsoft.com/office/drawing/2014/main" id="{B18CDAC6-82CF-48B6-A5F4-EA26D1BAA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80023" y="3674532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0">
              <a:extLst>
                <a:ext uri="{FF2B5EF4-FFF2-40B4-BE49-F238E27FC236}">
                  <a16:creationId xmlns:a16="http://schemas.microsoft.com/office/drawing/2014/main" id="{EABFE3E0-B345-41E9-B283-F7FDE9C8C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6926" y="3704724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5">
              <a:extLst>
                <a:ext uri="{FF2B5EF4-FFF2-40B4-BE49-F238E27FC236}">
                  <a16:creationId xmlns:a16="http://schemas.microsoft.com/office/drawing/2014/main" id="{A3A0DB29-268E-4869-B1F8-0244F82C6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41850" y="3912111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6">
              <a:extLst>
                <a:ext uri="{FF2B5EF4-FFF2-40B4-BE49-F238E27FC236}">
                  <a16:creationId xmlns:a16="http://schemas.microsoft.com/office/drawing/2014/main" id="{8B58D29C-03B2-4CF6-B843-6D6FE2F18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7784" y="389159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7">
              <a:extLst>
                <a:ext uri="{FF2B5EF4-FFF2-40B4-BE49-F238E27FC236}">
                  <a16:creationId xmlns:a16="http://schemas.microsoft.com/office/drawing/2014/main" id="{9B613FDE-C6E1-41D6-9EDA-0C8CEAE8D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5589" y="3936308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8">
              <a:extLst>
                <a:ext uri="{FF2B5EF4-FFF2-40B4-BE49-F238E27FC236}">
                  <a16:creationId xmlns:a16="http://schemas.microsoft.com/office/drawing/2014/main" id="{AFBAEA89-62A9-400B-A466-1EE8194C4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47267" y="393492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9">
              <a:extLst>
                <a:ext uri="{FF2B5EF4-FFF2-40B4-BE49-F238E27FC236}">
                  <a16:creationId xmlns:a16="http://schemas.microsoft.com/office/drawing/2014/main" id="{83568151-E0F8-4222-9CEC-EB2079F15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13086" y="3907101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10">
              <a:extLst>
                <a:ext uri="{FF2B5EF4-FFF2-40B4-BE49-F238E27FC236}">
                  <a16:creationId xmlns:a16="http://schemas.microsoft.com/office/drawing/2014/main" id="{47D022F3-A9E3-4A5E-89D5-D0F715569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82062" y="390884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11">
              <a:extLst>
                <a:ext uri="{FF2B5EF4-FFF2-40B4-BE49-F238E27FC236}">
                  <a16:creationId xmlns:a16="http://schemas.microsoft.com/office/drawing/2014/main" id="{E80ABF6C-8B84-4FDD-B468-69EBC0DF1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54325" y="391934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2">
              <a:extLst>
                <a:ext uri="{FF2B5EF4-FFF2-40B4-BE49-F238E27FC236}">
                  <a16:creationId xmlns:a16="http://schemas.microsoft.com/office/drawing/2014/main" id="{A63CF3ED-FA07-491D-96A3-570EBE3D8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39462" y="3919341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7">
              <a:extLst>
                <a:ext uri="{FF2B5EF4-FFF2-40B4-BE49-F238E27FC236}">
                  <a16:creationId xmlns:a16="http://schemas.microsoft.com/office/drawing/2014/main" id="{811F8E6F-D291-4B7B-B7BF-550B2E002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68711" y="3000473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3EC1E4BC-EE19-4EFA-A0CB-F463DEC71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85783" y="3343203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76FFB2EA-7A93-40A0-8EA9-50EC44B5D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05552" y="3380741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4">
              <a:extLst>
                <a:ext uri="{FF2B5EF4-FFF2-40B4-BE49-F238E27FC236}">
                  <a16:creationId xmlns:a16="http://schemas.microsoft.com/office/drawing/2014/main" id="{17A60978-99CE-43C4-A85A-488039171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11285" y="3669345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5">
              <a:extLst>
                <a:ext uri="{FF2B5EF4-FFF2-40B4-BE49-F238E27FC236}">
                  <a16:creationId xmlns:a16="http://schemas.microsoft.com/office/drawing/2014/main" id="{E9FF172D-4BA6-4E22-A7E2-12963E775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64931" y="3633439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91">
              <a:extLst>
                <a:ext uri="{FF2B5EF4-FFF2-40B4-BE49-F238E27FC236}">
                  <a16:creationId xmlns:a16="http://schemas.microsoft.com/office/drawing/2014/main" id="{F9030161-25F7-4037-B934-C8968DC6A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3025" y="3918140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2">
              <a:extLst>
                <a:ext uri="{FF2B5EF4-FFF2-40B4-BE49-F238E27FC236}">
                  <a16:creationId xmlns:a16="http://schemas.microsoft.com/office/drawing/2014/main" id="{4BEA4B47-CB5A-4909-AA74-9C7A005DB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48979" y="391741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4">
              <a:extLst>
                <a:ext uri="{FF2B5EF4-FFF2-40B4-BE49-F238E27FC236}">
                  <a16:creationId xmlns:a16="http://schemas.microsoft.com/office/drawing/2014/main" id="{7FAAD014-C0FA-424B-80A5-9E0658765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11011" y="398106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4">
              <a:extLst>
                <a:ext uri="{FF2B5EF4-FFF2-40B4-BE49-F238E27FC236}">
                  <a16:creationId xmlns:a16="http://schemas.microsoft.com/office/drawing/2014/main" id="{ADEAE038-F8B8-4E63-8EF3-B8C9F352B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712617" y="2701518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7">
              <a:extLst>
                <a:ext uri="{FF2B5EF4-FFF2-40B4-BE49-F238E27FC236}">
                  <a16:creationId xmlns:a16="http://schemas.microsoft.com/office/drawing/2014/main" id="{EE27DFAF-D3C6-45F4-82BD-40694B93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7156" y="264877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8">
              <a:extLst>
                <a:ext uri="{FF2B5EF4-FFF2-40B4-BE49-F238E27FC236}">
                  <a16:creationId xmlns:a16="http://schemas.microsoft.com/office/drawing/2014/main" id="{8487C53E-4660-4917-B3D0-431F1C9D8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38946" y="2731564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9">
              <a:extLst>
                <a:ext uri="{FF2B5EF4-FFF2-40B4-BE49-F238E27FC236}">
                  <a16:creationId xmlns:a16="http://schemas.microsoft.com/office/drawing/2014/main" id="{5F2131A8-F666-4178-82AA-C9B0A49A7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08543" y="2648772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0">
              <a:extLst>
                <a:ext uri="{FF2B5EF4-FFF2-40B4-BE49-F238E27FC236}">
                  <a16:creationId xmlns:a16="http://schemas.microsoft.com/office/drawing/2014/main" id="{A86F73EE-D17F-4FD3-A7C4-D242F54B3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89660" y="2691453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1">
              <a:extLst>
                <a:ext uri="{FF2B5EF4-FFF2-40B4-BE49-F238E27FC236}">
                  <a16:creationId xmlns:a16="http://schemas.microsoft.com/office/drawing/2014/main" id="{C73F7B73-6085-426A-8F4B-77EC4855F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954159" y="2682227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2">
              <a:extLst>
                <a:ext uri="{FF2B5EF4-FFF2-40B4-BE49-F238E27FC236}">
                  <a16:creationId xmlns:a16="http://schemas.microsoft.com/office/drawing/2014/main" id="{9EA8B1B7-09BF-4A83-95D7-8537590B2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37628" y="2691728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3">
              <a:extLst>
                <a:ext uri="{FF2B5EF4-FFF2-40B4-BE49-F238E27FC236}">
                  <a16:creationId xmlns:a16="http://schemas.microsoft.com/office/drawing/2014/main" id="{911BC32C-2EEE-4B53-9A0C-8E8CA9E82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187617" y="265203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3">
              <a:extLst>
                <a:ext uri="{FF2B5EF4-FFF2-40B4-BE49-F238E27FC236}">
                  <a16:creationId xmlns:a16="http://schemas.microsoft.com/office/drawing/2014/main" id="{8026FF8F-715D-4F6F-81C0-B77733DC3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46025" y="270018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5">
              <a:extLst>
                <a:ext uri="{FF2B5EF4-FFF2-40B4-BE49-F238E27FC236}">
                  <a16:creationId xmlns:a16="http://schemas.microsoft.com/office/drawing/2014/main" id="{CA53BB35-50E9-4D48-B4C1-FFEFAFC89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20260" y="2644569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7">
              <a:extLst>
                <a:ext uri="{FF2B5EF4-FFF2-40B4-BE49-F238E27FC236}">
                  <a16:creationId xmlns:a16="http://schemas.microsoft.com/office/drawing/2014/main" id="{A68BDAB2-5D65-494D-9187-537E34F00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183195" y="268549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19">
              <a:extLst>
                <a:ext uri="{FF2B5EF4-FFF2-40B4-BE49-F238E27FC236}">
                  <a16:creationId xmlns:a16="http://schemas.microsoft.com/office/drawing/2014/main" id="{8FC7B770-8274-4FFA-A115-71C5CA0E9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95042" y="267202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45">
              <a:extLst>
                <a:ext uri="{FF2B5EF4-FFF2-40B4-BE49-F238E27FC236}">
                  <a16:creationId xmlns:a16="http://schemas.microsoft.com/office/drawing/2014/main" id="{8204BA3B-5404-4A81-9DFE-AD3CC1070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4402" y="270582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31">
              <a:extLst>
                <a:ext uri="{FF2B5EF4-FFF2-40B4-BE49-F238E27FC236}">
                  <a16:creationId xmlns:a16="http://schemas.microsoft.com/office/drawing/2014/main" id="{037DA548-A97B-4EAD-952B-0FB098323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85823" y="2980163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5A33662-C2EA-4FEB-B1D3-625DFCFE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6037" y="1659648"/>
            <a:ext cx="7079853" cy="3631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3829" y="2283816"/>
            <a:ext cx="5944342" cy="1837893"/>
          </a:xfrm>
        </p:spPr>
        <p:txBody>
          <a:bodyPr>
            <a:normAutofit/>
          </a:bodyPr>
          <a:lstStyle/>
          <a:p>
            <a:r>
              <a:rPr lang="en-US" sz="4400" dirty="0"/>
              <a:t>THE GREAT INDIA 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0567" y="4404142"/>
            <a:ext cx="5390866" cy="657269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C77DF-AAAA-8092-A20D-E0FDE042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8880464-EA42-5C53-2120-45A1CC0B4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" y="-4383"/>
            <a:ext cx="12248857" cy="6877419"/>
          </a:xfrm>
        </p:spPr>
      </p:pic>
    </p:spTree>
    <p:extLst>
      <p:ext uri="{BB962C8B-B14F-4D97-AF65-F5344CB8AC3E}">
        <p14:creationId xmlns:p14="http://schemas.microsoft.com/office/powerpoint/2010/main" val="185463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28CF-5CDB-D490-D074-0DEE6447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7F4E4-CF4D-D827-758B-4B7C46880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There are many daily life problem, struggle and challenging that are faced by blind people. Some of the problems are : </a:t>
            </a:r>
          </a:p>
          <a:p>
            <a:pPr>
              <a:buClr>
                <a:srgbClr val="C3B2A7"/>
              </a:buClr>
            </a:pPr>
            <a:r>
              <a:rPr lang="en-US" dirty="0"/>
              <a:t>Navigation around places.</a:t>
            </a:r>
          </a:p>
          <a:p>
            <a:pPr>
              <a:buClr>
                <a:srgbClr val="C3B2A7"/>
              </a:buClr>
            </a:pPr>
            <a:r>
              <a:rPr lang="en-US" dirty="0"/>
              <a:t>Limited access to outside world.</a:t>
            </a:r>
          </a:p>
          <a:p>
            <a:pPr>
              <a:buClr>
                <a:srgbClr val="C3B2A7"/>
              </a:buClr>
            </a:pPr>
            <a:r>
              <a:rPr lang="en-US" dirty="0"/>
              <a:t>Finding reading material.</a:t>
            </a:r>
          </a:p>
        </p:txBody>
      </p:sp>
    </p:spTree>
    <p:extLst>
      <p:ext uri="{BB962C8B-B14F-4D97-AF65-F5344CB8AC3E}">
        <p14:creationId xmlns:p14="http://schemas.microsoft.com/office/powerpoint/2010/main" val="395986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CD369A-5284-45B1-B107-702483A8B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AC6DF-4638-395F-E949-B4D8EFA88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7"/>
            <a:ext cx="5975133" cy="1372823"/>
          </a:xfrm>
        </p:spPr>
        <p:txBody>
          <a:bodyPr>
            <a:normAutofit/>
          </a:bodyPr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3F26B-F6FC-F15D-24F1-B7B6FF96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812" y="1871330"/>
            <a:ext cx="5849587" cy="44151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AI Powered Smart Glasses </a:t>
            </a:r>
            <a:endParaRPr lang="en-US"/>
          </a:p>
          <a:p>
            <a:pPr>
              <a:buClr>
                <a:srgbClr val="C3B2A7"/>
              </a:buClr>
            </a:pPr>
            <a:r>
              <a:rPr lang="en-US" dirty="0"/>
              <a:t>Our Prototype can be used in everything including screen reading, object detection and navigation.</a:t>
            </a:r>
            <a:endParaRPr lang="en-US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435E13-4F33-4353-A24E-D37F37852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08178" y="0"/>
            <a:ext cx="1224388" cy="6837797"/>
            <a:chOff x="9008178" y="0"/>
            <a:chExt cx="1224388" cy="6837797"/>
          </a:xfrm>
        </p:grpSpPr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57652216-AF47-4D6B-A81B-2DC28B62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10158" y="468628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8">
              <a:extLst>
                <a:ext uri="{FF2B5EF4-FFF2-40B4-BE49-F238E27FC236}">
                  <a16:creationId xmlns:a16="http://schemas.microsoft.com/office/drawing/2014/main" id="{4850C240-229E-44CC-9B0C-7C70B852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55276" y="402823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9">
              <a:extLst>
                <a:ext uri="{FF2B5EF4-FFF2-40B4-BE49-F238E27FC236}">
                  <a16:creationId xmlns:a16="http://schemas.microsoft.com/office/drawing/2014/main" id="{0C20C1F3-97C9-485A-BBF1-F712C6FDD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9037" y="419961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0">
              <a:extLst>
                <a:ext uri="{FF2B5EF4-FFF2-40B4-BE49-F238E27FC236}">
                  <a16:creationId xmlns:a16="http://schemas.microsoft.com/office/drawing/2014/main" id="{5FB7F486-D669-4315-848B-079715C0A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16499" y="435812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4">
              <a:extLst>
                <a:ext uri="{FF2B5EF4-FFF2-40B4-BE49-F238E27FC236}">
                  <a16:creationId xmlns:a16="http://schemas.microsoft.com/office/drawing/2014/main" id="{41C1AA59-6A1E-4A61-8483-8056A09E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9206" y="249280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6">
              <a:extLst>
                <a:ext uri="{FF2B5EF4-FFF2-40B4-BE49-F238E27FC236}">
                  <a16:creationId xmlns:a16="http://schemas.microsoft.com/office/drawing/2014/main" id="{851A3E4E-2857-4A69-AEC0-79CF8C413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53994" y="4287329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6">
              <a:extLst>
                <a:ext uri="{FF2B5EF4-FFF2-40B4-BE49-F238E27FC236}">
                  <a16:creationId xmlns:a16="http://schemas.microsoft.com/office/drawing/2014/main" id="{449C2B94-6D2C-466B-9091-18CA5995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15556" y="59151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8">
              <a:extLst>
                <a:ext uri="{FF2B5EF4-FFF2-40B4-BE49-F238E27FC236}">
                  <a16:creationId xmlns:a16="http://schemas.microsoft.com/office/drawing/2014/main" id="{D09D148A-E95C-4A5F-AFBD-D05C9083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98383" y="1092238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0">
              <a:extLst>
                <a:ext uri="{FF2B5EF4-FFF2-40B4-BE49-F238E27FC236}">
                  <a16:creationId xmlns:a16="http://schemas.microsoft.com/office/drawing/2014/main" id="{5B90C58B-B2C5-4C93-8397-016D62EE6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93280" y="34368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2">
              <a:extLst>
                <a:ext uri="{FF2B5EF4-FFF2-40B4-BE49-F238E27FC236}">
                  <a16:creationId xmlns:a16="http://schemas.microsoft.com/office/drawing/2014/main" id="{97EE4FEF-54FA-45E2-A177-BA946262D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03982" y="91252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6">
              <a:extLst>
                <a:ext uri="{FF2B5EF4-FFF2-40B4-BE49-F238E27FC236}">
                  <a16:creationId xmlns:a16="http://schemas.microsoft.com/office/drawing/2014/main" id="{21D3B3BA-A1D7-450E-B002-44DFDC6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57429" y="455675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1">
              <a:extLst>
                <a:ext uri="{FF2B5EF4-FFF2-40B4-BE49-F238E27FC236}">
                  <a16:creationId xmlns:a16="http://schemas.microsoft.com/office/drawing/2014/main" id="{71516E84-743F-4EE4-B466-909E55FCC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97930" y="455392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2">
              <a:extLst>
                <a:ext uri="{FF2B5EF4-FFF2-40B4-BE49-F238E27FC236}">
                  <a16:creationId xmlns:a16="http://schemas.microsoft.com/office/drawing/2014/main" id="{285EE84A-B305-47FC-9896-3EAAE94F6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84509" y="4630313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5">
              <a:extLst>
                <a:ext uri="{FF2B5EF4-FFF2-40B4-BE49-F238E27FC236}">
                  <a16:creationId xmlns:a16="http://schemas.microsoft.com/office/drawing/2014/main" id="{ACD91DA3-CF45-4374-AEDA-5DA2E53EE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46204" y="256097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9">
              <a:extLst>
                <a:ext uri="{FF2B5EF4-FFF2-40B4-BE49-F238E27FC236}">
                  <a16:creationId xmlns:a16="http://schemas.microsoft.com/office/drawing/2014/main" id="{BB356FF6-7153-4AE8-904C-8535363AA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91853" y="4026140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0">
              <a:extLst>
                <a:ext uri="{FF2B5EF4-FFF2-40B4-BE49-F238E27FC236}">
                  <a16:creationId xmlns:a16="http://schemas.microsoft.com/office/drawing/2014/main" id="{D9CD9700-C2DA-4CCD-8700-D763281E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43111" y="273469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4">
              <a:extLst>
                <a:ext uri="{FF2B5EF4-FFF2-40B4-BE49-F238E27FC236}">
                  <a16:creationId xmlns:a16="http://schemas.microsoft.com/office/drawing/2014/main" id="{EF5898F8-F274-4A71-ABC2-972788452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9397" y="3991431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5">
              <a:extLst>
                <a:ext uri="{FF2B5EF4-FFF2-40B4-BE49-F238E27FC236}">
                  <a16:creationId xmlns:a16="http://schemas.microsoft.com/office/drawing/2014/main" id="{AEBBE398-C737-4798-92D3-68B6928A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48867" y="292960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7">
              <a:extLst>
                <a:ext uri="{FF2B5EF4-FFF2-40B4-BE49-F238E27FC236}">
                  <a16:creationId xmlns:a16="http://schemas.microsoft.com/office/drawing/2014/main" id="{F3116C15-246C-412A-B5A8-DC7E056EC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55630" y="3622851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8">
              <a:extLst>
                <a:ext uri="{FF2B5EF4-FFF2-40B4-BE49-F238E27FC236}">
                  <a16:creationId xmlns:a16="http://schemas.microsoft.com/office/drawing/2014/main" id="{F9FA8A4C-F799-47E7-85C8-4DA109A0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6201" y="5658689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2">
              <a:extLst>
                <a:ext uri="{FF2B5EF4-FFF2-40B4-BE49-F238E27FC236}">
                  <a16:creationId xmlns:a16="http://schemas.microsoft.com/office/drawing/2014/main" id="{06EB852C-D558-4FA2-B6BD-72478CDCE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8780" y="5608502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0B128693-39C5-4999-9EB7-FAF6D33AF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2527" y="600842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7">
              <a:extLst>
                <a:ext uri="{FF2B5EF4-FFF2-40B4-BE49-F238E27FC236}">
                  <a16:creationId xmlns:a16="http://schemas.microsoft.com/office/drawing/2014/main" id="{A7E94734-299A-4A1A-8745-522701D7F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61305" y="602034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18">
              <a:extLst>
                <a:ext uri="{FF2B5EF4-FFF2-40B4-BE49-F238E27FC236}">
                  <a16:creationId xmlns:a16="http://schemas.microsoft.com/office/drawing/2014/main" id="{88D7A4B9-ADFA-49C6-A86B-1801ECE37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7400" y="671012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9">
              <a:extLst>
                <a:ext uri="{FF2B5EF4-FFF2-40B4-BE49-F238E27FC236}">
                  <a16:creationId xmlns:a16="http://schemas.microsoft.com/office/drawing/2014/main" id="{1D2B967C-42F5-4C41-B5A8-333B15CF2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57813" y="624430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7E3E1C46-3049-4EC7-A692-A95CEE2A8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98056" y="16494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59EC4BA9-BAFD-46B9-B282-A708F32D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47494" y="2534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3">
              <a:extLst>
                <a:ext uri="{FF2B5EF4-FFF2-40B4-BE49-F238E27FC236}">
                  <a16:creationId xmlns:a16="http://schemas.microsoft.com/office/drawing/2014/main" id="{0BB44AF0-8C8E-4407-8BE6-C5A64ACB7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41061" y="5959475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1">
              <a:extLst>
                <a:ext uri="{FF2B5EF4-FFF2-40B4-BE49-F238E27FC236}">
                  <a16:creationId xmlns:a16="http://schemas.microsoft.com/office/drawing/2014/main" id="{85398933-36C3-494E-B746-673993C87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69636" y="6734906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3">
              <a:extLst>
                <a:ext uri="{FF2B5EF4-FFF2-40B4-BE49-F238E27FC236}">
                  <a16:creationId xmlns:a16="http://schemas.microsoft.com/office/drawing/2014/main" id="{84BFEAB6-0117-44A8-8459-8592C14D9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15171" y="542332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4">
              <a:extLst>
                <a:ext uri="{FF2B5EF4-FFF2-40B4-BE49-F238E27FC236}">
                  <a16:creationId xmlns:a16="http://schemas.microsoft.com/office/drawing/2014/main" id="{A171CE1C-2DD7-4682-BE34-E3D5986A0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112023" y="619009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59">
              <a:extLst>
                <a:ext uri="{FF2B5EF4-FFF2-40B4-BE49-F238E27FC236}">
                  <a16:creationId xmlns:a16="http://schemas.microsoft.com/office/drawing/2014/main" id="{993E51E0-704B-47D0-9E80-52F81035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49177" y="6439520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1">
              <a:extLst>
                <a:ext uri="{FF2B5EF4-FFF2-40B4-BE49-F238E27FC236}">
                  <a16:creationId xmlns:a16="http://schemas.microsoft.com/office/drawing/2014/main" id="{B877D7D4-56A7-4747-AB50-4D2CB582A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54656" y="6656884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8">
              <a:extLst>
                <a:ext uri="{FF2B5EF4-FFF2-40B4-BE49-F238E27FC236}">
                  <a16:creationId xmlns:a16="http://schemas.microsoft.com/office/drawing/2014/main" id="{7AD863AE-05C2-42B0-8B8C-2262A95B8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06387" y="603593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9">
              <a:extLst>
                <a:ext uri="{FF2B5EF4-FFF2-40B4-BE49-F238E27FC236}">
                  <a16:creationId xmlns:a16="http://schemas.microsoft.com/office/drawing/2014/main" id="{96FE0420-A304-40C5-A11A-0D43C374D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17942" y="581060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0">
              <a:extLst>
                <a:ext uri="{FF2B5EF4-FFF2-40B4-BE49-F238E27FC236}">
                  <a16:creationId xmlns:a16="http://schemas.microsoft.com/office/drawing/2014/main" id="{5712C99F-0668-4696-B7F5-5BE3B4078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22395" y="557606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4">
              <a:extLst>
                <a:ext uri="{FF2B5EF4-FFF2-40B4-BE49-F238E27FC236}">
                  <a16:creationId xmlns:a16="http://schemas.microsoft.com/office/drawing/2014/main" id="{45B51241-B4A7-44BA-B3B1-6D0785936E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28994" y="631108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6">
              <a:extLst>
                <a:ext uri="{FF2B5EF4-FFF2-40B4-BE49-F238E27FC236}">
                  <a16:creationId xmlns:a16="http://schemas.microsoft.com/office/drawing/2014/main" id="{D6E3E1E9-9E2B-4B15-979A-D9ADF02FE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42551" y="6561530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6">
              <a:extLst>
                <a:ext uri="{FF2B5EF4-FFF2-40B4-BE49-F238E27FC236}">
                  <a16:creationId xmlns:a16="http://schemas.microsoft.com/office/drawing/2014/main" id="{A37D17A3-9203-43E1-955F-779C2CFD3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21197" y="604969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8">
              <a:extLst>
                <a:ext uri="{FF2B5EF4-FFF2-40B4-BE49-F238E27FC236}">
                  <a16:creationId xmlns:a16="http://schemas.microsoft.com/office/drawing/2014/main" id="{42EEB773-123A-4E50-93FF-FE62CB937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08142" y="554256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0">
              <a:extLst>
                <a:ext uri="{FF2B5EF4-FFF2-40B4-BE49-F238E27FC236}">
                  <a16:creationId xmlns:a16="http://schemas.microsoft.com/office/drawing/2014/main" id="{41D4F2D5-C07C-4F05-A11F-6024B7F13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21887" y="6376576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2">
              <a:extLst>
                <a:ext uri="{FF2B5EF4-FFF2-40B4-BE49-F238E27FC236}">
                  <a16:creationId xmlns:a16="http://schemas.microsoft.com/office/drawing/2014/main" id="{9AD3968C-7A54-4876-A3B1-0A199BD9D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20933" y="584037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84A9F12A-9E3E-4B1C-AECE-2204350DC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13918" y="1363185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6">
              <a:extLst>
                <a:ext uri="{FF2B5EF4-FFF2-40B4-BE49-F238E27FC236}">
                  <a16:creationId xmlns:a16="http://schemas.microsoft.com/office/drawing/2014/main" id="{AE1C5FD2-F9CD-4637-814D-A3A526F07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6381" y="682528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1">
              <a:extLst>
                <a:ext uri="{FF2B5EF4-FFF2-40B4-BE49-F238E27FC236}">
                  <a16:creationId xmlns:a16="http://schemas.microsoft.com/office/drawing/2014/main" id="{83C66AA3-5242-4EC3-A629-2C827DED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6381" y="47500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2">
              <a:extLst>
                <a:ext uri="{FF2B5EF4-FFF2-40B4-BE49-F238E27FC236}">
                  <a16:creationId xmlns:a16="http://schemas.microsoft.com/office/drawing/2014/main" id="{132B76A0-CFCB-46B9-A647-A0CDEE2F7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15571" y="1179932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423AA744-F810-4397-917F-77D42FE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66574" y="89255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6">
              <a:extLst>
                <a:ext uri="{FF2B5EF4-FFF2-40B4-BE49-F238E27FC236}">
                  <a16:creationId xmlns:a16="http://schemas.microsoft.com/office/drawing/2014/main" id="{5C72F779-C984-4431-94E3-38E6050EA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19251" y="1347539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9">
              <a:extLst>
                <a:ext uri="{FF2B5EF4-FFF2-40B4-BE49-F238E27FC236}">
                  <a16:creationId xmlns:a16="http://schemas.microsoft.com/office/drawing/2014/main" id="{8BF25437-23A6-4F68-A6CC-2021B4DB5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19134" y="1065294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0">
              <a:extLst>
                <a:ext uri="{FF2B5EF4-FFF2-40B4-BE49-F238E27FC236}">
                  <a16:creationId xmlns:a16="http://schemas.microsoft.com/office/drawing/2014/main" id="{B68970AA-D5FD-4ED4-8AE4-C981BD290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68213" y="50945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4">
              <a:extLst>
                <a:ext uri="{FF2B5EF4-FFF2-40B4-BE49-F238E27FC236}">
                  <a16:creationId xmlns:a16="http://schemas.microsoft.com/office/drawing/2014/main" id="{56CDF8D4-4455-458D-A168-36FD9BCF2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45118" y="723179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5">
              <a:extLst>
                <a:ext uri="{FF2B5EF4-FFF2-40B4-BE49-F238E27FC236}">
                  <a16:creationId xmlns:a16="http://schemas.microsoft.com/office/drawing/2014/main" id="{17A0BB86-D681-41CF-9C63-B55FAA270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33158" y="21612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7">
              <a:extLst>
                <a:ext uri="{FF2B5EF4-FFF2-40B4-BE49-F238E27FC236}">
                  <a16:creationId xmlns:a16="http://schemas.microsoft.com/office/drawing/2014/main" id="{51933FCD-E07F-4E47-853E-B791F1BB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36772" y="5263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8">
              <a:extLst>
                <a:ext uri="{FF2B5EF4-FFF2-40B4-BE49-F238E27FC236}">
                  <a16:creationId xmlns:a16="http://schemas.microsoft.com/office/drawing/2014/main" id="{2EB1546B-A39B-432A-8E6A-1F7421881D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01716" y="1121475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4">
              <a:extLst>
                <a:ext uri="{FF2B5EF4-FFF2-40B4-BE49-F238E27FC236}">
                  <a16:creationId xmlns:a16="http://schemas.microsoft.com/office/drawing/2014/main" id="{A5AF0119-0028-4D14-B6CF-0ED0AF862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29564" y="1320833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02">
              <a:extLst>
                <a:ext uri="{FF2B5EF4-FFF2-40B4-BE49-F238E27FC236}">
                  <a16:creationId xmlns:a16="http://schemas.microsoft.com/office/drawing/2014/main" id="{39B7BAEF-46A4-4EE7-A3F1-2B0C3139E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38877" y="111360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03">
              <a:extLst>
                <a:ext uri="{FF2B5EF4-FFF2-40B4-BE49-F238E27FC236}">
                  <a16:creationId xmlns:a16="http://schemas.microsoft.com/office/drawing/2014/main" id="{4AFF19DE-7520-450D-BBC4-514637C67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55163" y="755014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17">
              <a:extLst>
                <a:ext uri="{FF2B5EF4-FFF2-40B4-BE49-F238E27FC236}">
                  <a16:creationId xmlns:a16="http://schemas.microsoft.com/office/drawing/2014/main" id="{55F5F049-082E-4F28-A6F9-B22CED347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37166" y="80844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18">
              <a:extLst>
                <a:ext uri="{FF2B5EF4-FFF2-40B4-BE49-F238E27FC236}">
                  <a16:creationId xmlns:a16="http://schemas.microsoft.com/office/drawing/2014/main" id="{F1FA5EE8-8FDF-4249-8FBE-5EE4A41B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27996" y="7012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19">
              <a:extLst>
                <a:ext uri="{FF2B5EF4-FFF2-40B4-BE49-F238E27FC236}">
                  <a16:creationId xmlns:a16="http://schemas.microsoft.com/office/drawing/2014/main" id="{0516D437-66A6-4F8A-AB89-41D39D359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48876" y="486555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3F9DD8A5-3889-448A-BB79-A5E1086DC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582585" y="664681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1">
              <a:extLst>
                <a:ext uri="{FF2B5EF4-FFF2-40B4-BE49-F238E27FC236}">
                  <a16:creationId xmlns:a16="http://schemas.microsoft.com/office/drawing/2014/main" id="{A5411003-0583-4E13-BD73-09447FE07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92103" y="542898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1">
              <a:extLst>
                <a:ext uri="{FF2B5EF4-FFF2-40B4-BE49-F238E27FC236}">
                  <a16:creationId xmlns:a16="http://schemas.microsoft.com/office/drawing/2014/main" id="{0857F65C-18A4-4138-888F-60B6250E5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90868" y="647494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1">
              <a:extLst>
                <a:ext uri="{FF2B5EF4-FFF2-40B4-BE49-F238E27FC236}">
                  <a16:creationId xmlns:a16="http://schemas.microsoft.com/office/drawing/2014/main" id="{ABED9D28-F90F-4E28-A5EE-F59041B05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86323" y="3789134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9">
              <a:extLst>
                <a:ext uri="{FF2B5EF4-FFF2-40B4-BE49-F238E27FC236}">
                  <a16:creationId xmlns:a16="http://schemas.microsoft.com/office/drawing/2014/main" id="{A2B5689A-49D3-4436-8E8B-8B6C049D21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01748" y="4818694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9">
              <a:extLst>
                <a:ext uri="{FF2B5EF4-FFF2-40B4-BE49-F238E27FC236}">
                  <a16:creationId xmlns:a16="http://schemas.microsoft.com/office/drawing/2014/main" id="{9AEF7DFC-F323-44D3-93BC-8991F4501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67343" y="287384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9">
              <a:extLst>
                <a:ext uri="{FF2B5EF4-FFF2-40B4-BE49-F238E27FC236}">
                  <a16:creationId xmlns:a16="http://schemas.microsoft.com/office/drawing/2014/main" id="{7D9C0AE3-7512-40BE-9DB0-92E5C9FA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05212" y="136278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9">
              <a:extLst>
                <a:ext uri="{FF2B5EF4-FFF2-40B4-BE49-F238E27FC236}">
                  <a16:creationId xmlns:a16="http://schemas.microsoft.com/office/drawing/2014/main" id="{4EDB005F-47FF-4F3E-A8EC-AA3B45D3B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2577" y="259413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66DA380F-77D7-4F06-B633-F9D856658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82239" y="484492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1">
              <a:extLst>
                <a:ext uri="{FF2B5EF4-FFF2-40B4-BE49-F238E27FC236}">
                  <a16:creationId xmlns:a16="http://schemas.microsoft.com/office/drawing/2014/main" id="{066B6C10-E3AE-4C93-8E97-EBE1FF1F2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15164" y="2866487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3">
              <a:extLst>
                <a:ext uri="{FF2B5EF4-FFF2-40B4-BE49-F238E27FC236}">
                  <a16:creationId xmlns:a16="http://schemas.microsoft.com/office/drawing/2014/main" id="{E277C220-5466-4FD0-B77C-7E295E8C3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86842" y="4423779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8">
              <a:extLst>
                <a:ext uri="{FF2B5EF4-FFF2-40B4-BE49-F238E27FC236}">
                  <a16:creationId xmlns:a16="http://schemas.microsoft.com/office/drawing/2014/main" id="{3DEA17E6-646F-4827-A08D-E4725219F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45923" y="268803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9">
              <a:extLst>
                <a:ext uri="{FF2B5EF4-FFF2-40B4-BE49-F238E27FC236}">
                  <a16:creationId xmlns:a16="http://schemas.microsoft.com/office/drawing/2014/main" id="{3B5C6B2B-92D7-442F-8445-E554C082A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64193" y="585392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0">
              <a:extLst>
                <a:ext uri="{FF2B5EF4-FFF2-40B4-BE49-F238E27FC236}">
                  <a16:creationId xmlns:a16="http://schemas.microsoft.com/office/drawing/2014/main" id="{78B1671C-BA12-4A0C-BF73-4C133110AE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78440" y="5118526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4">
              <a:extLst>
                <a:ext uri="{FF2B5EF4-FFF2-40B4-BE49-F238E27FC236}">
                  <a16:creationId xmlns:a16="http://schemas.microsoft.com/office/drawing/2014/main" id="{3E147694-6DC6-4EE8-AC97-7AE26398D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08610" y="522492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E0283834-E22A-4F12-8B1D-9D97BDDC8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09191" y="496335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06">
              <a:extLst>
                <a:ext uri="{FF2B5EF4-FFF2-40B4-BE49-F238E27FC236}">
                  <a16:creationId xmlns:a16="http://schemas.microsoft.com/office/drawing/2014/main" id="{27CBE636-5461-44EB-AE97-6E8154E9C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51948" y="216328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08">
              <a:extLst>
                <a:ext uri="{FF2B5EF4-FFF2-40B4-BE49-F238E27FC236}">
                  <a16:creationId xmlns:a16="http://schemas.microsoft.com/office/drawing/2014/main" id="{A06117E5-5F5D-46C1-ACE2-979C1BA46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51489" y="428993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10">
              <a:extLst>
                <a:ext uri="{FF2B5EF4-FFF2-40B4-BE49-F238E27FC236}">
                  <a16:creationId xmlns:a16="http://schemas.microsoft.com/office/drawing/2014/main" id="{9DEA3051-9D19-4DC6-8C98-00C425876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29672" y="191545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12">
              <a:extLst>
                <a:ext uri="{FF2B5EF4-FFF2-40B4-BE49-F238E27FC236}">
                  <a16:creationId xmlns:a16="http://schemas.microsoft.com/office/drawing/2014/main" id="{DF50010C-C69E-4770-B0E3-E4DC2ACE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56864" y="3877242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">
              <a:extLst>
                <a:ext uri="{FF2B5EF4-FFF2-40B4-BE49-F238E27FC236}">
                  <a16:creationId xmlns:a16="http://schemas.microsoft.com/office/drawing/2014/main" id="{EF4373F0-D39C-43FD-9D4E-20E2371D6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23446" y="161572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">
              <a:extLst>
                <a:ext uri="{FF2B5EF4-FFF2-40B4-BE49-F238E27FC236}">
                  <a16:creationId xmlns:a16="http://schemas.microsoft.com/office/drawing/2014/main" id="{1DF9A3CD-079A-4625-84F2-DF7EC61A0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83886" y="15971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4">
              <a:extLst>
                <a:ext uri="{FF2B5EF4-FFF2-40B4-BE49-F238E27FC236}">
                  <a16:creationId xmlns:a16="http://schemas.microsoft.com/office/drawing/2014/main" id="{D7908608-A36E-4015-8FFF-EE727465F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4584" y="5202118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8E4FC21A-4E37-45B9-8ED9-8E9A200F6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6381" y="238710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1">
              <a:extLst>
                <a:ext uri="{FF2B5EF4-FFF2-40B4-BE49-F238E27FC236}">
                  <a16:creationId xmlns:a16="http://schemas.microsoft.com/office/drawing/2014/main" id="{7EC6CA60-3309-4909-A242-6EDC1620A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36381" y="213148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2">
              <a:extLst>
                <a:ext uri="{FF2B5EF4-FFF2-40B4-BE49-F238E27FC236}">
                  <a16:creationId xmlns:a16="http://schemas.microsoft.com/office/drawing/2014/main" id="{E36F8D28-C5C9-4366-9BDE-D82FC2ED9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16200" y="4946730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5">
              <a:extLst>
                <a:ext uri="{FF2B5EF4-FFF2-40B4-BE49-F238E27FC236}">
                  <a16:creationId xmlns:a16="http://schemas.microsoft.com/office/drawing/2014/main" id="{347BC4EC-879E-4A58-BB8E-9965F42E5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54033" y="2727219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66">
              <a:extLst>
                <a:ext uri="{FF2B5EF4-FFF2-40B4-BE49-F238E27FC236}">
                  <a16:creationId xmlns:a16="http://schemas.microsoft.com/office/drawing/2014/main" id="{2FE79B60-958E-49FB-BAE5-09E087A8B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14286" y="5169064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69">
              <a:extLst>
                <a:ext uri="{FF2B5EF4-FFF2-40B4-BE49-F238E27FC236}">
                  <a16:creationId xmlns:a16="http://schemas.microsoft.com/office/drawing/2014/main" id="{F219BB5D-9580-4264-9E63-C861E665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29703" y="16325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0">
              <a:extLst>
                <a:ext uri="{FF2B5EF4-FFF2-40B4-BE49-F238E27FC236}">
                  <a16:creationId xmlns:a16="http://schemas.microsoft.com/office/drawing/2014/main" id="{CEF6BF91-FC3D-46D7-8208-81727E55D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43734" y="215390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4">
              <a:extLst>
                <a:ext uri="{FF2B5EF4-FFF2-40B4-BE49-F238E27FC236}">
                  <a16:creationId xmlns:a16="http://schemas.microsoft.com/office/drawing/2014/main" id="{87C340A0-6594-44EF-A2FF-368EE436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35519" y="234556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5">
              <a:extLst>
                <a:ext uri="{FF2B5EF4-FFF2-40B4-BE49-F238E27FC236}">
                  <a16:creationId xmlns:a16="http://schemas.microsoft.com/office/drawing/2014/main" id="{C1864E85-CB41-4E68-88E0-97EC875AC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56115" y="193117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7">
              <a:extLst>
                <a:ext uri="{FF2B5EF4-FFF2-40B4-BE49-F238E27FC236}">
                  <a16:creationId xmlns:a16="http://schemas.microsoft.com/office/drawing/2014/main" id="{BE8F5959-39FD-404F-9DCA-045A6FF03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73164" y="1624407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88">
              <a:extLst>
                <a:ext uri="{FF2B5EF4-FFF2-40B4-BE49-F238E27FC236}">
                  <a16:creationId xmlns:a16="http://schemas.microsoft.com/office/drawing/2014/main" id="{AF2FFA2C-AA3B-4407-8D1E-EC9EBA5E1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38108" y="269324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4">
              <a:extLst>
                <a:ext uri="{FF2B5EF4-FFF2-40B4-BE49-F238E27FC236}">
                  <a16:creationId xmlns:a16="http://schemas.microsoft.com/office/drawing/2014/main" id="{9AD27997-4281-4B54-9055-A0F002812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7042" y="5049293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2">
              <a:extLst>
                <a:ext uri="{FF2B5EF4-FFF2-40B4-BE49-F238E27FC236}">
                  <a16:creationId xmlns:a16="http://schemas.microsoft.com/office/drawing/2014/main" id="{3E41767B-D672-4A2B-A6A4-963C085A8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39676" y="5302898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3">
              <a:extLst>
                <a:ext uri="{FF2B5EF4-FFF2-40B4-BE49-F238E27FC236}">
                  <a16:creationId xmlns:a16="http://schemas.microsoft.com/office/drawing/2014/main" id="{AB4F7F6A-E2B2-4495-9B73-CD2BF7F35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91555" y="23267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7">
              <a:extLst>
                <a:ext uri="{FF2B5EF4-FFF2-40B4-BE49-F238E27FC236}">
                  <a16:creationId xmlns:a16="http://schemas.microsoft.com/office/drawing/2014/main" id="{47982EE6-D4AC-49D9-9045-46EB0DDEA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73558" y="238021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8">
              <a:extLst>
                <a:ext uri="{FF2B5EF4-FFF2-40B4-BE49-F238E27FC236}">
                  <a16:creationId xmlns:a16="http://schemas.microsoft.com/office/drawing/2014/main" id="{B37DA8E7-A892-4110-A590-4407256B2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64388" y="164189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9">
              <a:extLst>
                <a:ext uri="{FF2B5EF4-FFF2-40B4-BE49-F238E27FC236}">
                  <a16:creationId xmlns:a16="http://schemas.microsoft.com/office/drawing/2014/main" id="{92F7A78A-541E-4652-82A6-5EFF9AFA5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46792" y="1980827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1">
              <a:extLst>
                <a:ext uri="{FF2B5EF4-FFF2-40B4-BE49-F238E27FC236}">
                  <a16:creationId xmlns:a16="http://schemas.microsoft.com/office/drawing/2014/main" id="{66CD4983-0D67-47D1-B718-95E23F619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74146" y="529628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79">
              <a:extLst>
                <a:ext uri="{FF2B5EF4-FFF2-40B4-BE49-F238E27FC236}">
                  <a16:creationId xmlns:a16="http://schemas.microsoft.com/office/drawing/2014/main" id="{B2994A0B-6B7D-42B0-81A8-EA482E269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389090" y="293856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9">
              <a:extLst>
                <a:ext uri="{FF2B5EF4-FFF2-40B4-BE49-F238E27FC236}">
                  <a16:creationId xmlns:a16="http://schemas.microsoft.com/office/drawing/2014/main" id="{71D6B524-6981-4540-85FC-1C7E3A910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068969" y="183118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79">
              <a:extLst>
                <a:ext uri="{FF2B5EF4-FFF2-40B4-BE49-F238E27FC236}">
                  <a16:creationId xmlns:a16="http://schemas.microsoft.com/office/drawing/2014/main" id="{119CDAF4-086B-4DF4-91C4-0E55E2E04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34612" y="26774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4">
              <a:extLst>
                <a:ext uri="{FF2B5EF4-FFF2-40B4-BE49-F238E27FC236}">
                  <a16:creationId xmlns:a16="http://schemas.microsoft.com/office/drawing/2014/main" id="{4A3083A2-69D2-4C08-9514-FF14E494D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4508" y="938073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3153AA8F-BF95-4135-98A9-71FD20DD5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40577" y="565264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85">
              <a:extLst>
                <a:ext uri="{FF2B5EF4-FFF2-40B4-BE49-F238E27FC236}">
                  <a16:creationId xmlns:a16="http://schemas.microsoft.com/office/drawing/2014/main" id="{D279C500-6A73-497D-9B5A-E2F33AD1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46792" y="183975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4" descr="Chart, funnel chart&#10;&#10;Description automatically generated">
            <a:extLst>
              <a:ext uri="{FF2B5EF4-FFF2-40B4-BE49-F238E27FC236}">
                <a16:creationId xmlns:a16="http://schemas.microsoft.com/office/drawing/2014/main" id="{C6D46F84-6CF0-99A2-B17A-99E721DA24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59533" y="2264315"/>
            <a:ext cx="4154439" cy="232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5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FC8F-B647-285C-03F6-5D13C38C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E2DD2-078E-952F-3AAE-30CA73AD8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So technology we are using is </a:t>
            </a:r>
            <a:endParaRPr lang="en-US"/>
          </a:p>
          <a:p>
            <a:pPr>
              <a:buClr>
                <a:srgbClr val="C3B2A7"/>
              </a:buClr>
            </a:pPr>
            <a:r>
              <a:rPr lang="en-US" dirty="0"/>
              <a:t>Artificial Intelligence</a:t>
            </a:r>
          </a:p>
          <a:p>
            <a:pPr>
              <a:buClr>
                <a:srgbClr val="C3B2A7"/>
              </a:buClr>
            </a:pPr>
            <a:r>
              <a:rPr lang="en-US" dirty="0"/>
              <a:t>Machine Learning</a:t>
            </a:r>
          </a:p>
          <a:p>
            <a:pPr>
              <a:buClr>
                <a:srgbClr val="C3B2A7"/>
              </a:buClr>
            </a:pPr>
            <a:r>
              <a:rPr lang="en-US" dirty="0"/>
              <a:t>Python</a:t>
            </a:r>
          </a:p>
          <a:p>
            <a:pPr>
              <a:buClr>
                <a:srgbClr val="C3B2A7"/>
              </a:buClr>
            </a:pPr>
            <a:r>
              <a:rPr lang="en-US" dirty="0"/>
              <a:t>Augmented Reality(AR)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E3AAD1-F898-61B7-C3BB-8C05408F906E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15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D5226-A563-4679-4BAB-FF138820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And Uniqueness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8675-A783-4B0B-3FAA-AE762722C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There are an estimated 253 million people with visual impairment worldwide. Of these 36 million were blind and a further 217 million had moderate to severe visual impairment.</a:t>
            </a:r>
          </a:p>
          <a:p>
            <a:pPr>
              <a:buClr>
                <a:srgbClr val="C3B2A7"/>
              </a:buClr>
            </a:pPr>
            <a:endParaRPr lang="en-US" dirty="0"/>
          </a:p>
          <a:p>
            <a:pPr>
              <a:buClr>
                <a:srgbClr val="C3B2A7"/>
              </a:buClr>
            </a:pPr>
            <a:endParaRPr lang="en-US" dirty="0"/>
          </a:p>
          <a:p>
            <a:pPr>
              <a:buClr>
                <a:srgbClr val="C3B2A7"/>
              </a:buClr>
            </a:pPr>
            <a:endParaRPr lang="en-US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1D96A572-6CB4-4988-9F06-0A100E273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318" y="3831792"/>
            <a:ext cx="5739008" cy="229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3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6CF2-BC46-8CA2-4B8D-98ED0C0A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67" y="235425"/>
            <a:ext cx="9430811" cy="2852737"/>
          </a:xfrm>
        </p:spPr>
        <p:txBody>
          <a:bodyPr/>
          <a:lstStyle/>
          <a:p>
            <a:r>
              <a:rPr lang="en-US" dirty="0"/>
              <a:t>            </a:t>
            </a:r>
            <a:r>
              <a:rPr lang="en-US" sz="6600" dirty="0"/>
              <a:t> 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82A2E-5C63-0412-6A52-7FA1EE00C1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35F94B0-E2C8-1406-6D8F-9E3882563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501" y="3428329"/>
            <a:ext cx="2743200" cy="144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87247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BohemianVTI</vt:lpstr>
      <vt:lpstr>THE GREAT INDIA HACKATHON</vt:lpstr>
      <vt:lpstr>PowerPoint Presentation</vt:lpstr>
      <vt:lpstr>Problem</vt:lpstr>
      <vt:lpstr>Proposed Solution</vt:lpstr>
      <vt:lpstr>Tech Stack</vt:lpstr>
      <vt:lpstr>Scalability And Uniqueness</vt:lpstr>
      <vt:lpstr>             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146</cp:revision>
  <dcterms:created xsi:type="dcterms:W3CDTF">2022-05-07T02:40:09Z</dcterms:created>
  <dcterms:modified xsi:type="dcterms:W3CDTF">2022-05-07T05:38:52Z</dcterms:modified>
</cp:coreProperties>
</file>