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FD12F-CE98-41DA-97B2-60B62ED590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B96DAF-3E5E-4892-8526-57A9E46B26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B72B14-3E63-4437-B754-6C23B5CE6CC3}"/>
              </a:ext>
            </a:extLst>
          </p:cNvPr>
          <p:cNvSpPr>
            <a:spLocks noGrp="1"/>
          </p:cNvSpPr>
          <p:nvPr>
            <p:ph type="dt" sz="half" idx="10"/>
          </p:nvPr>
        </p:nvSpPr>
        <p:spPr/>
        <p:txBody>
          <a:bodyPr/>
          <a:lstStyle/>
          <a:p>
            <a:fld id="{60CB6EF4-CDFE-4D61-83FA-27864A62A0CC}" type="datetimeFigureOut">
              <a:rPr lang="en-IN" smtClean="0"/>
              <a:t>07-05-2022</a:t>
            </a:fld>
            <a:endParaRPr lang="en-IN"/>
          </a:p>
        </p:txBody>
      </p:sp>
      <p:sp>
        <p:nvSpPr>
          <p:cNvPr id="5" name="Footer Placeholder 4">
            <a:extLst>
              <a:ext uri="{FF2B5EF4-FFF2-40B4-BE49-F238E27FC236}">
                <a16:creationId xmlns:a16="http://schemas.microsoft.com/office/drawing/2014/main" id="{82FA5508-DD54-43DE-A253-A396BC5B49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7923AE-4790-4E5C-ACEF-ACE7EA3FE98D}"/>
              </a:ext>
            </a:extLst>
          </p:cNvPr>
          <p:cNvSpPr>
            <a:spLocks noGrp="1"/>
          </p:cNvSpPr>
          <p:nvPr>
            <p:ph type="sldNum" sz="quarter" idx="12"/>
          </p:nvPr>
        </p:nvSpPr>
        <p:spPr/>
        <p:txBody>
          <a:bodyPr/>
          <a:lstStyle/>
          <a:p>
            <a:fld id="{14E850BC-2E3F-4252-8BCD-A137E4DE12E2}" type="slidenum">
              <a:rPr lang="en-IN" smtClean="0"/>
              <a:t>‹#›</a:t>
            </a:fld>
            <a:endParaRPr lang="en-IN"/>
          </a:p>
        </p:txBody>
      </p:sp>
    </p:spTree>
    <p:extLst>
      <p:ext uri="{BB962C8B-B14F-4D97-AF65-F5344CB8AC3E}">
        <p14:creationId xmlns:p14="http://schemas.microsoft.com/office/powerpoint/2010/main" val="3127952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0D859-74EC-4D4A-9480-24D16BEF16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9BEFBB-E6E8-419D-AF76-3941426F43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8291A9-698A-41C0-9AF1-ED719AD4D4AE}"/>
              </a:ext>
            </a:extLst>
          </p:cNvPr>
          <p:cNvSpPr>
            <a:spLocks noGrp="1"/>
          </p:cNvSpPr>
          <p:nvPr>
            <p:ph type="dt" sz="half" idx="10"/>
          </p:nvPr>
        </p:nvSpPr>
        <p:spPr/>
        <p:txBody>
          <a:bodyPr/>
          <a:lstStyle/>
          <a:p>
            <a:fld id="{60CB6EF4-CDFE-4D61-83FA-27864A62A0CC}" type="datetimeFigureOut">
              <a:rPr lang="en-IN" smtClean="0"/>
              <a:t>07-05-2022</a:t>
            </a:fld>
            <a:endParaRPr lang="en-IN"/>
          </a:p>
        </p:txBody>
      </p:sp>
      <p:sp>
        <p:nvSpPr>
          <p:cNvPr id="5" name="Footer Placeholder 4">
            <a:extLst>
              <a:ext uri="{FF2B5EF4-FFF2-40B4-BE49-F238E27FC236}">
                <a16:creationId xmlns:a16="http://schemas.microsoft.com/office/drawing/2014/main" id="{D4F1E93B-3F98-40AA-94A9-7FD1FAADA8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EFC932-0022-417D-9342-25772A066EF1}"/>
              </a:ext>
            </a:extLst>
          </p:cNvPr>
          <p:cNvSpPr>
            <a:spLocks noGrp="1"/>
          </p:cNvSpPr>
          <p:nvPr>
            <p:ph type="sldNum" sz="quarter" idx="12"/>
          </p:nvPr>
        </p:nvSpPr>
        <p:spPr/>
        <p:txBody>
          <a:bodyPr/>
          <a:lstStyle/>
          <a:p>
            <a:fld id="{14E850BC-2E3F-4252-8BCD-A137E4DE12E2}" type="slidenum">
              <a:rPr lang="en-IN" smtClean="0"/>
              <a:t>‹#›</a:t>
            </a:fld>
            <a:endParaRPr lang="en-IN"/>
          </a:p>
        </p:txBody>
      </p:sp>
    </p:spTree>
    <p:extLst>
      <p:ext uri="{BB962C8B-B14F-4D97-AF65-F5344CB8AC3E}">
        <p14:creationId xmlns:p14="http://schemas.microsoft.com/office/powerpoint/2010/main" val="605558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4D60A8-994F-408E-837A-9702D37626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301DB0-AF5B-4563-A7B2-28860D0E01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84DC01-1091-4D07-A771-4460242BBF17}"/>
              </a:ext>
            </a:extLst>
          </p:cNvPr>
          <p:cNvSpPr>
            <a:spLocks noGrp="1"/>
          </p:cNvSpPr>
          <p:nvPr>
            <p:ph type="dt" sz="half" idx="10"/>
          </p:nvPr>
        </p:nvSpPr>
        <p:spPr/>
        <p:txBody>
          <a:bodyPr/>
          <a:lstStyle/>
          <a:p>
            <a:fld id="{60CB6EF4-CDFE-4D61-83FA-27864A62A0CC}" type="datetimeFigureOut">
              <a:rPr lang="en-IN" smtClean="0"/>
              <a:t>07-05-2022</a:t>
            </a:fld>
            <a:endParaRPr lang="en-IN"/>
          </a:p>
        </p:txBody>
      </p:sp>
      <p:sp>
        <p:nvSpPr>
          <p:cNvPr id="5" name="Footer Placeholder 4">
            <a:extLst>
              <a:ext uri="{FF2B5EF4-FFF2-40B4-BE49-F238E27FC236}">
                <a16:creationId xmlns:a16="http://schemas.microsoft.com/office/drawing/2014/main" id="{182465AD-3846-4F2B-B74F-ACA89FEF38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FEE094-38B7-4D2D-B152-C1CF43BFF548}"/>
              </a:ext>
            </a:extLst>
          </p:cNvPr>
          <p:cNvSpPr>
            <a:spLocks noGrp="1"/>
          </p:cNvSpPr>
          <p:nvPr>
            <p:ph type="sldNum" sz="quarter" idx="12"/>
          </p:nvPr>
        </p:nvSpPr>
        <p:spPr/>
        <p:txBody>
          <a:bodyPr/>
          <a:lstStyle/>
          <a:p>
            <a:fld id="{14E850BC-2E3F-4252-8BCD-A137E4DE12E2}" type="slidenum">
              <a:rPr lang="en-IN" smtClean="0"/>
              <a:t>‹#›</a:t>
            </a:fld>
            <a:endParaRPr lang="en-IN"/>
          </a:p>
        </p:txBody>
      </p:sp>
    </p:spTree>
    <p:extLst>
      <p:ext uri="{BB962C8B-B14F-4D97-AF65-F5344CB8AC3E}">
        <p14:creationId xmlns:p14="http://schemas.microsoft.com/office/powerpoint/2010/main" val="3361785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F5B30-E0BD-4B95-8230-91D83B3C4D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FF61DF-7CE7-4E3B-999E-F30AF69160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293C8D-B53B-404D-A7C2-90559B575246}"/>
              </a:ext>
            </a:extLst>
          </p:cNvPr>
          <p:cNvSpPr>
            <a:spLocks noGrp="1"/>
          </p:cNvSpPr>
          <p:nvPr>
            <p:ph type="dt" sz="half" idx="10"/>
          </p:nvPr>
        </p:nvSpPr>
        <p:spPr/>
        <p:txBody>
          <a:bodyPr/>
          <a:lstStyle/>
          <a:p>
            <a:fld id="{60CB6EF4-CDFE-4D61-83FA-27864A62A0CC}" type="datetimeFigureOut">
              <a:rPr lang="en-IN" smtClean="0"/>
              <a:t>07-05-2022</a:t>
            </a:fld>
            <a:endParaRPr lang="en-IN"/>
          </a:p>
        </p:txBody>
      </p:sp>
      <p:sp>
        <p:nvSpPr>
          <p:cNvPr id="5" name="Footer Placeholder 4">
            <a:extLst>
              <a:ext uri="{FF2B5EF4-FFF2-40B4-BE49-F238E27FC236}">
                <a16:creationId xmlns:a16="http://schemas.microsoft.com/office/drawing/2014/main" id="{88CD58EF-F6A8-4273-85F6-84AB17FD4F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703C84-99D9-4D21-9B3A-3600A8AAC294}"/>
              </a:ext>
            </a:extLst>
          </p:cNvPr>
          <p:cNvSpPr>
            <a:spLocks noGrp="1"/>
          </p:cNvSpPr>
          <p:nvPr>
            <p:ph type="sldNum" sz="quarter" idx="12"/>
          </p:nvPr>
        </p:nvSpPr>
        <p:spPr/>
        <p:txBody>
          <a:bodyPr/>
          <a:lstStyle/>
          <a:p>
            <a:fld id="{14E850BC-2E3F-4252-8BCD-A137E4DE12E2}" type="slidenum">
              <a:rPr lang="en-IN" smtClean="0"/>
              <a:t>‹#›</a:t>
            </a:fld>
            <a:endParaRPr lang="en-IN"/>
          </a:p>
        </p:txBody>
      </p:sp>
    </p:spTree>
    <p:extLst>
      <p:ext uri="{BB962C8B-B14F-4D97-AF65-F5344CB8AC3E}">
        <p14:creationId xmlns:p14="http://schemas.microsoft.com/office/powerpoint/2010/main" val="1381860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EE72F-C756-4064-8531-5DB98CFE73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A2E4A8-FC3A-4E97-BC2D-8EF759ACBE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15E40A-BFFA-45E3-A5E5-AC77513D4B45}"/>
              </a:ext>
            </a:extLst>
          </p:cNvPr>
          <p:cNvSpPr>
            <a:spLocks noGrp="1"/>
          </p:cNvSpPr>
          <p:nvPr>
            <p:ph type="dt" sz="half" idx="10"/>
          </p:nvPr>
        </p:nvSpPr>
        <p:spPr/>
        <p:txBody>
          <a:bodyPr/>
          <a:lstStyle/>
          <a:p>
            <a:fld id="{60CB6EF4-CDFE-4D61-83FA-27864A62A0CC}" type="datetimeFigureOut">
              <a:rPr lang="en-IN" smtClean="0"/>
              <a:t>07-05-2022</a:t>
            </a:fld>
            <a:endParaRPr lang="en-IN"/>
          </a:p>
        </p:txBody>
      </p:sp>
      <p:sp>
        <p:nvSpPr>
          <p:cNvPr id="5" name="Footer Placeholder 4">
            <a:extLst>
              <a:ext uri="{FF2B5EF4-FFF2-40B4-BE49-F238E27FC236}">
                <a16:creationId xmlns:a16="http://schemas.microsoft.com/office/drawing/2014/main" id="{1588CA1E-797A-4E46-BF71-A0E60BBB23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2C879A-30D6-4A64-8237-53A99D175BEE}"/>
              </a:ext>
            </a:extLst>
          </p:cNvPr>
          <p:cNvSpPr>
            <a:spLocks noGrp="1"/>
          </p:cNvSpPr>
          <p:nvPr>
            <p:ph type="sldNum" sz="quarter" idx="12"/>
          </p:nvPr>
        </p:nvSpPr>
        <p:spPr/>
        <p:txBody>
          <a:bodyPr/>
          <a:lstStyle/>
          <a:p>
            <a:fld id="{14E850BC-2E3F-4252-8BCD-A137E4DE12E2}" type="slidenum">
              <a:rPr lang="en-IN" smtClean="0"/>
              <a:t>‹#›</a:t>
            </a:fld>
            <a:endParaRPr lang="en-IN"/>
          </a:p>
        </p:txBody>
      </p:sp>
    </p:spTree>
    <p:extLst>
      <p:ext uri="{BB962C8B-B14F-4D97-AF65-F5344CB8AC3E}">
        <p14:creationId xmlns:p14="http://schemas.microsoft.com/office/powerpoint/2010/main" val="4165843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71652-4DD5-4F2F-80FC-C4CF2D9C7E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B486C4-3B4C-4C42-8219-DCB1C68559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CD016D-548D-45B3-B7BA-B89334DE29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A5492F-4F4E-4631-B69D-9D7D5BB1F9F8}"/>
              </a:ext>
            </a:extLst>
          </p:cNvPr>
          <p:cNvSpPr>
            <a:spLocks noGrp="1"/>
          </p:cNvSpPr>
          <p:nvPr>
            <p:ph type="dt" sz="half" idx="10"/>
          </p:nvPr>
        </p:nvSpPr>
        <p:spPr/>
        <p:txBody>
          <a:bodyPr/>
          <a:lstStyle/>
          <a:p>
            <a:fld id="{60CB6EF4-CDFE-4D61-83FA-27864A62A0CC}" type="datetimeFigureOut">
              <a:rPr lang="en-IN" smtClean="0"/>
              <a:t>07-05-2022</a:t>
            </a:fld>
            <a:endParaRPr lang="en-IN"/>
          </a:p>
        </p:txBody>
      </p:sp>
      <p:sp>
        <p:nvSpPr>
          <p:cNvPr id="6" name="Footer Placeholder 5">
            <a:extLst>
              <a:ext uri="{FF2B5EF4-FFF2-40B4-BE49-F238E27FC236}">
                <a16:creationId xmlns:a16="http://schemas.microsoft.com/office/drawing/2014/main" id="{3481B218-FB8F-46CD-B693-57F504D0E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A5A657-B776-4E4A-BA10-53B6C5036A03}"/>
              </a:ext>
            </a:extLst>
          </p:cNvPr>
          <p:cNvSpPr>
            <a:spLocks noGrp="1"/>
          </p:cNvSpPr>
          <p:nvPr>
            <p:ph type="sldNum" sz="quarter" idx="12"/>
          </p:nvPr>
        </p:nvSpPr>
        <p:spPr/>
        <p:txBody>
          <a:bodyPr/>
          <a:lstStyle/>
          <a:p>
            <a:fld id="{14E850BC-2E3F-4252-8BCD-A137E4DE12E2}" type="slidenum">
              <a:rPr lang="en-IN" smtClean="0"/>
              <a:t>‹#›</a:t>
            </a:fld>
            <a:endParaRPr lang="en-IN"/>
          </a:p>
        </p:txBody>
      </p:sp>
    </p:spTree>
    <p:extLst>
      <p:ext uri="{BB962C8B-B14F-4D97-AF65-F5344CB8AC3E}">
        <p14:creationId xmlns:p14="http://schemas.microsoft.com/office/powerpoint/2010/main" val="3409250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6941-789C-4253-BAF7-B034D3964F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3A9650-231D-4CE8-90B4-9F23AA5CEF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D50F40-7A00-4352-A097-7C1DBFC7B8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09A7ED-D664-47A7-9DD3-33A3AF5504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619055-3D2A-4F8C-BE9E-7AAE02BEBE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9AB047-A7F4-4D14-A86A-2C938AF5482A}"/>
              </a:ext>
            </a:extLst>
          </p:cNvPr>
          <p:cNvSpPr>
            <a:spLocks noGrp="1"/>
          </p:cNvSpPr>
          <p:nvPr>
            <p:ph type="dt" sz="half" idx="10"/>
          </p:nvPr>
        </p:nvSpPr>
        <p:spPr/>
        <p:txBody>
          <a:bodyPr/>
          <a:lstStyle/>
          <a:p>
            <a:fld id="{60CB6EF4-CDFE-4D61-83FA-27864A62A0CC}" type="datetimeFigureOut">
              <a:rPr lang="en-IN" smtClean="0"/>
              <a:t>07-05-2022</a:t>
            </a:fld>
            <a:endParaRPr lang="en-IN"/>
          </a:p>
        </p:txBody>
      </p:sp>
      <p:sp>
        <p:nvSpPr>
          <p:cNvPr id="8" name="Footer Placeholder 7">
            <a:extLst>
              <a:ext uri="{FF2B5EF4-FFF2-40B4-BE49-F238E27FC236}">
                <a16:creationId xmlns:a16="http://schemas.microsoft.com/office/drawing/2014/main" id="{6A3DBDA9-682D-4515-8297-BE060B286D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33A170-805D-4321-9D4D-D8F82BF3961E}"/>
              </a:ext>
            </a:extLst>
          </p:cNvPr>
          <p:cNvSpPr>
            <a:spLocks noGrp="1"/>
          </p:cNvSpPr>
          <p:nvPr>
            <p:ph type="sldNum" sz="quarter" idx="12"/>
          </p:nvPr>
        </p:nvSpPr>
        <p:spPr/>
        <p:txBody>
          <a:bodyPr/>
          <a:lstStyle/>
          <a:p>
            <a:fld id="{14E850BC-2E3F-4252-8BCD-A137E4DE12E2}" type="slidenum">
              <a:rPr lang="en-IN" smtClean="0"/>
              <a:t>‹#›</a:t>
            </a:fld>
            <a:endParaRPr lang="en-IN"/>
          </a:p>
        </p:txBody>
      </p:sp>
    </p:spTree>
    <p:extLst>
      <p:ext uri="{BB962C8B-B14F-4D97-AF65-F5344CB8AC3E}">
        <p14:creationId xmlns:p14="http://schemas.microsoft.com/office/powerpoint/2010/main" val="108175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0ED3C-3C31-4550-AE03-ECCDB76A47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5DA02D-4BA8-4B9A-9DD6-0BA2E7E48D3D}"/>
              </a:ext>
            </a:extLst>
          </p:cNvPr>
          <p:cNvSpPr>
            <a:spLocks noGrp="1"/>
          </p:cNvSpPr>
          <p:nvPr>
            <p:ph type="dt" sz="half" idx="10"/>
          </p:nvPr>
        </p:nvSpPr>
        <p:spPr/>
        <p:txBody>
          <a:bodyPr/>
          <a:lstStyle/>
          <a:p>
            <a:fld id="{60CB6EF4-CDFE-4D61-83FA-27864A62A0CC}" type="datetimeFigureOut">
              <a:rPr lang="en-IN" smtClean="0"/>
              <a:t>07-05-2022</a:t>
            </a:fld>
            <a:endParaRPr lang="en-IN"/>
          </a:p>
        </p:txBody>
      </p:sp>
      <p:sp>
        <p:nvSpPr>
          <p:cNvPr id="4" name="Footer Placeholder 3">
            <a:extLst>
              <a:ext uri="{FF2B5EF4-FFF2-40B4-BE49-F238E27FC236}">
                <a16:creationId xmlns:a16="http://schemas.microsoft.com/office/drawing/2014/main" id="{01C1E82D-E37A-4B67-AA0A-0C5B60053B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2E9E46-B7AB-44E8-ADE7-32D75FEC79B9}"/>
              </a:ext>
            </a:extLst>
          </p:cNvPr>
          <p:cNvSpPr>
            <a:spLocks noGrp="1"/>
          </p:cNvSpPr>
          <p:nvPr>
            <p:ph type="sldNum" sz="quarter" idx="12"/>
          </p:nvPr>
        </p:nvSpPr>
        <p:spPr/>
        <p:txBody>
          <a:bodyPr/>
          <a:lstStyle/>
          <a:p>
            <a:fld id="{14E850BC-2E3F-4252-8BCD-A137E4DE12E2}" type="slidenum">
              <a:rPr lang="en-IN" smtClean="0"/>
              <a:t>‹#›</a:t>
            </a:fld>
            <a:endParaRPr lang="en-IN"/>
          </a:p>
        </p:txBody>
      </p:sp>
    </p:spTree>
    <p:extLst>
      <p:ext uri="{BB962C8B-B14F-4D97-AF65-F5344CB8AC3E}">
        <p14:creationId xmlns:p14="http://schemas.microsoft.com/office/powerpoint/2010/main" val="667608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90E9AE-79B1-4161-ADED-853F4D071725}"/>
              </a:ext>
            </a:extLst>
          </p:cNvPr>
          <p:cNvSpPr>
            <a:spLocks noGrp="1"/>
          </p:cNvSpPr>
          <p:nvPr>
            <p:ph type="dt" sz="half" idx="10"/>
          </p:nvPr>
        </p:nvSpPr>
        <p:spPr/>
        <p:txBody>
          <a:bodyPr/>
          <a:lstStyle/>
          <a:p>
            <a:fld id="{60CB6EF4-CDFE-4D61-83FA-27864A62A0CC}" type="datetimeFigureOut">
              <a:rPr lang="en-IN" smtClean="0"/>
              <a:t>07-05-2022</a:t>
            </a:fld>
            <a:endParaRPr lang="en-IN"/>
          </a:p>
        </p:txBody>
      </p:sp>
      <p:sp>
        <p:nvSpPr>
          <p:cNvPr id="3" name="Footer Placeholder 2">
            <a:extLst>
              <a:ext uri="{FF2B5EF4-FFF2-40B4-BE49-F238E27FC236}">
                <a16:creationId xmlns:a16="http://schemas.microsoft.com/office/drawing/2014/main" id="{F2F44A74-1C9D-4C13-9CC3-E15873F7447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1D58D49-7860-480B-95A6-1E156CA33D10}"/>
              </a:ext>
            </a:extLst>
          </p:cNvPr>
          <p:cNvSpPr>
            <a:spLocks noGrp="1"/>
          </p:cNvSpPr>
          <p:nvPr>
            <p:ph type="sldNum" sz="quarter" idx="12"/>
          </p:nvPr>
        </p:nvSpPr>
        <p:spPr/>
        <p:txBody>
          <a:bodyPr/>
          <a:lstStyle/>
          <a:p>
            <a:fld id="{14E850BC-2E3F-4252-8BCD-A137E4DE12E2}" type="slidenum">
              <a:rPr lang="en-IN" smtClean="0"/>
              <a:t>‹#›</a:t>
            </a:fld>
            <a:endParaRPr lang="en-IN"/>
          </a:p>
        </p:txBody>
      </p:sp>
    </p:spTree>
    <p:extLst>
      <p:ext uri="{BB962C8B-B14F-4D97-AF65-F5344CB8AC3E}">
        <p14:creationId xmlns:p14="http://schemas.microsoft.com/office/powerpoint/2010/main" val="985221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127C1-8DDC-47F8-B4F5-825C358C01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EF801AB-1CE5-4B78-9F33-5E9C2222BB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01A9ED-6AC3-480E-8A9A-D5D2B8C74B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181891-E8BF-4DC1-8928-3734098FE8F0}"/>
              </a:ext>
            </a:extLst>
          </p:cNvPr>
          <p:cNvSpPr>
            <a:spLocks noGrp="1"/>
          </p:cNvSpPr>
          <p:nvPr>
            <p:ph type="dt" sz="half" idx="10"/>
          </p:nvPr>
        </p:nvSpPr>
        <p:spPr/>
        <p:txBody>
          <a:bodyPr/>
          <a:lstStyle/>
          <a:p>
            <a:fld id="{60CB6EF4-CDFE-4D61-83FA-27864A62A0CC}" type="datetimeFigureOut">
              <a:rPr lang="en-IN" smtClean="0"/>
              <a:t>07-05-2022</a:t>
            </a:fld>
            <a:endParaRPr lang="en-IN"/>
          </a:p>
        </p:txBody>
      </p:sp>
      <p:sp>
        <p:nvSpPr>
          <p:cNvPr id="6" name="Footer Placeholder 5">
            <a:extLst>
              <a:ext uri="{FF2B5EF4-FFF2-40B4-BE49-F238E27FC236}">
                <a16:creationId xmlns:a16="http://schemas.microsoft.com/office/drawing/2014/main" id="{971139AF-94CB-4B0E-84A9-CB0DBE91FD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94C739-1467-489A-BB22-676FFB6EB7F4}"/>
              </a:ext>
            </a:extLst>
          </p:cNvPr>
          <p:cNvSpPr>
            <a:spLocks noGrp="1"/>
          </p:cNvSpPr>
          <p:nvPr>
            <p:ph type="sldNum" sz="quarter" idx="12"/>
          </p:nvPr>
        </p:nvSpPr>
        <p:spPr/>
        <p:txBody>
          <a:bodyPr/>
          <a:lstStyle/>
          <a:p>
            <a:fld id="{14E850BC-2E3F-4252-8BCD-A137E4DE12E2}" type="slidenum">
              <a:rPr lang="en-IN" smtClean="0"/>
              <a:t>‹#›</a:t>
            </a:fld>
            <a:endParaRPr lang="en-IN"/>
          </a:p>
        </p:txBody>
      </p:sp>
    </p:spTree>
    <p:extLst>
      <p:ext uri="{BB962C8B-B14F-4D97-AF65-F5344CB8AC3E}">
        <p14:creationId xmlns:p14="http://schemas.microsoft.com/office/powerpoint/2010/main" val="1492877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10293-4593-4DA6-9D1D-ABC2205060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247F4C-B0EA-4C9D-B9CD-6980D94138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E6EE7B-2B6A-4ACF-BF01-8CC35A0B02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15D809-0B9C-447D-BF84-1DEC6E3737E9}"/>
              </a:ext>
            </a:extLst>
          </p:cNvPr>
          <p:cNvSpPr>
            <a:spLocks noGrp="1"/>
          </p:cNvSpPr>
          <p:nvPr>
            <p:ph type="dt" sz="half" idx="10"/>
          </p:nvPr>
        </p:nvSpPr>
        <p:spPr/>
        <p:txBody>
          <a:bodyPr/>
          <a:lstStyle/>
          <a:p>
            <a:fld id="{60CB6EF4-CDFE-4D61-83FA-27864A62A0CC}" type="datetimeFigureOut">
              <a:rPr lang="en-IN" smtClean="0"/>
              <a:t>07-05-2022</a:t>
            </a:fld>
            <a:endParaRPr lang="en-IN"/>
          </a:p>
        </p:txBody>
      </p:sp>
      <p:sp>
        <p:nvSpPr>
          <p:cNvPr id="6" name="Footer Placeholder 5">
            <a:extLst>
              <a:ext uri="{FF2B5EF4-FFF2-40B4-BE49-F238E27FC236}">
                <a16:creationId xmlns:a16="http://schemas.microsoft.com/office/drawing/2014/main" id="{7A3162B6-C66C-41EC-9D47-DC7E2D243C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A38A78-F492-446E-AEA2-4E3514A6391C}"/>
              </a:ext>
            </a:extLst>
          </p:cNvPr>
          <p:cNvSpPr>
            <a:spLocks noGrp="1"/>
          </p:cNvSpPr>
          <p:nvPr>
            <p:ph type="sldNum" sz="quarter" idx="12"/>
          </p:nvPr>
        </p:nvSpPr>
        <p:spPr/>
        <p:txBody>
          <a:bodyPr/>
          <a:lstStyle/>
          <a:p>
            <a:fld id="{14E850BC-2E3F-4252-8BCD-A137E4DE12E2}" type="slidenum">
              <a:rPr lang="en-IN" smtClean="0"/>
              <a:t>‹#›</a:t>
            </a:fld>
            <a:endParaRPr lang="en-IN"/>
          </a:p>
        </p:txBody>
      </p:sp>
    </p:spTree>
    <p:extLst>
      <p:ext uri="{BB962C8B-B14F-4D97-AF65-F5344CB8AC3E}">
        <p14:creationId xmlns:p14="http://schemas.microsoft.com/office/powerpoint/2010/main" val="34884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1E2CF5-1C1C-4E9B-B887-C59F3E01CB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19252A-70FF-4A01-93BB-7A619E06C3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DCAF3D-F990-4F84-90DA-1148EA3D8C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CB6EF4-CDFE-4D61-83FA-27864A62A0CC}" type="datetimeFigureOut">
              <a:rPr lang="en-IN" smtClean="0"/>
              <a:t>07-05-2022</a:t>
            </a:fld>
            <a:endParaRPr lang="en-IN"/>
          </a:p>
        </p:txBody>
      </p:sp>
      <p:sp>
        <p:nvSpPr>
          <p:cNvPr id="5" name="Footer Placeholder 4">
            <a:extLst>
              <a:ext uri="{FF2B5EF4-FFF2-40B4-BE49-F238E27FC236}">
                <a16:creationId xmlns:a16="http://schemas.microsoft.com/office/drawing/2014/main" id="{71A26C61-11EA-4907-B3CB-F66D312C5F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A6AF39A-F5BF-48A7-A63C-D779BA5291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E850BC-2E3F-4252-8BCD-A137E4DE12E2}" type="slidenum">
              <a:rPr lang="en-IN" smtClean="0"/>
              <a:t>‹#›</a:t>
            </a:fld>
            <a:endParaRPr lang="en-IN"/>
          </a:p>
        </p:txBody>
      </p:sp>
    </p:spTree>
    <p:extLst>
      <p:ext uri="{BB962C8B-B14F-4D97-AF65-F5344CB8AC3E}">
        <p14:creationId xmlns:p14="http://schemas.microsoft.com/office/powerpoint/2010/main" val="3615815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DE1B1-3CAB-4F8F-A2C9-A6803F7DED2E}"/>
              </a:ext>
            </a:extLst>
          </p:cNvPr>
          <p:cNvSpPr>
            <a:spLocks noGrp="1"/>
          </p:cNvSpPr>
          <p:nvPr>
            <p:ph type="title"/>
          </p:nvPr>
        </p:nvSpPr>
        <p:spPr>
          <a:xfrm>
            <a:off x="2474259" y="1727761"/>
            <a:ext cx="7050740" cy="2700804"/>
          </a:xfrm>
        </p:spPr>
        <p:txBody>
          <a:bodyPr>
            <a:normAutofit fontScale="90000"/>
          </a:bodyPr>
          <a:lstStyle/>
          <a:p>
            <a:r>
              <a:rPr lang="en-US" dirty="0"/>
              <a:t>Team name –SSJA</a:t>
            </a:r>
            <a:br>
              <a:rPr lang="en-US" dirty="0"/>
            </a:br>
            <a:br>
              <a:rPr lang="en-US" dirty="0"/>
            </a:br>
            <a:r>
              <a:rPr lang="en-US" dirty="0"/>
              <a:t>1.Susanta Adak</a:t>
            </a:r>
            <a:br>
              <a:rPr lang="en-US" dirty="0"/>
            </a:br>
            <a:r>
              <a:rPr lang="en-US" dirty="0"/>
              <a:t>2.Shantinath </a:t>
            </a:r>
            <a:r>
              <a:rPr lang="en-US" dirty="0" err="1"/>
              <a:t>Samanta</a:t>
            </a:r>
            <a:br>
              <a:rPr lang="en-US" dirty="0"/>
            </a:br>
            <a:r>
              <a:rPr lang="en-US" dirty="0"/>
              <a:t>3.Joydeb Jana</a:t>
            </a:r>
            <a:br>
              <a:rPr lang="en-US" dirty="0"/>
            </a:br>
            <a:r>
              <a:rPr lang="en-US" dirty="0"/>
              <a:t>4.Arindam </a:t>
            </a:r>
            <a:r>
              <a:rPr lang="en-US" dirty="0" err="1"/>
              <a:t>Panja</a:t>
            </a:r>
            <a:endParaRPr lang="en-IN" dirty="0"/>
          </a:p>
        </p:txBody>
      </p:sp>
    </p:spTree>
    <p:extLst>
      <p:ext uri="{BB962C8B-B14F-4D97-AF65-F5344CB8AC3E}">
        <p14:creationId xmlns:p14="http://schemas.microsoft.com/office/powerpoint/2010/main" val="3995740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4B8AC3-A3A4-4AC9-A653-F1906A7B8349}"/>
              </a:ext>
            </a:extLst>
          </p:cNvPr>
          <p:cNvPicPr>
            <a:picLocks noChangeAspect="1"/>
          </p:cNvPicPr>
          <p:nvPr/>
        </p:nvPicPr>
        <p:blipFill>
          <a:blip r:embed="rId2"/>
          <a:stretch>
            <a:fillRect/>
          </a:stretch>
        </p:blipFill>
        <p:spPr>
          <a:xfrm>
            <a:off x="3040115" y="201650"/>
            <a:ext cx="6111770" cy="6454699"/>
          </a:xfrm>
          <a:prstGeom prst="rect">
            <a:avLst/>
          </a:prstGeom>
        </p:spPr>
      </p:pic>
    </p:spTree>
    <p:extLst>
      <p:ext uri="{BB962C8B-B14F-4D97-AF65-F5344CB8AC3E}">
        <p14:creationId xmlns:p14="http://schemas.microsoft.com/office/powerpoint/2010/main" val="707320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C2E862-80EE-4D39-920E-836567E8E4D3}"/>
              </a:ext>
            </a:extLst>
          </p:cNvPr>
          <p:cNvPicPr>
            <a:picLocks noChangeAspect="1"/>
          </p:cNvPicPr>
          <p:nvPr/>
        </p:nvPicPr>
        <p:blipFill>
          <a:blip r:embed="rId2"/>
          <a:stretch>
            <a:fillRect/>
          </a:stretch>
        </p:blipFill>
        <p:spPr>
          <a:xfrm>
            <a:off x="1752223" y="1512404"/>
            <a:ext cx="8687553" cy="3833192"/>
          </a:xfrm>
          <a:prstGeom prst="rect">
            <a:avLst/>
          </a:prstGeom>
        </p:spPr>
      </p:pic>
    </p:spTree>
    <p:extLst>
      <p:ext uri="{BB962C8B-B14F-4D97-AF65-F5344CB8AC3E}">
        <p14:creationId xmlns:p14="http://schemas.microsoft.com/office/powerpoint/2010/main" val="2084827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18F641-9566-48F0-AD8B-F764ABA1FC2C}"/>
              </a:ext>
            </a:extLst>
          </p:cNvPr>
          <p:cNvPicPr>
            <a:picLocks noChangeAspect="1"/>
          </p:cNvPicPr>
          <p:nvPr/>
        </p:nvPicPr>
        <p:blipFill>
          <a:blip r:embed="rId2"/>
          <a:stretch>
            <a:fillRect/>
          </a:stretch>
        </p:blipFill>
        <p:spPr>
          <a:xfrm>
            <a:off x="0" y="465269"/>
            <a:ext cx="12192000" cy="5927461"/>
          </a:xfrm>
          <a:prstGeom prst="rect">
            <a:avLst/>
          </a:prstGeom>
        </p:spPr>
      </p:pic>
    </p:spTree>
    <p:extLst>
      <p:ext uri="{BB962C8B-B14F-4D97-AF65-F5344CB8AC3E}">
        <p14:creationId xmlns:p14="http://schemas.microsoft.com/office/powerpoint/2010/main" val="975434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A8EBF4-4EA4-49AF-BE15-1E5C912C7BEF}"/>
              </a:ext>
            </a:extLst>
          </p:cNvPr>
          <p:cNvPicPr>
            <a:picLocks noChangeAspect="1"/>
          </p:cNvPicPr>
          <p:nvPr/>
        </p:nvPicPr>
        <p:blipFill>
          <a:blip r:embed="rId2"/>
          <a:stretch>
            <a:fillRect/>
          </a:stretch>
        </p:blipFill>
        <p:spPr>
          <a:xfrm>
            <a:off x="0" y="462089"/>
            <a:ext cx="12192000" cy="5933821"/>
          </a:xfrm>
          <a:prstGeom prst="rect">
            <a:avLst/>
          </a:prstGeom>
        </p:spPr>
      </p:pic>
    </p:spTree>
    <p:extLst>
      <p:ext uri="{BB962C8B-B14F-4D97-AF65-F5344CB8AC3E}">
        <p14:creationId xmlns:p14="http://schemas.microsoft.com/office/powerpoint/2010/main" val="2098113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1FE19E-7C38-47E2-A285-728A34528455}"/>
              </a:ext>
            </a:extLst>
          </p:cNvPr>
          <p:cNvPicPr>
            <a:picLocks noChangeAspect="1"/>
          </p:cNvPicPr>
          <p:nvPr/>
        </p:nvPicPr>
        <p:blipFill>
          <a:blip r:embed="rId2"/>
          <a:stretch>
            <a:fillRect/>
          </a:stretch>
        </p:blipFill>
        <p:spPr>
          <a:xfrm>
            <a:off x="2297101" y="628407"/>
            <a:ext cx="7597798" cy="5601185"/>
          </a:xfrm>
          <a:prstGeom prst="rect">
            <a:avLst/>
          </a:prstGeom>
        </p:spPr>
      </p:pic>
    </p:spTree>
    <p:extLst>
      <p:ext uri="{BB962C8B-B14F-4D97-AF65-F5344CB8AC3E}">
        <p14:creationId xmlns:p14="http://schemas.microsoft.com/office/powerpoint/2010/main" val="1775105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381AC2-18FD-4C10-8F47-7BEE9FD7A1F2}"/>
              </a:ext>
            </a:extLst>
          </p:cNvPr>
          <p:cNvPicPr>
            <a:picLocks noChangeAspect="1"/>
          </p:cNvPicPr>
          <p:nvPr/>
        </p:nvPicPr>
        <p:blipFill>
          <a:blip r:embed="rId2"/>
          <a:stretch>
            <a:fillRect/>
          </a:stretch>
        </p:blipFill>
        <p:spPr>
          <a:xfrm>
            <a:off x="0" y="486323"/>
            <a:ext cx="12192000" cy="5885353"/>
          </a:xfrm>
          <a:prstGeom prst="rect">
            <a:avLst/>
          </a:prstGeom>
        </p:spPr>
      </p:pic>
    </p:spTree>
    <p:extLst>
      <p:ext uri="{BB962C8B-B14F-4D97-AF65-F5344CB8AC3E}">
        <p14:creationId xmlns:p14="http://schemas.microsoft.com/office/powerpoint/2010/main" val="3316334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38CAC0-1158-42CA-9701-DAEA0DE6BB90}"/>
              </a:ext>
            </a:extLst>
          </p:cNvPr>
          <p:cNvPicPr>
            <a:picLocks noChangeAspect="1"/>
          </p:cNvPicPr>
          <p:nvPr/>
        </p:nvPicPr>
        <p:blipFill>
          <a:blip r:embed="rId2"/>
          <a:stretch>
            <a:fillRect/>
          </a:stretch>
        </p:blipFill>
        <p:spPr>
          <a:xfrm>
            <a:off x="0" y="468540"/>
            <a:ext cx="12192000" cy="5920919"/>
          </a:xfrm>
          <a:prstGeom prst="rect">
            <a:avLst/>
          </a:prstGeom>
        </p:spPr>
      </p:pic>
    </p:spTree>
    <p:extLst>
      <p:ext uri="{BB962C8B-B14F-4D97-AF65-F5344CB8AC3E}">
        <p14:creationId xmlns:p14="http://schemas.microsoft.com/office/powerpoint/2010/main" val="2548436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5D4FE2-C155-4097-9326-9192A270CB00}"/>
              </a:ext>
            </a:extLst>
          </p:cNvPr>
          <p:cNvPicPr>
            <a:picLocks noChangeAspect="1"/>
          </p:cNvPicPr>
          <p:nvPr/>
        </p:nvPicPr>
        <p:blipFill>
          <a:blip r:embed="rId2"/>
          <a:stretch>
            <a:fillRect/>
          </a:stretch>
        </p:blipFill>
        <p:spPr>
          <a:xfrm>
            <a:off x="0" y="476448"/>
            <a:ext cx="12192000" cy="5905103"/>
          </a:xfrm>
          <a:prstGeom prst="rect">
            <a:avLst/>
          </a:prstGeom>
        </p:spPr>
      </p:pic>
    </p:spTree>
    <p:extLst>
      <p:ext uri="{BB962C8B-B14F-4D97-AF65-F5344CB8AC3E}">
        <p14:creationId xmlns:p14="http://schemas.microsoft.com/office/powerpoint/2010/main" val="3971294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CAA9F2-6E8C-4116-9464-5D09C8E8F75B}"/>
              </a:ext>
            </a:extLst>
          </p:cNvPr>
          <p:cNvSpPr txBox="1"/>
          <p:nvPr/>
        </p:nvSpPr>
        <p:spPr>
          <a:xfrm>
            <a:off x="1801906" y="814899"/>
            <a:ext cx="6096000" cy="369332"/>
          </a:xfrm>
          <a:prstGeom prst="rect">
            <a:avLst/>
          </a:prstGeom>
          <a:noFill/>
        </p:spPr>
        <p:txBody>
          <a:bodyPr wrap="square">
            <a:spAutoFit/>
          </a:bodyPr>
          <a:lstStyle/>
          <a:p>
            <a:r>
              <a:rPr lang="en-IN" dirty="0"/>
              <a:t>What we fix</a:t>
            </a:r>
          </a:p>
        </p:txBody>
      </p:sp>
      <p:sp>
        <p:nvSpPr>
          <p:cNvPr id="5" name="TextBox 4">
            <a:extLst>
              <a:ext uri="{FF2B5EF4-FFF2-40B4-BE49-F238E27FC236}">
                <a16:creationId xmlns:a16="http://schemas.microsoft.com/office/drawing/2014/main" id="{884EEB58-7C6C-4687-9810-35212EDCD4EF}"/>
              </a:ext>
            </a:extLst>
          </p:cNvPr>
          <p:cNvSpPr txBox="1"/>
          <p:nvPr/>
        </p:nvSpPr>
        <p:spPr>
          <a:xfrm>
            <a:off x="1353669" y="1511932"/>
            <a:ext cx="6436659" cy="1754326"/>
          </a:xfrm>
          <a:prstGeom prst="rect">
            <a:avLst/>
          </a:prstGeom>
          <a:noFill/>
        </p:spPr>
        <p:txBody>
          <a:bodyPr wrap="square">
            <a:spAutoFit/>
          </a:bodyPr>
          <a:lstStyle/>
          <a:p>
            <a:r>
              <a:rPr lang="en-IN" dirty="0"/>
              <a:t>1. Automation banking system</a:t>
            </a:r>
          </a:p>
          <a:p>
            <a:r>
              <a:rPr lang="en-IN" dirty="0"/>
              <a:t>2.Reduce important time for any person   </a:t>
            </a:r>
          </a:p>
          <a:p>
            <a:r>
              <a:rPr lang="en-IN" dirty="0"/>
              <a:t>3.Reduce duplicate use with oracle 21c database</a:t>
            </a:r>
          </a:p>
          <a:p>
            <a:r>
              <a:rPr lang="en-IN" dirty="0"/>
              <a:t>4.Our one of the best goal that all person use the online banking system</a:t>
            </a:r>
          </a:p>
          <a:p>
            <a:r>
              <a:rPr lang="en-IN" dirty="0"/>
              <a:t>5.Complete KYC from home</a:t>
            </a:r>
          </a:p>
        </p:txBody>
      </p:sp>
    </p:spTree>
    <p:extLst>
      <p:ext uri="{BB962C8B-B14F-4D97-AF65-F5344CB8AC3E}">
        <p14:creationId xmlns:p14="http://schemas.microsoft.com/office/powerpoint/2010/main" val="3841612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E02BF-4B8D-4611-93F4-BC7F2D3AB681}"/>
              </a:ext>
            </a:extLst>
          </p:cNvPr>
          <p:cNvSpPr>
            <a:spLocks noGrp="1"/>
          </p:cNvSpPr>
          <p:nvPr>
            <p:ph type="title"/>
          </p:nvPr>
        </p:nvSpPr>
        <p:spPr>
          <a:xfrm>
            <a:off x="838200" y="365126"/>
            <a:ext cx="10515600" cy="1149910"/>
          </a:xfrm>
        </p:spPr>
        <p:txBody>
          <a:bodyPr>
            <a:normAutofit/>
          </a:bodyPr>
          <a:lstStyle/>
          <a:p>
            <a:pPr algn="ctr">
              <a:lnSpc>
                <a:spcPct val="107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Project Report 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“BANKING SYSTEM”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100" dirty="0"/>
          </a:p>
        </p:txBody>
      </p:sp>
      <p:sp>
        <p:nvSpPr>
          <p:cNvPr id="4" name="TextBox 3">
            <a:extLst>
              <a:ext uri="{FF2B5EF4-FFF2-40B4-BE49-F238E27FC236}">
                <a16:creationId xmlns:a16="http://schemas.microsoft.com/office/drawing/2014/main" id="{9CC49E9F-3978-497E-AD2E-5B9FC0ED83CD}"/>
              </a:ext>
            </a:extLst>
          </p:cNvPr>
          <p:cNvSpPr txBox="1"/>
          <p:nvPr/>
        </p:nvSpPr>
        <p:spPr>
          <a:xfrm>
            <a:off x="389965" y="1980310"/>
            <a:ext cx="11412070" cy="369332"/>
          </a:xfrm>
          <a:prstGeom prst="rect">
            <a:avLst/>
          </a:prstGeom>
          <a:noFill/>
        </p:spPr>
        <p:txBody>
          <a:bodyPr wrap="square">
            <a:spAutoFit/>
          </a:bodyPr>
          <a:lstStyle/>
          <a:p>
            <a:pPr algn="ctr"/>
            <a:r>
              <a:rPr lang="en-IN" sz="1800" b="1" dirty="0">
                <a:effectLst/>
                <a:latin typeface="Times New Roman" panose="02020603050405020304" pitchFamily="18" charset="0"/>
                <a:ea typeface="Times New Roman" panose="02020603050405020304" pitchFamily="18" charset="0"/>
              </a:rPr>
              <a:t>AIM of this project</a:t>
            </a:r>
            <a:endParaRPr lang="en-IN" dirty="0"/>
          </a:p>
        </p:txBody>
      </p:sp>
      <p:sp>
        <p:nvSpPr>
          <p:cNvPr id="6" name="TextBox 5">
            <a:extLst>
              <a:ext uri="{FF2B5EF4-FFF2-40B4-BE49-F238E27FC236}">
                <a16:creationId xmlns:a16="http://schemas.microsoft.com/office/drawing/2014/main" id="{373EDAE8-063E-4AE2-9189-5E72FB20E49F}"/>
              </a:ext>
            </a:extLst>
          </p:cNvPr>
          <p:cNvSpPr txBox="1"/>
          <p:nvPr/>
        </p:nvSpPr>
        <p:spPr>
          <a:xfrm>
            <a:off x="2528048" y="2814916"/>
            <a:ext cx="6849034" cy="3143938"/>
          </a:xfrm>
          <a:prstGeom prst="rect">
            <a:avLst/>
          </a:prstGeom>
          <a:noFill/>
        </p:spPr>
        <p:txBody>
          <a:bodyPr wrap="square">
            <a:spAutoFit/>
          </a:bodyPr>
          <a:lstStyle/>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main aim of designing and developing this Internet banking System Java primarily based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Engineering project is to provide secure and efficient net banking facilities to the banking customers over the internet. Apache Server Pages, </a:t>
            </a:r>
            <a:r>
              <a:rPr lang="en-IN" dirty="0">
                <a:latin typeface="Times New Roman" panose="02020603050405020304" pitchFamily="18" charset="0"/>
                <a:ea typeface="Times New Roman" panose="02020603050405020304" pitchFamily="18" charset="0"/>
                <a:cs typeface="Times New Roman" panose="02020603050405020304" pitchFamily="18" charset="0"/>
              </a:rPr>
              <a:t>Oracle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database used to develop this bank application where all banking customers can login through the secured web page by their account login id and password. Users will have all options and features in that application like get money from western union, money transfer to others, and send cash or money to inter banking as well as other banking customers by simply adding them as payees.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7384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8447CB-3A08-4150-A553-71B0C6B0708A}"/>
              </a:ext>
            </a:extLst>
          </p:cNvPr>
          <p:cNvSpPr txBox="1"/>
          <p:nvPr/>
        </p:nvSpPr>
        <p:spPr>
          <a:xfrm>
            <a:off x="2393576" y="1156006"/>
            <a:ext cx="7548282" cy="4545988"/>
          </a:xfrm>
          <a:prstGeom prst="rect">
            <a:avLst/>
          </a:prstGeom>
          <a:noFill/>
        </p:spPr>
        <p:txBody>
          <a:bodyPr wrap="square">
            <a:spAutoFit/>
          </a:bodyPr>
          <a:lstStyle/>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Main Goal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1. Motto-</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Our motto is to develop a software program for managing the entire bank process related to Administration accounts customer accounts and to keep each every track about their property and their various transaction processes efficiently.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Hereby, our main objective is the customer’s satisfaction considering today’s faster in the world.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2. Customer Satisfaction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Client can do his operations comfortably without any risk or losing of his privacy. Our software will perform and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fulfill</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all the tasks that any customer would desire.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0710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8459AA-C9EF-43E0-B297-DC599B880323}"/>
              </a:ext>
            </a:extLst>
          </p:cNvPr>
          <p:cNvSpPr txBox="1"/>
          <p:nvPr/>
        </p:nvSpPr>
        <p:spPr>
          <a:xfrm>
            <a:off x="2626658" y="1851324"/>
            <a:ext cx="7360024" cy="3155351"/>
          </a:xfrm>
          <a:prstGeom prst="rect">
            <a:avLst/>
          </a:prstGeom>
          <a:noFill/>
        </p:spPr>
        <p:txBody>
          <a:bodyPr wrap="square">
            <a:spAutoFit/>
          </a:bodyPr>
          <a:lstStyle/>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3. Saving Customer Time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Client doesn't need to go to the bank to do small operation.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4. Protecting the Customer: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It helps the customer to be satisfied and comfortable in his choices, this protection contains customer’s account, money and his privacy.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5. Transferring Money: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Help client transferring money to/or another bank or country.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4582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6BFF8B-7D77-418A-BEF1-82DCFDD929CD}"/>
              </a:ext>
            </a:extLst>
          </p:cNvPr>
          <p:cNvSpPr txBox="1"/>
          <p:nvPr/>
        </p:nvSpPr>
        <p:spPr>
          <a:xfrm>
            <a:off x="2223247" y="592390"/>
            <a:ext cx="8444753" cy="4784130"/>
          </a:xfrm>
          <a:prstGeom prst="rect">
            <a:avLst/>
          </a:prstGeom>
          <a:noFill/>
        </p:spPr>
        <p:txBody>
          <a:bodyPr wrap="square">
            <a:spAutoFit/>
          </a:bodyPr>
          <a:lstStyle/>
          <a:p>
            <a:pPr algn="ctr">
              <a:lnSpc>
                <a:spcPct val="107000"/>
              </a:lnSpc>
              <a:spcAft>
                <a:spcPts val="800"/>
              </a:spcAf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Administrative Modules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Here in my project there are two types of modules. This module is the main module which performs all the main operations in the system. The major operations in the system are: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Admin Module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Admin can access this project there is an authorization process. If you login as an Admin then you will be redirected to the Admin Home Page and if you are a simple user you will be redirected to your Account Home Page. This performs the following functions: Create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Individual Accounts, Manage existing accounts, View all transactions, Balance enquiry,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Delete/close account etc.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8531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010B45-9B40-4077-B4E6-CC3F02FFAF61}"/>
              </a:ext>
            </a:extLst>
          </p:cNvPr>
          <p:cNvSpPr txBox="1"/>
          <p:nvPr/>
        </p:nvSpPr>
        <p:spPr>
          <a:xfrm>
            <a:off x="3048000" y="2045096"/>
            <a:ext cx="6096000" cy="2767809"/>
          </a:xfrm>
          <a:prstGeom prst="rect">
            <a:avLst/>
          </a:prstGeom>
          <a:noFill/>
        </p:spPr>
        <p:txBody>
          <a:bodyPr wrap="square">
            <a:spAutoFit/>
          </a:bodyPr>
          <a:lstStyle/>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 Admin login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 Add/delete/update account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3- Withdrawal/deposit/statements transaction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4- Account Information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5- User details list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6- Active/Inactive account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7- View transaction histories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2551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18EF51-B0B6-44A5-93C9-827E538FBC31}"/>
              </a:ext>
            </a:extLst>
          </p:cNvPr>
          <p:cNvSpPr txBox="1"/>
          <p:nvPr/>
        </p:nvSpPr>
        <p:spPr>
          <a:xfrm>
            <a:off x="3039035" y="802640"/>
            <a:ext cx="6427694" cy="5621667"/>
          </a:xfrm>
          <a:prstGeom prst="rect">
            <a:avLst/>
          </a:prstGeom>
          <a:noFill/>
        </p:spPr>
        <p:txBody>
          <a:bodyPr wrap="square">
            <a:spAutoFit/>
          </a:bodyPr>
          <a:lstStyle/>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User Module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 simple user can access their account and can deposit/withdraw money from their account.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User can also transfer money from their account to any other bank account. User can see their transaction report and balance enquiry too.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 User login, use PIN system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 Creating/open new account registration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3- Funds transfer (local/international/domestic)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4- View statements transaction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5- User account details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6- Change Password and Pin</a:t>
            </a: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7-auto OTP generate email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7191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A94332-8E26-4473-992C-6096DDBFCC34}"/>
              </a:ext>
            </a:extLst>
          </p:cNvPr>
          <p:cNvSpPr txBox="1"/>
          <p:nvPr/>
        </p:nvSpPr>
        <p:spPr>
          <a:xfrm>
            <a:off x="3048000" y="2050546"/>
            <a:ext cx="6096000" cy="2756909"/>
          </a:xfrm>
          <a:prstGeom prst="rect">
            <a:avLst/>
          </a:prstGeom>
          <a:noFill/>
        </p:spPr>
        <p:txBody>
          <a:bodyPr wrap="square">
            <a:spAutoFit/>
          </a:bodyPr>
          <a:lstStyle/>
          <a:p>
            <a:pPr algn="just">
              <a:lnSpc>
                <a:spcPts val="1680"/>
              </a:lnSpc>
              <a:spcAft>
                <a:spcPts val="800"/>
              </a:spcAft>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Software Requirements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47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Windows/</a:t>
            </a:r>
            <a:r>
              <a:rPr lang="en-IN" sz="1800" dirty="0" err="1">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Macos</a:t>
            </a: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/Linux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1680"/>
              </a:lnSpc>
              <a:spcAft>
                <a:spcPts val="800"/>
              </a:spcAft>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Technology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47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Java, Hibernate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1680"/>
              </a:lnSpc>
              <a:spcAft>
                <a:spcPts val="800"/>
              </a:spcAft>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Hardware Requirements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47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Hard Disk – 2 GB.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47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RAM required – 512 MB (minimum)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1680"/>
              </a:lnSpc>
              <a:spcAft>
                <a:spcPts val="800"/>
              </a:spcAft>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Database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470"/>
              </a:lnSpc>
              <a:spcAft>
                <a:spcPts val="800"/>
              </a:spcAft>
              <a:buSzPts val="1000"/>
              <a:buFont typeface="Symbol" panose="05050102010706020507" pitchFamily="18" charset="2"/>
              <a:buChar char=""/>
              <a:tabLst>
                <a:tab pos="457200" algn="l"/>
              </a:tabLst>
            </a:pPr>
            <a:r>
              <a:rPr lang="en-IN" dirty="0">
                <a:solidFill>
                  <a:srgbClr val="000000"/>
                </a:solidFill>
                <a:latin typeface="Tahoma" panose="020B0604030504040204" pitchFamily="34" charset="0"/>
                <a:ea typeface="Calibri" panose="020F0502020204030204" pitchFamily="34" charset="0"/>
                <a:cs typeface="Times New Roman" panose="02020603050405020304" pitchFamily="18" charset="0"/>
              </a:rPr>
              <a:t>Oracle 21c</a:t>
            </a:r>
            <a:endParaRPr lang="en-IN" sz="1800" dirty="0">
              <a:solidFill>
                <a:srgbClr val="666666"/>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0081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1D057D-7D4C-41C4-BED5-458FC6ACD4E5}"/>
              </a:ext>
            </a:extLst>
          </p:cNvPr>
          <p:cNvPicPr>
            <a:picLocks noChangeAspect="1"/>
          </p:cNvPicPr>
          <p:nvPr/>
        </p:nvPicPr>
        <p:blipFill>
          <a:blip r:embed="rId2"/>
          <a:stretch>
            <a:fillRect/>
          </a:stretch>
        </p:blipFill>
        <p:spPr>
          <a:xfrm>
            <a:off x="0" y="479527"/>
            <a:ext cx="12192000" cy="5898945"/>
          </a:xfrm>
          <a:prstGeom prst="rect">
            <a:avLst/>
          </a:prstGeom>
        </p:spPr>
      </p:pic>
    </p:spTree>
    <p:extLst>
      <p:ext uri="{BB962C8B-B14F-4D97-AF65-F5344CB8AC3E}">
        <p14:creationId xmlns:p14="http://schemas.microsoft.com/office/powerpoint/2010/main" val="3027096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620</Words>
  <Application>Microsoft Office PowerPoint</Application>
  <PresentationFormat>Widescreen</PresentationFormat>
  <Paragraphs>60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Symbol</vt:lpstr>
      <vt:lpstr>Tahoma</vt:lpstr>
      <vt:lpstr>Times New Roman</vt:lpstr>
      <vt:lpstr>Office Theme</vt:lpstr>
      <vt:lpstr>Team name –SSJA  1.Susanta Adak 2.Shantinath Samanta 3.Joydeb Jana 4.Arindam Panja</vt:lpstr>
      <vt:lpstr>Project Report on “BANKING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“BANKING SYSTEM”</dc:title>
  <dc:creator>Susanta Adak</dc:creator>
  <cp:lastModifiedBy>SHANTI SAMANTA SAMANTA</cp:lastModifiedBy>
  <cp:revision>5</cp:revision>
  <dcterms:created xsi:type="dcterms:W3CDTF">2022-05-06T10:48:47Z</dcterms:created>
  <dcterms:modified xsi:type="dcterms:W3CDTF">2022-05-07T05:13:27Z</dcterms:modified>
</cp:coreProperties>
</file>