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4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8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14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1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50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9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2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2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9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3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4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6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BB15-25EB-402E-98EC-81F170ADA3DA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57BD4-BE73-41FA-AF67-A0A8E9652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684" y="3918311"/>
            <a:ext cx="7766936" cy="10968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6726880" y="6858000"/>
            <a:ext cx="79415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Making Mobile Homes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507067" y="4901416"/>
            <a:ext cx="345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Making Mobile Homes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Due to increasing human needs due to </a:t>
            </a:r>
          </a:p>
          <a:p>
            <a:pPr marL="0" indent="0">
              <a:buNone/>
            </a:pPr>
            <a:r>
              <a:rPr lang="en-GB" sz="2800" dirty="0" smtClean="0"/>
              <a:t>overpopulation forests are being destroyed</a:t>
            </a:r>
          </a:p>
          <a:p>
            <a:pPr marL="0" indent="0">
              <a:buNone/>
            </a:pPr>
            <a:r>
              <a:rPr lang="en-GB" sz="2800" dirty="0" smtClean="0"/>
              <a:t>For making space for humans to </a:t>
            </a:r>
            <a:r>
              <a:rPr lang="en-GB" sz="2800" dirty="0" err="1" smtClean="0"/>
              <a:t>live.This</a:t>
            </a:r>
            <a:r>
              <a:rPr lang="en-GB" sz="2800" dirty="0" smtClean="0"/>
              <a:t> is </a:t>
            </a:r>
          </a:p>
          <a:p>
            <a:pPr marL="0" indent="0">
              <a:buNone/>
            </a:pPr>
            <a:r>
              <a:rPr lang="en-GB" sz="2800" dirty="0" smtClean="0"/>
              <a:t>destroying the natural </a:t>
            </a:r>
            <a:r>
              <a:rPr lang="en-GB" sz="2800" dirty="0" err="1" smtClean="0"/>
              <a:t>haitat</a:t>
            </a:r>
            <a:r>
              <a:rPr lang="en-GB" sz="2800" dirty="0" smtClean="0"/>
              <a:t> of animals and hence</a:t>
            </a:r>
          </a:p>
          <a:p>
            <a:pPr marL="0" indent="0">
              <a:buNone/>
            </a:pPr>
            <a:r>
              <a:rPr lang="en-GB" sz="2800" dirty="0" smtClean="0"/>
              <a:t> destroying the animal life and biodiversity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3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My solution to this problem is that to make houses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in such a way so that they are compact and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mobile. This will reduce the space requirement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for houses and thus will protect forests.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17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1" y="2417123"/>
            <a:ext cx="8265425" cy="3214332"/>
          </a:xfrm>
        </p:spPr>
      </p:pic>
    </p:spTree>
    <p:extLst>
      <p:ext uri="{BB962C8B-B14F-4D97-AF65-F5344CB8AC3E}">
        <p14:creationId xmlns:p14="http://schemas.microsoft.com/office/powerpoint/2010/main" val="24983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this project I have built a website which have 4 html pages</a:t>
            </a:r>
          </a:p>
          <a:p>
            <a:pPr marL="0" indent="0">
              <a:buNone/>
            </a:pPr>
            <a:r>
              <a:rPr lang="en-GB" dirty="0" smtClean="0"/>
              <a:t>           * Home page – In home page I have built the main page of the website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* About us     -  in this page I have explained what our company does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* Contact us  -  in this page, we have built a contact form using which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user can ask his queries</a:t>
            </a:r>
          </a:p>
          <a:p>
            <a:pPr marL="0" indent="0">
              <a:buNone/>
            </a:pPr>
            <a:r>
              <a:rPr lang="en-GB" dirty="0" smtClean="0"/>
              <a:t>           * Services page – in this page we allow users to select the type of house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he wants to construct on the basis of no. of rooms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2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idea is not much scalable as when our customers will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grow. Our costs will also grow according to that but this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idea can be profitable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idea is unique as it is not implemented much in the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890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231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Problem Statement</vt:lpstr>
      <vt:lpstr>Proposed solution</vt:lpstr>
      <vt:lpstr>Tech stack used</vt:lpstr>
      <vt:lpstr>Approach</vt:lpstr>
      <vt:lpstr>Scalability</vt:lpstr>
      <vt:lpstr>Uniqueness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ABC.COM</dc:creator>
  <cp:lastModifiedBy>ABC.COM</cp:lastModifiedBy>
  <cp:revision>10</cp:revision>
  <dcterms:created xsi:type="dcterms:W3CDTF">2022-05-06T23:30:57Z</dcterms:created>
  <dcterms:modified xsi:type="dcterms:W3CDTF">2022-05-07T01:56:24Z</dcterms:modified>
</cp:coreProperties>
</file>