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3"/>
    <p:sldId id="271" r:id="rId4"/>
    <p:sldId id="272" r:id="rId5"/>
    <p:sldId id="327" r:id="rId6"/>
    <p:sldId id="281" r:id="rId7"/>
    <p:sldId id="328" r:id="rId8"/>
    <p:sldId id="283" r:id="rId9"/>
    <p:sldId id="305" r:id="rId10"/>
    <p:sldId id="329" r:id="rId11"/>
    <p:sldId id="285" r:id="rId12"/>
    <p:sldId id="330" r:id="rId13"/>
    <p:sldId id="287" r:id="rId14"/>
    <p:sldId id="331" r:id="rId15"/>
    <p:sldId id="273" r:id="rId16"/>
    <p:sldId id="299" r:id="rId17"/>
    <p:sldId id="300" r:id="rId18"/>
    <p:sldId id="301" r:id="rId19"/>
    <p:sldId id="302" r:id="rId20"/>
    <p:sldId id="303" r:id="rId21"/>
    <p:sldId id="304" r:id="rId22"/>
    <p:sldId id="332" r:id="rId23"/>
    <p:sldId id="290" r:id="rId24"/>
    <p:sldId id="333" r:id="rId25"/>
    <p:sldId id="292" r:id="rId26"/>
    <p:sldId id="334" r:id="rId27"/>
    <p:sldId id="294" r:id="rId28"/>
    <p:sldId id="2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0D0"/>
    <a:srgbClr val="4DA4CD"/>
    <a:srgbClr val="4D9BCD"/>
    <a:srgbClr val="0062A6"/>
    <a:srgbClr val="D1F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1.jpeg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1.jpeg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png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1.jpeg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png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1.jpeg"/><Relationship Id="rId1" Type="http://schemas.openxmlformats.org/officeDocument/2006/relationships/tags" Target="../tags/tag2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png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1.jpeg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png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image" Target="../media/image1.jpeg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png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image" Target="../media/image1.jpeg"/><Relationship Id="rId1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4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50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2.xml"/><Relationship Id="rId2" Type="http://schemas.openxmlformats.org/officeDocument/2006/relationships/image" Target="../media/image1.jpeg"/><Relationship Id="rId1" Type="http://schemas.openxmlformats.org/officeDocument/2006/relationships/tags" Target="../tags/tag5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jpe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3481705" y="0"/>
            <a:ext cx="8738870" cy="691578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762" h="10891">
                <a:moveTo>
                  <a:pt x="4656" y="5079"/>
                </a:moveTo>
                <a:lnTo>
                  <a:pt x="4656" y="5105"/>
                </a:lnTo>
                <a:cubicBezTo>
                  <a:pt x="4656" y="5143"/>
                  <a:pt x="4653" y="5169"/>
                  <a:pt x="4647" y="5183"/>
                </a:cubicBezTo>
                <a:cubicBezTo>
                  <a:pt x="4641" y="5198"/>
                  <a:pt x="4631" y="5210"/>
                  <a:pt x="4616" y="5220"/>
                </a:cubicBezTo>
                <a:cubicBezTo>
                  <a:pt x="4601" y="5231"/>
                  <a:pt x="4586" y="5236"/>
                  <a:pt x="4570" y="5236"/>
                </a:cubicBezTo>
                <a:cubicBezTo>
                  <a:pt x="4553" y="5236"/>
                  <a:pt x="4539" y="5230"/>
                  <a:pt x="4527" y="5217"/>
                </a:cubicBezTo>
                <a:cubicBezTo>
                  <a:pt x="4516" y="5204"/>
                  <a:pt x="4510" y="5188"/>
                  <a:pt x="4510" y="5169"/>
                </a:cubicBezTo>
                <a:cubicBezTo>
                  <a:pt x="4510" y="5152"/>
                  <a:pt x="4515" y="5138"/>
                  <a:pt x="4526" y="5128"/>
                </a:cubicBezTo>
                <a:cubicBezTo>
                  <a:pt x="4536" y="5117"/>
                  <a:pt x="4558" y="5107"/>
                  <a:pt x="4591" y="5099"/>
                </a:cubicBezTo>
                <a:cubicBezTo>
                  <a:pt x="4621" y="5091"/>
                  <a:pt x="4642" y="5085"/>
                  <a:pt x="4656" y="5079"/>
                </a:cubicBezTo>
                <a:close/>
                <a:moveTo>
                  <a:pt x="3512" y="4820"/>
                </a:moveTo>
                <a:lnTo>
                  <a:pt x="3512" y="5318"/>
                </a:lnTo>
                <a:lnTo>
                  <a:pt x="3620" y="5318"/>
                </a:lnTo>
                <a:lnTo>
                  <a:pt x="3620" y="4820"/>
                </a:lnTo>
                <a:lnTo>
                  <a:pt x="3512" y="4820"/>
                </a:lnTo>
                <a:close/>
                <a:moveTo>
                  <a:pt x="5102" y="4809"/>
                </a:moveTo>
                <a:cubicBezTo>
                  <a:pt x="5074" y="4809"/>
                  <a:pt x="5050" y="4816"/>
                  <a:pt x="5027" y="4830"/>
                </a:cubicBezTo>
                <a:cubicBezTo>
                  <a:pt x="5005" y="4844"/>
                  <a:pt x="4985" y="4865"/>
                  <a:pt x="4967" y="4894"/>
                </a:cubicBezTo>
                <a:lnTo>
                  <a:pt x="4967" y="4820"/>
                </a:lnTo>
                <a:lnTo>
                  <a:pt x="4867" y="4820"/>
                </a:lnTo>
                <a:lnTo>
                  <a:pt x="4867" y="5318"/>
                </a:lnTo>
                <a:lnTo>
                  <a:pt x="4975" y="5318"/>
                </a:lnTo>
                <a:lnTo>
                  <a:pt x="4975" y="5093"/>
                </a:lnTo>
                <a:cubicBezTo>
                  <a:pt x="4975" y="5036"/>
                  <a:pt x="4978" y="4997"/>
                  <a:pt x="4984" y="4976"/>
                </a:cubicBezTo>
                <a:cubicBezTo>
                  <a:pt x="4990" y="4955"/>
                  <a:pt x="5000" y="4939"/>
                  <a:pt x="5015" y="4928"/>
                </a:cubicBezTo>
                <a:cubicBezTo>
                  <a:pt x="5030" y="4916"/>
                  <a:pt x="5046" y="4910"/>
                  <a:pt x="5064" y="4910"/>
                </a:cubicBezTo>
                <a:cubicBezTo>
                  <a:pt x="5078" y="4910"/>
                  <a:pt x="5091" y="4915"/>
                  <a:pt x="5102" y="4924"/>
                </a:cubicBezTo>
                <a:cubicBezTo>
                  <a:pt x="5113" y="4933"/>
                  <a:pt x="5121" y="4946"/>
                  <a:pt x="5125" y="4962"/>
                </a:cubicBezTo>
                <a:cubicBezTo>
                  <a:pt x="5129" y="4979"/>
                  <a:pt x="5131" y="5013"/>
                  <a:pt x="5131" y="5064"/>
                </a:cubicBezTo>
                <a:lnTo>
                  <a:pt x="5131" y="5318"/>
                </a:lnTo>
                <a:lnTo>
                  <a:pt x="5239" y="5318"/>
                </a:lnTo>
                <a:lnTo>
                  <a:pt x="5239" y="5009"/>
                </a:lnTo>
                <a:cubicBezTo>
                  <a:pt x="5239" y="4960"/>
                  <a:pt x="5235" y="4923"/>
                  <a:pt x="5227" y="4897"/>
                </a:cubicBezTo>
                <a:cubicBezTo>
                  <a:pt x="5218" y="4871"/>
                  <a:pt x="5203" y="4850"/>
                  <a:pt x="5182" y="4834"/>
                </a:cubicBezTo>
                <a:cubicBezTo>
                  <a:pt x="5160" y="4817"/>
                  <a:pt x="5133" y="4809"/>
                  <a:pt x="5102" y="4809"/>
                </a:cubicBezTo>
                <a:close/>
                <a:moveTo>
                  <a:pt x="4591" y="4809"/>
                </a:moveTo>
                <a:cubicBezTo>
                  <a:pt x="4539" y="4809"/>
                  <a:pt x="4500" y="4820"/>
                  <a:pt x="4473" y="4842"/>
                </a:cubicBezTo>
                <a:cubicBezTo>
                  <a:pt x="4445" y="4864"/>
                  <a:pt x="4426" y="4901"/>
                  <a:pt x="4414" y="4951"/>
                </a:cubicBezTo>
                <a:lnTo>
                  <a:pt x="4512" y="4972"/>
                </a:lnTo>
                <a:cubicBezTo>
                  <a:pt x="4519" y="4948"/>
                  <a:pt x="4528" y="4932"/>
                  <a:pt x="4539" y="4923"/>
                </a:cubicBezTo>
                <a:cubicBezTo>
                  <a:pt x="4550" y="4914"/>
                  <a:pt x="4565" y="4910"/>
                  <a:pt x="4584" y="4910"/>
                </a:cubicBezTo>
                <a:cubicBezTo>
                  <a:pt x="4603" y="4910"/>
                  <a:pt x="4618" y="4913"/>
                  <a:pt x="4629" y="4918"/>
                </a:cubicBezTo>
                <a:cubicBezTo>
                  <a:pt x="4639" y="4924"/>
                  <a:pt x="4646" y="4931"/>
                  <a:pt x="4650" y="4939"/>
                </a:cubicBezTo>
                <a:cubicBezTo>
                  <a:pt x="4654" y="4948"/>
                  <a:pt x="4656" y="4966"/>
                  <a:pt x="4656" y="4993"/>
                </a:cubicBezTo>
                <a:cubicBezTo>
                  <a:pt x="4636" y="5003"/>
                  <a:pt x="4601" y="5014"/>
                  <a:pt x="4551" y="5025"/>
                </a:cubicBezTo>
                <a:cubicBezTo>
                  <a:pt x="4510" y="5035"/>
                  <a:pt x="4480" y="5046"/>
                  <a:pt x="4461" y="5059"/>
                </a:cubicBezTo>
                <a:cubicBezTo>
                  <a:pt x="4442" y="5071"/>
                  <a:pt x="4428" y="5088"/>
                  <a:pt x="4417" y="5109"/>
                </a:cubicBezTo>
                <a:cubicBezTo>
                  <a:pt x="4407" y="5130"/>
                  <a:pt x="4402" y="5154"/>
                  <a:pt x="4402" y="5182"/>
                </a:cubicBezTo>
                <a:cubicBezTo>
                  <a:pt x="4402" y="5227"/>
                  <a:pt x="4415" y="5262"/>
                  <a:pt x="4440" y="5289"/>
                </a:cubicBezTo>
                <a:cubicBezTo>
                  <a:pt x="4465" y="5316"/>
                  <a:pt x="4498" y="5329"/>
                  <a:pt x="4537" y="5329"/>
                </a:cubicBezTo>
                <a:cubicBezTo>
                  <a:pt x="4561" y="5329"/>
                  <a:pt x="4584" y="5324"/>
                  <a:pt x="4605" y="5313"/>
                </a:cubicBezTo>
                <a:cubicBezTo>
                  <a:pt x="4626" y="5302"/>
                  <a:pt x="4646" y="5286"/>
                  <a:pt x="4664" y="5264"/>
                </a:cubicBezTo>
                <a:lnTo>
                  <a:pt x="4678" y="5318"/>
                </a:lnTo>
                <a:lnTo>
                  <a:pt x="4785" y="5318"/>
                </a:lnTo>
                <a:cubicBezTo>
                  <a:pt x="4776" y="5294"/>
                  <a:pt x="4770" y="5272"/>
                  <a:pt x="4766" y="5251"/>
                </a:cubicBezTo>
                <a:cubicBezTo>
                  <a:pt x="4763" y="5230"/>
                  <a:pt x="4761" y="5198"/>
                  <a:pt x="4761" y="5154"/>
                </a:cubicBezTo>
                <a:lnTo>
                  <a:pt x="4762" y="5001"/>
                </a:lnTo>
                <a:cubicBezTo>
                  <a:pt x="4762" y="4943"/>
                  <a:pt x="4757" y="4903"/>
                  <a:pt x="4747" y="4880"/>
                </a:cubicBezTo>
                <a:cubicBezTo>
                  <a:pt x="4736" y="4858"/>
                  <a:pt x="4719" y="4841"/>
                  <a:pt x="4695" y="4828"/>
                </a:cubicBezTo>
                <a:cubicBezTo>
                  <a:pt x="4671" y="4815"/>
                  <a:pt x="4636" y="4809"/>
                  <a:pt x="4591" y="4809"/>
                </a:cubicBezTo>
                <a:close/>
                <a:moveTo>
                  <a:pt x="3880" y="4809"/>
                </a:moveTo>
                <a:cubicBezTo>
                  <a:pt x="3824" y="4809"/>
                  <a:pt x="3782" y="4823"/>
                  <a:pt x="3752" y="4851"/>
                </a:cubicBezTo>
                <a:cubicBezTo>
                  <a:pt x="3723" y="4879"/>
                  <a:pt x="3708" y="4916"/>
                  <a:pt x="3708" y="4962"/>
                </a:cubicBezTo>
                <a:cubicBezTo>
                  <a:pt x="3708" y="5008"/>
                  <a:pt x="3723" y="5045"/>
                  <a:pt x="3753" y="5071"/>
                </a:cubicBezTo>
                <a:cubicBezTo>
                  <a:pt x="3777" y="5092"/>
                  <a:pt x="3833" y="5115"/>
                  <a:pt x="3922" y="5138"/>
                </a:cubicBezTo>
                <a:cubicBezTo>
                  <a:pt x="3940" y="5143"/>
                  <a:pt x="3952" y="5148"/>
                  <a:pt x="3958" y="5155"/>
                </a:cubicBezTo>
                <a:cubicBezTo>
                  <a:pt x="3963" y="5161"/>
                  <a:pt x="3966" y="5169"/>
                  <a:pt x="3966" y="5180"/>
                </a:cubicBezTo>
                <a:cubicBezTo>
                  <a:pt x="3966" y="5196"/>
                  <a:pt x="3960" y="5209"/>
                  <a:pt x="3947" y="5219"/>
                </a:cubicBezTo>
                <a:cubicBezTo>
                  <a:pt x="3934" y="5229"/>
                  <a:pt x="3914" y="5234"/>
                  <a:pt x="3888" y="5234"/>
                </a:cubicBezTo>
                <a:cubicBezTo>
                  <a:pt x="3840" y="5234"/>
                  <a:pt x="3810" y="5208"/>
                  <a:pt x="3801" y="5156"/>
                </a:cubicBezTo>
                <a:lnTo>
                  <a:pt x="3693" y="5176"/>
                </a:lnTo>
                <a:cubicBezTo>
                  <a:pt x="3704" y="5226"/>
                  <a:pt x="3726" y="5264"/>
                  <a:pt x="3759" y="5290"/>
                </a:cubicBezTo>
                <a:cubicBezTo>
                  <a:pt x="3793" y="5316"/>
                  <a:pt x="3836" y="5329"/>
                  <a:pt x="3889" y="5329"/>
                </a:cubicBezTo>
                <a:cubicBezTo>
                  <a:pt x="3947" y="5329"/>
                  <a:pt x="3992" y="5313"/>
                  <a:pt x="4025" y="5282"/>
                </a:cubicBezTo>
                <a:cubicBezTo>
                  <a:pt x="4058" y="5251"/>
                  <a:pt x="4075" y="5211"/>
                  <a:pt x="4075" y="5163"/>
                </a:cubicBezTo>
                <a:cubicBezTo>
                  <a:pt x="4075" y="5123"/>
                  <a:pt x="4064" y="5091"/>
                  <a:pt x="4043" y="5067"/>
                </a:cubicBezTo>
                <a:cubicBezTo>
                  <a:pt x="4022" y="5043"/>
                  <a:pt x="3981" y="5023"/>
                  <a:pt x="3920" y="5006"/>
                </a:cubicBezTo>
                <a:cubicBezTo>
                  <a:pt x="3866" y="4991"/>
                  <a:pt x="3834" y="4980"/>
                  <a:pt x="3824" y="4973"/>
                </a:cubicBezTo>
                <a:cubicBezTo>
                  <a:pt x="3813" y="4965"/>
                  <a:pt x="3808" y="4956"/>
                  <a:pt x="3808" y="4945"/>
                </a:cubicBezTo>
                <a:cubicBezTo>
                  <a:pt x="3808" y="4933"/>
                  <a:pt x="3814" y="4923"/>
                  <a:pt x="3825" y="4916"/>
                </a:cubicBezTo>
                <a:cubicBezTo>
                  <a:pt x="3836" y="4908"/>
                  <a:pt x="3855" y="4904"/>
                  <a:pt x="3882" y="4904"/>
                </a:cubicBezTo>
                <a:cubicBezTo>
                  <a:pt x="3924" y="4904"/>
                  <a:pt x="3950" y="4924"/>
                  <a:pt x="3959" y="4964"/>
                </a:cubicBezTo>
                <a:lnTo>
                  <a:pt x="4061" y="4941"/>
                </a:lnTo>
                <a:cubicBezTo>
                  <a:pt x="4050" y="4895"/>
                  <a:pt x="4030" y="4861"/>
                  <a:pt x="4002" y="4840"/>
                </a:cubicBezTo>
                <a:cubicBezTo>
                  <a:pt x="3974" y="4819"/>
                  <a:pt x="3934" y="4809"/>
                  <a:pt x="3880" y="4809"/>
                </a:cubicBezTo>
                <a:close/>
                <a:moveTo>
                  <a:pt x="3223" y="4809"/>
                </a:moveTo>
                <a:cubicBezTo>
                  <a:pt x="3167" y="4809"/>
                  <a:pt x="3125" y="4823"/>
                  <a:pt x="3095" y="4851"/>
                </a:cubicBezTo>
                <a:cubicBezTo>
                  <a:pt x="3066" y="4879"/>
                  <a:pt x="3051" y="4916"/>
                  <a:pt x="3051" y="4962"/>
                </a:cubicBezTo>
                <a:cubicBezTo>
                  <a:pt x="3051" y="5008"/>
                  <a:pt x="3066" y="5045"/>
                  <a:pt x="3096" y="5071"/>
                </a:cubicBezTo>
                <a:cubicBezTo>
                  <a:pt x="3120" y="5092"/>
                  <a:pt x="3176" y="5115"/>
                  <a:pt x="3265" y="5138"/>
                </a:cubicBezTo>
                <a:cubicBezTo>
                  <a:pt x="3283" y="5143"/>
                  <a:pt x="3295" y="5148"/>
                  <a:pt x="3301" y="5155"/>
                </a:cubicBezTo>
                <a:cubicBezTo>
                  <a:pt x="3306" y="5161"/>
                  <a:pt x="3309" y="5169"/>
                  <a:pt x="3309" y="5180"/>
                </a:cubicBezTo>
                <a:cubicBezTo>
                  <a:pt x="3309" y="5196"/>
                  <a:pt x="3303" y="5209"/>
                  <a:pt x="3290" y="5219"/>
                </a:cubicBezTo>
                <a:cubicBezTo>
                  <a:pt x="3277" y="5229"/>
                  <a:pt x="3257" y="5234"/>
                  <a:pt x="3231" y="5234"/>
                </a:cubicBezTo>
                <a:cubicBezTo>
                  <a:pt x="3183" y="5234"/>
                  <a:pt x="3153" y="5208"/>
                  <a:pt x="3144" y="5156"/>
                </a:cubicBezTo>
                <a:lnTo>
                  <a:pt x="3036" y="5176"/>
                </a:lnTo>
                <a:cubicBezTo>
                  <a:pt x="3047" y="5226"/>
                  <a:pt x="3069" y="5264"/>
                  <a:pt x="3102" y="5290"/>
                </a:cubicBezTo>
                <a:cubicBezTo>
                  <a:pt x="3136" y="5316"/>
                  <a:pt x="3179" y="5329"/>
                  <a:pt x="3232" y="5329"/>
                </a:cubicBezTo>
                <a:cubicBezTo>
                  <a:pt x="3290" y="5329"/>
                  <a:pt x="3335" y="5313"/>
                  <a:pt x="3368" y="5282"/>
                </a:cubicBezTo>
                <a:cubicBezTo>
                  <a:pt x="3401" y="5251"/>
                  <a:pt x="3418" y="5211"/>
                  <a:pt x="3418" y="5163"/>
                </a:cubicBezTo>
                <a:cubicBezTo>
                  <a:pt x="3418" y="5123"/>
                  <a:pt x="3407" y="5091"/>
                  <a:pt x="3386" y="5067"/>
                </a:cubicBezTo>
                <a:cubicBezTo>
                  <a:pt x="3365" y="5043"/>
                  <a:pt x="3324" y="5023"/>
                  <a:pt x="3263" y="5006"/>
                </a:cubicBezTo>
                <a:cubicBezTo>
                  <a:pt x="3209" y="4991"/>
                  <a:pt x="3177" y="4980"/>
                  <a:pt x="3167" y="4973"/>
                </a:cubicBezTo>
                <a:cubicBezTo>
                  <a:pt x="3156" y="4965"/>
                  <a:pt x="3151" y="4956"/>
                  <a:pt x="3151" y="4945"/>
                </a:cubicBezTo>
                <a:cubicBezTo>
                  <a:pt x="3151" y="4933"/>
                  <a:pt x="3157" y="4923"/>
                  <a:pt x="3168" y="4916"/>
                </a:cubicBezTo>
                <a:cubicBezTo>
                  <a:pt x="3179" y="4908"/>
                  <a:pt x="3198" y="4904"/>
                  <a:pt x="3225" y="4904"/>
                </a:cubicBezTo>
                <a:cubicBezTo>
                  <a:pt x="3267" y="4904"/>
                  <a:pt x="3293" y="4924"/>
                  <a:pt x="3302" y="4964"/>
                </a:cubicBezTo>
                <a:lnTo>
                  <a:pt x="3404" y="4941"/>
                </a:lnTo>
                <a:cubicBezTo>
                  <a:pt x="3393" y="4895"/>
                  <a:pt x="3373" y="4861"/>
                  <a:pt x="3345" y="4840"/>
                </a:cubicBezTo>
                <a:cubicBezTo>
                  <a:pt x="3317" y="4819"/>
                  <a:pt x="3277" y="4809"/>
                  <a:pt x="3223" y="4809"/>
                </a:cubicBezTo>
                <a:close/>
                <a:moveTo>
                  <a:pt x="2785" y="4809"/>
                </a:moveTo>
                <a:cubicBezTo>
                  <a:pt x="2729" y="4809"/>
                  <a:pt x="2687" y="4823"/>
                  <a:pt x="2657" y="4851"/>
                </a:cubicBezTo>
                <a:cubicBezTo>
                  <a:pt x="2628" y="4879"/>
                  <a:pt x="2613" y="4916"/>
                  <a:pt x="2613" y="4962"/>
                </a:cubicBezTo>
                <a:cubicBezTo>
                  <a:pt x="2613" y="5008"/>
                  <a:pt x="2628" y="5045"/>
                  <a:pt x="2658" y="5071"/>
                </a:cubicBezTo>
                <a:cubicBezTo>
                  <a:pt x="2682" y="5092"/>
                  <a:pt x="2738" y="5115"/>
                  <a:pt x="2827" y="5138"/>
                </a:cubicBezTo>
                <a:cubicBezTo>
                  <a:pt x="2845" y="5143"/>
                  <a:pt x="2857" y="5148"/>
                  <a:pt x="2863" y="5155"/>
                </a:cubicBezTo>
                <a:cubicBezTo>
                  <a:pt x="2868" y="5161"/>
                  <a:pt x="2871" y="5169"/>
                  <a:pt x="2871" y="5180"/>
                </a:cubicBezTo>
                <a:cubicBezTo>
                  <a:pt x="2871" y="5196"/>
                  <a:pt x="2865" y="5209"/>
                  <a:pt x="2852" y="5219"/>
                </a:cubicBezTo>
                <a:cubicBezTo>
                  <a:pt x="2839" y="5229"/>
                  <a:pt x="2819" y="5234"/>
                  <a:pt x="2793" y="5234"/>
                </a:cubicBezTo>
                <a:cubicBezTo>
                  <a:pt x="2745" y="5234"/>
                  <a:pt x="2715" y="5208"/>
                  <a:pt x="2706" y="5156"/>
                </a:cubicBezTo>
                <a:lnTo>
                  <a:pt x="2598" y="5176"/>
                </a:lnTo>
                <a:cubicBezTo>
                  <a:pt x="2609" y="5226"/>
                  <a:pt x="2631" y="5264"/>
                  <a:pt x="2664" y="5290"/>
                </a:cubicBezTo>
                <a:cubicBezTo>
                  <a:pt x="2698" y="5316"/>
                  <a:pt x="2741" y="5329"/>
                  <a:pt x="2794" y="5329"/>
                </a:cubicBezTo>
                <a:cubicBezTo>
                  <a:pt x="2852" y="5329"/>
                  <a:pt x="2897" y="5313"/>
                  <a:pt x="2930" y="5282"/>
                </a:cubicBezTo>
                <a:cubicBezTo>
                  <a:pt x="2963" y="5251"/>
                  <a:pt x="2980" y="5211"/>
                  <a:pt x="2980" y="5163"/>
                </a:cubicBezTo>
                <a:cubicBezTo>
                  <a:pt x="2980" y="5123"/>
                  <a:pt x="2969" y="5091"/>
                  <a:pt x="2948" y="5067"/>
                </a:cubicBezTo>
                <a:cubicBezTo>
                  <a:pt x="2927" y="5043"/>
                  <a:pt x="2886" y="5023"/>
                  <a:pt x="2825" y="5006"/>
                </a:cubicBezTo>
                <a:cubicBezTo>
                  <a:pt x="2771" y="4991"/>
                  <a:pt x="2739" y="4980"/>
                  <a:pt x="2729" y="4973"/>
                </a:cubicBezTo>
                <a:cubicBezTo>
                  <a:pt x="2718" y="4965"/>
                  <a:pt x="2713" y="4956"/>
                  <a:pt x="2713" y="4945"/>
                </a:cubicBezTo>
                <a:cubicBezTo>
                  <a:pt x="2713" y="4933"/>
                  <a:pt x="2719" y="4923"/>
                  <a:pt x="2730" y="4916"/>
                </a:cubicBezTo>
                <a:cubicBezTo>
                  <a:pt x="2741" y="4908"/>
                  <a:pt x="2760" y="4904"/>
                  <a:pt x="2787" y="4904"/>
                </a:cubicBezTo>
                <a:cubicBezTo>
                  <a:pt x="2829" y="4904"/>
                  <a:pt x="2855" y="4924"/>
                  <a:pt x="2864" y="4964"/>
                </a:cubicBezTo>
                <a:lnTo>
                  <a:pt x="2966" y="4941"/>
                </a:lnTo>
                <a:cubicBezTo>
                  <a:pt x="2955" y="4895"/>
                  <a:pt x="2935" y="4861"/>
                  <a:pt x="2907" y="4840"/>
                </a:cubicBezTo>
                <a:cubicBezTo>
                  <a:pt x="2879" y="4819"/>
                  <a:pt x="2839" y="4809"/>
                  <a:pt x="2785" y="4809"/>
                </a:cubicBezTo>
                <a:close/>
                <a:moveTo>
                  <a:pt x="2290" y="4791"/>
                </a:moveTo>
                <a:lnTo>
                  <a:pt x="2368" y="5046"/>
                </a:lnTo>
                <a:lnTo>
                  <a:pt x="2213" y="5046"/>
                </a:lnTo>
                <a:lnTo>
                  <a:pt x="2290" y="4791"/>
                </a:lnTo>
                <a:close/>
                <a:moveTo>
                  <a:pt x="5462" y="4644"/>
                </a:moveTo>
                <a:lnTo>
                  <a:pt x="5354" y="4721"/>
                </a:lnTo>
                <a:lnTo>
                  <a:pt x="5354" y="4820"/>
                </a:lnTo>
                <a:lnTo>
                  <a:pt x="5304" y="4820"/>
                </a:lnTo>
                <a:lnTo>
                  <a:pt x="5304" y="4925"/>
                </a:lnTo>
                <a:lnTo>
                  <a:pt x="5354" y="4925"/>
                </a:lnTo>
                <a:lnTo>
                  <a:pt x="5354" y="5142"/>
                </a:lnTo>
                <a:cubicBezTo>
                  <a:pt x="5354" y="5198"/>
                  <a:pt x="5356" y="5234"/>
                  <a:pt x="5361" y="5253"/>
                </a:cubicBezTo>
                <a:cubicBezTo>
                  <a:pt x="5366" y="5277"/>
                  <a:pt x="5377" y="5296"/>
                  <a:pt x="5394" y="5309"/>
                </a:cubicBezTo>
                <a:cubicBezTo>
                  <a:pt x="5410" y="5322"/>
                  <a:pt x="5433" y="5329"/>
                  <a:pt x="5460" y="5329"/>
                </a:cubicBezTo>
                <a:cubicBezTo>
                  <a:pt x="5492" y="5329"/>
                  <a:pt x="5520" y="5322"/>
                  <a:pt x="5545" y="5309"/>
                </a:cubicBezTo>
                <a:lnTo>
                  <a:pt x="5536" y="5207"/>
                </a:lnTo>
                <a:cubicBezTo>
                  <a:pt x="5517" y="5216"/>
                  <a:pt x="5502" y="5220"/>
                  <a:pt x="5492" y="5220"/>
                </a:cubicBezTo>
                <a:cubicBezTo>
                  <a:pt x="5479" y="5220"/>
                  <a:pt x="5470" y="5214"/>
                  <a:pt x="5465" y="5201"/>
                </a:cubicBezTo>
                <a:cubicBezTo>
                  <a:pt x="5463" y="5194"/>
                  <a:pt x="5462" y="5169"/>
                  <a:pt x="5462" y="5126"/>
                </a:cubicBezTo>
                <a:lnTo>
                  <a:pt x="5462" y="4925"/>
                </a:lnTo>
                <a:lnTo>
                  <a:pt x="5536" y="4925"/>
                </a:lnTo>
                <a:lnTo>
                  <a:pt x="5536" y="4820"/>
                </a:lnTo>
                <a:lnTo>
                  <a:pt x="5462" y="4820"/>
                </a:lnTo>
                <a:lnTo>
                  <a:pt x="5462" y="4644"/>
                </a:lnTo>
                <a:close/>
                <a:moveTo>
                  <a:pt x="4281" y="4644"/>
                </a:moveTo>
                <a:lnTo>
                  <a:pt x="4173" y="4721"/>
                </a:lnTo>
                <a:lnTo>
                  <a:pt x="4173" y="4820"/>
                </a:lnTo>
                <a:lnTo>
                  <a:pt x="4123" y="4820"/>
                </a:lnTo>
                <a:lnTo>
                  <a:pt x="4123" y="4925"/>
                </a:lnTo>
                <a:lnTo>
                  <a:pt x="4173" y="4925"/>
                </a:lnTo>
                <a:lnTo>
                  <a:pt x="4173" y="5142"/>
                </a:lnTo>
                <a:cubicBezTo>
                  <a:pt x="4173" y="5198"/>
                  <a:pt x="4175" y="5234"/>
                  <a:pt x="4180" y="5253"/>
                </a:cubicBezTo>
                <a:cubicBezTo>
                  <a:pt x="4185" y="5277"/>
                  <a:pt x="4196" y="5296"/>
                  <a:pt x="4213" y="5309"/>
                </a:cubicBezTo>
                <a:cubicBezTo>
                  <a:pt x="4229" y="5322"/>
                  <a:pt x="4252" y="5329"/>
                  <a:pt x="4279" y="5329"/>
                </a:cubicBezTo>
                <a:cubicBezTo>
                  <a:pt x="4311" y="5329"/>
                  <a:pt x="4339" y="5322"/>
                  <a:pt x="4364" y="5309"/>
                </a:cubicBezTo>
                <a:lnTo>
                  <a:pt x="4355" y="5207"/>
                </a:lnTo>
                <a:cubicBezTo>
                  <a:pt x="4336" y="5216"/>
                  <a:pt x="4321" y="5220"/>
                  <a:pt x="4311" y="5220"/>
                </a:cubicBezTo>
                <a:cubicBezTo>
                  <a:pt x="4298" y="5220"/>
                  <a:pt x="4289" y="5214"/>
                  <a:pt x="4284" y="5201"/>
                </a:cubicBezTo>
                <a:cubicBezTo>
                  <a:pt x="4282" y="5194"/>
                  <a:pt x="4281" y="5169"/>
                  <a:pt x="4281" y="5126"/>
                </a:cubicBezTo>
                <a:lnTo>
                  <a:pt x="4281" y="4925"/>
                </a:lnTo>
                <a:lnTo>
                  <a:pt x="4355" y="4925"/>
                </a:lnTo>
                <a:lnTo>
                  <a:pt x="4355" y="4820"/>
                </a:lnTo>
                <a:lnTo>
                  <a:pt x="4281" y="4820"/>
                </a:lnTo>
                <a:lnTo>
                  <a:pt x="4281" y="4644"/>
                </a:lnTo>
                <a:close/>
                <a:moveTo>
                  <a:pt x="2230" y="4631"/>
                </a:moveTo>
                <a:lnTo>
                  <a:pt x="2011" y="5318"/>
                </a:lnTo>
                <a:lnTo>
                  <a:pt x="2132" y="5318"/>
                </a:lnTo>
                <a:lnTo>
                  <a:pt x="2179" y="5162"/>
                </a:lnTo>
                <a:lnTo>
                  <a:pt x="2405" y="5162"/>
                </a:lnTo>
                <a:lnTo>
                  <a:pt x="2453" y="5318"/>
                </a:lnTo>
                <a:lnTo>
                  <a:pt x="2576" y="5318"/>
                </a:lnTo>
                <a:lnTo>
                  <a:pt x="2351" y="4631"/>
                </a:lnTo>
                <a:lnTo>
                  <a:pt x="2230" y="4631"/>
                </a:lnTo>
                <a:close/>
                <a:moveTo>
                  <a:pt x="3512" y="4630"/>
                </a:moveTo>
                <a:lnTo>
                  <a:pt x="3512" y="4752"/>
                </a:lnTo>
                <a:lnTo>
                  <a:pt x="3620" y="4752"/>
                </a:lnTo>
                <a:lnTo>
                  <a:pt x="3620" y="4630"/>
                </a:lnTo>
                <a:lnTo>
                  <a:pt x="3512" y="4630"/>
                </a:lnTo>
                <a:close/>
                <a:moveTo>
                  <a:pt x="7195" y="3927"/>
                </a:moveTo>
                <a:lnTo>
                  <a:pt x="7195" y="3953"/>
                </a:lnTo>
                <a:cubicBezTo>
                  <a:pt x="7195" y="3991"/>
                  <a:pt x="7192" y="4017"/>
                  <a:pt x="7186" y="4031"/>
                </a:cubicBezTo>
                <a:cubicBezTo>
                  <a:pt x="7180" y="4046"/>
                  <a:pt x="7170" y="4058"/>
                  <a:pt x="7155" y="4068"/>
                </a:cubicBezTo>
                <a:cubicBezTo>
                  <a:pt x="7140" y="4079"/>
                  <a:pt x="7125" y="4084"/>
                  <a:pt x="7109" y="4084"/>
                </a:cubicBezTo>
                <a:cubicBezTo>
                  <a:pt x="7092" y="4084"/>
                  <a:pt x="7078" y="4078"/>
                  <a:pt x="7066" y="4065"/>
                </a:cubicBezTo>
                <a:cubicBezTo>
                  <a:pt x="7055" y="4052"/>
                  <a:pt x="7049" y="4036"/>
                  <a:pt x="7049" y="4017"/>
                </a:cubicBezTo>
                <a:cubicBezTo>
                  <a:pt x="7049" y="4000"/>
                  <a:pt x="7054" y="3986"/>
                  <a:pt x="7065" y="3976"/>
                </a:cubicBezTo>
                <a:cubicBezTo>
                  <a:pt x="7075" y="3965"/>
                  <a:pt x="7097" y="3955"/>
                  <a:pt x="7130" y="3947"/>
                </a:cubicBezTo>
                <a:cubicBezTo>
                  <a:pt x="7160" y="3939"/>
                  <a:pt x="7181" y="3933"/>
                  <a:pt x="7195" y="3927"/>
                </a:cubicBezTo>
                <a:close/>
                <a:moveTo>
                  <a:pt x="6007" y="3758"/>
                </a:moveTo>
                <a:cubicBezTo>
                  <a:pt x="6033" y="3758"/>
                  <a:pt x="6055" y="3771"/>
                  <a:pt x="6072" y="3796"/>
                </a:cubicBezTo>
                <a:cubicBezTo>
                  <a:pt x="6089" y="3821"/>
                  <a:pt x="6098" y="3862"/>
                  <a:pt x="6098" y="3919"/>
                </a:cubicBezTo>
                <a:cubicBezTo>
                  <a:pt x="6098" y="3970"/>
                  <a:pt x="6089" y="4009"/>
                  <a:pt x="6071" y="4035"/>
                </a:cubicBezTo>
                <a:cubicBezTo>
                  <a:pt x="6054" y="4060"/>
                  <a:pt x="6033" y="4073"/>
                  <a:pt x="6009" y="4073"/>
                </a:cubicBezTo>
                <a:cubicBezTo>
                  <a:pt x="5992" y="4073"/>
                  <a:pt x="5976" y="4067"/>
                  <a:pt x="5961" y="4056"/>
                </a:cubicBezTo>
                <a:cubicBezTo>
                  <a:pt x="5947" y="4045"/>
                  <a:pt x="5936" y="4029"/>
                  <a:pt x="5928" y="4007"/>
                </a:cubicBezTo>
                <a:cubicBezTo>
                  <a:pt x="5921" y="3985"/>
                  <a:pt x="5917" y="3951"/>
                  <a:pt x="5917" y="3906"/>
                </a:cubicBezTo>
                <a:cubicBezTo>
                  <a:pt x="5917" y="3857"/>
                  <a:pt x="5926" y="3820"/>
                  <a:pt x="5943" y="3795"/>
                </a:cubicBezTo>
                <a:cubicBezTo>
                  <a:pt x="5961" y="3770"/>
                  <a:pt x="5982" y="3758"/>
                  <a:pt x="6007" y="3758"/>
                </a:cubicBezTo>
                <a:close/>
                <a:moveTo>
                  <a:pt x="5555" y="3758"/>
                </a:moveTo>
                <a:cubicBezTo>
                  <a:pt x="5577" y="3758"/>
                  <a:pt x="5595" y="3768"/>
                  <a:pt x="5611" y="3787"/>
                </a:cubicBezTo>
                <a:cubicBezTo>
                  <a:pt x="5627" y="3807"/>
                  <a:pt x="5635" y="3835"/>
                  <a:pt x="5636" y="3874"/>
                </a:cubicBezTo>
                <a:lnTo>
                  <a:pt x="5474" y="3874"/>
                </a:lnTo>
                <a:cubicBezTo>
                  <a:pt x="5474" y="3837"/>
                  <a:pt x="5481" y="3809"/>
                  <a:pt x="5497" y="3788"/>
                </a:cubicBezTo>
                <a:cubicBezTo>
                  <a:pt x="5513" y="3768"/>
                  <a:pt x="5532" y="3758"/>
                  <a:pt x="5555" y="3758"/>
                </a:cubicBezTo>
                <a:close/>
                <a:moveTo>
                  <a:pt x="4242" y="3758"/>
                </a:moveTo>
                <a:cubicBezTo>
                  <a:pt x="4264" y="3758"/>
                  <a:pt x="4282" y="3768"/>
                  <a:pt x="4298" y="3787"/>
                </a:cubicBezTo>
                <a:cubicBezTo>
                  <a:pt x="4314" y="3807"/>
                  <a:pt x="4322" y="3835"/>
                  <a:pt x="4323" y="3874"/>
                </a:cubicBezTo>
                <a:lnTo>
                  <a:pt x="4161" y="3874"/>
                </a:lnTo>
                <a:cubicBezTo>
                  <a:pt x="4161" y="3837"/>
                  <a:pt x="4168" y="3809"/>
                  <a:pt x="4184" y="3788"/>
                </a:cubicBezTo>
                <a:cubicBezTo>
                  <a:pt x="4200" y="3768"/>
                  <a:pt x="4219" y="3758"/>
                  <a:pt x="4242" y="3758"/>
                </a:cubicBezTo>
                <a:close/>
                <a:moveTo>
                  <a:pt x="6313" y="3668"/>
                </a:moveTo>
                <a:lnTo>
                  <a:pt x="6313" y="4166"/>
                </a:lnTo>
                <a:lnTo>
                  <a:pt x="6421" y="4166"/>
                </a:lnTo>
                <a:lnTo>
                  <a:pt x="6421" y="3668"/>
                </a:lnTo>
                <a:lnTo>
                  <a:pt x="6313" y="3668"/>
                </a:lnTo>
                <a:close/>
                <a:moveTo>
                  <a:pt x="3381" y="3668"/>
                </a:moveTo>
                <a:lnTo>
                  <a:pt x="3381" y="4166"/>
                </a:lnTo>
                <a:lnTo>
                  <a:pt x="3489" y="4166"/>
                </a:lnTo>
                <a:lnTo>
                  <a:pt x="3489" y="3668"/>
                </a:lnTo>
                <a:lnTo>
                  <a:pt x="3381" y="3668"/>
                </a:lnTo>
                <a:close/>
                <a:moveTo>
                  <a:pt x="7130" y="3657"/>
                </a:moveTo>
                <a:cubicBezTo>
                  <a:pt x="7078" y="3657"/>
                  <a:pt x="7039" y="3668"/>
                  <a:pt x="7012" y="3690"/>
                </a:cubicBezTo>
                <a:cubicBezTo>
                  <a:pt x="6984" y="3712"/>
                  <a:pt x="6965" y="3749"/>
                  <a:pt x="6953" y="3799"/>
                </a:cubicBezTo>
                <a:lnTo>
                  <a:pt x="7051" y="3820"/>
                </a:lnTo>
                <a:cubicBezTo>
                  <a:pt x="7058" y="3796"/>
                  <a:pt x="7067" y="3780"/>
                  <a:pt x="7078" y="3771"/>
                </a:cubicBezTo>
                <a:cubicBezTo>
                  <a:pt x="7089" y="3762"/>
                  <a:pt x="7104" y="3758"/>
                  <a:pt x="7123" y="3758"/>
                </a:cubicBezTo>
                <a:cubicBezTo>
                  <a:pt x="7142" y="3758"/>
                  <a:pt x="7157" y="3761"/>
                  <a:pt x="7168" y="3766"/>
                </a:cubicBezTo>
                <a:cubicBezTo>
                  <a:pt x="7178" y="3772"/>
                  <a:pt x="7185" y="3779"/>
                  <a:pt x="7189" y="3787"/>
                </a:cubicBezTo>
                <a:cubicBezTo>
                  <a:pt x="7193" y="3796"/>
                  <a:pt x="7195" y="3814"/>
                  <a:pt x="7195" y="3841"/>
                </a:cubicBezTo>
                <a:cubicBezTo>
                  <a:pt x="7175" y="3851"/>
                  <a:pt x="7140" y="3862"/>
                  <a:pt x="7090" y="3873"/>
                </a:cubicBezTo>
                <a:cubicBezTo>
                  <a:pt x="7049" y="3883"/>
                  <a:pt x="7019" y="3894"/>
                  <a:pt x="7000" y="3907"/>
                </a:cubicBezTo>
                <a:cubicBezTo>
                  <a:pt x="6981" y="3919"/>
                  <a:pt x="6967" y="3936"/>
                  <a:pt x="6956" y="3957"/>
                </a:cubicBezTo>
                <a:cubicBezTo>
                  <a:pt x="6946" y="3978"/>
                  <a:pt x="6941" y="4002"/>
                  <a:pt x="6941" y="4030"/>
                </a:cubicBezTo>
                <a:cubicBezTo>
                  <a:pt x="6941" y="4075"/>
                  <a:pt x="6954" y="4110"/>
                  <a:pt x="6979" y="4137"/>
                </a:cubicBezTo>
                <a:cubicBezTo>
                  <a:pt x="7004" y="4164"/>
                  <a:pt x="7037" y="4177"/>
                  <a:pt x="7076" y="4177"/>
                </a:cubicBezTo>
                <a:cubicBezTo>
                  <a:pt x="7100" y="4177"/>
                  <a:pt x="7123" y="4172"/>
                  <a:pt x="7144" y="4161"/>
                </a:cubicBezTo>
                <a:cubicBezTo>
                  <a:pt x="7165" y="4150"/>
                  <a:pt x="7185" y="4134"/>
                  <a:pt x="7203" y="4112"/>
                </a:cubicBezTo>
                <a:lnTo>
                  <a:pt x="7217" y="4166"/>
                </a:lnTo>
                <a:lnTo>
                  <a:pt x="7324" y="4166"/>
                </a:lnTo>
                <a:cubicBezTo>
                  <a:pt x="7315" y="4142"/>
                  <a:pt x="7309" y="4120"/>
                  <a:pt x="7305" y="4099"/>
                </a:cubicBezTo>
                <a:cubicBezTo>
                  <a:pt x="7302" y="4078"/>
                  <a:pt x="7300" y="4046"/>
                  <a:pt x="7300" y="4002"/>
                </a:cubicBezTo>
                <a:lnTo>
                  <a:pt x="7301" y="3849"/>
                </a:lnTo>
                <a:cubicBezTo>
                  <a:pt x="7301" y="3791"/>
                  <a:pt x="7296" y="3751"/>
                  <a:pt x="7286" y="3728"/>
                </a:cubicBezTo>
                <a:cubicBezTo>
                  <a:pt x="7275" y="3706"/>
                  <a:pt x="7258" y="3689"/>
                  <a:pt x="7234" y="3676"/>
                </a:cubicBezTo>
                <a:cubicBezTo>
                  <a:pt x="7210" y="3663"/>
                  <a:pt x="7175" y="3657"/>
                  <a:pt x="7130" y="3657"/>
                </a:cubicBezTo>
                <a:close/>
                <a:moveTo>
                  <a:pt x="6706" y="3657"/>
                </a:moveTo>
                <a:cubicBezTo>
                  <a:pt x="6647" y="3657"/>
                  <a:pt x="6599" y="3679"/>
                  <a:pt x="6563" y="3724"/>
                </a:cubicBezTo>
                <a:cubicBezTo>
                  <a:pt x="6526" y="3768"/>
                  <a:pt x="6508" y="3833"/>
                  <a:pt x="6508" y="3918"/>
                </a:cubicBezTo>
                <a:cubicBezTo>
                  <a:pt x="6508" y="3990"/>
                  <a:pt x="6524" y="4051"/>
                  <a:pt x="6556" y="4101"/>
                </a:cubicBezTo>
                <a:cubicBezTo>
                  <a:pt x="6588" y="4152"/>
                  <a:pt x="6638" y="4177"/>
                  <a:pt x="6704" y="4177"/>
                </a:cubicBezTo>
                <a:cubicBezTo>
                  <a:pt x="6808" y="4177"/>
                  <a:pt x="6871" y="4117"/>
                  <a:pt x="6893" y="3997"/>
                </a:cubicBezTo>
                <a:lnTo>
                  <a:pt x="6787" y="3975"/>
                </a:lnTo>
                <a:cubicBezTo>
                  <a:pt x="6781" y="4010"/>
                  <a:pt x="6772" y="4035"/>
                  <a:pt x="6759" y="4049"/>
                </a:cubicBezTo>
                <a:cubicBezTo>
                  <a:pt x="6745" y="4063"/>
                  <a:pt x="6729" y="4070"/>
                  <a:pt x="6708" y="4070"/>
                </a:cubicBezTo>
                <a:cubicBezTo>
                  <a:pt x="6681" y="4070"/>
                  <a:pt x="6659" y="4058"/>
                  <a:pt x="6643" y="4033"/>
                </a:cubicBezTo>
                <a:cubicBezTo>
                  <a:pt x="6626" y="4009"/>
                  <a:pt x="6618" y="3967"/>
                  <a:pt x="6618" y="3908"/>
                </a:cubicBezTo>
                <a:cubicBezTo>
                  <a:pt x="6618" y="3855"/>
                  <a:pt x="6626" y="3817"/>
                  <a:pt x="6643" y="3795"/>
                </a:cubicBezTo>
                <a:cubicBezTo>
                  <a:pt x="6659" y="3772"/>
                  <a:pt x="6681" y="3761"/>
                  <a:pt x="6708" y="3761"/>
                </a:cubicBezTo>
                <a:cubicBezTo>
                  <a:pt x="6749" y="3761"/>
                  <a:pt x="6774" y="3787"/>
                  <a:pt x="6782" y="3839"/>
                </a:cubicBezTo>
                <a:lnTo>
                  <a:pt x="6888" y="3816"/>
                </a:lnTo>
                <a:cubicBezTo>
                  <a:pt x="6875" y="3761"/>
                  <a:pt x="6853" y="3721"/>
                  <a:pt x="6823" y="3695"/>
                </a:cubicBezTo>
                <a:cubicBezTo>
                  <a:pt x="6793" y="3670"/>
                  <a:pt x="6754" y="3657"/>
                  <a:pt x="6706" y="3657"/>
                </a:cubicBezTo>
                <a:close/>
                <a:moveTo>
                  <a:pt x="5549" y="3657"/>
                </a:moveTo>
                <a:cubicBezTo>
                  <a:pt x="5496" y="3657"/>
                  <a:pt x="5454" y="3678"/>
                  <a:pt x="5421" y="3720"/>
                </a:cubicBezTo>
                <a:cubicBezTo>
                  <a:pt x="5382" y="3770"/>
                  <a:pt x="5362" y="3837"/>
                  <a:pt x="5362" y="3920"/>
                </a:cubicBezTo>
                <a:cubicBezTo>
                  <a:pt x="5362" y="4004"/>
                  <a:pt x="5381" y="4070"/>
                  <a:pt x="5420" y="4117"/>
                </a:cubicBezTo>
                <a:cubicBezTo>
                  <a:pt x="5453" y="4157"/>
                  <a:pt x="5500" y="4177"/>
                  <a:pt x="5560" y="4177"/>
                </a:cubicBezTo>
                <a:cubicBezTo>
                  <a:pt x="5604" y="4177"/>
                  <a:pt x="5641" y="4165"/>
                  <a:pt x="5671" y="4141"/>
                </a:cubicBezTo>
                <a:cubicBezTo>
                  <a:pt x="5701" y="4116"/>
                  <a:pt x="5724" y="4079"/>
                  <a:pt x="5738" y="4029"/>
                </a:cubicBezTo>
                <a:lnTo>
                  <a:pt x="5631" y="4007"/>
                </a:lnTo>
                <a:cubicBezTo>
                  <a:pt x="5619" y="4055"/>
                  <a:pt x="5596" y="4079"/>
                  <a:pt x="5561" y="4079"/>
                </a:cubicBezTo>
                <a:cubicBezTo>
                  <a:pt x="5537" y="4079"/>
                  <a:pt x="5516" y="4068"/>
                  <a:pt x="5499" y="4047"/>
                </a:cubicBezTo>
                <a:cubicBezTo>
                  <a:pt x="5482" y="4025"/>
                  <a:pt x="5473" y="3994"/>
                  <a:pt x="5472" y="3955"/>
                </a:cubicBezTo>
                <a:lnTo>
                  <a:pt x="5743" y="3955"/>
                </a:lnTo>
                <a:lnTo>
                  <a:pt x="5743" y="3940"/>
                </a:lnTo>
                <a:cubicBezTo>
                  <a:pt x="5743" y="3844"/>
                  <a:pt x="5724" y="3771"/>
                  <a:pt x="5686" y="3722"/>
                </a:cubicBezTo>
                <a:cubicBezTo>
                  <a:pt x="5653" y="3679"/>
                  <a:pt x="5607" y="3657"/>
                  <a:pt x="5549" y="3657"/>
                </a:cubicBezTo>
                <a:close/>
                <a:moveTo>
                  <a:pt x="4236" y="3657"/>
                </a:moveTo>
                <a:cubicBezTo>
                  <a:pt x="4183" y="3657"/>
                  <a:pt x="4141" y="3678"/>
                  <a:pt x="4108" y="3720"/>
                </a:cubicBezTo>
                <a:cubicBezTo>
                  <a:pt x="4069" y="3770"/>
                  <a:pt x="4049" y="3837"/>
                  <a:pt x="4049" y="3920"/>
                </a:cubicBezTo>
                <a:cubicBezTo>
                  <a:pt x="4049" y="4004"/>
                  <a:pt x="4068" y="4070"/>
                  <a:pt x="4107" y="4117"/>
                </a:cubicBezTo>
                <a:cubicBezTo>
                  <a:pt x="4140" y="4157"/>
                  <a:pt x="4187" y="4177"/>
                  <a:pt x="4247" y="4177"/>
                </a:cubicBezTo>
                <a:cubicBezTo>
                  <a:pt x="4291" y="4177"/>
                  <a:pt x="4328" y="4165"/>
                  <a:pt x="4358" y="4141"/>
                </a:cubicBezTo>
                <a:cubicBezTo>
                  <a:pt x="4388" y="4116"/>
                  <a:pt x="4411" y="4079"/>
                  <a:pt x="4425" y="4029"/>
                </a:cubicBezTo>
                <a:lnTo>
                  <a:pt x="4318" y="4007"/>
                </a:lnTo>
                <a:cubicBezTo>
                  <a:pt x="4306" y="4055"/>
                  <a:pt x="4283" y="4079"/>
                  <a:pt x="4248" y="4079"/>
                </a:cubicBezTo>
                <a:cubicBezTo>
                  <a:pt x="4224" y="4079"/>
                  <a:pt x="4203" y="4068"/>
                  <a:pt x="4186" y="4047"/>
                </a:cubicBezTo>
                <a:cubicBezTo>
                  <a:pt x="4169" y="4025"/>
                  <a:pt x="4160" y="3994"/>
                  <a:pt x="4159" y="3955"/>
                </a:cubicBezTo>
                <a:lnTo>
                  <a:pt x="4430" y="3955"/>
                </a:lnTo>
                <a:lnTo>
                  <a:pt x="4430" y="3940"/>
                </a:lnTo>
                <a:cubicBezTo>
                  <a:pt x="4430" y="3844"/>
                  <a:pt x="4411" y="3771"/>
                  <a:pt x="4373" y="3722"/>
                </a:cubicBezTo>
                <a:cubicBezTo>
                  <a:pt x="4340" y="3679"/>
                  <a:pt x="4294" y="3657"/>
                  <a:pt x="4236" y="3657"/>
                </a:cubicBezTo>
                <a:close/>
                <a:moveTo>
                  <a:pt x="3833" y="3657"/>
                </a:moveTo>
                <a:cubicBezTo>
                  <a:pt x="3805" y="3657"/>
                  <a:pt x="3781" y="3664"/>
                  <a:pt x="3758" y="3678"/>
                </a:cubicBezTo>
                <a:cubicBezTo>
                  <a:pt x="3736" y="3692"/>
                  <a:pt x="3716" y="3713"/>
                  <a:pt x="3698" y="3742"/>
                </a:cubicBezTo>
                <a:lnTo>
                  <a:pt x="3698" y="3668"/>
                </a:lnTo>
                <a:lnTo>
                  <a:pt x="3598" y="3668"/>
                </a:lnTo>
                <a:lnTo>
                  <a:pt x="3598" y="4166"/>
                </a:lnTo>
                <a:lnTo>
                  <a:pt x="3706" y="4166"/>
                </a:lnTo>
                <a:lnTo>
                  <a:pt x="3706" y="3941"/>
                </a:lnTo>
                <a:cubicBezTo>
                  <a:pt x="3706" y="3884"/>
                  <a:pt x="3709" y="3845"/>
                  <a:pt x="3715" y="3824"/>
                </a:cubicBezTo>
                <a:cubicBezTo>
                  <a:pt x="3721" y="3803"/>
                  <a:pt x="3731" y="3787"/>
                  <a:pt x="3746" y="3776"/>
                </a:cubicBezTo>
                <a:cubicBezTo>
                  <a:pt x="3761" y="3764"/>
                  <a:pt x="3777" y="3758"/>
                  <a:pt x="3795" y="3758"/>
                </a:cubicBezTo>
                <a:cubicBezTo>
                  <a:pt x="3809" y="3758"/>
                  <a:pt x="3822" y="3763"/>
                  <a:pt x="3833" y="3772"/>
                </a:cubicBezTo>
                <a:cubicBezTo>
                  <a:pt x="3844" y="3781"/>
                  <a:pt x="3852" y="3794"/>
                  <a:pt x="3856" y="3810"/>
                </a:cubicBezTo>
                <a:cubicBezTo>
                  <a:pt x="3860" y="3827"/>
                  <a:pt x="3862" y="3861"/>
                  <a:pt x="3862" y="3912"/>
                </a:cubicBezTo>
                <a:lnTo>
                  <a:pt x="3862" y="4166"/>
                </a:lnTo>
                <a:lnTo>
                  <a:pt x="3970" y="4166"/>
                </a:lnTo>
                <a:lnTo>
                  <a:pt x="3970" y="3857"/>
                </a:lnTo>
                <a:cubicBezTo>
                  <a:pt x="3970" y="3808"/>
                  <a:pt x="3966" y="3771"/>
                  <a:pt x="3958" y="3745"/>
                </a:cubicBezTo>
                <a:cubicBezTo>
                  <a:pt x="3949" y="3719"/>
                  <a:pt x="3934" y="3698"/>
                  <a:pt x="3913" y="3682"/>
                </a:cubicBezTo>
                <a:cubicBezTo>
                  <a:pt x="3891" y="3665"/>
                  <a:pt x="3864" y="3657"/>
                  <a:pt x="3833" y="3657"/>
                </a:cubicBezTo>
                <a:close/>
                <a:moveTo>
                  <a:pt x="2914" y="3657"/>
                </a:moveTo>
                <a:cubicBezTo>
                  <a:pt x="2886" y="3657"/>
                  <a:pt x="2862" y="3664"/>
                  <a:pt x="2839" y="3678"/>
                </a:cubicBezTo>
                <a:cubicBezTo>
                  <a:pt x="2817" y="3692"/>
                  <a:pt x="2797" y="3713"/>
                  <a:pt x="2779" y="3742"/>
                </a:cubicBezTo>
                <a:lnTo>
                  <a:pt x="2779" y="3668"/>
                </a:lnTo>
                <a:lnTo>
                  <a:pt x="2679" y="3668"/>
                </a:lnTo>
                <a:lnTo>
                  <a:pt x="2679" y="4166"/>
                </a:lnTo>
                <a:lnTo>
                  <a:pt x="2787" y="4166"/>
                </a:lnTo>
                <a:lnTo>
                  <a:pt x="2787" y="3941"/>
                </a:lnTo>
                <a:cubicBezTo>
                  <a:pt x="2787" y="3884"/>
                  <a:pt x="2790" y="3845"/>
                  <a:pt x="2796" y="3824"/>
                </a:cubicBezTo>
                <a:cubicBezTo>
                  <a:pt x="2802" y="3803"/>
                  <a:pt x="2812" y="3787"/>
                  <a:pt x="2827" y="3776"/>
                </a:cubicBezTo>
                <a:cubicBezTo>
                  <a:pt x="2842" y="3764"/>
                  <a:pt x="2858" y="3758"/>
                  <a:pt x="2876" y="3758"/>
                </a:cubicBezTo>
                <a:cubicBezTo>
                  <a:pt x="2890" y="3758"/>
                  <a:pt x="2903" y="3763"/>
                  <a:pt x="2914" y="3772"/>
                </a:cubicBezTo>
                <a:cubicBezTo>
                  <a:pt x="2925" y="3781"/>
                  <a:pt x="2933" y="3794"/>
                  <a:pt x="2937" y="3810"/>
                </a:cubicBezTo>
                <a:cubicBezTo>
                  <a:pt x="2941" y="3827"/>
                  <a:pt x="2943" y="3861"/>
                  <a:pt x="2943" y="3912"/>
                </a:cubicBezTo>
                <a:lnTo>
                  <a:pt x="2943" y="4166"/>
                </a:lnTo>
                <a:lnTo>
                  <a:pt x="3051" y="4166"/>
                </a:lnTo>
                <a:lnTo>
                  <a:pt x="3051" y="3857"/>
                </a:lnTo>
                <a:cubicBezTo>
                  <a:pt x="3051" y="3808"/>
                  <a:pt x="3047" y="3771"/>
                  <a:pt x="3039" y="3745"/>
                </a:cubicBezTo>
                <a:cubicBezTo>
                  <a:pt x="3030" y="3719"/>
                  <a:pt x="3015" y="3698"/>
                  <a:pt x="2994" y="3682"/>
                </a:cubicBezTo>
                <a:cubicBezTo>
                  <a:pt x="2972" y="3665"/>
                  <a:pt x="2945" y="3657"/>
                  <a:pt x="2914" y="3657"/>
                </a:cubicBezTo>
                <a:close/>
                <a:moveTo>
                  <a:pt x="2319" y="3587"/>
                </a:moveTo>
                <a:cubicBezTo>
                  <a:pt x="2366" y="3587"/>
                  <a:pt x="2403" y="3606"/>
                  <a:pt x="2432" y="3644"/>
                </a:cubicBezTo>
                <a:cubicBezTo>
                  <a:pt x="2461" y="3682"/>
                  <a:pt x="2475" y="3740"/>
                  <a:pt x="2475" y="3820"/>
                </a:cubicBezTo>
                <a:cubicBezTo>
                  <a:pt x="2475" y="3901"/>
                  <a:pt x="2460" y="3960"/>
                  <a:pt x="2431" y="3999"/>
                </a:cubicBezTo>
                <a:cubicBezTo>
                  <a:pt x="2401" y="4038"/>
                  <a:pt x="2364" y="4058"/>
                  <a:pt x="2319" y="4058"/>
                </a:cubicBezTo>
                <a:cubicBezTo>
                  <a:pt x="2275" y="4058"/>
                  <a:pt x="2237" y="4038"/>
                  <a:pt x="2207" y="3999"/>
                </a:cubicBezTo>
                <a:cubicBezTo>
                  <a:pt x="2177" y="3960"/>
                  <a:pt x="2162" y="3901"/>
                  <a:pt x="2162" y="3822"/>
                </a:cubicBezTo>
                <a:cubicBezTo>
                  <a:pt x="2162" y="3742"/>
                  <a:pt x="2177" y="3683"/>
                  <a:pt x="2206" y="3644"/>
                </a:cubicBezTo>
                <a:cubicBezTo>
                  <a:pt x="2235" y="3606"/>
                  <a:pt x="2273" y="3587"/>
                  <a:pt x="2319" y="3587"/>
                </a:cubicBezTo>
                <a:close/>
                <a:moveTo>
                  <a:pt x="7408" y="3479"/>
                </a:moveTo>
                <a:lnTo>
                  <a:pt x="7408" y="4166"/>
                </a:lnTo>
                <a:lnTo>
                  <a:pt x="7516" y="4166"/>
                </a:lnTo>
                <a:lnTo>
                  <a:pt x="7516" y="3479"/>
                </a:lnTo>
                <a:lnTo>
                  <a:pt x="7408" y="3479"/>
                </a:lnTo>
                <a:close/>
                <a:moveTo>
                  <a:pt x="6097" y="3479"/>
                </a:moveTo>
                <a:lnTo>
                  <a:pt x="6097" y="3726"/>
                </a:lnTo>
                <a:cubicBezTo>
                  <a:pt x="6080" y="3703"/>
                  <a:pt x="6062" y="3686"/>
                  <a:pt x="6043" y="3674"/>
                </a:cubicBezTo>
                <a:cubicBezTo>
                  <a:pt x="6023" y="3663"/>
                  <a:pt x="6001" y="3657"/>
                  <a:pt x="5979" y="3657"/>
                </a:cubicBezTo>
                <a:cubicBezTo>
                  <a:pt x="5930" y="3657"/>
                  <a:pt x="5890" y="3679"/>
                  <a:pt x="5857" y="3722"/>
                </a:cubicBezTo>
                <a:cubicBezTo>
                  <a:pt x="5824" y="3765"/>
                  <a:pt x="5807" y="3829"/>
                  <a:pt x="5807" y="3914"/>
                </a:cubicBezTo>
                <a:cubicBezTo>
                  <a:pt x="5807" y="3999"/>
                  <a:pt x="5824" y="4063"/>
                  <a:pt x="5858" y="4109"/>
                </a:cubicBezTo>
                <a:cubicBezTo>
                  <a:pt x="5892" y="4154"/>
                  <a:pt x="5931" y="4177"/>
                  <a:pt x="5977" y="4177"/>
                </a:cubicBezTo>
                <a:cubicBezTo>
                  <a:pt x="6001" y="4177"/>
                  <a:pt x="6024" y="4170"/>
                  <a:pt x="6046" y="4156"/>
                </a:cubicBezTo>
                <a:cubicBezTo>
                  <a:pt x="6069" y="4142"/>
                  <a:pt x="6088" y="4121"/>
                  <a:pt x="6105" y="4093"/>
                </a:cubicBezTo>
                <a:lnTo>
                  <a:pt x="6105" y="4166"/>
                </a:lnTo>
                <a:lnTo>
                  <a:pt x="6205" y="4166"/>
                </a:lnTo>
                <a:lnTo>
                  <a:pt x="6205" y="3479"/>
                </a:lnTo>
                <a:lnTo>
                  <a:pt x="6097" y="3479"/>
                </a:lnTo>
                <a:close/>
                <a:moveTo>
                  <a:pt x="4737" y="3479"/>
                </a:moveTo>
                <a:lnTo>
                  <a:pt x="4737" y="4166"/>
                </a:lnTo>
                <a:lnTo>
                  <a:pt x="4843" y="4166"/>
                </a:lnTo>
                <a:lnTo>
                  <a:pt x="4843" y="3624"/>
                </a:lnTo>
                <a:lnTo>
                  <a:pt x="4955" y="4166"/>
                </a:lnTo>
                <a:lnTo>
                  <a:pt x="5064" y="4166"/>
                </a:lnTo>
                <a:lnTo>
                  <a:pt x="5176" y="3624"/>
                </a:lnTo>
                <a:lnTo>
                  <a:pt x="5176" y="4166"/>
                </a:lnTo>
                <a:lnTo>
                  <a:pt x="5282" y="4166"/>
                </a:lnTo>
                <a:lnTo>
                  <a:pt x="5282" y="3479"/>
                </a:lnTo>
                <a:lnTo>
                  <a:pt x="5111" y="3479"/>
                </a:lnTo>
                <a:lnTo>
                  <a:pt x="5010" y="3949"/>
                </a:lnTo>
                <a:lnTo>
                  <a:pt x="4907" y="3479"/>
                </a:lnTo>
                <a:lnTo>
                  <a:pt x="4737" y="3479"/>
                </a:lnTo>
                <a:close/>
                <a:moveTo>
                  <a:pt x="3162" y="3479"/>
                </a:moveTo>
                <a:lnTo>
                  <a:pt x="3162" y="4166"/>
                </a:lnTo>
                <a:lnTo>
                  <a:pt x="3270" y="4166"/>
                </a:lnTo>
                <a:lnTo>
                  <a:pt x="3270" y="3479"/>
                </a:lnTo>
                <a:lnTo>
                  <a:pt x="3162" y="3479"/>
                </a:lnTo>
                <a:close/>
                <a:moveTo>
                  <a:pt x="6313" y="3478"/>
                </a:moveTo>
                <a:lnTo>
                  <a:pt x="6313" y="3600"/>
                </a:lnTo>
                <a:lnTo>
                  <a:pt x="6421" y="3600"/>
                </a:lnTo>
                <a:lnTo>
                  <a:pt x="6421" y="3478"/>
                </a:lnTo>
                <a:lnTo>
                  <a:pt x="6313" y="3478"/>
                </a:lnTo>
                <a:close/>
                <a:moveTo>
                  <a:pt x="3381" y="3478"/>
                </a:moveTo>
                <a:lnTo>
                  <a:pt x="3381" y="3600"/>
                </a:lnTo>
                <a:lnTo>
                  <a:pt x="3489" y="3600"/>
                </a:lnTo>
                <a:lnTo>
                  <a:pt x="3489" y="3478"/>
                </a:lnTo>
                <a:lnTo>
                  <a:pt x="3381" y="3478"/>
                </a:lnTo>
                <a:close/>
                <a:moveTo>
                  <a:pt x="2319" y="3468"/>
                </a:moveTo>
                <a:cubicBezTo>
                  <a:pt x="2263" y="3468"/>
                  <a:pt x="2215" y="3481"/>
                  <a:pt x="2176" y="3507"/>
                </a:cubicBezTo>
                <a:cubicBezTo>
                  <a:pt x="2137" y="3533"/>
                  <a:pt x="2106" y="3572"/>
                  <a:pt x="2081" y="3625"/>
                </a:cubicBezTo>
                <a:cubicBezTo>
                  <a:pt x="2057" y="3678"/>
                  <a:pt x="2045" y="3745"/>
                  <a:pt x="2045" y="3827"/>
                </a:cubicBezTo>
                <a:cubicBezTo>
                  <a:pt x="2045" y="3939"/>
                  <a:pt x="2072" y="4028"/>
                  <a:pt x="2126" y="4092"/>
                </a:cubicBezTo>
                <a:cubicBezTo>
                  <a:pt x="2173" y="4149"/>
                  <a:pt x="2237" y="4177"/>
                  <a:pt x="2319" y="4177"/>
                </a:cubicBezTo>
                <a:cubicBezTo>
                  <a:pt x="2400" y="4177"/>
                  <a:pt x="2464" y="4148"/>
                  <a:pt x="2511" y="4091"/>
                </a:cubicBezTo>
                <a:cubicBezTo>
                  <a:pt x="2565" y="4027"/>
                  <a:pt x="2592" y="3937"/>
                  <a:pt x="2592" y="3823"/>
                </a:cubicBezTo>
                <a:cubicBezTo>
                  <a:pt x="2592" y="3709"/>
                  <a:pt x="2567" y="3622"/>
                  <a:pt x="2516" y="3560"/>
                </a:cubicBezTo>
                <a:cubicBezTo>
                  <a:pt x="2465" y="3499"/>
                  <a:pt x="2399" y="3468"/>
                  <a:pt x="2319" y="3468"/>
                </a:cubicBezTo>
                <a:close/>
                <a:moveTo>
                  <a:pt x="6979" y="2699"/>
                </a:moveTo>
                <a:lnTo>
                  <a:pt x="6979" y="2831"/>
                </a:lnTo>
                <a:lnTo>
                  <a:pt x="7191" y="2831"/>
                </a:lnTo>
                <a:lnTo>
                  <a:pt x="7191" y="2699"/>
                </a:lnTo>
                <a:lnTo>
                  <a:pt x="6979" y="2699"/>
                </a:lnTo>
                <a:close/>
                <a:moveTo>
                  <a:pt x="4613" y="2612"/>
                </a:moveTo>
                <a:cubicBezTo>
                  <a:pt x="4641" y="2612"/>
                  <a:pt x="4664" y="2625"/>
                  <a:pt x="4684" y="2651"/>
                </a:cubicBezTo>
                <a:cubicBezTo>
                  <a:pt x="4704" y="2677"/>
                  <a:pt x="4714" y="2715"/>
                  <a:pt x="4714" y="2764"/>
                </a:cubicBezTo>
                <a:cubicBezTo>
                  <a:pt x="4714" y="2815"/>
                  <a:pt x="4704" y="2853"/>
                  <a:pt x="4685" y="2879"/>
                </a:cubicBezTo>
                <a:cubicBezTo>
                  <a:pt x="4665" y="2905"/>
                  <a:pt x="4642" y="2918"/>
                  <a:pt x="4614" y="2918"/>
                </a:cubicBezTo>
                <a:cubicBezTo>
                  <a:pt x="4586" y="2918"/>
                  <a:pt x="4563" y="2905"/>
                  <a:pt x="4543" y="2879"/>
                </a:cubicBezTo>
                <a:cubicBezTo>
                  <a:pt x="4523" y="2853"/>
                  <a:pt x="4513" y="2815"/>
                  <a:pt x="4513" y="2765"/>
                </a:cubicBezTo>
                <a:cubicBezTo>
                  <a:pt x="4513" y="2715"/>
                  <a:pt x="4523" y="2677"/>
                  <a:pt x="4542" y="2651"/>
                </a:cubicBezTo>
                <a:cubicBezTo>
                  <a:pt x="4562" y="2625"/>
                  <a:pt x="4586" y="2612"/>
                  <a:pt x="4613" y="2612"/>
                </a:cubicBezTo>
                <a:close/>
                <a:moveTo>
                  <a:pt x="6034" y="2606"/>
                </a:moveTo>
                <a:cubicBezTo>
                  <a:pt x="6056" y="2606"/>
                  <a:pt x="6074" y="2616"/>
                  <a:pt x="6090" y="2635"/>
                </a:cubicBezTo>
                <a:cubicBezTo>
                  <a:pt x="6106" y="2655"/>
                  <a:pt x="6114" y="2683"/>
                  <a:pt x="6115" y="2722"/>
                </a:cubicBezTo>
                <a:lnTo>
                  <a:pt x="5953" y="2722"/>
                </a:lnTo>
                <a:cubicBezTo>
                  <a:pt x="5953" y="2685"/>
                  <a:pt x="5960" y="2657"/>
                  <a:pt x="5976" y="2636"/>
                </a:cubicBezTo>
                <a:cubicBezTo>
                  <a:pt x="5992" y="2616"/>
                  <a:pt x="6011" y="2606"/>
                  <a:pt x="6034" y="2606"/>
                </a:cubicBezTo>
                <a:close/>
                <a:moveTo>
                  <a:pt x="3337" y="2606"/>
                </a:moveTo>
                <a:cubicBezTo>
                  <a:pt x="3363" y="2606"/>
                  <a:pt x="3385" y="2619"/>
                  <a:pt x="3402" y="2644"/>
                </a:cubicBezTo>
                <a:cubicBezTo>
                  <a:pt x="3419" y="2669"/>
                  <a:pt x="3428" y="2710"/>
                  <a:pt x="3428" y="2767"/>
                </a:cubicBezTo>
                <a:cubicBezTo>
                  <a:pt x="3428" y="2818"/>
                  <a:pt x="3419" y="2857"/>
                  <a:pt x="3401" y="2883"/>
                </a:cubicBezTo>
                <a:cubicBezTo>
                  <a:pt x="3384" y="2908"/>
                  <a:pt x="3363" y="2921"/>
                  <a:pt x="3339" y="2921"/>
                </a:cubicBezTo>
                <a:cubicBezTo>
                  <a:pt x="3322" y="2921"/>
                  <a:pt x="3306" y="2915"/>
                  <a:pt x="3291" y="2904"/>
                </a:cubicBezTo>
                <a:cubicBezTo>
                  <a:pt x="3277" y="2893"/>
                  <a:pt x="3266" y="2877"/>
                  <a:pt x="3258" y="2855"/>
                </a:cubicBezTo>
                <a:cubicBezTo>
                  <a:pt x="3251" y="2833"/>
                  <a:pt x="3247" y="2799"/>
                  <a:pt x="3247" y="2754"/>
                </a:cubicBezTo>
                <a:cubicBezTo>
                  <a:pt x="3247" y="2705"/>
                  <a:pt x="3256" y="2668"/>
                  <a:pt x="3273" y="2643"/>
                </a:cubicBezTo>
                <a:cubicBezTo>
                  <a:pt x="3291" y="2618"/>
                  <a:pt x="3312" y="2606"/>
                  <a:pt x="3337" y="2606"/>
                </a:cubicBezTo>
                <a:close/>
                <a:moveTo>
                  <a:pt x="2885" y="2606"/>
                </a:moveTo>
                <a:cubicBezTo>
                  <a:pt x="2907" y="2606"/>
                  <a:pt x="2925" y="2616"/>
                  <a:pt x="2941" y="2635"/>
                </a:cubicBezTo>
                <a:cubicBezTo>
                  <a:pt x="2957" y="2655"/>
                  <a:pt x="2965" y="2683"/>
                  <a:pt x="2966" y="2722"/>
                </a:cubicBezTo>
                <a:lnTo>
                  <a:pt x="2804" y="2722"/>
                </a:lnTo>
                <a:cubicBezTo>
                  <a:pt x="2804" y="2685"/>
                  <a:pt x="2811" y="2657"/>
                  <a:pt x="2827" y="2636"/>
                </a:cubicBezTo>
                <a:cubicBezTo>
                  <a:pt x="2843" y="2616"/>
                  <a:pt x="2862" y="2606"/>
                  <a:pt x="2885" y="2606"/>
                </a:cubicBezTo>
                <a:close/>
                <a:moveTo>
                  <a:pt x="3643" y="2516"/>
                </a:moveTo>
                <a:lnTo>
                  <a:pt x="3643" y="3014"/>
                </a:lnTo>
                <a:lnTo>
                  <a:pt x="3751" y="3014"/>
                </a:lnTo>
                <a:lnTo>
                  <a:pt x="3751" y="2516"/>
                </a:lnTo>
                <a:lnTo>
                  <a:pt x="3643" y="2516"/>
                </a:lnTo>
                <a:close/>
                <a:moveTo>
                  <a:pt x="6485" y="2505"/>
                </a:moveTo>
                <a:cubicBezTo>
                  <a:pt x="6426" y="2505"/>
                  <a:pt x="6378" y="2527"/>
                  <a:pt x="6342" y="2572"/>
                </a:cubicBezTo>
                <a:cubicBezTo>
                  <a:pt x="6305" y="2616"/>
                  <a:pt x="6287" y="2681"/>
                  <a:pt x="6287" y="2766"/>
                </a:cubicBezTo>
                <a:cubicBezTo>
                  <a:pt x="6287" y="2838"/>
                  <a:pt x="6303" y="2899"/>
                  <a:pt x="6335" y="2949"/>
                </a:cubicBezTo>
                <a:cubicBezTo>
                  <a:pt x="6367" y="3000"/>
                  <a:pt x="6417" y="3025"/>
                  <a:pt x="6483" y="3025"/>
                </a:cubicBezTo>
                <a:cubicBezTo>
                  <a:pt x="6587" y="3025"/>
                  <a:pt x="6650" y="2965"/>
                  <a:pt x="6672" y="2845"/>
                </a:cubicBezTo>
                <a:lnTo>
                  <a:pt x="6566" y="2823"/>
                </a:lnTo>
                <a:cubicBezTo>
                  <a:pt x="6560" y="2858"/>
                  <a:pt x="6551" y="2883"/>
                  <a:pt x="6538" y="2897"/>
                </a:cubicBezTo>
                <a:cubicBezTo>
                  <a:pt x="6524" y="2911"/>
                  <a:pt x="6508" y="2918"/>
                  <a:pt x="6487" y="2918"/>
                </a:cubicBezTo>
                <a:cubicBezTo>
                  <a:pt x="6460" y="2918"/>
                  <a:pt x="6438" y="2906"/>
                  <a:pt x="6422" y="2881"/>
                </a:cubicBezTo>
                <a:cubicBezTo>
                  <a:pt x="6405" y="2857"/>
                  <a:pt x="6397" y="2815"/>
                  <a:pt x="6397" y="2756"/>
                </a:cubicBezTo>
                <a:cubicBezTo>
                  <a:pt x="6397" y="2703"/>
                  <a:pt x="6405" y="2665"/>
                  <a:pt x="6422" y="2643"/>
                </a:cubicBezTo>
                <a:cubicBezTo>
                  <a:pt x="6438" y="2620"/>
                  <a:pt x="6460" y="2609"/>
                  <a:pt x="6487" y="2609"/>
                </a:cubicBezTo>
                <a:cubicBezTo>
                  <a:pt x="6528" y="2609"/>
                  <a:pt x="6553" y="2635"/>
                  <a:pt x="6561" y="2687"/>
                </a:cubicBezTo>
                <a:lnTo>
                  <a:pt x="6667" y="2664"/>
                </a:lnTo>
                <a:cubicBezTo>
                  <a:pt x="6654" y="2609"/>
                  <a:pt x="6632" y="2569"/>
                  <a:pt x="6602" y="2543"/>
                </a:cubicBezTo>
                <a:cubicBezTo>
                  <a:pt x="6572" y="2518"/>
                  <a:pt x="6533" y="2505"/>
                  <a:pt x="6485" y="2505"/>
                </a:cubicBezTo>
                <a:close/>
                <a:moveTo>
                  <a:pt x="6028" y="2505"/>
                </a:moveTo>
                <a:cubicBezTo>
                  <a:pt x="5975" y="2505"/>
                  <a:pt x="5933" y="2526"/>
                  <a:pt x="5900" y="2568"/>
                </a:cubicBezTo>
                <a:cubicBezTo>
                  <a:pt x="5861" y="2618"/>
                  <a:pt x="5841" y="2685"/>
                  <a:pt x="5841" y="2768"/>
                </a:cubicBezTo>
                <a:cubicBezTo>
                  <a:pt x="5841" y="2852"/>
                  <a:pt x="5860" y="2918"/>
                  <a:pt x="5899" y="2965"/>
                </a:cubicBezTo>
                <a:cubicBezTo>
                  <a:pt x="5932" y="3005"/>
                  <a:pt x="5979" y="3025"/>
                  <a:pt x="6039" y="3025"/>
                </a:cubicBezTo>
                <a:cubicBezTo>
                  <a:pt x="6083" y="3025"/>
                  <a:pt x="6120" y="3013"/>
                  <a:pt x="6150" y="2989"/>
                </a:cubicBezTo>
                <a:cubicBezTo>
                  <a:pt x="6180" y="2964"/>
                  <a:pt x="6203" y="2927"/>
                  <a:pt x="6217" y="2877"/>
                </a:cubicBezTo>
                <a:lnTo>
                  <a:pt x="6110" y="2855"/>
                </a:lnTo>
                <a:cubicBezTo>
                  <a:pt x="6098" y="2903"/>
                  <a:pt x="6075" y="2927"/>
                  <a:pt x="6040" y="2927"/>
                </a:cubicBezTo>
                <a:cubicBezTo>
                  <a:pt x="6016" y="2927"/>
                  <a:pt x="5995" y="2916"/>
                  <a:pt x="5978" y="2895"/>
                </a:cubicBezTo>
                <a:cubicBezTo>
                  <a:pt x="5961" y="2873"/>
                  <a:pt x="5952" y="2842"/>
                  <a:pt x="5951" y="2803"/>
                </a:cubicBezTo>
                <a:lnTo>
                  <a:pt x="6222" y="2803"/>
                </a:lnTo>
                <a:lnTo>
                  <a:pt x="6222" y="2788"/>
                </a:lnTo>
                <a:cubicBezTo>
                  <a:pt x="6222" y="2692"/>
                  <a:pt x="6203" y="2619"/>
                  <a:pt x="6165" y="2570"/>
                </a:cubicBezTo>
                <a:cubicBezTo>
                  <a:pt x="6132" y="2527"/>
                  <a:pt x="6086" y="2505"/>
                  <a:pt x="6028" y="2505"/>
                </a:cubicBezTo>
                <a:close/>
                <a:moveTo>
                  <a:pt x="5625" y="2505"/>
                </a:moveTo>
                <a:cubicBezTo>
                  <a:pt x="5597" y="2505"/>
                  <a:pt x="5573" y="2512"/>
                  <a:pt x="5550" y="2526"/>
                </a:cubicBezTo>
                <a:cubicBezTo>
                  <a:pt x="5528" y="2540"/>
                  <a:pt x="5508" y="2561"/>
                  <a:pt x="5490" y="2590"/>
                </a:cubicBezTo>
                <a:lnTo>
                  <a:pt x="5490" y="2516"/>
                </a:lnTo>
                <a:lnTo>
                  <a:pt x="5390" y="2516"/>
                </a:lnTo>
                <a:lnTo>
                  <a:pt x="5390" y="3014"/>
                </a:lnTo>
                <a:lnTo>
                  <a:pt x="5498" y="3014"/>
                </a:lnTo>
                <a:lnTo>
                  <a:pt x="5498" y="2789"/>
                </a:lnTo>
                <a:cubicBezTo>
                  <a:pt x="5498" y="2732"/>
                  <a:pt x="5501" y="2693"/>
                  <a:pt x="5507" y="2672"/>
                </a:cubicBezTo>
                <a:cubicBezTo>
                  <a:pt x="5513" y="2651"/>
                  <a:pt x="5523" y="2635"/>
                  <a:pt x="5538" y="2624"/>
                </a:cubicBezTo>
                <a:cubicBezTo>
                  <a:pt x="5553" y="2612"/>
                  <a:pt x="5569" y="2606"/>
                  <a:pt x="5587" y="2606"/>
                </a:cubicBezTo>
                <a:cubicBezTo>
                  <a:pt x="5601" y="2606"/>
                  <a:pt x="5614" y="2611"/>
                  <a:pt x="5625" y="2620"/>
                </a:cubicBezTo>
                <a:cubicBezTo>
                  <a:pt x="5636" y="2629"/>
                  <a:pt x="5644" y="2642"/>
                  <a:pt x="5648" y="2658"/>
                </a:cubicBezTo>
                <a:cubicBezTo>
                  <a:pt x="5652" y="2675"/>
                  <a:pt x="5654" y="2709"/>
                  <a:pt x="5654" y="2760"/>
                </a:cubicBezTo>
                <a:lnTo>
                  <a:pt x="5654" y="3014"/>
                </a:lnTo>
                <a:lnTo>
                  <a:pt x="5762" y="3014"/>
                </a:lnTo>
                <a:lnTo>
                  <a:pt x="5762" y="2705"/>
                </a:lnTo>
                <a:cubicBezTo>
                  <a:pt x="5762" y="2656"/>
                  <a:pt x="5758" y="2619"/>
                  <a:pt x="5750" y="2593"/>
                </a:cubicBezTo>
                <a:cubicBezTo>
                  <a:pt x="5741" y="2567"/>
                  <a:pt x="5726" y="2546"/>
                  <a:pt x="5705" y="2530"/>
                </a:cubicBezTo>
                <a:cubicBezTo>
                  <a:pt x="5683" y="2513"/>
                  <a:pt x="5656" y="2505"/>
                  <a:pt x="5625" y="2505"/>
                </a:cubicBezTo>
                <a:close/>
                <a:moveTo>
                  <a:pt x="5144" y="2505"/>
                </a:moveTo>
                <a:cubicBezTo>
                  <a:pt x="5116" y="2505"/>
                  <a:pt x="5092" y="2512"/>
                  <a:pt x="5069" y="2526"/>
                </a:cubicBezTo>
                <a:cubicBezTo>
                  <a:pt x="5047" y="2540"/>
                  <a:pt x="5027" y="2561"/>
                  <a:pt x="5009" y="2590"/>
                </a:cubicBezTo>
                <a:lnTo>
                  <a:pt x="5009" y="2516"/>
                </a:lnTo>
                <a:lnTo>
                  <a:pt x="4909" y="2516"/>
                </a:lnTo>
                <a:lnTo>
                  <a:pt x="4909" y="3014"/>
                </a:lnTo>
                <a:lnTo>
                  <a:pt x="5017" y="3014"/>
                </a:lnTo>
                <a:lnTo>
                  <a:pt x="5017" y="2789"/>
                </a:lnTo>
                <a:cubicBezTo>
                  <a:pt x="5017" y="2732"/>
                  <a:pt x="5020" y="2693"/>
                  <a:pt x="5026" y="2672"/>
                </a:cubicBezTo>
                <a:cubicBezTo>
                  <a:pt x="5032" y="2651"/>
                  <a:pt x="5042" y="2635"/>
                  <a:pt x="5057" y="2624"/>
                </a:cubicBezTo>
                <a:cubicBezTo>
                  <a:pt x="5072" y="2612"/>
                  <a:pt x="5088" y="2606"/>
                  <a:pt x="5106" y="2606"/>
                </a:cubicBezTo>
                <a:cubicBezTo>
                  <a:pt x="5120" y="2606"/>
                  <a:pt x="5133" y="2611"/>
                  <a:pt x="5144" y="2620"/>
                </a:cubicBezTo>
                <a:cubicBezTo>
                  <a:pt x="5155" y="2629"/>
                  <a:pt x="5163" y="2642"/>
                  <a:pt x="5167" y="2658"/>
                </a:cubicBezTo>
                <a:cubicBezTo>
                  <a:pt x="5171" y="2675"/>
                  <a:pt x="5173" y="2709"/>
                  <a:pt x="5173" y="2760"/>
                </a:cubicBezTo>
                <a:lnTo>
                  <a:pt x="5173" y="3014"/>
                </a:lnTo>
                <a:lnTo>
                  <a:pt x="5281" y="3014"/>
                </a:lnTo>
                <a:lnTo>
                  <a:pt x="5281" y="2705"/>
                </a:lnTo>
                <a:cubicBezTo>
                  <a:pt x="5281" y="2656"/>
                  <a:pt x="5277" y="2619"/>
                  <a:pt x="5269" y="2593"/>
                </a:cubicBezTo>
                <a:cubicBezTo>
                  <a:pt x="5260" y="2567"/>
                  <a:pt x="5245" y="2546"/>
                  <a:pt x="5224" y="2530"/>
                </a:cubicBezTo>
                <a:cubicBezTo>
                  <a:pt x="5202" y="2513"/>
                  <a:pt x="5175" y="2505"/>
                  <a:pt x="5144" y="2505"/>
                </a:cubicBezTo>
                <a:close/>
                <a:moveTo>
                  <a:pt x="4613" y="2505"/>
                </a:moveTo>
                <a:cubicBezTo>
                  <a:pt x="4574" y="2505"/>
                  <a:pt x="4539" y="2515"/>
                  <a:pt x="4508" y="2535"/>
                </a:cubicBezTo>
                <a:cubicBezTo>
                  <a:pt x="4477" y="2555"/>
                  <a:pt x="4451" y="2585"/>
                  <a:pt x="4432" y="2625"/>
                </a:cubicBezTo>
                <a:cubicBezTo>
                  <a:pt x="4413" y="2665"/>
                  <a:pt x="4403" y="2709"/>
                  <a:pt x="4403" y="2758"/>
                </a:cubicBezTo>
                <a:cubicBezTo>
                  <a:pt x="4403" y="2844"/>
                  <a:pt x="4423" y="2909"/>
                  <a:pt x="4463" y="2956"/>
                </a:cubicBezTo>
                <a:cubicBezTo>
                  <a:pt x="4503" y="3002"/>
                  <a:pt x="4553" y="3025"/>
                  <a:pt x="4614" y="3025"/>
                </a:cubicBezTo>
                <a:cubicBezTo>
                  <a:pt x="4652" y="3025"/>
                  <a:pt x="4686" y="3015"/>
                  <a:pt x="4718" y="2994"/>
                </a:cubicBezTo>
                <a:cubicBezTo>
                  <a:pt x="4750" y="2973"/>
                  <a:pt x="4775" y="2942"/>
                  <a:pt x="4795" y="2901"/>
                </a:cubicBezTo>
                <a:cubicBezTo>
                  <a:pt x="4814" y="2860"/>
                  <a:pt x="4824" y="2813"/>
                  <a:pt x="4824" y="2762"/>
                </a:cubicBezTo>
                <a:cubicBezTo>
                  <a:pt x="4824" y="2693"/>
                  <a:pt x="4805" y="2633"/>
                  <a:pt x="4768" y="2582"/>
                </a:cubicBezTo>
                <a:cubicBezTo>
                  <a:pt x="4730" y="2531"/>
                  <a:pt x="4679" y="2505"/>
                  <a:pt x="4613" y="2505"/>
                </a:cubicBezTo>
                <a:close/>
                <a:moveTo>
                  <a:pt x="2879" y="2505"/>
                </a:moveTo>
                <a:cubicBezTo>
                  <a:pt x="2826" y="2505"/>
                  <a:pt x="2784" y="2526"/>
                  <a:pt x="2751" y="2568"/>
                </a:cubicBezTo>
                <a:cubicBezTo>
                  <a:pt x="2712" y="2618"/>
                  <a:pt x="2692" y="2685"/>
                  <a:pt x="2692" y="2768"/>
                </a:cubicBezTo>
                <a:cubicBezTo>
                  <a:pt x="2692" y="2852"/>
                  <a:pt x="2711" y="2918"/>
                  <a:pt x="2750" y="2965"/>
                </a:cubicBezTo>
                <a:cubicBezTo>
                  <a:pt x="2783" y="3005"/>
                  <a:pt x="2830" y="3025"/>
                  <a:pt x="2890" y="3025"/>
                </a:cubicBezTo>
                <a:cubicBezTo>
                  <a:pt x="2934" y="3025"/>
                  <a:pt x="2971" y="3013"/>
                  <a:pt x="3001" y="2989"/>
                </a:cubicBezTo>
                <a:cubicBezTo>
                  <a:pt x="3031" y="2964"/>
                  <a:pt x="3054" y="2927"/>
                  <a:pt x="3068" y="2877"/>
                </a:cubicBezTo>
                <a:lnTo>
                  <a:pt x="2961" y="2855"/>
                </a:lnTo>
                <a:cubicBezTo>
                  <a:pt x="2949" y="2903"/>
                  <a:pt x="2926" y="2927"/>
                  <a:pt x="2891" y="2927"/>
                </a:cubicBezTo>
                <a:cubicBezTo>
                  <a:pt x="2867" y="2927"/>
                  <a:pt x="2846" y="2916"/>
                  <a:pt x="2829" y="2895"/>
                </a:cubicBezTo>
                <a:cubicBezTo>
                  <a:pt x="2812" y="2873"/>
                  <a:pt x="2803" y="2842"/>
                  <a:pt x="2802" y="2803"/>
                </a:cubicBezTo>
                <a:lnTo>
                  <a:pt x="3073" y="2803"/>
                </a:lnTo>
                <a:lnTo>
                  <a:pt x="3073" y="2788"/>
                </a:lnTo>
                <a:cubicBezTo>
                  <a:pt x="3073" y="2692"/>
                  <a:pt x="3054" y="2619"/>
                  <a:pt x="3016" y="2570"/>
                </a:cubicBezTo>
                <a:cubicBezTo>
                  <a:pt x="2983" y="2527"/>
                  <a:pt x="2937" y="2505"/>
                  <a:pt x="2879" y="2505"/>
                </a:cubicBezTo>
                <a:close/>
                <a:moveTo>
                  <a:pt x="6861" y="2340"/>
                </a:moveTo>
                <a:lnTo>
                  <a:pt x="6753" y="2417"/>
                </a:lnTo>
                <a:lnTo>
                  <a:pt x="6753" y="2516"/>
                </a:lnTo>
                <a:lnTo>
                  <a:pt x="6703" y="2516"/>
                </a:lnTo>
                <a:lnTo>
                  <a:pt x="6703" y="2621"/>
                </a:lnTo>
                <a:lnTo>
                  <a:pt x="6753" y="2621"/>
                </a:lnTo>
                <a:lnTo>
                  <a:pt x="6753" y="2838"/>
                </a:lnTo>
                <a:cubicBezTo>
                  <a:pt x="6753" y="2894"/>
                  <a:pt x="6755" y="2930"/>
                  <a:pt x="6760" y="2949"/>
                </a:cubicBezTo>
                <a:cubicBezTo>
                  <a:pt x="6765" y="2973"/>
                  <a:pt x="6776" y="2992"/>
                  <a:pt x="6793" y="3005"/>
                </a:cubicBezTo>
                <a:cubicBezTo>
                  <a:pt x="6809" y="3018"/>
                  <a:pt x="6832" y="3025"/>
                  <a:pt x="6859" y="3025"/>
                </a:cubicBezTo>
                <a:cubicBezTo>
                  <a:pt x="6891" y="3025"/>
                  <a:pt x="6919" y="3018"/>
                  <a:pt x="6944" y="3005"/>
                </a:cubicBezTo>
                <a:lnTo>
                  <a:pt x="6935" y="2903"/>
                </a:lnTo>
                <a:cubicBezTo>
                  <a:pt x="6916" y="2912"/>
                  <a:pt x="6901" y="2916"/>
                  <a:pt x="6891" y="2916"/>
                </a:cubicBezTo>
                <a:cubicBezTo>
                  <a:pt x="6878" y="2916"/>
                  <a:pt x="6869" y="2910"/>
                  <a:pt x="6864" y="2897"/>
                </a:cubicBezTo>
                <a:cubicBezTo>
                  <a:pt x="6862" y="2890"/>
                  <a:pt x="6861" y="2865"/>
                  <a:pt x="6861" y="2822"/>
                </a:cubicBezTo>
                <a:lnTo>
                  <a:pt x="6861" y="2621"/>
                </a:lnTo>
                <a:lnTo>
                  <a:pt x="6935" y="2621"/>
                </a:lnTo>
                <a:lnTo>
                  <a:pt x="6935" y="2516"/>
                </a:lnTo>
                <a:lnTo>
                  <a:pt x="6861" y="2516"/>
                </a:lnTo>
                <a:lnTo>
                  <a:pt x="6861" y="2340"/>
                </a:lnTo>
                <a:close/>
                <a:moveTo>
                  <a:pt x="3427" y="2327"/>
                </a:moveTo>
                <a:lnTo>
                  <a:pt x="3427" y="2574"/>
                </a:lnTo>
                <a:cubicBezTo>
                  <a:pt x="3410" y="2551"/>
                  <a:pt x="3392" y="2534"/>
                  <a:pt x="3373" y="2522"/>
                </a:cubicBezTo>
                <a:cubicBezTo>
                  <a:pt x="3353" y="2511"/>
                  <a:pt x="3331" y="2505"/>
                  <a:pt x="3309" y="2505"/>
                </a:cubicBezTo>
                <a:cubicBezTo>
                  <a:pt x="3260" y="2505"/>
                  <a:pt x="3220" y="2527"/>
                  <a:pt x="3187" y="2570"/>
                </a:cubicBezTo>
                <a:cubicBezTo>
                  <a:pt x="3154" y="2613"/>
                  <a:pt x="3137" y="2677"/>
                  <a:pt x="3137" y="2762"/>
                </a:cubicBezTo>
                <a:cubicBezTo>
                  <a:pt x="3137" y="2847"/>
                  <a:pt x="3154" y="2911"/>
                  <a:pt x="3188" y="2957"/>
                </a:cubicBezTo>
                <a:cubicBezTo>
                  <a:pt x="3222" y="3002"/>
                  <a:pt x="3261" y="3025"/>
                  <a:pt x="3307" y="3025"/>
                </a:cubicBezTo>
                <a:cubicBezTo>
                  <a:pt x="3331" y="3025"/>
                  <a:pt x="3354" y="3018"/>
                  <a:pt x="3376" y="3004"/>
                </a:cubicBezTo>
                <a:cubicBezTo>
                  <a:pt x="3399" y="2990"/>
                  <a:pt x="3418" y="2969"/>
                  <a:pt x="3435" y="2941"/>
                </a:cubicBezTo>
                <a:lnTo>
                  <a:pt x="3435" y="3014"/>
                </a:lnTo>
                <a:lnTo>
                  <a:pt x="3535" y="3014"/>
                </a:lnTo>
                <a:lnTo>
                  <a:pt x="3535" y="2327"/>
                </a:lnTo>
                <a:lnTo>
                  <a:pt x="3427" y="2327"/>
                </a:lnTo>
                <a:close/>
                <a:moveTo>
                  <a:pt x="2067" y="2327"/>
                </a:moveTo>
                <a:lnTo>
                  <a:pt x="2067" y="3014"/>
                </a:lnTo>
                <a:lnTo>
                  <a:pt x="2173" y="3014"/>
                </a:lnTo>
                <a:lnTo>
                  <a:pt x="2173" y="2472"/>
                </a:lnTo>
                <a:lnTo>
                  <a:pt x="2285" y="3014"/>
                </a:lnTo>
                <a:lnTo>
                  <a:pt x="2394" y="3014"/>
                </a:lnTo>
                <a:lnTo>
                  <a:pt x="2506" y="2472"/>
                </a:lnTo>
                <a:lnTo>
                  <a:pt x="2506" y="3014"/>
                </a:lnTo>
                <a:lnTo>
                  <a:pt x="2612" y="3014"/>
                </a:lnTo>
                <a:lnTo>
                  <a:pt x="2612" y="2327"/>
                </a:lnTo>
                <a:lnTo>
                  <a:pt x="2441" y="2327"/>
                </a:lnTo>
                <a:lnTo>
                  <a:pt x="2340" y="2797"/>
                </a:lnTo>
                <a:lnTo>
                  <a:pt x="2237" y="2327"/>
                </a:lnTo>
                <a:lnTo>
                  <a:pt x="2067" y="2327"/>
                </a:lnTo>
                <a:close/>
                <a:moveTo>
                  <a:pt x="3643" y="2326"/>
                </a:moveTo>
                <a:lnTo>
                  <a:pt x="3643" y="2448"/>
                </a:lnTo>
                <a:lnTo>
                  <a:pt x="3751" y="2448"/>
                </a:lnTo>
                <a:lnTo>
                  <a:pt x="3751" y="2326"/>
                </a:lnTo>
                <a:lnTo>
                  <a:pt x="3643" y="2326"/>
                </a:lnTo>
                <a:close/>
                <a:moveTo>
                  <a:pt x="4108" y="2316"/>
                </a:moveTo>
                <a:cubicBezTo>
                  <a:pt x="4030" y="2316"/>
                  <a:pt x="3968" y="2345"/>
                  <a:pt x="3922" y="2402"/>
                </a:cubicBezTo>
                <a:cubicBezTo>
                  <a:pt x="3869" y="2468"/>
                  <a:pt x="3843" y="2560"/>
                  <a:pt x="3843" y="2677"/>
                </a:cubicBezTo>
                <a:cubicBezTo>
                  <a:pt x="3843" y="2787"/>
                  <a:pt x="3869" y="2875"/>
                  <a:pt x="3922" y="2940"/>
                </a:cubicBezTo>
                <a:cubicBezTo>
                  <a:pt x="3967" y="2997"/>
                  <a:pt x="4027" y="3025"/>
                  <a:pt x="4100" y="3025"/>
                </a:cubicBezTo>
                <a:cubicBezTo>
                  <a:pt x="4159" y="3025"/>
                  <a:pt x="4208" y="3007"/>
                  <a:pt x="4248" y="2972"/>
                </a:cubicBezTo>
                <a:cubicBezTo>
                  <a:pt x="4288" y="2936"/>
                  <a:pt x="4317" y="2880"/>
                  <a:pt x="4334" y="2803"/>
                </a:cubicBezTo>
                <a:lnTo>
                  <a:pt x="4224" y="2760"/>
                </a:lnTo>
                <a:cubicBezTo>
                  <a:pt x="4214" y="2811"/>
                  <a:pt x="4198" y="2848"/>
                  <a:pt x="4177" y="2871"/>
                </a:cubicBezTo>
                <a:cubicBezTo>
                  <a:pt x="4155" y="2894"/>
                  <a:pt x="4129" y="2906"/>
                  <a:pt x="4099" y="2906"/>
                </a:cubicBezTo>
                <a:cubicBezTo>
                  <a:pt x="4058" y="2906"/>
                  <a:pt x="4024" y="2888"/>
                  <a:pt x="3999" y="2851"/>
                </a:cubicBezTo>
                <a:cubicBezTo>
                  <a:pt x="3973" y="2815"/>
                  <a:pt x="3960" y="2754"/>
                  <a:pt x="3960" y="2668"/>
                </a:cubicBezTo>
                <a:cubicBezTo>
                  <a:pt x="3960" y="2585"/>
                  <a:pt x="3973" y="2525"/>
                  <a:pt x="3999" y="2489"/>
                </a:cubicBezTo>
                <a:cubicBezTo>
                  <a:pt x="4026" y="2453"/>
                  <a:pt x="4060" y="2435"/>
                  <a:pt x="4101" y="2435"/>
                </a:cubicBezTo>
                <a:cubicBezTo>
                  <a:pt x="4130" y="2435"/>
                  <a:pt x="4156" y="2445"/>
                  <a:pt x="4177" y="2465"/>
                </a:cubicBezTo>
                <a:cubicBezTo>
                  <a:pt x="4198" y="2484"/>
                  <a:pt x="4213" y="2513"/>
                  <a:pt x="4220" y="2550"/>
                </a:cubicBezTo>
                <a:lnTo>
                  <a:pt x="4333" y="2517"/>
                </a:lnTo>
                <a:cubicBezTo>
                  <a:pt x="4319" y="2457"/>
                  <a:pt x="4297" y="2411"/>
                  <a:pt x="4266" y="2381"/>
                </a:cubicBezTo>
                <a:cubicBezTo>
                  <a:pt x="4224" y="2338"/>
                  <a:pt x="4171" y="2316"/>
                  <a:pt x="4108" y="2316"/>
                </a:cubicBezTo>
                <a:close/>
                <a:moveTo>
                  <a:pt x="0" y="0"/>
                </a:moveTo>
                <a:lnTo>
                  <a:pt x="13762" y="0"/>
                </a:lnTo>
                <a:lnTo>
                  <a:pt x="13762" y="10891"/>
                </a:lnTo>
                <a:lnTo>
                  <a:pt x="0" y="1089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p>
            <a:pPr algn="ctr"/>
            <a:endParaRPr lang="en-US">
              <a:ln w="12700" cmpd="sng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olid"/>
                <a:miter lim="800000"/>
              </a:ln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4" name="Picture 13" descr="image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490" y="1112520"/>
            <a:ext cx="4203065" cy="497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669155" y="581025"/>
            <a:ext cx="2853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rgbClr val="0070C0"/>
                </a:solidFill>
              </a:rPr>
              <a:t>METHODOLOGY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88970" y="1536065"/>
            <a:ext cx="6254115" cy="4747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Requirement Analysis: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 algn="l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Collect needs from users.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Design: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 algn="l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Plan the system and database layout.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Development: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 algn="l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Frontend: Build with React.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 algn="l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Backend: Use Node.js and Express.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 algn="l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Database: Manage with MongoDB.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Integration: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 algn="l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Connect all parts and test functionality.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Final Adjustments: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 algn="l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Make improvements based on testing and feedback.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1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08500" y="1741170"/>
            <a:ext cx="793686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TOOLS AND TECHNOLOGIES</a:t>
            </a:r>
            <a:endParaRPr lang="en-US" sz="8800" b="1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algn="ctr"/>
            <a:endParaRPr lang="en-US" sz="8800" b="1">
              <a:solidFill>
                <a:srgbClr val="0062A6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pic>
        <p:nvPicPr>
          <p:cNvPr id="4" name="Picture 3" descr="image-removebg-preview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8270" y="914400"/>
            <a:ext cx="5186680" cy="549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669155" y="581025"/>
            <a:ext cx="5046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rgbClr val="0070C0"/>
                </a:solidFill>
              </a:rPr>
              <a:t>TOOLS AND TECHNOLOGIES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284855" y="1402080"/>
            <a:ext cx="6254115" cy="4747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React: Used for building the interactive and responsive user interface of MediConnect.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Node.js: Powers the backend server to handle requests and manage application logic.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Express.js: Manages RESTful API endpoints for user authentication, appointment management, and data retrieval.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MongoDB: Stores and manages user profiles, doctor information, and appointment details.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Cloudinary: Handles storage and delivery of media assets like user and doctor images.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Visual Studio Code: Provides the development environment for coding, debugging, and managing the MediConnect project.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1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08500" y="2706370"/>
            <a:ext cx="79368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TIMELINE</a:t>
            </a:r>
            <a:endParaRPr lang="en-US" sz="8800" b="1">
              <a:solidFill>
                <a:srgbClr val="0062A6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pic>
        <p:nvPicPr>
          <p:cNvPr id="4" name="Picture 3" descr="image-removebg-preview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8270" y="914400"/>
            <a:ext cx="5186680" cy="549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-58420"/>
            <a:ext cx="12192000" cy="6858000"/>
          </a:xfrm>
          <a:prstGeom prst="rect">
            <a:avLst/>
          </a:prstGeom>
        </p:spPr>
      </p:pic>
      <p:sp>
        <p:nvSpPr>
          <p:cNvPr id="2" name="Chord 1"/>
          <p:cNvSpPr/>
          <p:nvPr/>
        </p:nvSpPr>
        <p:spPr>
          <a:xfrm rot="1380000">
            <a:off x="8793480" y="1172210"/>
            <a:ext cx="4928870" cy="4700270"/>
          </a:xfrm>
          <a:prstGeom prst="chord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550660" y="2981960"/>
            <a:ext cx="2118995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/>
              <a:t>WEEK 1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7593965" y="3888105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2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>
            <a:off x="7385685" y="2388235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9</a:t>
            </a:r>
            <a:endParaRPr lang="en-US"/>
          </a:p>
        </p:txBody>
      </p:sp>
      <p:sp>
        <p:nvSpPr>
          <p:cNvPr id="6" name="Text Box 5"/>
          <p:cNvSpPr txBox="1"/>
          <p:nvPr>
            <p:custDataLst>
              <p:tags r:id="rId4"/>
            </p:custDataLst>
          </p:nvPr>
        </p:nvSpPr>
        <p:spPr>
          <a:xfrm>
            <a:off x="7828915" y="4583430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3</a:t>
            </a:r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5"/>
            </p:custDataLst>
          </p:nvPr>
        </p:nvSpPr>
        <p:spPr>
          <a:xfrm>
            <a:off x="7828915" y="1794510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8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075940" y="1865630"/>
            <a:ext cx="3342640" cy="2600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rgbClr val="0070C0"/>
                </a:solidFill>
              </a:rPr>
              <a:t>Week 1: Planning and Research</a:t>
            </a:r>
            <a:endParaRPr lang="en-US">
              <a:solidFill>
                <a:srgbClr val="0070C0"/>
              </a:solidFill>
            </a:endParaRP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Define objectives and requirements</a:t>
            </a:r>
            <a:endParaRPr lang="en-US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Conduct research on similar platforms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12" name="Picture 11" descr="—Pngtree—medical medical instruments hospital health_395113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04605" y="1498600"/>
            <a:ext cx="3659505" cy="3659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-58420"/>
            <a:ext cx="12192000" cy="6858000"/>
          </a:xfrm>
          <a:prstGeom prst="rect">
            <a:avLst/>
          </a:prstGeom>
        </p:spPr>
      </p:pic>
      <p:sp>
        <p:nvSpPr>
          <p:cNvPr id="2" name="Chord 1"/>
          <p:cNvSpPr/>
          <p:nvPr/>
        </p:nvSpPr>
        <p:spPr>
          <a:xfrm rot="1380000">
            <a:off x="8793480" y="1172210"/>
            <a:ext cx="4928870" cy="4700270"/>
          </a:xfrm>
          <a:prstGeom prst="chord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550660" y="2981960"/>
            <a:ext cx="2118995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/>
              <a:t>WEEK 2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7593965" y="3888105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3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>
            <a:off x="7385685" y="2388235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1</a:t>
            </a:r>
            <a:endParaRPr lang="en-US"/>
          </a:p>
        </p:txBody>
      </p:sp>
      <p:sp>
        <p:nvSpPr>
          <p:cNvPr id="6" name="Text Box 5"/>
          <p:cNvSpPr txBox="1"/>
          <p:nvPr>
            <p:custDataLst>
              <p:tags r:id="rId4"/>
            </p:custDataLst>
          </p:nvPr>
        </p:nvSpPr>
        <p:spPr>
          <a:xfrm>
            <a:off x="7828915" y="4583430"/>
            <a:ext cx="1496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4 &amp; 5</a:t>
            </a:r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5"/>
            </p:custDataLst>
          </p:nvPr>
        </p:nvSpPr>
        <p:spPr>
          <a:xfrm>
            <a:off x="7828915" y="1794510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9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022600" y="216281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70C0"/>
                </a:solidFill>
              </a:rPr>
              <a:t>Week 2: System Design</a:t>
            </a:r>
            <a:endParaRPr lang="en-US">
              <a:solidFill>
                <a:srgbClr val="0070C0"/>
              </a:solidFill>
            </a:endParaRPr>
          </a:p>
          <a:p>
            <a:endParaRPr lang="en-US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Develop system architecture</a:t>
            </a:r>
            <a:endParaRPr lang="en-US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Create flowcharts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11" name="Picture 10" descr="—Pngtree—medical medical instruments hospital health_39511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4605" y="1498600"/>
            <a:ext cx="3659505" cy="3659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-58420"/>
            <a:ext cx="12192000" cy="6858000"/>
          </a:xfrm>
          <a:prstGeom prst="rect">
            <a:avLst/>
          </a:prstGeom>
        </p:spPr>
      </p:pic>
      <p:sp>
        <p:nvSpPr>
          <p:cNvPr id="2" name="Chord 1"/>
          <p:cNvSpPr/>
          <p:nvPr/>
        </p:nvSpPr>
        <p:spPr>
          <a:xfrm rot="1380000">
            <a:off x="8793480" y="1172210"/>
            <a:ext cx="4928870" cy="4700270"/>
          </a:xfrm>
          <a:prstGeom prst="chord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550660" y="2981960"/>
            <a:ext cx="2118995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/>
              <a:t>WEEK 3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7230110" y="3850005"/>
            <a:ext cx="143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4 &amp; 5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>
            <a:off x="7385685" y="2388235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2</a:t>
            </a:r>
            <a:endParaRPr lang="en-US"/>
          </a:p>
        </p:txBody>
      </p:sp>
      <p:sp>
        <p:nvSpPr>
          <p:cNvPr id="6" name="Text Box 5"/>
          <p:cNvSpPr txBox="1"/>
          <p:nvPr>
            <p:custDataLst>
              <p:tags r:id="rId4"/>
            </p:custDataLst>
          </p:nvPr>
        </p:nvSpPr>
        <p:spPr>
          <a:xfrm>
            <a:off x="7446645" y="4507230"/>
            <a:ext cx="1457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6 &amp; 7</a:t>
            </a:r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5"/>
            </p:custDataLst>
          </p:nvPr>
        </p:nvSpPr>
        <p:spPr>
          <a:xfrm>
            <a:off x="7828915" y="1794510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1</a:t>
            </a:r>
            <a:endParaRPr lang="en-US"/>
          </a:p>
        </p:txBody>
      </p:sp>
      <p:sp>
        <p:nvSpPr>
          <p:cNvPr id="9" name="Text Box 8"/>
          <p:cNvSpPr txBox="1"/>
          <p:nvPr>
            <p:custDataLst>
              <p:tags r:id="rId6"/>
            </p:custDataLst>
          </p:nvPr>
        </p:nvSpPr>
        <p:spPr>
          <a:xfrm>
            <a:off x="3022600" y="216281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70C0"/>
                </a:solidFill>
              </a:rPr>
              <a:t>Week 3: Setup Development Environment</a:t>
            </a:r>
            <a:endParaRPr lang="en-US">
              <a:solidFill>
                <a:srgbClr val="0070C0"/>
              </a:solidFill>
            </a:endParaRPr>
          </a:p>
          <a:p>
            <a:endParaRPr lang="en-US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Configure MERN stack</a:t>
            </a:r>
            <a:endParaRPr lang="en-US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Initialize project repository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11" name="Picture 10" descr="—Pngtree—medical medical instruments hospital health_395113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904605" y="1498600"/>
            <a:ext cx="3659505" cy="3659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-58420"/>
            <a:ext cx="12192000" cy="6858000"/>
          </a:xfrm>
          <a:prstGeom prst="rect">
            <a:avLst/>
          </a:prstGeom>
        </p:spPr>
      </p:pic>
      <p:sp>
        <p:nvSpPr>
          <p:cNvPr id="2" name="Chord 1"/>
          <p:cNvSpPr/>
          <p:nvPr/>
        </p:nvSpPr>
        <p:spPr>
          <a:xfrm rot="1380000">
            <a:off x="8793480" y="1172210"/>
            <a:ext cx="4928870" cy="4700270"/>
          </a:xfrm>
          <a:prstGeom prst="chord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937250" y="2915285"/>
            <a:ext cx="3047365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/>
              <a:t>WEEK 4 &amp; 5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7268210" y="3888105"/>
            <a:ext cx="1574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6 &amp; 7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>
            <a:off x="7385685" y="2388235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3 </a:t>
            </a:r>
            <a:endParaRPr lang="en-US"/>
          </a:p>
        </p:txBody>
      </p:sp>
      <p:sp>
        <p:nvSpPr>
          <p:cNvPr id="6" name="Text Box 5"/>
          <p:cNvSpPr txBox="1"/>
          <p:nvPr>
            <p:custDataLst>
              <p:tags r:id="rId4"/>
            </p:custDataLst>
          </p:nvPr>
        </p:nvSpPr>
        <p:spPr>
          <a:xfrm>
            <a:off x="7828915" y="4583430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8</a:t>
            </a:r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5"/>
            </p:custDataLst>
          </p:nvPr>
        </p:nvSpPr>
        <p:spPr>
          <a:xfrm>
            <a:off x="7828915" y="1794510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2</a:t>
            </a:r>
            <a:endParaRPr lang="en-US"/>
          </a:p>
        </p:txBody>
      </p:sp>
      <p:sp>
        <p:nvSpPr>
          <p:cNvPr id="9" name="Text Box 8"/>
          <p:cNvSpPr txBox="1"/>
          <p:nvPr>
            <p:custDataLst>
              <p:tags r:id="rId6"/>
            </p:custDataLst>
          </p:nvPr>
        </p:nvSpPr>
        <p:spPr>
          <a:xfrm>
            <a:off x="3022600" y="216281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70C0"/>
                </a:solidFill>
              </a:rPr>
              <a:t>Weeks 4-5: Backend Development</a:t>
            </a:r>
            <a:endParaRPr lang="en-US">
              <a:solidFill>
                <a:srgbClr val="0070C0"/>
              </a:solidFill>
            </a:endParaRPr>
          </a:p>
          <a:p>
            <a:endParaRPr lang="en-US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Develop APIs for core features</a:t>
            </a:r>
            <a:endParaRPr lang="en-US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Implement and test </a:t>
            </a:r>
            <a:endParaRPr lang="en-US">
              <a:solidFill>
                <a:srgbClr val="0070C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70C0"/>
                </a:solidFill>
              </a:rPr>
              <a:t>     secure authentication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11" name="Picture 10" descr="—Pngtree—medical medical instruments hospital health_395113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904605" y="1498600"/>
            <a:ext cx="3659505" cy="3659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-58420"/>
            <a:ext cx="12192000" cy="6858000"/>
          </a:xfrm>
          <a:prstGeom prst="rect">
            <a:avLst/>
          </a:prstGeom>
        </p:spPr>
      </p:pic>
      <p:sp>
        <p:nvSpPr>
          <p:cNvPr id="2" name="Chord 1"/>
          <p:cNvSpPr/>
          <p:nvPr/>
        </p:nvSpPr>
        <p:spPr>
          <a:xfrm rot="1380000">
            <a:off x="8793480" y="1172210"/>
            <a:ext cx="4928870" cy="4700270"/>
          </a:xfrm>
          <a:prstGeom prst="chord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746115" y="2981960"/>
            <a:ext cx="2923540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/>
              <a:t>WEEK 6 &amp; 7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7593965" y="3888105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8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>
            <a:off x="7164705" y="2388235"/>
            <a:ext cx="129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4 &amp; 5</a:t>
            </a:r>
            <a:endParaRPr lang="en-US"/>
          </a:p>
        </p:txBody>
      </p:sp>
      <p:sp>
        <p:nvSpPr>
          <p:cNvPr id="6" name="Text Box 5"/>
          <p:cNvSpPr txBox="1"/>
          <p:nvPr>
            <p:custDataLst>
              <p:tags r:id="rId4"/>
            </p:custDataLst>
          </p:nvPr>
        </p:nvSpPr>
        <p:spPr>
          <a:xfrm>
            <a:off x="7828915" y="4583430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9</a:t>
            </a:r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5"/>
            </p:custDataLst>
          </p:nvPr>
        </p:nvSpPr>
        <p:spPr>
          <a:xfrm>
            <a:off x="7828915" y="1794510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3</a:t>
            </a:r>
            <a:endParaRPr lang="en-US"/>
          </a:p>
        </p:txBody>
      </p:sp>
      <p:sp>
        <p:nvSpPr>
          <p:cNvPr id="9" name="Text Box 8"/>
          <p:cNvSpPr txBox="1"/>
          <p:nvPr>
            <p:custDataLst>
              <p:tags r:id="rId6"/>
            </p:custDataLst>
          </p:nvPr>
        </p:nvSpPr>
        <p:spPr>
          <a:xfrm>
            <a:off x="3022600" y="216281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70C0"/>
                </a:solidFill>
              </a:rPr>
              <a:t>Weeks 6-7: Frontend Development</a:t>
            </a:r>
            <a:endParaRPr lang="en-US">
              <a:solidFill>
                <a:srgbClr val="0070C0"/>
              </a:solidFill>
            </a:endParaRPr>
          </a:p>
          <a:p>
            <a:endParaRPr lang="en-US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Build and refine key interfaces</a:t>
            </a:r>
            <a:endParaRPr lang="en-US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Integrate with backend </a:t>
            </a:r>
            <a:endParaRPr lang="en-US">
              <a:solidFill>
                <a:srgbClr val="0070C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070C0"/>
                </a:solidFill>
              </a:rPr>
              <a:t>      APIs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11" name="Picture 10" descr="—Pngtree—medical medical instruments hospital health_395113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904605" y="1498600"/>
            <a:ext cx="3659505" cy="3659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-58420"/>
            <a:ext cx="12192000" cy="6858000"/>
          </a:xfrm>
          <a:prstGeom prst="rect">
            <a:avLst/>
          </a:prstGeom>
        </p:spPr>
      </p:pic>
      <p:sp>
        <p:nvSpPr>
          <p:cNvPr id="2" name="Chord 1"/>
          <p:cNvSpPr/>
          <p:nvPr/>
        </p:nvSpPr>
        <p:spPr>
          <a:xfrm rot="1380000">
            <a:off x="8793480" y="1172210"/>
            <a:ext cx="4928870" cy="4700270"/>
          </a:xfrm>
          <a:prstGeom prst="chord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550660" y="2981960"/>
            <a:ext cx="2118995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/>
              <a:t>WEEK 8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7593965" y="3888105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9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>
            <a:off x="7151370" y="2465070"/>
            <a:ext cx="151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6 &amp; 7</a:t>
            </a:r>
            <a:endParaRPr lang="en-US"/>
          </a:p>
        </p:txBody>
      </p:sp>
      <p:sp>
        <p:nvSpPr>
          <p:cNvPr id="6" name="Text Box 5"/>
          <p:cNvSpPr txBox="1"/>
          <p:nvPr>
            <p:custDataLst>
              <p:tags r:id="rId4"/>
            </p:custDataLst>
          </p:nvPr>
        </p:nvSpPr>
        <p:spPr>
          <a:xfrm>
            <a:off x="7828915" y="4583430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1</a:t>
            </a:r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5"/>
            </p:custDataLst>
          </p:nvPr>
        </p:nvSpPr>
        <p:spPr>
          <a:xfrm>
            <a:off x="7593965" y="1794510"/>
            <a:ext cx="133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4 &amp; 5</a:t>
            </a:r>
            <a:endParaRPr lang="en-US"/>
          </a:p>
        </p:txBody>
      </p:sp>
      <p:sp>
        <p:nvSpPr>
          <p:cNvPr id="9" name="Text Box 8"/>
          <p:cNvSpPr txBox="1"/>
          <p:nvPr>
            <p:custDataLst>
              <p:tags r:id="rId6"/>
            </p:custDataLst>
          </p:nvPr>
        </p:nvSpPr>
        <p:spPr>
          <a:xfrm>
            <a:off x="3022600" y="216281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70C0"/>
                </a:solidFill>
              </a:rPr>
              <a:t>Week 8: Integration</a:t>
            </a:r>
            <a:endParaRPr lang="en-US">
              <a:solidFill>
                <a:srgbClr val="0070C0"/>
              </a:solidFill>
            </a:endParaRPr>
          </a:p>
          <a:p>
            <a:endParaRPr lang="en-US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Integrate frontend and backend components</a:t>
            </a:r>
            <a:endParaRPr lang="en-US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Perform system testing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11" name="Picture 10" descr="—Pngtree—medical medical instruments hospital health_395113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904605" y="1498600"/>
            <a:ext cx="3659505" cy="3659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1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08500" y="2706370"/>
            <a:ext cx="79368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solidFill>
                  <a:srgbClr val="0062A6"/>
                </a:solidFill>
                <a:latin typeface="Arial Narrow" panose="020B0606020202030204" charset="0"/>
                <a:cs typeface="Arial Narrow" panose="020B0606020202030204" charset="0"/>
              </a:rPr>
              <a:t>INTRODUCTION</a:t>
            </a:r>
            <a:endParaRPr lang="en-US" sz="8800" b="1">
              <a:solidFill>
                <a:srgbClr val="0062A6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pic>
        <p:nvPicPr>
          <p:cNvPr id="4" name="Picture 3" descr="image-removebg-preview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8270" y="914400"/>
            <a:ext cx="5186680" cy="549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-58420"/>
            <a:ext cx="12192000" cy="6858000"/>
          </a:xfrm>
          <a:prstGeom prst="rect">
            <a:avLst/>
          </a:prstGeom>
        </p:spPr>
      </p:pic>
      <p:sp>
        <p:nvSpPr>
          <p:cNvPr id="2" name="Chord 1"/>
          <p:cNvSpPr/>
          <p:nvPr/>
        </p:nvSpPr>
        <p:spPr>
          <a:xfrm rot="1380000">
            <a:off x="8793480" y="1172210"/>
            <a:ext cx="4928870" cy="4700270"/>
          </a:xfrm>
          <a:prstGeom prst="chord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550660" y="2981960"/>
            <a:ext cx="2118995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/>
              <a:t>WEEK 9</a:t>
            </a:r>
            <a:endParaRPr lang="en-US" sz="4000"/>
          </a:p>
        </p:txBody>
      </p:sp>
      <p:sp>
        <p:nvSpPr>
          <p:cNvPr id="4" name="Text Box 3"/>
          <p:cNvSpPr txBox="1"/>
          <p:nvPr/>
        </p:nvSpPr>
        <p:spPr>
          <a:xfrm>
            <a:off x="7593965" y="3888105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1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3"/>
            </p:custDataLst>
          </p:nvPr>
        </p:nvSpPr>
        <p:spPr>
          <a:xfrm>
            <a:off x="7385685" y="2388235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8</a:t>
            </a:r>
            <a:endParaRPr lang="en-US"/>
          </a:p>
        </p:txBody>
      </p:sp>
      <p:sp>
        <p:nvSpPr>
          <p:cNvPr id="6" name="Text Box 5"/>
          <p:cNvSpPr txBox="1"/>
          <p:nvPr>
            <p:custDataLst>
              <p:tags r:id="rId4"/>
            </p:custDataLst>
          </p:nvPr>
        </p:nvSpPr>
        <p:spPr>
          <a:xfrm>
            <a:off x="7828915" y="4583430"/>
            <a:ext cx="1075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2</a:t>
            </a:r>
            <a:endParaRPr lang="en-US"/>
          </a:p>
        </p:txBody>
      </p:sp>
      <p:sp>
        <p:nvSpPr>
          <p:cNvPr id="8" name="Text Box 7"/>
          <p:cNvSpPr txBox="1"/>
          <p:nvPr>
            <p:custDataLst>
              <p:tags r:id="rId5"/>
            </p:custDataLst>
          </p:nvPr>
        </p:nvSpPr>
        <p:spPr>
          <a:xfrm>
            <a:off x="7593965" y="1794510"/>
            <a:ext cx="1391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WEEK 6 &amp; 7</a:t>
            </a:r>
            <a:endParaRPr lang="en-US"/>
          </a:p>
        </p:txBody>
      </p:sp>
      <p:sp>
        <p:nvSpPr>
          <p:cNvPr id="9" name="Text Box 8"/>
          <p:cNvSpPr txBox="1"/>
          <p:nvPr>
            <p:custDataLst>
              <p:tags r:id="rId6"/>
            </p:custDataLst>
          </p:nvPr>
        </p:nvSpPr>
        <p:spPr>
          <a:xfrm>
            <a:off x="3022600" y="216281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70C0"/>
                </a:solidFill>
              </a:rPr>
              <a:t>Week 9: Final Adjustments</a:t>
            </a:r>
            <a:endParaRPr lang="en-US">
              <a:solidFill>
                <a:srgbClr val="0070C0"/>
              </a:solidFill>
            </a:endParaRPr>
          </a:p>
          <a:p>
            <a:endParaRPr lang="en-US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Review and refine project</a:t>
            </a:r>
            <a:endParaRPr lang="en-US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</a:rPr>
              <a:t>Prepare for submission</a:t>
            </a:r>
            <a:endParaRPr lang="en-US">
              <a:solidFill>
                <a:srgbClr val="0070C0"/>
              </a:solidFill>
            </a:endParaRPr>
          </a:p>
        </p:txBody>
      </p:sp>
      <p:pic>
        <p:nvPicPr>
          <p:cNvPr id="11" name="Picture 10" descr="—Pngtree—medical medical instruments hospital health_395113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904605" y="1498600"/>
            <a:ext cx="3659505" cy="3659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1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08500" y="2706370"/>
            <a:ext cx="79368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RESOURCES</a:t>
            </a:r>
            <a:endParaRPr lang="en-US" sz="8800" b="1">
              <a:solidFill>
                <a:srgbClr val="0062A6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pic>
        <p:nvPicPr>
          <p:cNvPr id="4" name="Picture 3" descr="image-removebg-preview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8270" y="914400"/>
            <a:ext cx="5186680" cy="549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669155" y="581025"/>
            <a:ext cx="2853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rgbClr val="0070C0"/>
                </a:solidFill>
              </a:rPr>
              <a:t>RESOURCES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88970" y="1334135"/>
            <a:ext cx="9002395" cy="4747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Human Resources: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 algn="l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 Solo Developer: Responsible for design, development, testing, and deployment.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Technical Resources: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 algn="l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Development Tools:Visual Studio Code (IDE), Git (version control), Postman (API testing).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 algn="l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Hardware: Development machine, backup storage.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Technological Resources: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 algn="l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Frameworks/Libraries: React (frontend), Node.js &amp; Express (backend), MongoDB (database).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 algn="l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Cloudinary: Media asset management.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Training and Support: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 algn="l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Self-Learning: Online tutorials, courses, and documentation for relevant technologies.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Documentation: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 algn="l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Technical Documentation: Guides for React, Node.js, Express, MongoDB, and Cloudinary.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25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25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25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1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82795" y="1517650"/>
            <a:ext cx="793686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EXPECTED OUTCOMES</a:t>
            </a:r>
            <a:endParaRPr lang="en-US" sz="8800" b="1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algn="ctr"/>
            <a:endParaRPr lang="en-US" sz="8800" b="1">
              <a:solidFill>
                <a:srgbClr val="0062A6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pic>
        <p:nvPicPr>
          <p:cNvPr id="4" name="Picture 3" descr="image-removebg-preview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8270" y="914400"/>
            <a:ext cx="5186680" cy="549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669155" y="581025"/>
            <a:ext cx="3681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rgbClr val="0070C0"/>
                </a:solidFill>
              </a:rPr>
              <a:t>EXPECTED OUTCOMES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88970" y="1334135"/>
            <a:ext cx="7496175" cy="4747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buFont typeface="Arial" panose="020B0604020202020204" pitchFamily="34" charset="0"/>
              <a:buNone/>
            </a:pPr>
            <a:endParaRPr lang="en-US"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Fully Functional Platform: Offers symptom checking, appointment scheduling, and admin management.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Improved Accessibility: Allows online symptom assessment and appointment booking from home.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Efficient Management: Centralized system for managing doctors and appointments.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Secure and Scalable: Uses modern tech for secure, scalable system architecture.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Enhanced User Experience: Provides a user-friendly, intuitive interface with real-time updates.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1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08500" y="2706370"/>
            <a:ext cx="79368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REFERENCES</a:t>
            </a:r>
            <a:endParaRPr lang="en-US" sz="8800" b="1">
              <a:solidFill>
                <a:srgbClr val="0062A6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pic>
        <p:nvPicPr>
          <p:cNvPr id="4" name="Picture 3" descr="image-removebg-preview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8270" y="914400"/>
            <a:ext cx="5186680" cy="549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669155" y="581025"/>
            <a:ext cx="3681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rgbClr val="0070C0"/>
                </a:solidFill>
              </a:rPr>
              <a:t>REFERENCES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88970" y="1334135"/>
            <a:ext cx="7496175" cy="4747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1. React Documentation: Guides on building dynamic UIs with React. (https://reactjs.org/docs/getting-started.html)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2. Node.js Documentation: Details on server-side development with Node.js. (https://nodejs.org/en/docs/)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3. Express.js Documentation: Information on creating RESTful APIs with Express. (https://expressjs.com/)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4. MongoDB Documentation: Covers NoSQL database features and operations. (https://docs.mongodb.com/)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5. Cloudinary Documentation: Manages media assets with Cloudinary. (https://cloudinary.com/documentation)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>
            <p:custDataLst>
              <p:tags r:id="rId3"/>
            </p:custDataLst>
          </p:nvPr>
        </p:nvSpPr>
        <p:spPr>
          <a:xfrm>
            <a:off x="4508500" y="2706370"/>
            <a:ext cx="79368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THANK YOU !</a:t>
            </a:r>
            <a:endParaRPr lang="en-US" sz="8800" b="1">
              <a:solidFill>
                <a:srgbClr val="0062A6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669155" y="581025"/>
            <a:ext cx="2853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rgbClr val="0070C0"/>
                </a:solidFill>
              </a:rPr>
              <a:t>INTRODUCTION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279775" y="1216660"/>
            <a:ext cx="8649335" cy="4398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MediConnect - Online Medical Assistant is a healthcare platform offering instant medical advice and resources, powered by a robust MERN stack backend.</a:t>
            </a:r>
            <a:endParaRPr lang="en-US" sz="2000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000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Instant Medical Advice: Quick access to health resources.</a:t>
            </a:r>
            <a:endParaRPr lang="en-US" sz="2000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Symptom Checker: Preliminary advice based on symptoms.</a:t>
            </a:r>
            <a:endParaRPr lang="en-US" sz="2000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Specialist Recommendations: Finds relevant specialists.</a:t>
            </a:r>
            <a:endParaRPr lang="en-US" sz="2000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Easy Appointment Booking: Simple scheduling with doctors.</a:t>
            </a:r>
            <a:endParaRPr lang="en-US" sz="2000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Status Updates: Tracks appointment progress.</a:t>
            </a:r>
            <a:endParaRPr lang="en-US" sz="2000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Admin Dashboard: Manages doctors and users.</a:t>
            </a:r>
            <a:endParaRPr lang="en-US" sz="2000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Secure Communication: Manages user messages securely.</a:t>
            </a:r>
            <a:endParaRPr lang="en-US" sz="2000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Accessible Healthcare: Quality care anytime, anywhere.</a:t>
            </a:r>
            <a:endParaRPr lang="en-US" sz="2000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1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08500" y="2706370"/>
            <a:ext cx="793686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OBJECTIVES</a:t>
            </a:r>
            <a:endParaRPr lang="en-US" sz="8800">
              <a:latin typeface="Arial Narrow" panose="020B0606020202030204" charset="0"/>
              <a:cs typeface="Arial Narrow" panose="020B0606020202030204" charset="0"/>
            </a:endParaRPr>
          </a:p>
          <a:p>
            <a:pPr algn="ctr"/>
            <a:endParaRPr lang="en-US" sz="8800" b="1">
              <a:solidFill>
                <a:srgbClr val="0062A6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pic>
        <p:nvPicPr>
          <p:cNvPr id="4" name="Picture 3" descr="image-removebg-preview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8270" y="914400"/>
            <a:ext cx="5186680" cy="549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669155" y="581025"/>
            <a:ext cx="2853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rgbClr val="0070C0"/>
                </a:solidFill>
              </a:rPr>
              <a:t>OBJECTIVES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279775" y="1746885"/>
            <a:ext cx="9301480" cy="3241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Improve User Experience: Easy symptom checking and appointment booking.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Boost Accessibility: Quick online symptom assessment and scheduling with real-time updates.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Streamline Admin Tasks: Manage doctors, users, and messages efficiently.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Use Modern Tech: Built with MERN stack (MongoDB, Express.js, React, Node.js).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Ensure Security: Secure authentication and data encryption.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924800" y="1767840"/>
            <a:ext cx="358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1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08500" y="2706370"/>
            <a:ext cx="79368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SCOPE</a:t>
            </a:r>
            <a:endParaRPr lang="en-US" sz="8800" b="1">
              <a:solidFill>
                <a:srgbClr val="0062A6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pic>
        <p:nvPicPr>
          <p:cNvPr id="4" name="Picture 3" descr="image-removebg-preview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8270" y="914400"/>
            <a:ext cx="5186680" cy="549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16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3246120" y="1788795"/>
            <a:ext cx="4350385" cy="36715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669155" y="581025"/>
            <a:ext cx="2853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rgbClr val="0070C0"/>
                </a:solidFill>
              </a:rPr>
              <a:t>SCOPE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88335" y="1746885"/>
            <a:ext cx="4431665" cy="3617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User Page: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Home Page: Overview of features and benefits.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User Registration, Login, and Logout: Secure user access and data privacy.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Symptom Checker: Preliminary medical advice and specialist suggestions.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Appointment Booking and Status Tracking: Schedule and track appointments.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Messaging System: Direct communication with administrators.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02245" y="1746885"/>
            <a:ext cx="38823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Admin Page: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View All Appointments and Status: Manage and update appointments.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Add New Doctors and Admins: Expand platform capabilities.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View and Manage Registered Doctors: Access detailed doctor profiles.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Access User Messages: Respond to user inquiries and feedback.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Admin Logout: Secure session termination.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>
            <p:custDataLst>
              <p:tags r:id="rId1"/>
            </p:custDataLst>
          </p:nvPr>
        </p:nvSpPr>
        <p:spPr>
          <a:xfrm>
            <a:off x="7620000" y="1788795"/>
            <a:ext cx="4350385" cy="36715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c516ff9163fefeaa5974fc7c8855cd0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16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7681595" y="1767840"/>
            <a:ext cx="4032250" cy="3607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669155" y="581025"/>
            <a:ext cx="28536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rgbClr val="0070C0"/>
                </a:solidFill>
              </a:rPr>
              <a:t>SCOPE</a:t>
            </a:r>
            <a:endParaRPr lang="en-US" sz="2800" b="1">
              <a:solidFill>
                <a:srgbClr val="0070C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02245" y="1746885"/>
            <a:ext cx="38823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Admin Page: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View All Appointments and Status: Manage and update appointments.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Add New Doctors and Admins: Expand platform capabilities.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View and Manage Registered Doctors: Access detailed doctor profiles.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Access User Messages: Respond to user inquiries and feedback.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Admin Logout: Secure session termination.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88335" y="1746885"/>
            <a:ext cx="4431665" cy="3617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User Page: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Home Page: Overview of features and benefits.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User Registration, Login, and Logout: Secure user access and data privacy.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Symptom Checker: Preliminary medical advice and specialist suggestions.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Appointment Booking and Status Tracking: Schedule and track appointments.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</a:rPr>
              <a:t>Messaging System: Direct communication with administrators.</a:t>
            </a: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0070C0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1F1E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08500" y="2706370"/>
            <a:ext cx="79368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800" b="1">
                <a:solidFill>
                  <a:srgbClr val="0070C0"/>
                </a:solidFill>
                <a:latin typeface="Arial Narrow" panose="020B0606020202030204" charset="0"/>
                <a:cs typeface="Arial Narrow" panose="020B0606020202030204" charset="0"/>
                <a:sym typeface="+mn-ea"/>
              </a:rPr>
              <a:t>METHODOLOGY</a:t>
            </a:r>
            <a:endParaRPr lang="en-US" sz="8800" b="1">
              <a:solidFill>
                <a:srgbClr val="0062A6"/>
              </a:solidFill>
              <a:latin typeface="Arial Narrow" panose="020B0606020202030204" charset="0"/>
              <a:cs typeface="Arial Narrow" panose="020B0606020202030204" charset="0"/>
            </a:endParaRPr>
          </a:p>
        </p:txBody>
      </p:sp>
      <p:pic>
        <p:nvPicPr>
          <p:cNvPr id="4" name="Picture 3" descr="image-removebg-preview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8270" y="914400"/>
            <a:ext cx="5186680" cy="549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5731</Words>
  <Application>WPS Presentation</Application>
  <PresentationFormat>Widescreen</PresentationFormat>
  <Paragraphs>271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SimSun</vt:lpstr>
      <vt:lpstr>Wingdings</vt:lpstr>
      <vt:lpstr>Arial Narrow</vt:lpstr>
      <vt:lpstr>Wingdings</vt:lpstr>
      <vt:lpstr>Calibri</vt:lpstr>
      <vt:lpstr>Microsoft YaHei</vt:lpstr>
      <vt:lpstr>Arial Unicode MS</vt:lpstr>
      <vt:lpstr>Calibri Light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venug</dc:creator>
  <cp:lastModifiedBy>Saisatya Kundaram</cp:lastModifiedBy>
  <cp:revision>9</cp:revision>
  <dcterms:created xsi:type="dcterms:W3CDTF">2024-07-29T08:17:00Z</dcterms:created>
  <dcterms:modified xsi:type="dcterms:W3CDTF">2024-07-29T17:43:53Z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235FCDC529B14F1FB4D49F34FCD6E90E_11</vt:lpwstr>
  </property>
  <property fmtid="{D5CDD505-2E9C-101B-9397-08002B2CF9AE}" pid="3" name="KSOProductBuildVer">
    <vt:lpwstr>1033-12.2.0.17119</vt:lpwstr>
  </property>
</Properties>
</file>