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-3395980" y="457835"/>
            <a:ext cx="6066155" cy="594169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1"/>
            </p:custDataLst>
          </p:nvPr>
        </p:nvSpPr>
        <p:spPr>
          <a:xfrm>
            <a:off x="1974850" y="110236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2"/>
            </p:custDataLst>
          </p:nvPr>
        </p:nvSpPr>
        <p:spPr>
          <a:xfrm>
            <a:off x="2494915" y="18859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7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2840990" y="2811780"/>
            <a:ext cx="2273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WEEK 1</a:t>
            </a:r>
            <a:endParaRPr lang="en-US" sz="3600"/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840990" y="38036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2494915" y="472694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2148840" y="544258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4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06390" y="1217295"/>
            <a:ext cx="4237355" cy="350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.Week 6 (August 19-25):</a:t>
            </a:r>
            <a:endParaRPr lang="en-US"/>
          </a:p>
          <a:p>
            <a:r>
              <a:rPr lang="en-US"/>
              <a:t>Frontend Development (Initial)</a:t>
            </a:r>
            <a:endParaRPr lang="en-US"/>
          </a:p>
          <a:p>
            <a:r>
              <a:rPr lang="en-US"/>
              <a:t>Start implementing frontend interfaces using React. Develop key features such</a:t>
            </a:r>
            <a:endParaRPr lang="en-US"/>
          </a:p>
          <a:p>
            <a:r>
              <a:rPr lang="en-US"/>
              <a:t>as symptom checker and appointment booking. Begin integrating with backend APIs.</a:t>
            </a:r>
            <a:endParaRPr lang="en-US"/>
          </a:p>
          <a:p>
            <a:r>
              <a:rPr lang="en-US"/>
              <a:t>7.Week 7 (August 26 - September 1):</a:t>
            </a:r>
            <a:endParaRPr lang="en-US"/>
          </a:p>
          <a:p>
            <a:r>
              <a:rPr lang="en-US"/>
              <a:t>Frontend Development (continued)</a:t>
            </a:r>
            <a:endParaRPr lang="en-US"/>
          </a:p>
          <a:p>
            <a:r>
              <a:rPr lang="en-US"/>
              <a:t>Continue refining user interfaces and integrating additional features. Ensure that frontend components align with backend services.</a:t>
            </a:r>
            <a:endParaRPr lang="en-US"/>
          </a:p>
          <a:p>
            <a:r>
              <a:rPr lang="en-US"/>
              <a:t>8.Week 8 (September 2-8):</a:t>
            </a:r>
            <a:endParaRPr lang="en-US"/>
          </a:p>
          <a:p>
            <a:r>
              <a:rPr lang="en-US"/>
              <a:t>Integration</a:t>
            </a:r>
            <a:endParaRPr lang="en-US"/>
          </a:p>
          <a:p>
            <a:r>
              <a:rPr lang="en-US"/>
              <a:t>Integrate frontend and backend components.</a:t>
            </a:r>
            <a:endParaRPr lang="en-US"/>
          </a:p>
          <a:p>
            <a:r>
              <a:rPr lang="en-US"/>
              <a:t>9.Week 9 (Septe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-3395980" y="457835"/>
            <a:ext cx="6066155" cy="594169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93495" y="45783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1"/>
            </p:custDataLst>
          </p:nvPr>
        </p:nvSpPr>
        <p:spPr>
          <a:xfrm>
            <a:off x="1974850" y="110236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7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2"/>
            </p:custDataLst>
          </p:nvPr>
        </p:nvSpPr>
        <p:spPr>
          <a:xfrm>
            <a:off x="2494915" y="18859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2840990" y="2811780"/>
            <a:ext cx="2273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WEEK 2</a:t>
            </a:r>
            <a:endParaRPr lang="en-US" sz="3600"/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840990" y="38036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2494915" y="472694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4</a:t>
            </a:r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2148840" y="544258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5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06390" y="1217295"/>
            <a:ext cx="4237355" cy="350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.Week 6 (August 19-25):</a:t>
            </a:r>
            <a:endParaRPr lang="en-US"/>
          </a:p>
          <a:p>
            <a:r>
              <a:rPr lang="en-US"/>
              <a:t>Frontend Development (Initial)</a:t>
            </a:r>
            <a:endParaRPr lang="en-US"/>
          </a:p>
          <a:p>
            <a:r>
              <a:rPr lang="en-US"/>
              <a:t>Start implementing frontend interfaces using React. Develop key features such</a:t>
            </a:r>
            <a:endParaRPr lang="en-US"/>
          </a:p>
          <a:p>
            <a:r>
              <a:rPr lang="en-US"/>
              <a:t>as symptom checker and appointment booking. Begin integrating with backend APIs.</a:t>
            </a:r>
            <a:endParaRPr lang="en-US"/>
          </a:p>
          <a:p>
            <a:r>
              <a:rPr lang="en-US"/>
              <a:t>7.Week 7 (August 26 - September 1):</a:t>
            </a:r>
            <a:endParaRPr lang="en-US"/>
          </a:p>
          <a:p>
            <a:r>
              <a:rPr lang="en-US"/>
              <a:t>Frontend Development (continued)</a:t>
            </a:r>
            <a:endParaRPr lang="en-US"/>
          </a:p>
          <a:p>
            <a:r>
              <a:rPr lang="en-US"/>
              <a:t>Continue refining user interfaces and integrating additional features. Ensure that frontend components align with backend services.</a:t>
            </a:r>
            <a:endParaRPr lang="en-US"/>
          </a:p>
          <a:p>
            <a:r>
              <a:rPr lang="en-US"/>
              <a:t>8.Week 8 (September 2-8):</a:t>
            </a:r>
            <a:endParaRPr lang="en-US"/>
          </a:p>
          <a:p>
            <a:r>
              <a:rPr lang="en-US"/>
              <a:t>Integration</a:t>
            </a:r>
            <a:endParaRPr lang="en-US"/>
          </a:p>
          <a:p>
            <a:r>
              <a:rPr lang="en-US"/>
              <a:t>Integrate frontend and backend components.</a:t>
            </a:r>
            <a:endParaRPr lang="en-US"/>
          </a:p>
          <a:p>
            <a:r>
              <a:rPr lang="en-US"/>
              <a:t>9.Week 9 (Septe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-3395980" y="457835"/>
            <a:ext cx="6066155" cy="594169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90775" y="509524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1"/>
            </p:custDataLst>
          </p:nvPr>
        </p:nvSpPr>
        <p:spPr>
          <a:xfrm>
            <a:off x="2670175" y="435864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2"/>
            </p:custDataLst>
          </p:nvPr>
        </p:nvSpPr>
        <p:spPr>
          <a:xfrm>
            <a:off x="2494915" y="18859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2840990" y="2811780"/>
            <a:ext cx="2273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WEEK 3</a:t>
            </a:r>
            <a:endParaRPr lang="en-US" sz="3600"/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009775" y="117348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5</a:t>
            </a:r>
            <a:endParaRPr lang="en-US"/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2494915" y="472694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</a:t>
            </a:r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947420" y="36258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7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06390" y="1217295"/>
            <a:ext cx="4237355" cy="350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.Week 6 (August 19-25):</a:t>
            </a:r>
            <a:endParaRPr lang="en-US"/>
          </a:p>
          <a:p>
            <a:r>
              <a:rPr lang="en-US"/>
              <a:t>Frontend Development (Initial)</a:t>
            </a:r>
            <a:endParaRPr lang="en-US"/>
          </a:p>
          <a:p>
            <a:r>
              <a:rPr lang="en-US"/>
              <a:t>Start implementing frontend interfaces using React. Develop key features such</a:t>
            </a:r>
            <a:endParaRPr lang="en-US"/>
          </a:p>
          <a:p>
            <a:r>
              <a:rPr lang="en-US"/>
              <a:t>as symptom checker and appointment booking. Begin integrating with backend APIs.</a:t>
            </a:r>
            <a:endParaRPr lang="en-US"/>
          </a:p>
          <a:p>
            <a:r>
              <a:rPr lang="en-US"/>
              <a:t>7.Week 7 (August 26 - September 1):</a:t>
            </a:r>
            <a:endParaRPr lang="en-US"/>
          </a:p>
          <a:p>
            <a:r>
              <a:rPr lang="en-US"/>
              <a:t>Frontend Development (continued)</a:t>
            </a:r>
            <a:endParaRPr lang="en-US"/>
          </a:p>
          <a:p>
            <a:r>
              <a:rPr lang="en-US"/>
              <a:t>Continue refining user interfaces and integrating additional features. Ensure that frontend components align with backend services.</a:t>
            </a:r>
            <a:endParaRPr lang="en-US"/>
          </a:p>
          <a:p>
            <a:r>
              <a:rPr lang="en-US"/>
              <a:t>8.Week 8 (September 2-8):</a:t>
            </a:r>
            <a:endParaRPr lang="en-US"/>
          </a:p>
          <a:p>
            <a:r>
              <a:rPr lang="en-US"/>
              <a:t>Integration</a:t>
            </a:r>
            <a:endParaRPr lang="en-US"/>
          </a:p>
          <a:p>
            <a:r>
              <a:rPr lang="en-US"/>
              <a:t>Integrate frontend and backend components.</a:t>
            </a:r>
            <a:endParaRPr lang="en-US"/>
          </a:p>
          <a:p>
            <a:r>
              <a:rPr lang="en-US"/>
              <a:t>9.Week 9 (Septe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-3395980" y="457835"/>
            <a:ext cx="6066155" cy="594169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93495" y="45783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1"/>
            </p:custDataLst>
          </p:nvPr>
        </p:nvSpPr>
        <p:spPr>
          <a:xfrm>
            <a:off x="1974850" y="110236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2"/>
            </p:custDataLst>
          </p:nvPr>
        </p:nvSpPr>
        <p:spPr>
          <a:xfrm>
            <a:off x="2494915" y="18859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2840990" y="2811780"/>
            <a:ext cx="2273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WEEK 4</a:t>
            </a:r>
            <a:endParaRPr lang="en-US" sz="3600"/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840990" y="38036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5</a:t>
            </a:r>
            <a:endParaRPr lang="en-US"/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2494915" y="472694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</a:t>
            </a:r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2148840" y="544258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7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06390" y="1217295"/>
            <a:ext cx="4237355" cy="350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.Week 6 (August 19-25):</a:t>
            </a:r>
            <a:endParaRPr lang="en-US"/>
          </a:p>
          <a:p>
            <a:r>
              <a:rPr lang="en-US"/>
              <a:t>Frontend Development (Initial)</a:t>
            </a:r>
            <a:endParaRPr lang="en-US"/>
          </a:p>
          <a:p>
            <a:r>
              <a:rPr lang="en-US"/>
              <a:t>Start implementing frontend interfaces using React. Develop key features such</a:t>
            </a:r>
            <a:endParaRPr lang="en-US"/>
          </a:p>
          <a:p>
            <a:r>
              <a:rPr lang="en-US"/>
              <a:t>as symptom checker and appointment booking. Begin integrating with backend APIs.</a:t>
            </a:r>
            <a:endParaRPr lang="en-US"/>
          </a:p>
          <a:p>
            <a:r>
              <a:rPr lang="en-US"/>
              <a:t>7.Week 7 (August 26 - September 1):</a:t>
            </a:r>
            <a:endParaRPr lang="en-US"/>
          </a:p>
          <a:p>
            <a:r>
              <a:rPr lang="en-US"/>
              <a:t>Frontend Development (continued)</a:t>
            </a:r>
            <a:endParaRPr lang="en-US"/>
          </a:p>
          <a:p>
            <a:r>
              <a:rPr lang="en-US"/>
              <a:t>Continue refining user interfaces and integrating additional features. Ensure that frontend components align with backend services.</a:t>
            </a:r>
            <a:endParaRPr lang="en-US"/>
          </a:p>
          <a:p>
            <a:r>
              <a:rPr lang="en-US"/>
              <a:t>8.Week 8 (September 2-8):</a:t>
            </a:r>
            <a:endParaRPr lang="en-US"/>
          </a:p>
          <a:p>
            <a:r>
              <a:rPr lang="en-US"/>
              <a:t>Integration</a:t>
            </a:r>
            <a:endParaRPr lang="en-US"/>
          </a:p>
          <a:p>
            <a:r>
              <a:rPr lang="en-US"/>
              <a:t>Integrate frontend and backend components.</a:t>
            </a:r>
            <a:endParaRPr lang="en-US"/>
          </a:p>
          <a:p>
            <a:r>
              <a:rPr lang="en-US"/>
              <a:t>9.Week 9 (Septe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-3395980" y="457835"/>
            <a:ext cx="6066155" cy="594169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93495" y="45783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1"/>
            </p:custDataLst>
          </p:nvPr>
        </p:nvSpPr>
        <p:spPr>
          <a:xfrm>
            <a:off x="1974850" y="110236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2"/>
            </p:custDataLst>
          </p:nvPr>
        </p:nvSpPr>
        <p:spPr>
          <a:xfrm>
            <a:off x="2494915" y="18859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2840990" y="2811780"/>
            <a:ext cx="2273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WEEK 5</a:t>
            </a:r>
            <a:endParaRPr lang="en-US" sz="3600"/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840990" y="38036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5</a:t>
            </a:r>
            <a:endParaRPr lang="en-US"/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2494915" y="472694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</a:t>
            </a:r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2148840" y="544258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7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06390" y="1217295"/>
            <a:ext cx="4237355" cy="350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.Week 6 (August 19-25):</a:t>
            </a:r>
            <a:endParaRPr lang="en-US"/>
          </a:p>
          <a:p>
            <a:r>
              <a:rPr lang="en-US"/>
              <a:t>Frontend Development (Initial)</a:t>
            </a:r>
            <a:endParaRPr lang="en-US"/>
          </a:p>
          <a:p>
            <a:r>
              <a:rPr lang="en-US"/>
              <a:t>Start implementing frontend interfaces using React. Develop key features such</a:t>
            </a:r>
            <a:endParaRPr lang="en-US"/>
          </a:p>
          <a:p>
            <a:r>
              <a:rPr lang="en-US"/>
              <a:t>as symptom checker and appointment booking. Begin integrating with backend APIs.</a:t>
            </a:r>
            <a:endParaRPr lang="en-US"/>
          </a:p>
          <a:p>
            <a:r>
              <a:rPr lang="en-US"/>
              <a:t>7.Week 7 (August 26 - September 1):</a:t>
            </a:r>
            <a:endParaRPr lang="en-US"/>
          </a:p>
          <a:p>
            <a:r>
              <a:rPr lang="en-US"/>
              <a:t>Frontend Development (continued)</a:t>
            </a:r>
            <a:endParaRPr lang="en-US"/>
          </a:p>
          <a:p>
            <a:r>
              <a:rPr lang="en-US"/>
              <a:t>Continue refining user interfaces and integrating additional features. Ensure that frontend components align with backend services.</a:t>
            </a:r>
            <a:endParaRPr lang="en-US"/>
          </a:p>
          <a:p>
            <a:r>
              <a:rPr lang="en-US"/>
              <a:t>8.Week 8 (September 2-8):</a:t>
            </a:r>
            <a:endParaRPr lang="en-US"/>
          </a:p>
          <a:p>
            <a:r>
              <a:rPr lang="en-US"/>
              <a:t>Integration</a:t>
            </a:r>
            <a:endParaRPr lang="en-US"/>
          </a:p>
          <a:p>
            <a:r>
              <a:rPr lang="en-US"/>
              <a:t>Integrate frontend and backend components.</a:t>
            </a:r>
            <a:endParaRPr lang="en-US"/>
          </a:p>
          <a:p>
            <a:r>
              <a:rPr lang="en-US"/>
              <a:t>9.Week 9 (Septe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-3395980" y="457835"/>
            <a:ext cx="6066155" cy="594169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93495" y="45783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1"/>
            </p:custDataLst>
          </p:nvPr>
        </p:nvSpPr>
        <p:spPr>
          <a:xfrm>
            <a:off x="1974850" y="110236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2"/>
            </p:custDataLst>
          </p:nvPr>
        </p:nvSpPr>
        <p:spPr>
          <a:xfrm>
            <a:off x="2494915" y="18859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2840990" y="2811780"/>
            <a:ext cx="2273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WEEK 6</a:t>
            </a:r>
            <a:endParaRPr lang="en-US" sz="3600"/>
          </a:p>
        </p:txBody>
      </p:sp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840990" y="380365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5</a:t>
            </a:r>
            <a:endParaRPr lang="en-US"/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2494915" y="4726940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</a:t>
            </a:r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2148840" y="5442585"/>
            <a:ext cx="154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7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06390" y="1217295"/>
            <a:ext cx="4237355" cy="350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.Week 6 (August 19-25):</a:t>
            </a:r>
            <a:endParaRPr lang="en-US"/>
          </a:p>
          <a:p>
            <a:r>
              <a:rPr lang="en-US"/>
              <a:t>Frontend Development (Initial)</a:t>
            </a:r>
            <a:endParaRPr lang="en-US"/>
          </a:p>
          <a:p>
            <a:r>
              <a:rPr lang="en-US"/>
              <a:t>Start implementing frontend interfaces using React. Develop key features such</a:t>
            </a:r>
            <a:endParaRPr lang="en-US"/>
          </a:p>
          <a:p>
            <a:r>
              <a:rPr lang="en-US"/>
              <a:t>as symptom checker and appointment booking. Begin integrating with backend APIs.</a:t>
            </a:r>
            <a:endParaRPr lang="en-US"/>
          </a:p>
          <a:p>
            <a:r>
              <a:rPr lang="en-US"/>
              <a:t>7.Week 7 (August 26 - September 1):</a:t>
            </a:r>
            <a:endParaRPr lang="en-US"/>
          </a:p>
          <a:p>
            <a:r>
              <a:rPr lang="en-US"/>
              <a:t>Frontend Development (continued)</a:t>
            </a:r>
            <a:endParaRPr lang="en-US"/>
          </a:p>
          <a:p>
            <a:r>
              <a:rPr lang="en-US"/>
              <a:t>Continue refining user interfaces and integrating additional features. Ensure that frontend components align with backend services.</a:t>
            </a:r>
            <a:endParaRPr lang="en-US"/>
          </a:p>
          <a:p>
            <a:r>
              <a:rPr lang="en-US"/>
              <a:t>8.Week 8 (September 2-8):</a:t>
            </a:r>
            <a:endParaRPr lang="en-US"/>
          </a:p>
          <a:p>
            <a:r>
              <a:rPr lang="en-US"/>
              <a:t>Integration</a:t>
            </a:r>
            <a:endParaRPr lang="en-US"/>
          </a:p>
          <a:p>
            <a:r>
              <a:rPr lang="en-US"/>
              <a:t>Integrate frontend and backend components.</a:t>
            </a:r>
            <a:endParaRPr lang="en-US"/>
          </a:p>
          <a:p>
            <a:r>
              <a:rPr lang="en-US"/>
              <a:t>9.Week 9 (Septe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3252</Words>
  <Application>WPS Presentation</Application>
  <PresentationFormat>Widescreen</PresentationFormat>
  <Paragraphs>154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Saisatya Kundaram</cp:lastModifiedBy>
  <cp:revision>1</cp:revision>
  <dcterms:created xsi:type="dcterms:W3CDTF">2024-07-29T08:51:25Z</dcterms:created>
  <dcterms:modified xsi:type="dcterms:W3CDTF">2024-07-29T08:51:25Z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840EBCCF61A14352AC1BFFA9766C0859_11</vt:lpwstr>
  </property>
  <property fmtid="{D5CDD505-2E9C-101B-9397-08002B2CF9AE}" pid="3" name="KSOProductBuildVer">
    <vt:lpwstr>1033-12.2.0.17119</vt:lpwstr>
  </property>
</Properties>
</file>