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Project Update</a:t>
            </a:r>
          </a:p>
        </p:txBody>
      </p:sp>
      <p:sp>
        <p:nvSpPr>
          <p:cNvPr id="81" name="Shape 81"/>
          <p:cNvSpPr/>
          <p:nvPr/>
        </p:nvSpPr>
        <p:spPr>
          <a:xfrm>
            <a:off y="1516725" x="1744373"/>
            <a:ext cy="1711844" cx="537815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Overview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5736225" x="1730416"/>
            <a:ext cy="369332" cx="56796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</a:p>
        </p:txBody>
      </p:sp>
      <p:sp>
        <p:nvSpPr>
          <p:cNvPr id="138" name="Shape 138"/>
          <p:cNvSpPr/>
          <p:nvPr/>
        </p:nvSpPr>
        <p:spPr>
          <a:xfrm>
            <a:off y="1600200" x="1029354"/>
            <a:ext cy="3870847" cx="70383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1029354"/>
            <a:ext cy="3870847" cx="703839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Overview</a:t>
            </a:r>
          </a:p>
        </p:txBody>
      </p:sp>
      <p:sp>
        <p:nvSpPr>
          <p:cNvPr id="145" name="Shape 145"/>
          <p:cNvSpPr/>
          <p:nvPr/>
        </p:nvSpPr>
        <p:spPr>
          <a:xfrm>
            <a:off y="1335017" x="736300"/>
            <a:ext cy="4205809" cx="76474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335017" x="736300"/>
            <a:ext cy="4205809" cx="7647462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7" name="Shape 147"/>
          <p:cNvSpPr txBox="1"/>
          <p:nvPr/>
        </p:nvSpPr>
        <p:spPr>
          <a:xfrm>
            <a:off y="5736225" x="1730416"/>
            <a:ext cy="369332" cx="56796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 Menu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EDUkid is an Android Application to help children learn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support Letters, Numbers, Colors, and Shapes out of the box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category will allow for the parent to upload custom pictures and for letters, customer word associations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allow custom learning module creation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play timer to allow parents to set sensible play times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settings will prevent children from editing any of the settings the parents control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Additional Features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NFC integration to support additional colors and games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game mode to test the child’s success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summary page for parents to view their child’s success, and any areas that may require additional attention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Overview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a basic android application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will assist in teaching children the fundamentals of letters, numbers, colors, and shapes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Cost in terms of man hours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deadline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Overview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Model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Status Meetings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 of planned functionality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Comprehension of new tools and development kits that may not be familiar to the entire team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for a large team of 8 to be productive and work together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Overview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Android Developer Toolkit provided by Google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 Android OS 4.3 on both Tablet and Phone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GitHub as a code repository and branch management application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PivotalTracker for Story Tracking, and Change requests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Plan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still working on a QA plan and hope to have one determined by the end of the day today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Overview</a:t>
            </a:r>
          </a:p>
        </p:txBody>
      </p:sp>
      <p:sp>
        <p:nvSpPr>
          <p:cNvPr id="129" name="Shape 129"/>
          <p:cNvSpPr/>
          <p:nvPr/>
        </p:nvSpPr>
        <p:spPr>
          <a:xfrm>
            <a:off y="1376887" x="610704"/>
            <a:ext cy="4359336" cx="792662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376887" x="610704"/>
            <a:ext cy="4359337" cx="7926622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1" name="Shape 131"/>
          <p:cNvSpPr txBox="1"/>
          <p:nvPr/>
        </p:nvSpPr>
        <p:spPr>
          <a:xfrm>
            <a:off y="5736225" x="1730416"/>
            <a:ext cy="369332" cx="56796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Page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