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5" r:id="rId8"/>
    <p:sldId id="266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1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FC7-D167-1746-82F8-170872D4A2B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3" y="1516725"/>
            <a:ext cx="5378158" cy="17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0417" y="5736225"/>
            <a:ext cx="56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" b="755"/>
          <a:stretch>
            <a:fillRect/>
          </a:stretch>
        </p:blipFill>
        <p:spPr>
          <a:xfrm>
            <a:off x="1029355" y="1600201"/>
            <a:ext cx="7038398" cy="38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" b="748"/>
          <a:stretch>
            <a:fillRect/>
          </a:stretch>
        </p:blipFill>
        <p:spPr>
          <a:xfrm>
            <a:off x="736300" y="1335018"/>
            <a:ext cx="7647463" cy="4205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0417" y="5736225"/>
            <a:ext cx="56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Settings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2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EDUkid</a:t>
            </a:r>
            <a:r>
              <a:rPr lang="en-US" dirty="0" smtClean="0"/>
              <a:t> is an Android Application to help children learn</a:t>
            </a:r>
          </a:p>
          <a:p>
            <a:r>
              <a:rPr lang="en-US" dirty="0" smtClean="0"/>
              <a:t>It will support Letters, Numbers, Colors, and Shapes out of the box</a:t>
            </a:r>
          </a:p>
          <a:p>
            <a:r>
              <a:rPr lang="en-US" dirty="0" smtClean="0"/>
              <a:t>Each category will allow for the parent to upload custom pictures and for letters, customer word associations</a:t>
            </a:r>
          </a:p>
          <a:p>
            <a:r>
              <a:rPr lang="en-US" dirty="0" smtClean="0"/>
              <a:t>It will allow custom learning module creation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33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play timer to allow parents to set sensible play times</a:t>
            </a:r>
          </a:p>
          <a:p>
            <a:r>
              <a:rPr lang="en-US" dirty="0" smtClean="0"/>
              <a:t>Protected settings will prevent children from editing any of the settings the parents control</a:t>
            </a:r>
          </a:p>
        </p:txBody>
      </p:sp>
    </p:spTree>
    <p:extLst>
      <p:ext uri="{BB962C8B-B14F-4D97-AF65-F5344CB8AC3E}">
        <p14:creationId xmlns:p14="http://schemas.microsoft.com/office/powerpoint/2010/main" val="2840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NFC integration to support additional colors and games</a:t>
            </a:r>
          </a:p>
          <a:p>
            <a:r>
              <a:rPr lang="en-US" dirty="0" smtClean="0"/>
              <a:t>A game mode to test the child’s success</a:t>
            </a:r>
          </a:p>
          <a:p>
            <a:r>
              <a:rPr lang="en-US" dirty="0" smtClean="0"/>
              <a:t>A summary page for parents to view their child’s success, and any areas that may require additional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7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basic android application</a:t>
            </a:r>
          </a:p>
          <a:p>
            <a:r>
              <a:rPr lang="en-US" dirty="0" smtClean="0"/>
              <a:t>The application will assist in teaching children the fundamentals of letters, numbers, colors, and shapes</a:t>
            </a:r>
          </a:p>
          <a:p>
            <a:r>
              <a:rPr lang="en-US" dirty="0" smtClean="0"/>
              <a:t>Fixed Cost in terms of man hours</a:t>
            </a:r>
          </a:p>
          <a:p>
            <a:r>
              <a:rPr lang="en-US" dirty="0" smtClean="0"/>
              <a:t>Fixed deadline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Model</a:t>
            </a:r>
          </a:p>
          <a:p>
            <a:r>
              <a:rPr lang="en-US" dirty="0" smtClean="0"/>
              <a:t>Weekly Status Meetings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54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Android Developer Toolkit provided by Google</a:t>
            </a:r>
          </a:p>
          <a:p>
            <a:r>
              <a:rPr lang="en-US" dirty="0" smtClean="0"/>
              <a:t>Targeting Android OS 4.3 on both Tablet and Phone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as a code repository and branch management application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PivotalTracker</a:t>
            </a:r>
            <a:r>
              <a:rPr lang="en-US" dirty="0" smtClean="0"/>
              <a:t> for Story Tracking, and Change requests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1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still working on a QA plan and hope to have one determined by the end of the day today</a:t>
            </a:r>
          </a:p>
        </p:txBody>
      </p:sp>
    </p:spTree>
    <p:extLst>
      <p:ext uri="{BB962C8B-B14F-4D97-AF65-F5344CB8AC3E}">
        <p14:creationId xmlns:p14="http://schemas.microsoft.com/office/powerpoint/2010/main" val="332224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" b="739"/>
          <a:stretch>
            <a:fillRect/>
          </a:stretch>
        </p:blipFill>
        <p:spPr>
          <a:xfrm>
            <a:off x="610705" y="1376888"/>
            <a:ext cx="7926622" cy="4359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0417" y="5736225"/>
            <a:ext cx="56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Account Creation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5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233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Project Overview </vt:lpstr>
      <vt:lpstr>Project Overview</vt:lpstr>
      <vt:lpstr>Possible Additional Features</vt:lpstr>
      <vt:lpstr>Objectives Overview</vt:lpstr>
      <vt:lpstr>Management Overview</vt:lpstr>
      <vt:lpstr>Environment Overview</vt:lpstr>
      <vt:lpstr>QA Plan</vt:lpstr>
      <vt:lpstr>Design Overview</vt:lpstr>
      <vt:lpstr>Design Overview</vt:lpstr>
      <vt:lpstr>Design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</dc:creator>
  <cp:lastModifiedBy>ping</cp:lastModifiedBy>
  <cp:revision>6</cp:revision>
  <dcterms:created xsi:type="dcterms:W3CDTF">2013-09-24T23:02:57Z</dcterms:created>
  <dcterms:modified xsi:type="dcterms:W3CDTF">2013-09-25T01:46:25Z</dcterms:modified>
</cp:coreProperties>
</file>