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104" y="-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8F7E-103E-48CA-9B47-C55A56065E4B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B18D-5BA2-49C0-9F7D-435A66B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1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8F7E-103E-48CA-9B47-C55A56065E4B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B18D-5BA2-49C0-9F7D-435A66B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5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8F7E-103E-48CA-9B47-C55A56065E4B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B18D-5BA2-49C0-9F7D-435A66B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4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8F7E-103E-48CA-9B47-C55A56065E4B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B18D-5BA2-49C0-9F7D-435A66B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8F7E-103E-48CA-9B47-C55A56065E4B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B18D-5BA2-49C0-9F7D-435A66B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8F7E-103E-48CA-9B47-C55A56065E4B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B18D-5BA2-49C0-9F7D-435A66B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8F7E-103E-48CA-9B47-C55A56065E4B}" type="datetimeFigureOut">
              <a:rPr lang="en-US" smtClean="0"/>
              <a:t>9/26/13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B18D-5BA2-49C0-9F7D-435A66B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7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8F7E-103E-48CA-9B47-C55A56065E4B}" type="datetimeFigureOut">
              <a:rPr lang="en-US" smtClean="0"/>
              <a:t>9/26/13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B18D-5BA2-49C0-9F7D-435A66B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5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8F7E-103E-48CA-9B47-C55A56065E4B}" type="datetimeFigureOut">
              <a:rPr lang="en-US" smtClean="0"/>
              <a:t>9/26/13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B18D-5BA2-49C0-9F7D-435A66B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8F7E-103E-48CA-9B47-C55A56065E4B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B18D-5BA2-49C0-9F7D-435A66B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8F7E-103E-48CA-9B47-C55A56065E4B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B18D-5BA2-49C0-9F7D-435A66B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8F7E-103E-48CA-9B47-C55A56065E4B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B18D-5BA2-49C0-9F7D-435A66B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4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3" y="1816301"/>
            <a:ext cx="10133333" cy="3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3939862" cy="4351338"/>
          </a:xfrm>
        </p:spPr>
        <p:txBody>
          <a:bodyPr/>
          <a:lstStyle/>
          <a:p>
            <a:r>
              <a:rPr lang="en-US" dirty="0" smtClean="0"/>
              <a:t>This is just temporary, I’ll make a better splash screen later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72" y="850363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5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Creation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79" y="1449323"/>
            <a:ext cx="9194442" cy="51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8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21" y="1372051"/>
            <a:ext cx="8783757" cy="49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3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 Game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68" y="1487960"/>
            <a:ext cx="9054213" cy="50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3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87" y="1397807"/>
            <a:ext cx="9387625" cy="52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0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</Words>
  <Application>Microsoft Macintosh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Splash Screen</vt:lpstr>
      <vt:lpstr>Account Creation Page</vt:lpstr>
      <vt:lpstr>Main Menu</vt:lpstr>
      <vt:lpstr>Alphabet Game Page</vt:lpstr>
      <vt:lpstr>Settings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Sweekriti Satpathy</dc:creator>
  <cp:lastModifiedBy>Kevin Graue</cp:lastModifiedBy>
  <cp:revision>6</cp:revision>
  <dcterms:created xsi:type="dcterms:W3CDTF">2013-09-23T02:46:17Z</dcterms:created>
  <dcterms:modified xsi:type="dcterms:W3CDTF">2013-09-26T23:08:31Z</dcterms:modified>
</cp:coreProperties>
</file>