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1"/>
  </p:sldMasterIdLst>
  <p:notesMasterIdLst>
    <p:notesMasterId r:id="rId6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923D337-0C39-4D4D-9CA1-BFF39460E6C1}">
  <a:tblStyle styleId="{6923D337-0C39-4D4D-9CA1-BFF39460E6C1}" styleName="Table_0"/>
  <a:tblStyle styleId="{D397A5B5-EF8F-4616-90B6-3D406B28B581}" styleName="Table_1"/>
  <a:tblStyle styleId="{BE25678C-DF47-4787-91E6-CD34C1953FB7}" styleName="Table_2"/>
  <a:tblStyle styleId="{ED17AE5D-114E-474B-AA82-F88EBD4AB050}" styleName="Table_3"/>
  <a:tblStyle styleId="{4098FD0A-138E-48CD-A615-9F85D3FC9F61}" styleName="Table_4"/>
  <a:tblStyle styleId="{41D3A36F-7629-42D0-ADA9-60B17A4C12DC}" styleName="Table_5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printerSettings" Target="printerSettings/printerSettings1.bin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/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708160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00" name="Shape 4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Shape 4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44" name="Shape 4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Shape 4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21" name="Shape 5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Shape 5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Shape 5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Shape 5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Shape 5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Shape 5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71" name="Shape 5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79" name="Shape 5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7" name="Shape 5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588" name="Shape 58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96" name="Shape 5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04" name="Shape 6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09" name="Shape 6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Shape 6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1009441" y="3307355"/>
            <a:ext cx="7117200" cy="14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rgbClr val="3F3F3F"/>
              </a:buClr>
              <a:buFont typeface="Verdana"/>
              <a:buNone/>
              <a:defRPr sz="4000" b="0" i="0" u="none" strike="noStrike" cap="none" baseline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indent="0" algn="l" rtl="0">
              <a:defRPr sz="1800" b="0" i="0" u="none" strike="noStrike" cap="none" baseline="0">
                <a:solidFill>
                  <a:schemeClr val="dk2"/>
                </a:solidFill>
              </a:defRPr>
            </a:lvl2pPr>
            <a:lvl3pPr marL="0" marR="0" indent="0" algn="l" rtl="0">
              <a:defRPr sz="1800" b="0" i="0" u="none" strike="noStrike" cap="none" baseline="0">
                <a:solidFill>
                  <a:schemeClr val="dk2"/>
                </a:solidFill>
              </a:defRPr>
            </a:lvl3pPr>
            <a:lvl4pPr marL="0" marR="0" indent="0" algn="l" rtl="0">
              <a:defRPr sz="1800" b="0" i="0" u="none" strike="noStrike" cap="none" baseline="0">
                <a:solidFill>
                  <a:schemeClr val="dk2"/>
                </a:solidFill>
              </a:defRPr>
            </a:lvl4pPr>
            <a:lvl5pPr marL="0" marR="0" indent="0" algn="l" rtl="0">
              <a:defRPr sz="1800" b="0" i="0" u="none" strike="noStrike" cap="none" baseline="0">
                <a:solidFill>
                  <a:schemeClr val="dk2"/>
                </a:solidFill>
              </a:defRPr>
            </a:lvl5pPr>
            <a:lvl6pPr marL="0" marR="0" indent="0" algn="l" rtl="0">
              <a:defRPr sz="1800" b="0" i="0" u="none" strike="noStrike" cap="none" baseline="0">
                <a:solidFill>
                  <a:schemeClr val="dk2"/>
                </a:solidFill>
              </a:defRPr>
            </a:lvl6pPr>
            <a:lvl7pPr marL="0" marR="0" indent="0" algn="l" rtl="0">
              <a:defRPr sz="1800" b="0" i="0" u="none" strike="noStrike" cap="none" baseline="0">
                <a:solidFill>
                  <a:schemeClr val="dk2"/>
                </a:solidFill>
              </a:defRPr>
            </a:lvl7pPr>
            <a:lvl8pPr marL="0" marR="0" indent="0" algn="l" rtl="0">
              <a:defRPr sz="1800" b="0" i="0" u="none" strike="noStrike" cap="none" baseline="0">
                <a:solidFill>
                  <a:schemeClr val="dk2"/>
                </a:solidFill>
              </a:defRPr>
            </a:lvl8pPr>
            <a:lvl9pPr marL="0" marR="0" indent="0" algn="l" rtl="0">
              <a:defRPr sz="1800" b="0" i="0" u="none" strike="noStrike" cap="none" baseline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ubTitle" idx="1"/>
          </p:nvPr>
        </p:nvSpPr>
        <p:spPr>
          <a:xfrm>
            <a:off x="1009441" y="4777380"/>
            <a:ext cx="7117200" cy="86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400"/>
              </a:spcBef>
              <a:spcAft>
                <a:spcPts val="600"/>
              </a:spcAft>
              <a:buClr>
                <a:srgbClr val="3F3F3F"/>
              </a:buClr>
              <a:buFont typeface="Verdana"/>
              <a:buNone/>
              <a:defRPr sz="2000" b="0" i="0" u="none" strike="noStrike" cap="none" baseline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indent="0" algn="ctr" rtl="0">
              <a:spcBef>
                <a:spcPts val="320"/>
              </a:spcBef>
              <a:spcAft>
                <a:spcPts val="600"/>
              </a:spcAft>
              <a:buClr>
                <a:srgbClr val="3F3F3F"/>
              </a:buClr>
              <a:buFont typeface="Verdana"/>
              <a:buNone/>
              <a:defRPr sz="1600" b="0" i="0" u="none" strike="noStrike" cap="none" baseline="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indent="0" algn="ctr" rtl="0">
              <a:spcBef>
                <a:spcPts val="280"/>
              </a:spcBef>
              <a:spcAft>
                <a:spcPts val="600"/>
              </a:spcAft>
              <a:buClr>
                <a:srgbClr val="3F3F3F"/>
              </a:buClr>
              <a:buFont typeface="Verdana"/>
              <a:buNone/>
              <a:defRPr sz="1400" b="0" i="0" u="none" strike="noStrike" cap="none" baseline="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indent="0" algn="ctr" rtl="0">
              <a:spcBef>
                <a:spcPts val="240"/>
              </a:spcBef>
              <a:spcAft>
                <a:spcPts val="600"/>
              </a:spcAft>
              <a:buClr>
                <a:srgbClr val="3F3F3F"/>
              </a:buClr>
              <a:buFont typeface="Verdana"/>
              <a:buNone/>
              <a:defRPr sz="1200" b="0" i="0" u="none" strike="noStrike" cap="none" baseline="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indent="0" algn="ctr" rtl="0">
              <a:spcBef>
                <a:spcPts val="240"/>
              </a:spcBef>
              <a:spcAft>
                <a:spcPts val="600"/>
              </a:spcAft>
              <a:buClr>
                <a:srgbClr val="3F3F3F"/>
              </a:buClr>
              <a:buFont typeface="Verdana"/>
              <a:buNone/>
              <a:defRPr sz="1200" b="0" i="0" u="none" strike="noStrike" cap="none" baseline="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Verdana"/>
              <a:buNone/>
              <a:defRPr sz="2000" b="0" i="0" u="none" strike="noStrike" cap="none" baseline="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Verdana"/>
              <a:buNone/>
              <a:defRPr sz="2000" b="0" i="0" u="none" strike="noStrike" cap="none" baseline="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Verdana"/>
              <a:buNone/>
              <a:defRPr sz="2000" b="0" i="0" u="none" strike="noStrike" cap="none" baseline="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Verdana"/>
              <a:buNone/>
              <a:defRPr sz="2000" b="0" i="0" u="none" strike="noStrike" cap="none" baseline="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dt" idx="10"/>
          </p:nvPr>
        </p:nvSpPr>
        <p:spPr>
          <a:xfrm>
            <a:off x="6437344" y="595181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900" b="0" i="0" u="none" strike="noStrike" cap="none" baseline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ftr" idx="11"/>
          </p:nvPr>
        </p:nvSpPr>
        <p:spPr>
          <a:xfrm>
            <a:off x="1180945" y="5951810"/>
            <a:ext cx="52562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900" b="0" i="0" u="none" strike="noStrike" cap="none" baseline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572658" y="5951810"/>
            <a:ext cx="6084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800" b="0" i="0" u="none" strike="noStrike" cap="none" baseline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1009441" y="675724"/>
            <a:ext cx="7125000" cy="92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rgbClr val="3F3F3F"/>
              </a:buClr>
              <a:buFont typeface="Verdana"/>
              <a:buNone/>
              <a:defRPr sz="320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rtl="0">
              <a:defRPr>
                <a:solidFill>
                  <a:schemeClr val="dk2"/>
                </a:solidFill>
              </a:defRPr>
            </a:lvl2pPr>
            <a:lvl3pPr rtl="0">
              <a:defRPr>
                <a:solidFill>
                  <a:schemeClr val="dk2"/>
                </a:solidFill>
              </a:defRPr>
            </a:lvl3pPr>
            <a:lvl4pPr rtl="0">
              <a:defRPr>
                <a:solidFill>
                  <a:schemeClr val="dk2"/>
                </a:solidFill>
              </a:defRPr>
            </a:lvl4pPr>
            <a:lvl5pPr rtl="0">
              <a:defRPr>
                <a:solidFill>
                  <a:schemeClr val="dk2"/>
                </a:solidFill>
              </a:defRPr>
            </a:lvl5pPr>
            <a:lvl6pPr rtl="0">
              <a:defRPr>
                <a:solidFill>
                  <a:schemeClr val="dk2"/>
                </a:solidFill>
              </a:defRPr>
            </a:lvl6pPr>
            <a:lvl7pPr rtl="0">
              <a:defRPr>
                <a:solidFill>
                  <a:schemeClr val="dk2"/>
                </a:solidFill>
              </a:defRPr>
            </a:lvl7pPr>
            <a:lvl8pPr rtl="0">
              <a:defRPr>
                <a:solidFill>
                  <a:schemeClr val="dk2"/>
                </a:solidFill>
              </a:defRPr>
            </a:lvl8pPr>
            <a:lvl9pPr rtl="0"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 rot="5400000">
            <a:off x="2545172" y="271511"/>
            <a:ext cx="4051499" cy="712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indent="-228600" algn="l" rtl="0">
              <a:spcBef>
                <a:spcPts val="360"/>
              </a:spcBef>
              <a:spcAft>
                <a:spcPts val="600"/>
              </a:spcAft>
              <a:buClr>
                <a:srgbClr val="3F3F3F"/>
              </a:buClr>
              <a:buFont typeface="Verdana"/>
              <a:buChar char="○"/>
              <a:defRPr sz="180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indent="-184150" algn="l" rtl="0">
              <a:spcBef>
                <a:spcPts val="320"/>
              </a:spcBef>
              <a:spcAft>
                <a:spcPts val="600"/>
              </a:spcAft>
              <a:buClr>
                <a:srgbClr val="3F3F3F"/>
              </a:buClr>
              <a:buFont typeface="Verdana"/>
              <a:buChar char="○"/>
              <a:defRPr sz="160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indent="-139700" algn="l" rtl="0">
              <a:spcBef>
                <a:spcPts val="280"/>
              </a:spcBef>
              <a:spcAft>
                <a:spcPts val="600"/>
              </a:spcAft>
              <a:buClr>
                <a:srgbClr val="3F3F3F"/>
              </a:buClr>
              <a:buFont typeface="Verdana"/>
              <a:buChar char="○"/>
              <a:defRPr sz="140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indent="-152400" algn="l" rtl="0">
              <a:spcBef>
                <a:spcPts val="240"/>
              </a:spcBef>
              <a:spcAft>
                <a:spcPts val="600"/>
              </a:spcAft>
              <a:buClr>
                <a:srgbClr val="3F3F3F"/>
              </a:buClr>
              <a:buFont typeface="Verdana"/>
              <a:buChar char="○"/>
              <a:defRPr sz="120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indent="-152400" algn="l" rtl="0">
              <a:spcBef>
                <a:spcPts val="240"/>
              </a:spcBef>
              <a:spcAft>
                <a:spcPts val="600"/>
              </a:spcAft>
              <a:buClr>
                <a:srgbClr val="3F3F3F"/>
              </a:buClr>
              <a:buFont typeface="Verdana"/>
              <a:buChar char="○"/>
              <a:defRPr sz="120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Verdana"/>
              <a:buChar char="•"/>
              <a:defRPr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Verdana"/>
              <a:buChar char="•"/>
              <a:defRPr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Verdana"/>
              <a:buChar char="•"/>
              <a:defRPr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Verdana"/>
              <a:buChar char="•"/>
              <a:defRPr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dt" idx="10"/>
          </p:nvPr>
        </p:nvSpPr>
        <p:spPr>
          <a:xfrm>
            <a:off x="6437344" y="595181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900" b="0" i="0" u="none" strike="noStrike" cap="none" baseline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ftr" idx="11"/>
          </p:nvPr>
        </p:nvSpPr>
        <p:spPr>
          <a:xfrm>
            <a:off x="1180945" y="5951810"/>
            <a:ext cx="52562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900" b="0" i="0" u="none" strike="noStrike" cap="none" baseline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572658" y="5951810"/>
            <a:ext cx="6084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800" b="0" i="0" u="none" strike="noStrike" cap="none" baseline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 rot="5400000">
            <a:off x="4803422" y="2531822"/>
            <a:ext cx="5185199" cy="1472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rgbClr val="3F3F3F"/>
              </a:buClr>
              <a:buFont typeface="Verdana"/>
              <a:buNone/>
              <a:defRPr sz="320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rtl="0">
              <a:defRPr>
                <a:solidFill>
                  <a:schemeClr val="dk2"/>
                </a:solidFill>
              </a:defRPr>
            </a:lvl2pPr>
            <a:lvl3pPr rtl="0">
              <a:defRPr>
                <a:solidFill>
                  <a:schemeClr val="dk2"/>
                </a:solidFill>
              </a:defRPr>
            </a:lvl3pPr>
            <a:lvl4pPr rtl="0">
              <a:defRPr>
                <a:solidFill>
                  <a:schemeClr val="dk2"/>
                </a:solidFill>
              </a:defRPr>
            </a:lvl4pPr>
            <a:lvl5pPr rtl="0">
              <a:defRPr>
                <a:solidFill>
                  <a:schemeClr val="dk2"/>
                </a:solidFill>
              </a:defRPr>
            </a:lvl5pPr>
            <a:lvl6pPr rtl="0">
              <a:defRPr>
                <a:solidFill>
                  <a:schemeClr val="dk2"/>
                </a:solidFill>
              </a:defRPr>
            </a:lvl6pPr>
            <a:lvl7pPr rtl="0">
              <a:defRPr>
                <a:solidFill>
                  <a:schemeClr val="dk2"/>
                </a:solidFill>
              </a:defRPr>
            </a:lvl7pPr>
            <a:lvl8pPr rtl="0">
              <a:defRPr>
                <a:solidFill>
                  <a:schemeClr val="dk2"/>
                </a:solidFill>
              </a:defRPr>
            </a:lvl8pPr>
            <a:lvl9pPr rtl="0"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 rot="5400000">
            <a:off x="1150648" y="534573"/>
            <a:ext cx="5185199" cy="546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indent="-228600" algn="l" rtl="0">
              <a:spcBef>
                <a:spcPts val="360"/>
              </a:spcBef>
              <a:spcAft>
                <a:spcPts val="600"/>
              </a:spcAft>
              <a:buClr>
                <a:srgbClr val="3F3F3F"/>
              </a:buClr>
              <a:buFont typeface="Verdana"/>
              <a:buChar char="○"/>
              <a:defRPr sz="180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indent="-184150" algn="l" rtl="0">
              <a:spcBef>
                <a:spcPts val="320"/>
              </a:spcBef>
              <a:spcAft>
                <a:spcPts val="600"/>
              </a:spcAft>
              <a:buClr>
                <a:srgbClr val="3F3F3F"/>
              </a:buClr>
              <a:buFont typeface="Verdana"/>
              <a:buChar char="○"/>
              <a:defRPr sz="160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indent="-139700" algn="l" rtl="0">
              <a:spcBef>
                <a:spcPts val="280"/>
              </a:spcBef>
              <a:spcAft>
                <a:spcPts val="600"/>
              </a:spcAft>
              <a:buClr>
                <a:srgbClr val="3F3F3F"/>
              </a:buClr>
              <a:buFont typeface="Verdana"/>
              <a:buChar char="○"/>
              <a:defRPr sz="140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indent="-152400" algn="l" rtl="0">
              <a:spcBef>
                <a:spcPts val="240"/>
              </a:spcBef>
              <a:spcAft>
                <a:spcPts val="600"/>
              </a:spcAft>
              <a:buClr>
                <a:srgbClr val="3F3F3F"/>
              </a:buClr>
              <a:buFont typeface="Verdana"/>
              <a:buChar char="○"/>
              <a:defRPr sz="120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indent="-152400" algn="l" rtl="0">
              <a:spcBef>
                <a:spcPts val="240"/>
              </a:spcBef>
              <a:spcAft>
                <a:spcPts val="600"/>
              </a:spcAft>
              <a:buClr>
                <a:srgbClr val="3F3F3F"/>
              </a:buClr>
              <a:buFont typeface="Verdana"/>
              <a:buChar char="○"/>
              <a:defRPr sz="120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Verdana"/>
              <a:buChar char="•"/>
              <a:defRPr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Verdana"/>
              <a:buChar char="•"/>
              <a:defRPr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Verdana"/>
              <a:buChar char="•"/>
              <a:defRPr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Verdana"/>
              <a:buChar char="•"/>
              <a:defRPr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dt" idx="10"/>
          </p:nvPr>
        </p:nvSpPr>
        <p:spPr>
          <a:xfrm>
            <a:off x="6437344" y="595181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900" b="0" i="0" u="none" strike="noStrike" cap="none" baseline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ftr" idx="11"/>
          </p:nvPr>
        </p:nvSpPr>
        <p:spPr>
          <a:xfrm>
            <a:off x="1180945" y="5951810"/>
            <a:ext cx="52562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900" b="0" i="0" u="none" strike="noStrike" cap="none" baseline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sldNum" idx="12"/>
          </p:nvPr>
        </p:nvSpPr>
        <p:spPr>
          <a:xfrm>
            <a:off x="572658" y="5951810"/>
            <a:ext cx="6084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800" b="0" i="0" u="none" strike="noStrike" cap="none" baseline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009441" y="675724"/>
            <a:ext cx="7125000" cy="92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rgbClr val="3F3F3F"/>
              </a:buClr>
              <a:buFont typeface="Verdana"/>
              <a:buNone/>
              <a:defRPr sz="320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rtl="0">
              <a:defRPr>
                <a:solidFill>
                  <a:schemeClr val="dk2"/>
                </a:solidFill>
              </a:defRPr>
            </a:lvl2pPr>
            <a:lvl3pPr rtl="0">
              <a:defRPr>
                <a:solidFill>
                  <a:schemeClr val="dk2"/>
                </a:solidFill>
              </a:defRPr>
            </a:lvl3pPr>
            <a:lvl4pPr rtl="0">
              <a:defRPr>
                <a:solidFill>
                  <a:schemeClr val="dk2"/>
                </a:solidFill>
              </a:defRPr>
            </a:lvl4pPr>
            <a:lvl5pPr rtl="0">
              <a:defRPr>
                <a:solidFill>
                  <a:schemeClr val="dk2"/>
                </a:solidFill>
              </a:defRPr>
            </a:lvl5pPr>
            <a:lvl6pPr rtl="0">
              <a:defRPr>
                <a:solidFill>
                  <a:schemeClr val="dk2"/>
                </a:solidFill>
              </a:defRPr>
            </a:lvl6pPr>
            <a:lvl7pPr rtl="0">
              <a:defRPr>
                <a:solidFill>
                  <a:schemeClr val="dk2"/>
                </a:solidFill>
              </a:defRPr>
            </a:lvl7pPr>
            <a:lvl8pPr rtl="0">
              <a:defRPr>
                <a:solidFill>
                  <a:schemeClr val="dk2"/>
                </a:solidFill>
              </a:defRPr>
            </a:lvl8pPr>
            <a:lvl9pPr rtl="0"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009442" y="1807360"/>
            <a:ext cx="7125000" cy="405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marL="2514600" indent="-151638" rtl="0">
              <a:buClr>
                <a:schemeClr val="dk2"/>
              </a:buClr>
              <a:buFont typeface="Verdana"/>
              <a:buChar char="o"/>
              <a:defRPr sz="1200"/>
            </a:lvl6pPr>
            <a:lvl7pPr marL="2971800" indent="-152400" rtl="0">
              <a:buClr>
                <a:schemeClr val="dk2"/>
              </a:buClr>
              <a:buFont typeface="Verdana"/>
              <a:buChar char="o"/>
              <a:defRPr sz="1200" baseline="0"/>
            </a:lvl7pPr>
            <a:lvl8pPr marL="3429000" indent="-152400" rtl="0">
              <a:buClr>
                <a:schemeClr val="dk2"/>
              </a:buClr>
              <a:buFont typeface="Verdana"/>
              <a:buChar char="o"/>
              <a:defRPr sz="1200" baseline="0"/>
            </a:lvl8pPr>
            <a:lvl9pPr marL="3886200" indent="-152400" rtl="0">
              <a:buClr>
                <a:schemeClr val="dk2"/>
              </a:buClr>
              <a:buFont typeface="Verdana"/>
              <a:buChar char="o"/>
              <a:defRPr sz="1200" baseline="0"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dt" idx="10"/>
          </p:nvPr>
        </p:nvSpPr>
        <p:spPr>
          <a:xfrm>
            <a:off x="6437344" y="595181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900" b="0" i="0" u="none" strike="noStrike" cap="none" baseline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ftr" idx="11"/>
          </p:nvPr>
        </p:nvSpPr>
        <p:spPr>
          <a:xfrm>
            <a:off x="1180945" y="5951810"/>
            <a:ext cx="52562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900" b="0" i="0" u="none" strike="noStrike" cap="none" baseline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572658" y="5951810"/>
            <a:ext cx="6084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800" b="0" i="0" u="none" strike="noStrike" cap="none" baseline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009442" y="3308580"/>
            <a:ext cx="7117200" cy="146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r" rtl="0">
              <a:defRPr sz="3200" b="0" cap="none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009442" y="4777380"/>
            <a:ext cx="7117200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r" rtl="0">
              <a:buClr>
                <a:srgbClr val="3F3F3F"/>
              </a:buClr>
              <a:buFont typeface="Verdana"/>
              <a:buNone/>
              <a:defRPr sz="1800">
                <a:solidFill>
                  <a:srgbClr val="3F3F3F"/>
                </a:solidFill>
              </a:defRPr>
            </a:lvl1pPr>
            <a:lvl2pPr marL="457200" indent="0" rtl="0">
              <a:buClr>
                <a:srgbClr val="888888"/>
              </a:buClr>
              <a:buFont typeface="Verdana"/>
              <a:buNone/>
              <a:defRPr sz="1800">
                <a:solidFill>
                  <a:srgbClr val="888888"/>
                </a:solidFill>
              </a:defRPr>
            </a:lvl2pPr>
            <a:lvl3pPr marL="914400" indent="0" rtl="0">
              <a:buClr>
                <a:srgbClr val="888888"/>
              </a:buClr>
              <a:buFont typeface="Verdana"/>
              <a:buNone/>
              <a:defRPr sz="1600">
                <a:solidFill>
                  <a:srgbClr val="888888"/>
                </a:solidFill>
              </a:defRPr>
            </a:lvl3pPr>
            <a:lvl4pPr marL="1371600" indent="0" rtl="0">
              <a:buClr>
                <a:srgbClr val="888888"/>
              </a:buClr>
              <a:buFont typeface="Verdana"/>
              <a:buNone/>
              <a:defRPr sz="1400">
                <a:solidFill>
                  <a:srgbClr val="888888"/>
                </a:solidFill>
              </a:defRPr>
            </a:lvl4pPr>
            <a:lvl5pPr marL="1828800" indent="0" rtl="0">
              <a:buClr>
                <a:srgbClr val="888888"/>
              </a:buClr>
              <a:buFont typeface="Verdana"/>
              <a:buNone/>
              <a:defRPr sz="1400">
                <a:solidFill>
                  <a:srgbClr val="888888"/>
                </a:solidFill>
              </a:defRPr>
            </a:lvl5pPr>
            <a:lvl6pPr marL="2286000" indent="0" rtl="0">
              <a:buClr>
                <a:srgbClr val="888888"/>
              </a:buClr>
              <a:buFont typeface="Verdana"/>
              <a:buNone/>
              <a:defRPr sz="1400">
                <a:solidFill>
                  <a:srgbClr val="888888"/>
                </a:solidFill>
              </a:defRPr>
            </a:lvl6pPr>
            <a:lvl7pPr marL="2743200" indent="0" rtl="0">
              <a:buClr>
                <a:srgbClr val="888888"/>
              </a:buClr>
              <a:buFont typeface="Verdana"/>
              <a:buNone/>
              <a:defRPr sz="1400">
                <a:solidFill>
                  <a:srgbClr val="888888"/>
                </a:solidFill>
              </a:defRPr>
            </a:lvl7pPr>
            <a:lvl8pPr marL="3200400" indent="0" rtl="0">
              <a:buClr>
                <a:srgbClr val="888888"/>
              </a:buClr>
              <a:buFont typeface="Verdana"/>
              <a:buNone/>
              <a:defRPr sz="1400">
                <a:solidFill>
                  <a:srgbClr val="888888"/>
                </a:solidFill>
              </a:defRPr>
            </a:lvl8pPr>
            <a:lvl9pPr marL="3657600" indent="0" rtl="0">
              <a:buClr>
                <a:srgbClr val="888888"/>
              </a:buClr>
              <a:buFont typeface="Verdana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dt" idx="10"/>
          </p:nvPr>
        </p:nvSpPr>
        <p:spPr>
          <a:xfrm>
            <a:off x="6437344" y="595181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900" b="0" i="0" u="none" strike="noStrike" cap="none" baseline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ftr" idx="11"/>
          </p:nvPr>
        </p:nvSpPr>
        <p:spPr>
          <a:xfrm>
            <a:off x="1180945" y="5951810"/>
            <a:ext cx="52562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900" b="0" i="0" u="none" strike="noStrike" cap="none" baseline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572658" y="5951810"/>
            <a:ext cx="6084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800" b="0" i="0" u="none" strike="noStrike" cap="none" baseline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1009442" y="675724"/>
            <a:ext cx="7123199" cy="92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rgbClr val="3F3F3F"/>
              </a:buClr>
              <a:buFont typeface="Verdana"/>
              <a:buNone/>
              <a:defRPr sz="320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rtl="0">
              <a:defRPr>
                <a:solidFill>
                  <a:schemeClr val="dk2"/>
                </a:solidFill>
              </a:defRPr>
            </a:lvl2pPr>
            <a:lvl3pPr rtl="0">
              <a:defRPr>
                <a:solidFill>
                  <a:schemeClr val="dk2"/>
                </a:solidFill>
              </a:defRPr>
            </a:lvl3pPr>
            <a:lvl4pPr rtl="0">
              <a:defRPr>
                <a:solidFill>
                  <a:schemeClr val="dk2"/>
                </a:solidFill>
              </a:defRPr>
            </a:lvl4pPr>
            <a:lvl5pPr rtl="0">
              <a:defRPr>
                <a:solidFill>
                  <a:schemeClr val="dk2"/>
                </a:solidFill>
              </a:defRPr>
            </a:lvl5pPr>
            <a:lvl6pPr rtl="0">
              <a:defRPr>
                <a:solidFill>
                  <a:schemeClr val="dk2"/>
                </a:solidFill>
              </a:defRPr>
            </a:lvl6pPr>
            <a:lvl7pPr rtl="0">
              <a:defRPr>
                <a:solidFill>
                  <a:schemeClr val="dk2"/>
                </a:solidFill>
              </a:defRPr>
            </a:lvl7pPr>
            <a:lvl8pPr rtl="0">
              <a:defRPr>
                <a:solidFill>
                  <a:schemeClr val="dk2"/>
                </a:solidFill>
              </a:defRPr>
            </a:lvl8pPr>
            <a:lvl9pPr rtl="0"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1009441" y="1809749"/>
            <a:ext cx="3471299" cy="405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marL="2514600" indent="-151638" rtl="0">
              <a:buClr>
                <a:schemeClr val="dk2"/>
              </a:buClr>
              <a:buFont typeface="Verdana"/>
              <a:buChar char="o"/>
              <a:defRPr sz="1200"/>
            </a:lvl6pPr>
            <a:lvl7pPr marL="2971800" indent="-152400" rtl="0">
              <a:buClr>
                <a:schemeClr val="dk2"/>
              </a:buClr>
              <a:buFont typeface="Verdana"/>
              <a:buChar char="o"/>
              <a:defRPr sz="1200" baseline="0"/>
            </a:lvl7pPr>
            <a:lvl8pPr marL="3429000" indent="-152400" rtl="0">
              <a:buClr>
                <a:schemeClr val="dk2"/>
              </a:buClr>
              <a:buFont typeface="Verdana"/>
              <a:buChar char="o"/>
              <a:defRPr sz="1200" baseline="0"/>
            </a:lvl8pPr>
            <a:lvl9pPr marL="3886200" indent="-152400" rtl="0">
              <a:buClr>
                <a:schemeClr val="dk2"/>
              </a:buClr>
              <a:buFont typeface="Verdana"/>
              <a:buChar char="o"/>
              <a:defRPr sz="1200" baseline="0"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2"/>
          </p:nvPr>
        </p:nvSpPr>
        <p:spPr>
          <a:xfrm>
            <a:off x="4663280" y="1809749"/>
            <a:ext cx="3469199" cy="405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marL="2514600" indent="-151638" rtl="0">
              <a:buClr>
                <a:schemeClr val="dk2"/>
              </a:buClr>
              <a:buFont typeface="Verdana"/>
              <a:buChar char="o"/>
              <a:defRPr sz="1200"/>
            </a:lvl6pPr>
            <a:lvl7pPr marL="2971800" indent="-152400" rtl="0">
              <a:buClr>
                <a:schemeClr val="dk2"/>
              </a:buClr>
              <a:buFont typeface="Verdana"/>
              <a:buChar char="o"/>
              <a:defRPr sz="1200" baseline="0"/>
            </a:lvl7pPr>
            <a:lvl8pPr marL="3429000" indent="-152400" rtl="0">
              <a:buClr>
                <a:schemeClr val="dk2"/>
              </a:buClr>
              <a:buFont typeface="Verdana"/>
              <a:buChar char="o"/>
              <a:defRPr sz="1200" baseline="0"/>
            </a:lvl8pPr>
            <a:lvl9pPr marL="3886200" indent="-152400" rtl="0">
              <a:buClr>
                <a:schemeClr val="dk2"/>
              </a:buClr>
              <a:buFont typeface="Verdana"/>
              <a:buChar char="o"/>
              <a:defRPr sz="1200" baseline="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dt" idx="10"/>
          </p:nvPr>
        </p:nvSpPr>
        <p:spPr>
          <a:xfrm>
            <a:off x="6437344" y="595181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900" b="0" i="0" u="none" strike="noStrike" cap="none" baseline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ftr" idx="11"/>
          </p:nvPr>
        </p:nvSpPr>
        <p:spPr>
          <a:xfrm>
            <a:off x="1180945" y="5951810"/>
            <a:ext cx="52562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900" b="0" i="0" u="none" strike="noStrike" cap="none" baseline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572658" y="5951810"/>
            <a:ext cx="6084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800" b="0" i="0" u="none" strike="noStrike" cap="none" baseline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1009441" y="675724"/>
            <a:ext cx="7125000" cy="92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1332894" y="1812926"/>
            <a:ext cx="3147899" cy="57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Verdana"/>
              <a:buNone/>
              <a:defRPr sz="2400" b="0"/>
            </a:lvl1pPr>
            <a:lvl2pPr marL="457200" indent="0" rtl="0">
              <a:buFont typeface="Verdana"/>
              <a:buNone/>
              <a:defRPr sz="2000" b="1"/>
            </a:lvl2pPr>
            <a:lvl3pPr marL="914400" indent="0" rtl="0">
              <a:buFont typeface="Verdana"/>
              <a:buNone/>
              <a:defRPr sz="1800" b="1"/>
            </a:lvl3pPr>
            <a:lvl4pPr marL="1371600" indent="0" rtl="0">
              <a:buFont typeface="Verdana"/>
              <a:buNone/>
              <a:defRPr sz="1600" b="1"/>
            </a:lvl4pPr>
            <a:lvl5pPr marL="1828800" indent="0" rtl="0">
              <a:buFont typeface="Verdana"/>
              <a:buNone/>
              <a:defRPr sz="1600" b="1"/>
            </a:lvl5pPr>
            <a:lvl6pPr marL="2286000" indent="0" rtl="0">
              <a:buFont typeface="Verdana"/>
              <a:buNone/>
              <a:defRPr sz="1600" b="1"/>
            </a:lvl6pPr>
            <a:lvl7pPr marL="2743200" indent="0" rtl="0">
              <a:buFont typeface="Verdana"/>
              <a:buNone/>
              <a:defRPr sz="1600" b="1"/>
            </a:lvl7pPr>
            <a:lvl8pPr marL="3200400" indent="0" rtl="0">
              <a:buFont typeface="Verdana"/>
              <a:buNone/>
              <a:defRPr sz="1600" b="1"/>
            </a:lvl8pPr>
            <a:lvl9pPr marL="3657600" indent="0" rtl="0">
              <a:buFont typeface="Verdana"/>
              <a:buNone/>
              <a:defRPr sz="1600" b="1"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2"/>
          </p:nvPr>
        </p:nvSpPr>
        <p:spPr>
          <a:xfrm>
            <a:off x="1009441" y="2389189"/>
            <a:ext cx="3471299" cy="3471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marL="2514600" indent="-151638" rtl="0">
              <a:buClr>
                <a:schemeClr val="dk2"/>
              </a:buClr>
              <a:buFont typeface="Verdana"/>
              <a:buChar char="o"/>
              <a:defRPr sz="1200"/>
            </a:lvl6pPr>
            <a:lvl7pPr marL="2971800" indent="-152400" rtl="0">
              <a:buClr>
                <a:schemeClr val="dk2"/>
              </a:buClr>
              <a:buFont typeface="Verdana"/>
              <a:buChar char="o"/>
              <a:defRPr sz="1200" baseline="0"/>
            </a:lvl7pPr>
            <a:lvl8pPr marL="3429000" indent="-152400" rtl="0">
              <a:buClr>
                <a:schemeClr val="dk2"/>
              </a:buClr>
              <a:buFont typeface="Verdana"/>
              <a:buChar char="o"/>
              <a:defRPr sz="1200" baseline="0"/>
            </a:lvl8pPr>
            <a:lvl9pPr marL="3886200" indent="-152400" rtl="0">
              <a:buClr>
                <a:schemeClr val="dk2"/>
              </a:buClr>
              <a:buFont typeface="Verdana"/>
              <a:buChar char="o"/>
              <a:defRPr sz="1200" baseline="0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3"/>
          </p:nvPr>
        </p:nvSpPr>
        <p:spPr>
          <a:xfrm>
            <a:off x="4992066" y="1812926"/>
            <a:ext cx="3142500" cy="57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Verdana"/>
              <a:buNone/>
              <a:defRPr sz="2400" b="0"/>
            </a:lvl1pPr>
            <a:lvl2pPr marL="457200" indent="0" rtl="0">
              <a:buFont typeface="Verdana"/>
              <a:buNone/>
              <a:defRPr sz="2000" b="1"/>
            </a:lvl2pPr>
            <a:lvl3pPr marL="914400" indent="0" rtl="0">
              <a:buFont typeface="Verdana"/>
              <a:buNone/>
              <a:defRPr sz="1800" b="1"/>
            </a:lvl3pPr>
            <a:lvl4pPr marL="1371600" indent="0" rtl="0">
              <a:buFont typeface="Verdana"/>
              <a:buNone/>
              <a:defRPr sz="1600" b="1"/>
            </a:lvl4pPr>
            <a:lvl5pPr marL="1828800" indent="0" rtl="0">
              <a:buFont typeface="Verdana"/>
              <a:buNone/>
              <a:defRPr sz="1600" b="1"/>
            </a:lvl5pPr>
            <a:lvl6pPr marL="2286000" indent="0" rtl="0">
              <a:buFont typeface="Verdana"/>
              <a:buNone/>
              <a:defRPr sz="1600" b="1"/>
            </a:lvl6pPr>
            <a:lvl7pPr marL="2743200" indent="0" rtl="0">
              <a:buFont typeface="Verdana"/>
              <a:buNone/>
              <a:defRPr sz="1600" b="1"/>
            </a:lvl7pPr>
            <a:lvl8pPr marL="3200400" indent="0" rtl="0">
              <a:buFont typeface="Verdana"/>
              <a:buNone/>
              <a:defRPr sz="1600" b="1"/>
            </a:lvl8pPr>
            <a:lvl9pPr marL="3657600" indent="0" rtl="0">
              <a:buFont typeface="Verdana"/>
              <a:buNone/>
              <a:defRPr sz="1600" b="1"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4"/>
          </p:nvPr>
        </p:nvSpPr>
        <p:spPr>
          <a:xfrm>
            <a:off x="4663280" y="2389189"/>
            <a:ext cx="3471299" cy="3471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marL="2514600" indent="-151638" rtl="0">
              <a:buClr>
                <a:schemeClr val="dk2"/>
              </a:buClr>
              <a:buFont typeface="Verdana"/>
              <a:buChar char="o"/>
              <a:defRPr sz="1200"/>
            </a:lvl6pPr>
            <a:lvl7pPr marL="2971800" indent="-152400" rtl="0">
              <a:buClr>
                <a:schemeClr val="dk2"/>
              </a:buClr>
              <a:buFont typeface="Verdana"/>
              <a:buChar char="o"/>
              <a:defRPr sz="1200" baseline="0"/>
            </a:lvl7pPr>
            <a:lvl8pPr marL="3429000" indent="-152400" rtl="0">
              <a:buClr>
                <a:schemeClr val="dk2"/>
              </a:buClr>
              <a:buFont typeface="Verdana"/>
              <a:buChar char="o"/>
              <a:defRPr sz="1200" baseline="0"/>
            </a:lvl8pPr>
            <a:lvl9pPr marL="3886200" indent="-152400" rtl="0">
              <a:buClr>
                <a:schemeClr val="dk2"/>
              </a:buClr>
              <a:buFont typeface="Verdana"/>
              <a:buChar char="o"/>
              <a:defRPr sz="1200" baseline="0"/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dt" idx="10"/>
          </p:nvPr>
        </p:nvSpPr>
        <p:spPr>
          <a:xfrm>
            <a:off x="6437344" y="595181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900" b="0" i="0" u="none" strike="noStrike" cap="none" baseline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ftr" idx="11"/>
          </p:nvPr>
        </p:nvSpPr>
        <p:spPr>
          <a:xfrm>
            <a:off x="1180945" y="5951810"/>
            <a:ext cx="52562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900" b="0" i="0" u="none" strike="noStrike" cap="none" baseline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572658" y="5951810"/>
            <a:ext cx="6084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800" b="0" i="0" u="none" strike="noStrike" cap="none" baseline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009441" y="675724"/>
            <a:ext cx="7125000" cy="92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rgbClr val="3F3F3F"/>
              </a:buClr>
              <a:buFont typeface="Verdana"/>
              <a:buNone/>
              <a:defRPr sz="320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rtl="0">
              <a:defRPr>
                <a:solidFill>
                  <a:schemeClr val="dk2"/>
                </a:solidFill>
              </a:defRPr>
            </a:lvl2pPr>
            <a:lvl3pPr rtl="0">
              <a:defRPr>
                <a:solidFill>
                  <a:schemeClr val="dk2"/>
                </a:solidFill>
              </a:defRPr>
            </a:lvl3pPr>
            <a:lvl4pPr rtl="0">
              <a:defRPr>
                <a:solidFill>
                  <a:schemeClr val="dk2"/>
                </a:solidFill>
              </a:defRPr>
            </a:lvl4pPr>
            <a:lvl5pPr rtl="0">
              <a:defRPr>
                <a:solidFill>
                  <a:schemeClr val="dk2"/>
                </a:solidFill>
              </a:defRPr>
            </a:lvl5pPr>
            <a:lvl6pPr rtl="0">
              <a:defRPr>
                <a:solidFill>
                  <a:schemeClr val="dk2"/>
                </a:solidFill>
              </a:defRPr>
            </a:lvl6pPr>
            <a:lvl7pPr rtl="0">
              <a:defRPr>
                <a:solidFill>
                  <a:schemeClr val="dk2"/>
                </a:solidFill>
              </a:defRPr>
            </a:lvl7pPr>
            <a:lvl8pPr rtl="0">
              <a:defRPr>
                <a:solidFill>
                  <a:schemeClr val="dk2"/>
                </a:solidFill>
              </a:defRPr>
            </a:lvl8pPr>
            <a:lvl9pPr rtl="0"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dt" idx="10"/>
          </p:nvPr>
        </p:nvSpPr>
        <p:spPr>
          <a:xfrm>
            <a:off x="6437344" y="595181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900" b="0" i="0" u="none" strike="noStrike" cap="none" baseline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ftr" idx="11"/>
          </p:nvPr>
        </p:nvSpPr>
        <p:spPr>
          <a:xfrm>
            <a:off x="1180945" y="5951810"/>
            <a:ext cx="52562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900" b="0" i="0" u="none" strike="noStrike" cap="none" baseline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572658" y="5951810"/>
            <a:ext cx="6084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800" b="0" i="0" u="none" strike="noStrike" cap="none" baseline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dt" idx="10"/>
          </p:nvPr>
        </p:nvSpPr>
        <p:spPr>
          <a:xfrm>
            <a:off x="6437344" y="595181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900" b="0" i="0" u="none" strike="noStrike" cap="none" baseline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ftr" idx="11"/>
          </p:nvPr>
        </p:nvSpPr>
        <p:spPr>
          <a:xfrm>
            <a:off x="1180945" y="5951810"/>
            <a:ext cx="52562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900" b="0" i="0" u="none" strike="noStrike" cap="none" baseline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572658" y="5951810"/>
            <a:ext cx="6084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800" b="0" i="0" u="none" strike="noStrike" cap="none" baseline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009441" y="446087"/>
            <a:ext cx="2660700" cy="118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400" b="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3852653" y="446087"/>
            <a:ext cx="4279799" cy="541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marL="2514600" indent="-151638" rtl="0">
              <a:buClr>
                <a:schemeClr val="dk2"/>
              </a:buClr>
              <a:buFont typeface="Verdana"/>
              <a:buChar char="o"/>
              <a:defRPr sz="1200"/>
            </a:lvl6pPr>
            <a:lvl7pPr marL="2971800" indent="-152400" rtl="0">
              <a:buClr>
                <a:schemeClr val="dk2"/>
              </a:buClr>
              <a:buFont typeface="Verdana"/>
              <a:buChar char="o"/>
              <a:defRPr sz="1200" baseline="0"/>
            </a:lvl7pPr>
            <a:lvl8pPr marL="3429000" indent="-152400" rtl="0">
              <a:buClr>
                <a:schemeClr val="dk2"/>
              </a:buClr>
              <a:buFont typeface="Verdana"/>
              <a:buChar char="o"/>
              <a:defRPr sz="1200" baseline="0"/>
            </a:lvl8pPr>
            <a:lvl9pPr marL="3886200" indent="-152400" rtl="0">
              <a:buClr>
                <a:schemeClr val="dk2"/>
              </a:buClr>
              <a:buFont typeface="Verdana"/>
              <a:buChar char="o"/>
              <a:defRPr sz="1200" baseline="0"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2"/>
          </p:nvPr>
        </p:nvSpPr>
        <p:spPr>
          <a:xfrm>
            <a:off x="1009441" y="1631949"/>
            <a:ext cx="2660700" cy="422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Verdana"/>
              <a:buNone/>
              <a:defRPr sz="1200"/>
            </a:lvl1pPr>
            <a:lvl2pPr marL="457200" indent="0" rtl="0">
              <a:buFont typeface="Verdana"/>
              <a:buNone/>
              <a:defRPr sz="1200"/>
            </a:lvl2pPr>
            <a:lvl3pPr marL="914400" indent="0" rtl="0">
              <a:buFont typeface="Verdana"/>
              <a:buNone/>
              <a:defRPr sz="1000"/>
            </a:lvl3pPr>
            <a:lvl4pPr marL="1371600" indent="0" rtl="0">
              <a:buFont typeface="Verdana"/>
              <a:buNone/>
              <a:defRPr sz="900"/>
            </a:lvl4pPr>
            <a:lvl5pPr marL="1828800" indent="0" rtl="0">
              <a:buFont typeface="Verdana"/>
              <a:buNone/>
              <a:defRPr sz="900"/>
            </a:lvl5pPr>
            <a:lvl6pPr marL="2286000" indent="0" rtl="0">
              <a:buFont typeface="Verdana"/>
              <a:buNone/>
              <a:defRPr sz="900"/>
            </a:lvl6pPr>
            <a:lvl7pPr marL="2743200" indent="0" rtl="0">
              <a:buFont typeface="Verdana"/>
              <a:buNone/>
              <a:defRPr sz="900"/>
            </a:lvl7pPr>
            <a:lvl8pPr marL="3200400" indent="0" rtl="0">
              <a:buFont typeface="Verdana"/>
              <a:buNone/>
              <a:defRPr sz="900"/>
            </a:lvl8pPr>
            <a:lvl9pPr marL="3657600" indent="0" rtl="0">
              <a:buFont typeface="Verdana"/>
              <a:buNone/>
              <a:defRPr sz="900"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dt" idx="10"/>
          </p:nvPr>
        </p:nvSpPr>
        <p:spPr>
          <a:xfrm>
            <a:off x="6437344" y="595181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900" b="0" i="0" u="none" strike="noStrike" cap="none" baseline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ftr" idx="11"/>
          </p:nvPr>
        </p:nvSpPr>
        <p:spPr>
          <a:xfrm>
            <a:off x="1180945" y="5951810"/>
            <a:ext cx="52562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900" b="0" i="0" u="none" strike="noStrike" cap="none" baseline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572658" y="5951810"/>
            <a:ext cx="6084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800" b="0" i="0" u="none" strike="noStrike" cap="none" baseline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1009441" y="1387058"/>
            <a:ext cx="3481500" cy="111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400" b="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1009441" y="2500311"/>
            <a:ext cx="3481500" cy="253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Verdana"/>
              <a:buNone/>
              <a:defRPr sz="1200"/>
            </a:lvl1pPr>
            <a:lvl2pPr marL="457200" indent="0" rtl="0">
              <a:buFont typeface="Verdana"/>
              <a:buNone/>
              <a:defRPr sz="1200"/>
            </a:lvl2pPr>
            <a:lvl3pPr marL="914400" indent="0" rtl="0">
              <a:buFont typeface="Verdana"/>
              <a:buNone/>
              <a:defRPr sz="1000"/>
            </a:lvl3pPr>
            <a:lvl4pPr marL="1371600" indent="0" rtl="0">
              <a:buFont typeface="Verdana"/>
              <a:buNone/>
              <a:defRPr sz="900"/>
            </a:lvl4pPr>
            <a:lvl5pPr marL="1828800" indent="0" rtl="0">
              <a:buFont typeface="Verdana"/>
              <a:buNone/>
              <a:defRPr sz="900"/>
            </a:lvl5pPr>
            <a:lvl6pPr marL="2286000" indent="0" rtl="0">
              <a:buFont typeface="Verdana"/>
              <a:buNone/>
              <a:defRPr sz="900"/>
            </a:lvl6pPr>
            <a:lvl7pPr marL="2743200" indent="0" rtl="0">
              <a:buFont typeface="Verdana"/>
              <a:buNone/>
              <a:defRPr sz="900"/>
            </a:lvl7pPr>
            <a:lvl8pPr marL="3200400" indent="0" rtl="0">
              <a:buFont typeface="Verdana"/>
              <a:buNone/>
              <a:defRPr sz="900"/>
            </a:lvl8pPr>
            <a:lvl9pPr marL="3657600" indent="0" rtl="0">
              <a:buFont typeface="Verdana"/>
              <a:buNone/>
              <a:defRPr sz="900"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dt" idx="10"/>
          </p:nvPr>
        </p:nvSpPr>
        <p:spPr>
          <a:xfrm>
            <a:off x="6437344" y="595181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900" b="0" i="0" u="none" strike="noStrike" cap="none" baseline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ftr" idx="11"/>
          </p:nvPr>
        </p:nvSpPr>
        <p:spPr>
          <a:xfrm>
            <a:off x="1180945" y="5951810"/>
            <a:ext cx="52562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900" b="0" i="0" u="none" strike="noStrike" cap="none" baseline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572658" y="5951810"/>
            <a:ext cx="6084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800" b="0" i="0" u="none" strike="noStrike" cap="none" baseline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grpSp>
        <p:nvGrpSpPr>
          <p:cNvPr id="160" name="Shape 160"/>
          <p:cNvGrpSpPr/>
          <p:nvPr/>
        </p:nvGrpSpPr>
        <p:grpSpPr>
          <a:xfrm>
            <a:off x="4718762" y="993075"/>
            <a:ext cx="1847084" cy="1530386"/>
            <a:chOff x="4718762" y="993075"/>
            <a:chExt cx="1847084" cy="1530386"/>
          </a:xfrm>
        </p:grpSpPr>
        <p:sp>
          <p:nvSpPr>
            <p:cNvPr id="161" name="Shape 161"/>
            <p:cNvSpPr/>
            <p:nvPr/>
          </p:nvSpPr>
          <p:spPr>
            <a:xfrm>
              <a:off x="5479246" y="1436861"/>
              <a:ext cx="1086599" cy="1086599"/>
            </a:xfrm>
            <a:prstGeom prst="ellipse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5650541" y="1411791"/>
              <a:ext cx="830400" cy="8304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5256183" y="1894453"/>
              <a:ext cx="602400" cy="602400"/>
            </a:xfrm>
            <a:prstGeom prst="ellipse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5424144" y="1811313"/>
              <a:ext cx="489600" cy="4896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4718762" y="2083425"/>
              <a:ext cx="256500" cy="256500"/>
            </a:xfrm>
            <a:prstGeom prst="ellipse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6132091" y="993075"/>
              <a:ext cx="256500" cy="256500"/>
            </a:xfrm>
            <a:prstGeom prst="ellipse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5059596" y="1894453"/>
              <a:ext cx="197400" cy="1974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6148801" y="1060592"/>
              <a:ext cx="197400" cy="1974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69" name="Shape 169"/>
          <p:cNvSpPr>
            <a:spLocks noGrp="1"/>
          </p:cNvSpPr>
          <p:nvPr>
            <p:ph type="pic" idx="2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noFill/>
          <a:ln w="76200" cap="flat">
            <a:solidFill>
              <a:srgbClr val="9ADE2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/>
          <a:lstStyle>
            <a:lvl1pPr marL="0" marR="0" indent="0" algn="ctr" rtl="0">
              <a:buClr>
                <a:srgbClr val="3F3F3F"/>
              </a:buClr>
              <a:buFont typeface="Verdana"/>
              <a:buNone/>
              <a:defRPr sz="900" b="0" i="0" u="none" strike="noStrike" cap="none" baseline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FED6F"/>
            </a:gs>
            <a:gs pos="88000">
              <a:srgbClr val="8BB447"/>
            </a:gs>
            <a:gs pos="100000">
              <a:srgbClr val="8BB447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592977">
            <a:off x="6917132" y="5941393"/>
            <a:ext cx="986817" cy="809285"/>
          </a:xfrm>
          <a:custGeom>
            <a:avLst/>
            <a:gdLst/>
            <a:ahLst/>
            <a:cxnLst/>
            <a:rect l="0" t="0" r="0" b="0"/>
            <a:pathLst>
              <a:path w="2090" h="1714" extrusionOk="0">
                <a:moveTo>
                  <a:pt x="2088" y="78"/>
                </a:moveTo>
                <a:lnTo>
                  <a:pt x="2070" y="44"/>
                </a:lnTo>
                <a:lnTo>
                  <a:pt x="2028" y="16"/>
                </a:lnTo>
                <a:lnTo>
                  <a:pt x="1964" y="4"/>
                </a:lnTo>
                <a:lnTo>
                  <a:pt x="1896" y="0"/>
                </a:lnTo>
                <a:lnTo>
                  <a:pt x="1896" y="0"/>
                </a:lnTo>
                <a:lnTo>
                  <a:pt x="1876" y="2"/>
                </a:lnTo>
                <a:lnTo>
                  <a:pt x="1852" y="4"/>
                </a:lnTo>
                <a:lnTo>
                  <a:pt x="1822" y="10"/>
                </a:lnTo>
                <a:lnTo>
                  <a:pt x="1784" y="18"/>
                </a:lnTo>
                <a:lnTo>
                  <a:pt x="1740" y="30"/>
                </a:lnTo>
                <a:lnTo>
                  <a:pt x="1694" y="46"/>
                </a:lnTo>
                <a:lnTo>
                  <a:pt x="1642" y="66"/>
                </a:lnTo>
                <a:lnTo>
                  <a:pt x="1642" y="66"/>
                </a:lnTo>
                <a:lnTo>
                  <a:pt x="1592" y="92"/>
                </a:lnTo>
                <a:lnTo>
                  <a:pt x="1544" y="118"/>
                </a:lnTo>
                <a:lnTo>
                  <a:pt x="1498" y="148"/>
                </a:lnTo>
                <a:lnTo>
                  <a:pt x="1454" y="180"/>
                </a:lnTo>
                <a:lnTo>
                  <a:pt x="1410" y="216"/>
                </a:lnTo>
                <a:lnTo>
                  <a:pt x="1368" y="254"/>
                </a:lnTo>
                <a:lnTo>
                  <a:pt x="1328" y="296"/>
                </a:lnTo>
                <a:lnTo>
                  <a:pt x="1286" y="342"/>
                </a:lnTo>
                <a:lnTo>
                  <a:pt x="1286" y="342"/>
                </a:lnTo>
                <a:lnTo>
                  <a:pt x="1254" y="380"/>
                </a:lnTo>
                <a:lnTo>
                  <a:pt x="1224" y="420"/>
                </a:lnTo>
                <a:lnTo>
                  <a:pt x="1196" y="462"/>
                </a:lnTo>
                <a:lnTo>
                  <a:pt x="1170" y="504"/>
                </a:lnTo>
                <a:lnTo>
                  <a:pt x="1124" y="578"/>
                </a:lnTo>
                <a:lnTo>
                  <a:pt x="1096" y="632"/>
                </a:lnTo>
                <a:lnTo>
                  <a:pt x="1096" y="632"/>
                </a:lnTo>
                <a:lnTo>
                  <a:pt x="1092" y="622"/>
                </a:lnTo>
                <a:lnTo>
                  <a:pt x="1082" y="608"/>
                </a:lnTo>
                <a:lnTo>
                  <a:pt x="1082" y="608"/>
                </a:lnTo>
                <a:lnTo>
                  <a:pt x="1086" y="600"/>
                </a:lnTo>
                <a:lnTo>
                  <a:pt x="1088" y="592"/>
                </a:lnTo>
                <a:lnTo>
                  <a:pt x="1088" y="592"/>
                </a:lnTo>
                <a:lnTo>
                  <a:pt x="1086" y="584"/>
                </a:lnTo>
                <a:lnTo>
                  <a:pt x="1082" y="576"/>
                </a:lnTo>
                <a:lnTo>
                  <a:pt x="1074" y="572"/>
                </a:lnTo>
                <a:lnTo>
                  <a:pt x="1066" y="570"/>
                </a:lnTo>
                <a:lnTo>
                  <a:pt x="1066" y="570"/>
                </a:lnTo>
                <a:lnTo>
                  <a:pt x="1064" y="570"/>
                </a:lnTo>
                <a:lnTo>
                  <a:pt x="1066" y="564"/>
                </a:lnTo>
                <a:lnTo>
                  <a:pt x="1060" y="564"/>
                </a:lnTo>
                <a:lnTo>
                  <a:pt x="1056" y="564"/>
                </a:lnTo>
                <a:lnTo>
                  <a:pt x="1056" y="564"/>
                </a:lnTo>
                <a:lnTo>
                  <a:pt x="1050" y="558"/>
                </a:lnTo>
                <a:lnTo>
                  <a:pt x="1048" y="560"/>
                </a:lnTo>
                <a:lnTo>
                  <a:pt x="1048" y="558"/>
                </a:lnTo>
                <a:lnTo>
                  <a:pt x="1044" y="562"/>
                </a:lnTo>
                <a:lnTo>
                  <a:pt x="1038" y="560"/>
                </a:lnTo>
                <a:lnTo>
                  <a:pt x="1038" y="564"/>
                </a:lnTo>
                <a:lnTo>
                  <a:pt x="1034" y="564"/>
                </a:lnTo>
                <a:lnTo>
                  <a:pt x="1030" y="564"/>
                </a:lnTo>
                <a:lnTo>
                  <a:pt x="1034" y="572"/>
                </a:lnTo>
                <a:lnTo>
                  <a:pt x="1034" y="572"/>
                </a:lnTo>
                <a:lnTo>
                  <a:pt x="1034" y="572"/>
                </a:lnTo>
                <a:lnTo>
                  <a:pt x="1026" y="570"/>
                </a:lnTo>
                <a:lnTo>
                  <a:pt x="1026" y="570"/>
                </a:lnTo>
                <a:lnTo>
                  <a:pt x="1016" y="572"/>
                </a:lnTo>
                <a:lnTo>
                  <a:pt x="1010" y="576"/>
                </a:lnTo>
                <a:lnTo>
                  <a:pt x="1004" y="584"/>
                </a:lnTo>
                <a:lnTo>
                  <a:pt x="1004" y="592"/>
                </a:lnTo>
                <a:lnTo>
                  <a:pt x="1004" y="592"/>
                </a:lnTo>
                <a:lnTo>
                  <a:pt x="1004" y="598"/>
                </a:lnTo>
                <a:lnTo>
                  <a:pt x="1008" y="604"/>
                </a:lnTo>
                <a:lnTo>
                  <a:pt x="1008" y="604"/>
                </a:lnTo>
                <a:lnTo>
                  <a:pt x="998" y="618"/>
                </a:lnTo>
                <a:lnTo>
                  <a:pt x="992" y="628"/>
                </a:lnTo>
                <a:lnTo>
                  <a:pt x="992" y="628"/>
                </a:lnTo>
                <a:lnTo>
                  <a:pt x="962" y="574"/>
                </a:lnTo>
                <a:lnTo>
                  <a:pt x="918" y="500"/>
                </a:lnTo>
                <a:lnTo>
                  <a:pt x="892" y="460"/>
                </a:lnTo>
                <a:lnTo>
                  <a:pt x="864" y="420"/>
                </a:lnTo>
                <a:lnTo>
                  <a:pt x="834" y="378"/>
                </a:lnTo>
                <a:lnTo>
                  <a:pt x="802" y="342"/>
                </a:lnTo>
                <a:lnTo>
                  <a:pt x="802" y="342"/>
                </a:lnTo>
                <a:lnTo>
                  <a:pt x="762" y="296"/>
                </a:lnTo>
                <a:lnTo>
                  <a:pt x="720" y="254"/>
                </a:lnTo>
                <a:lnTo>
                  <a:pt x="680" y="216"/>
                </a:lnTo>
                <a:lnTo>
                  <a:pt x="636" y="180"/>
                </a:lnTo>
                <a:lnTo>
                  <a:pt x="592" y="148"/>
                </a:lnTo>
                <a:lnTo>
                  <a:pt x="546" y="118"/>
                </a:lnTo>
                <a:lnTo>
                  <a:pt x="498" y="92"/>
                </a:lnTo>
                <a:lnTo>
                  <a:pt x="448" y="66"/>
                </a:lnTo>
                <a:lnTo>
                  <a:pt x="448" y="66"/>
                </a:lnTo>
                <a:lnTo>
                  <a:pt x="396" y="46"/>
                </a:lnTo>
                <a:lnTo>
                  <a:pt x="348" y="30"/>
                </a:lnTo>
                <a:lnTo>
                  <a:pt x="306" y="18"/>
                </a:lnTo>
                <a:lnTo>
                  <a:pt x="268" y="10"/>
                </a:lnTo>
                <a:lnTo>
                  <a:pt x="238" y="4"/>
                </a:lnTo>
                <a:lnTo>
                  <a:pt x="214" y="2"/>
                </a:lnTo>
                <a:lnTo>
                  <a:pt x="194" y="0"/>
                </a:lnTo>
                <a:lnTo>
                  <a:pt x="126" y="4"/>
                </a:lnTo>
                <a:lnTo>
                  <a:pt x="62" y="16"/>
                </a:lnTo>
                <a:lnTo>
                  <a:pt x="20" y="44"/>
                </a:lnTo>
                <a:lnTo>
                  <a:pt x="2" y="78"/>
                </a:lnTo>
                <a:lnTo>
                  <a:pt x="0" y="112"/>
                </a:lnTo>
                <a:lnTo>
                  <a:pt x="12" y="154"/>
                </a:lnTo>
                <a:lnTo>
                  <a:pt x="34" y="198"/>
                </a:lnTo>
                <a:lnTo>
                  <a:pt x="34" y="198"/>
                </a:lnTo>
                <a:lnTo>
                  <a:pt x="44" y="214"/>
                </a:lnTo>
                <a:lnTo>
                  <a:pt x="56" y="226"/>
                </a:lnTo>
                <a:lnTo>
                  <a:pt x="60" y="232"/>
                </a:lnTo>
                <a:lnTo>
                  <a:pt x="66" y="234"/>
                </a:lnTo>
                <a:lnTo>
                  <a:pt x="66" y="234"/>
                </a:lnTo>
                <a:lnTo>
                  <a:pt x="70" y="236"/>
                </a:lnTo>
                <a:lnTo>
                  <a:pt x="74" y="240"/>
                </a:lnTo>
                <a:lnTo>
                  <a:pt x="80" y="252"/>
                </a:lnTo>
                <a:lnTo>
                  <a:pt x="86" y="264"/>
                </a:lnTo>
                <a:lnTo>
                  <a:pt x="86" y="264"/>
                </a:lnTo>
                <a:lnTo>
                  <a:pt x="94" y="278"/>
                </a:lnTo>
                <a:lnTo>
                  <a:pt x="104" y="290"/>
                </a:lnTo>
                <a:lnTo>
                  <a:pt x="112" y="296"/>
                </a:lnTo>
                <a:lnTo>
                  <a:pt x="118" y="300"/>
                </a:lnTo>
                <a:lnTo>
                  <a:pt x="118" y="300"/>
                </a:lnTo>
                <a:lnTo>
                  <a:pt x="126" y="304"/>
                </a:lnTo>
                <a:lnTo>
                  <a:pt x="132" y="310"/>
                </a:lnTo>
                <a:lnTo>
                  <a:pt x="146" y="324"/>
                </a:lnTo>
                <a:lnTo>
                  <a:pt x="156" y="340"/>
                </a:lnTo>
                <a:lnTo>
                  <a:pt x="160" y="350"/>
                </a:lnTo>
                <a:lnTo>
                  <a:pt x="160" y="350"/>
                </a:lnTo>
                <a:lnTo>
                  <a:pt x="160" y="354"/>
                </a:lnTo>
                <a:lnTo>
                  <a:pt x="164" y="360"/>
                </a:lnTo>
                <a:lnTo>
                  <a:pt x="176" y="374"/>
                </a:lnTo>
                <a:lnTo>
                  <a:pt x="192" y="394"/>
                </a:lnTo>
                <a:lnTo>
                  <a:pt x="192" y="394"/>
                </a:lnTo>
                <a:lnTo>
                  <a:pt x="198" y="416"/>
                </a:lnTo>
                <a:lnTo>
                  <a:pt x="200" y="434"/>
                </a:lnTo>
                <a:lnTo>
                  <a:pt x="198" y="442"/>
                </a:lnTo>
                <a:lnTo>
                  <a:pt x="196" y="446"/>
                </a:lnTo>
                <a:lnTo>
                  <a:pt x="196" y="446"/>
                </a:lnTo>
                <a:lnTo>
                  <a:pt x="194" y="450"/>
                </a:lnTo>
                <a:lnTo>
                  <a:pt x="196" y="454"/>
                </a:lnTo>
                <a:lnTo>
                  <a:pt x="202" y="462"/>
                </a:lnTo>
                <a:lnTo>
                  <a:pt x="214" y="472"/>
                </a:lnTo>
                <a:lnTo>
                  <a:pt x="214" y="472"/>
                </a:lnTo>
                <a:lnTo>
                  <a:pt x="216" y="476"/>
                </a:lnTo>
                <a:lnTo>
                  <a:pt x="222" y="486"/>
                </a:lnTo>
                <a:lnTo>
                  <a:pt x="224" y="492"/>
                </a:lnTo>
                <a:lnTo>
                  <a:pt x="226" y="498"/>
                </a:lnTo>
                <a:lnTo>
                  <a:pt x="226" y="506"/>
                </a:lnTo>
                <a:lnTo>
                  <a:pt x="222" y="512"/>
                </a:lnTo>
                <a:lnTo>
                  <a:pt x="222" y="512"/>
                </a:lnTo>
                <a:lnTo>
                  <a:pt x="220" y="518"/>
                </a:lnTo>
                <a:lnTo>
                  <a:pt x="220" y="526"/>
                </a:lnTo>
                <a:lnTo>
                  <a:pt x="222" y="536"/>
                </a:lnTo>
                <a:lnTo>
                  <a:pt x="226" y="546"/>
                </a:lnTo>
                <a:lnTo>
                  <a:pt x="236" y="564"/>
                </a:lnTo>
                <a:lnTo>
                  <a:pt x="240" y="572"/>
                </a:lnTo>
                <a:lnTo>
                  <a:pt x="244" y="574"/>
                </a:lnTo>
                <a:lnTo>
                  <a:pt x="244" y="574"/>
                </a:lnTo>
                <a:lnTo>
                  <a:pt x="248" y="578"/>
                </a:lnTo>
                <a:lnTo>
                  <a:pt x="250" y="582"/>
                </a:lnTo>
                <a:lnTo>
                  <a:pt x="256" y="594"/>
                </a:lnTo>
                <a:lnTo>
                  <a:pt x="260" y="612"/>
                </a:lnTo>
                <a:lnTo>
                  <a:pt x="260" y="612"/>
                </a:lnTo>
                <a:lnTo>
                  <a:pt x="260" y="614"/>
                </a:lnTo>
                <a:lnTo>
                  <a:pt x="264" y="624"/>
                </a:lnTo>
                <a:lnTo>
                  <a:pt x="272" y="640"/>
                </a:lnTo>
                <a:lnTo>
                  <a:pt x="288" y="660"/>
                </a:lnTo>
                <a:lnTo>
                  <a:pt x="288" y="660"/>
                </a:lnTo>
                <a:lnTo>
                  <a:pt x="304" y="680"/>
                </a:lnTo>
                <a:lnTo>
                  <a:pt x="314" y="694"/>
                </a:lnTo>
                <a:lnTo>
                  <a:pt x="328" y="714"/>
                </a:lnTo>
                <a:lnTo>
                  <a:pt x="328" y="714"/>
                </a:lnTo>
                <a:lnTo>
                  <a:pt x="332" y="718"/>
                </a:lnTo>
                <a:lnTo>
                  <a:pt x="338" y="724"/>
                </a:lnTo>
                <a:lnTo>
                  <a:pt x="356" y="732"/>
                </a:lnTo>
                <a:lnTo>
                  <a:pt x="378" y="740"/>
                </a:lnTo>
                <a:lnTo>
                  <a:pt x="430" y="746"/>
                </a:lnTo>
                <a:lnTo>
                  <a:pt x="484" y="746"/>
                </a:lnTo>
                <a:lnTo>
                  <a:pt x="534" y="746"/>
                </a:lnTo>
                <a:lnTo>
                  <a:pt x="604" y="752"/>
                </a:lnTo>
                <a:lnTo>
                  <a:pt x="622" y="754"/>
                </a:lnTo>
                <a:lnTo>
                  <a:pt x="622" y="754"/>
                </a:lnTo>
                <a:lnTo>
                  <a:pt x="562" y="790"/>
                </a:lnTo>
                <a:lnTo>
                  <a:pt x="518" y="820"/>
                </a:lnTo>
                <a:lnTo>
                  <a:pt x="488" y="842"/>
                </a:lnTo>
                <a:lnTo>
                  <a:pt x="470" y="858"/>
                </a:lnTo>
                <a:lnTo>
                  <a:pt x="462" y="868"/>
                </a:lnTo>
                <a:lnTo>
                  <a:pt x="458" y="874"/>
                </a:lnTo>
                <a:lnTo>
                  <a:pt x="458" y="876"/>
                </a:lnTo>
                <a:lnTo>
                  <a:pt x="458" y="878"/>
                </a:lnTo>
                <a:lnTo>
                  <a:pt x="384" y="988"/>
                </a:lnTo>
                <a:lnTo>
                  <a:pt x="388" y="1004"/>
                </a:lnTo>
                <a:lnTo>
                  <a:pt x="384" y="1022"/>
                </a:lnTo>
                <a:lnTo>
                  <a:pt x="366" y="1052"/>
                </a:lnTo>
                <a:lnTo>
                  <a:pt x="354" y="1078"/>
                </a:lnTo>
                <a:lnTo>
                  <a:pt x="342" y="1124"/>
                </a:lnTo>
                <a:lnTo>
                  <a:pt x="342" y="1124"/>
                </a:lnTo>
                <a:lnTo>
                  <a:pt x="342" y="1130"/>
                </a:lnTo>
                <a:lnTo>
                  <a:pt x="344" y="1142"/>
                </a:lnTo>
                <a:lnTo>
                  <a:pt x="348" y="1148"/>
                </a:lnTo>
                <a:lnTo>
                  <a:pt x="350" y="1156"/>
                </a:lnTo>
                <a:lnTo>
                  <a:pt x="356" y="1162"/>
                </a:lnTo>
                <a:lnTo>
                  <a:pt x="364" y="1166"/>
                </a:lnTo>
                <a:lnTo>
                  <a:pt x="364" y="1166"/>
                </a:lnTo>
                <a:lnTo>
                  <a:pt x="372" y="1170"/>
                </a:lnTo>
                <a:lnTo>
                  <a:pt x="376" y="1176"/>
                </a:lnTo>
                <a:lnTo>
                  <a:pt x="380" y="1184"/>
                </a:lnTo>
                <a:lnTo>
                  <a:pt x="382" y="1192"/>
                </a:lnTo>
                <a:lnTo>
                  <a:pt x="380" y="1206"/>
                </a:lnTo>
                <a:lnTo>
                  <a:pt x="380" y="1212"/>
                </a:lnTo>
                <a:lnTo>
                  <a:pt x="382" y="1244"/>
                </a:lnTo>
                <a:lnTo>
                  <a:pt x="382" y="1244"/>
                </a:lnTo>
                <a:lnTo>
                  <a:pt x="384" y="1248"/>
                </a:lnTo>
                <a:lnTo>
                  <a:pt x="392" y="1258"/>
                </a:lnTo>
                <a:lnTo>
                  <a:pt x="398" y="1264"/>
                </a:lnTo>
                <a:lnTo>
                  <a:pt x="406" y="1268"/>
                </a:lnTo>
                <a:lnTo>
                  <a:pt x="416" y="1272"/>
                </a:lnTo>
                <a:lnTo>
                  <a:pt x="428" y="1272"/>
                </a:lnTo>
                <a:lnTo>
                  <a:pt x="428" y="1272"/>
                </a:lnTo>
                <a:lnTo>
                  <a:pt x="440" y="1274"/>
                </a:lnTo>
                <a:lnTo>
                  <a:pt x="448" y="1280"/>
                </a:lnTo>
                <a:lnTo>
                  <a:pt x="452" y="1286"/>
                </a:lnTo>
                <a:lnTo>
                  <a:pt x="456" y="1294"/>
                </a:lnTo>
                <a:lnTo>
                  <a:pt x="458" y="1310"/>
                </a:lnTo>
                <a:lnTo>
                  <a:pt x="458" y="1316"/>
                </a:lnTo>
                <a:lnTo>
                  <a:pt x="458" y="1316"/>
                </a:lnTo>
                <a:lnTo>
                  <a:pt x="456" y="1338"/>
                </a:lnTo>
                <a:lnTo>
                  <a:pt x="458" y="1354"/>
                </a:lnTo>
                <a:lnTo>
                  <a:pt x="458" y="1360"/>
                </a:lnTo>
                <a:lnTo>
                  <a:pt x="460" y="1364"/>
                </a:lnTo>
                <a:lnTo>
                  <a:pt x="460" y="1364"/>
                </a:lnTo>
                <a:lnTo>
                  <a:pt x="468" y="1374"/>
                </a:lnTo>
                <a:lnTo>
                  <a:pt x="474" y="1378"/>
                </a:lnTo>
                <a:lnTo>
                  <a:pt x="486" y="1380"/>
                </a:lnTo>
                <a:lnTo>
                  <a:pt x="486" y="1380"/>
                </a:lnTo>
                <a:lnTo>
                  <a:pt x="502" y="1380"/>
                </a:lnTo>
                <a:lnTo>
                  <a:pt x="514" y="1384"/>
                </a:lnTo>
                <a:lnTo>
                  <a:pt x="522" y="1390"/>
                </a:lnTo>
                <a:lnTo>
                  <a:pt x="526" y="1394"/>
                </a:lnTo>
                <a:lnTo>
                  <a:pt x="526" y="1396"/>
                </a:lnTo>
                <a:lnTo>
                  <a:pt x="526" y="1396"/>
                </a:lnTo>
                <a:lnTo>
                  <a:pt x="526" y="1400"/>
                </a:lnTo>
                <a:lnTo>
                  <a:pt x="530" y="1404"/>
                </a:lnTo>
                <a:lnTo>
                  <a:pt x="532" y="1408"/>
                </a:lnTo>
                <a:lnTo>
                  <a:pt x="534" y="1414"/>
                </a:lnTo>
                <a:lnTo>
                  <a:pt x="536" y="1422"/>
                </a:lnTo>
                <a:lnTo>
                  <a:pt x="536" y="1432"/>
                </a:lnTo>
                <a:lnTo>
                  <a:pt x="532" y="1446"/>
                </a:lnTo>
                <a:lnTo>
                  <a:pt x="524" y="1462"/>
                </a:lnTo>
                <a:lnTo>
                  <a:pt x="524" y="1462"/>
                </a:lnTo>
                <a:lnTo>
                  <a:pt x="492" y="1522"/>
                </a:lnTo>
                <a:lnTo>
                  <a:pt x="478" y="1540"/>
                </a:lnTo>
                <a:lnTo>
                  <a:pt x="472" y="1546"/>
                </a:lnTo>
                <a:lnTo>
                  <a:pt x="466" y="1550"/>
                </a:lnTo>
                <a:lnTo>
                  <a:pt x="466" y="1550"/>
                </a:lnTo>
                <a:lnTo>
                  <a:pt x="460" y="1554"/>
                </a:lnTo>
                <a:lnTo>
                  <a:pt x="454" y="1560"/>
                </a:lnTo>
                <a:lnTo>
                  <a:pt x="440" y="1578"/>
                </a:lnTo>
                <a:lnTo>
                  <a:pt x="424" y="1604"/>
                </a:lnTo>
                <a:lnTo>
                  <a:pt x="424" y="1604"/>
                </a:lnTo>
                <a:lnTo>
                  <a:pt x="420" y="1614"/>
                </a:lnTo>
                <a:lnTo>
                  <a:pt x="412" y="1636"/>
                </a:lnTo>
                <a:lnTo>
                  <a:pt x="410" y="1650"/>
                </a:lnTo>
                <a:lnTo>
                  <a:pt x="408" y="1666"/>
                </a:lnTo>
                <a:lnTo>
                  <a:pt x="410" y="1680"/>
                </a:lnTo>
                <a:lnTo>
                  <a:pt x="414" y="1686"/>
                </a:lnTo>
                <a:lnTo>
                  <a:pt x="416" y="1692"/>
                </a:lnTo>
                <a:lnTo>
                  <a:pt x="416" y="1692"/>
                </a:lnTo>
                <a:lnTo>
                  <a:pt x="426" y="1702"/>
                </a:lnTo>
                <a:lnTo>
                  <a:pt x="438" y="1710"/>
                </a:lnTo>
                <a:lnTo>
                  <a:pt x="450" y="1714"/>
                </a:lnTo>
                <a:lnTo>
                  <a:pt x="456" y="1714"/>
                </a:lnTo>
                <a:lnTo>
                  <a:pt x="464" y="1714"/>
                </a:lnTo>
                <a:lnTo>
                  <a:pt x="470" y="1712"/>
                </a:lnTo>
                <a:lnTo>
                  <a:pt x="478" y="1710"/>
                </a:lnTo>
                <a:lnTo>
                  <a:pt x="486" y="1704"/>
                </a:lnTo>
                <a:lnTo>
                  <a:pt x="492" y="1698"/>
                </a:lnTo>
                <a:lnTo>
                  <a:pt x="500" y="1690"/>
                </a:lnTo>
                <a:lnTo>
                  <a:pt x="508" y="1678"/>
                </a:lnTo>
                <a:lnTo>
                  <a:pt x="514" y="1666"/>
                </a:lnTo>
                <a:lnTo>
                  <a:pt x="522" y="1650"/>
                </a:lnTo>
                <a:lnTo>
                  <a:pt x="522" y="1650"/>
                </a:lnTo>
                <a:lnTo>
                  <a:pt x="548" y="1592"/>
                </a:lnTo>
                <a:lnTo>
                  <a:pt x="568" y="1554"/>
                </a:lnTo>
                <a:lnTo>
                  <a:pt x="582" y="1532"/>
                </a:lnTo>
                <a:lnTo>
                  <a:pt x="586" y="1526"/>
                </a:lnTo>
                <a:lnTo>
                  <a:pt x="586" y="1526"/>
                </a:lnTo>
                <a:lnTo>
                  <a:pt x="590" y="1522"/>
                </a:lnTo>
                <a:lnTo>
                  <a:pt x="594" y="1518"/>
                </a:lnTo>
                <a:lnTo>
                  <a:pt x="600" y="1516"/>
                </a:lnTo>
                <a:lnTo>
                  <a:pt x="608" y="1514"/>
                </a:lnTo>
                <a:lnTo>
                  <a:pt x="620" y="1514"/>
                </a:lnTo>
                <a:lnTo>
                  <a:pt x="632" y="1516"/>
                </a:lnTo>
                <a:lnTo>
                  <a:pt x="648" y="1520"/>
                </a:lnTo>
                <a:lnTo>
                  <a:pt x="648" y="1520"/>
                </a:lnTo>
                <a:lnTo>
                  <a:pt x="662" y="1528"/>
                </a:lnTo>
                <a:lnTo>
                  <a:pt x="668" y="1532"/>
                </a:lnTo>
                <a:lnTo>
                  <a:pt x="670" y="1536"/>
                </a:lnTo>
                <a:lnTo>
                  <a:pt x="668" y="1536"/>
                </a:lnTo>
                <a:lnTo>
                  <a:pt x="664" y="1538"/>
                </a:lnTo>
                <a:lnTo>
                  <a:pt x="670" y="1538"/>
                </a:lnTo>
                <a:lnTo>
                  <a:pt x="670" y="1538"/>
                </a:lnTo>
                <a:lnTo>
                  <a:pt x="682" y="1536"/>
                </a:lnTo>
                <a:lnTo>
                  <a:pt x="692" y="1532"/>
                </a:lnTo>
                <a:lnTo>
                  <a:pt x="700" y="1528"/>
                </a:lnTo>
                <a:lnTo>
                  <a:pt x="700" y="1528"/>
                </a:lnTo>
                <a:lnTo>
                  <a:pt x="708" y="1522"/>
                </a:lnTo>
                <a:lnTo>
                  <a:pt x="716" y="1518"/>
                </a:lnTo>
                <a:lnTo>
                  <a:pt x="724" y="1516"/>
                </a:lnTo>
                <a:lnTo>
                  <a:pt x="724" y="1516"/>
                </a:lnTo>
                <a:lnTo>
                  <a:pt x="734" y="1518"/>
                </a:lnTo>
                <a:lnTo>
                  <a:pt x="744" y="1522"/>
                </a:lnTo>
                <a:lnTo>
                  <a:pt x="754" y="1528"/>
                </a:lnTo>
                <a:lnTo>
                  <a:pt x="754" y="1528"/>
                </a:lnTo>
                <a:lnTo>
                  <a:pt x="758" y="1530"/>
                </a:lnTo>
                <a:lnTo>
                  <a:pt x="768" y="1532"/>
                </a:lnTo>
                <a:lnTo>
                  <a:pt x="774" y="1532"/>
                </a:lnTo>
                <a:lnTo>
                  <a:pt x="780" y="1532"/>
                </a:lnTo>
                <a:lnTo>
                  <a:pt x="786" y="1528"/>
                </a:lnTo>
                <a:lnTo>
                  <a:pt x="794" y="1520"/>
                </a:lnTo>
                <a:lnTo>
                  <a:pt x="794" y="1520"/>
                </a:lnTo>
                <a:lnTo>
                  <a:pt x="800" y="1512"/>
                </a:lnTo>
                <a:lnTo>
                  <a:pt x="806" y="1500"/>
                </a:lnTo>
                <a:lnTo>
                  <a:pt x="812" y="1478"/>
                </a:lnTo>
                <a:lnTo>
                  <a:pt x="816" y="1458"/>
                </a:lnTo>
                <a:lnTo>
                  <a:pt x="816" y="1452"/>
                </a:lnTo>
                <a:lnTo>
                  <a:pt x="840" y="1406"/>
                </a:lnTo>
                <a:lnTo>
                  <a:pt x="844" y="1388"/>
                </a:lnTo>
                <a:lnTo>
                  <a:pt x="870" y="1386"/>
                </a:lnTo>
                <a:lnTo>
                  <a:pt x="894" y="1318"/>
                </a:lnTo>
                <a:lnTo>
                  <a:pt x="922" y="1204"/>
                </a:lnTo>
                <a:lnTo>
                  <a:pt x="952" y="1056"/>
                </a:lnTo>
                <a:lnTo>
                  <a:pt x="970" y="942"/>
                </a:lnTo>
                <a:lnTo>
                  <a:pt x="970" y="942"/>
                </a:lnTo>
                <a:lnTo>
                  <a:pt x="974" y="940"/>
                </a:lnTo>
                <a:lnTo>
                  <a:pt x="978" y="928"/>
                </a:lnTo>
                <a:lnTo>
                  <a:pt x="984" y="908"/>
                </a:lnTo>
                <a:lnTo>
                  <a:pt x="986" y="894"/>
                </a:lnTo>
                <a:lnTo>
                  <a:pt x="988" y="880"/>
                </a:lnTo>
                <a:lnTo>
                  <a:pt x="988" y="880"/>
                </a:lnTo>
                <a:lnTo>
                  <a:pt x="990" y="866"/>
                </a:lnTo>
                <a:lnTo>
                  <a:pt x="994" y="858"/>
                </a:lnTo>
                <a:lnTo>
                  <a:pt x="1000" y="856"/>
                </a:lnTo>
                <a:lnTo>
                  <a:pt x="1004" y="854"/>
                </a:lnTo>
                <a:lnTo>
                  <a:pt x="1004" y="880"/>
                </a:lnTo>
                <a:lnTo>
                  <a:pt x="996" y="942"/>
                </a:lnTo>
                <a:lnTo>
                  <a:pt x="998" y="962"/>
                </a:lnTo>
                <a:lnTo>
                  <a:pt x="990" y="990"/>
                </a:lnTo>
                <a:lnTo>
                  <a:pt x="990" y="1034"/>
                </a:lnTo>
                <a:lnTo>
                  <a:pt x="990" y="1046"/>
                </a:lnTo>
                <a:lnTo>
                  <a:pt x="990" y="1108"/>
                </a:lnTo>
                <a:lnTo>
                  <a:pt x="998" y="1112"/>
                </a:lnTo>
                <a:lnTo>
                  <a:pt x="998" y="1122"/>
                </a:lnTo>
                <a:lnTo>
                  <a:pt x="990" y="1130"/>
                </a:lnTo>
                <a:lnTo>
                  <a:pt x="992" y="1160"/>
                </a:lnTo>
                <a:lnTo>
                  <a:pt x="992" y="1208"/>
                </a:lnTo>
                <a:lnTo>
                  <a:pt x="1010" y="1248"/>
                </a:lnTo>
                <a:lnTo>
                  <a:pt x="1040" y="1274"/>
                </a:lnTo>
                <a:lnTo>
                  <a:pt x="1044" y="1246"/>
                </a:lnTo>
                <a:lnTo>
                  <a:pt x="1048" y="1274"/>
                </a:lnTo>
                <a:lnTo>
                  <a:pt x="1078" y="1248"/>
                </a:lnTo>
                <a:lnTo>
                  <a:pt x="1096" y="1208"/>
                </a:lnTo>
                <a:lnTo>
                  <a:pt x="1096" y="1160"/>
                </a:lnTo>
                <a:lnTo>
                  <a:pt x="1098" y="1130"/>
                </a:lnTo>
                <a:lnTo>
                  <a:pt x="1088" y="1122"/>
                </a:lnTo>
                <a:lnTo>
                  <a:pt x="1088" y="1112"/>
                </a:lnTo>
                <a:lnTo>
                  <a:pt x="1098" y="1108"/>
                </a:lnTo>
                <a:lnTo>
                  <a:pt x="1098" y="1046"/>
                </a:lnTo>
                <a:lnTo>
                  <a:pt x="1098" y="1034"/>
                </a:lnTo>
                <a:lnTo>
                  <a:pt x="1098" y="990"/>
                </a:lnTo>
                <a:lnTo>
                  <a:pt x="1088" y="962"/>
                </a:lnTo>
                <a:lnTo>
                  <a:pt x="1090" y="942"/>
                </a:lnTo>
                <a:lnTo>
                  <a:pt x="1084" y="880"/>
                </a:lnTo>
                <a:lnTo>
                  <a:pt x="1082" y="856"/>
                </a:lnTo>
                <a:lnTo>
                  <a:pt x="1082" y="856"/>
                </a:lnTo>
                <a:lnTo>
                  <a:pt x="1088" y="854"/>
                </a:lnTo>
                <a:lnTo>
                  <a:pt x="1094" y="858"/>
                </a:lnTo>
                <a:lnTo>
                  <a:pt x="1100" y="866"/>
                </a:lnTo>
                <a:lnTo>
                  <a:pt x="1102" y="880"/>
                </a:lnTo>
                <a:lnTo>
                  <a:pt x="1102" y="880"/>
                </a:lnTo>
                <a:lnTo>
                  <a:pt x="1102" y="894"/>
                </a:lnTo>
                <a:lnTo>
                  <a:pt x="1106" y="908"/>
                </a:lnTo>
                <a:lnTo>
                  <a:pt x="1112" y="928"/>
                </a:lnTo>
                <a:lnTo>
                  <a:pt x="1116" y="940"/>
                </a:lnTo>
                <a:lnTo>
                  <a:pt x="1120" y="942"/>
                </a:lnTo>
                <a:lnTo>
                  <a:pt x="1138" y="1056"/>
                </a:lnTo>
                <a:lnTo>
                  <a:pt x="1168" y="1204"/>
                </a:lnTo>
                <a:lnTo>
                  <a:pt x="1196" y="1318"/>
                </a:lnTo>
                <a:lnTo>
                  <a:pt x="1220" y="1386"/>
                </a:lnTo>
                <a:lnTo>
                  <a:pt x="1246" y="1388"/>
                </a:lnTo>
                <a:lnTo>
                  <a:pt x="1250" y="1406"/>
                </a:lnTo>
                <a:lnTo>
                  <a:pt x="1274" y="1452"/>
                </a:lnTo>
                <a:lnTo>
                  <a:pt x="1274" y="1452"/>
                </a:lnTo>
                <a:lnTo>
                  <a:pt x="1274" y="1458"/>
                </a:lnTo>
                <a:lnTo>
                  <a:pt x="1278" y="1478"/>
                </a:lnTo>
                <a:lnTo>
                  <a:pt x="1284" y="1500"/>
                </a:lnTo>
                <a:lnTo>
                  <a:pt x="1290" y="1512"/>
                </a:lnTo>
                <a:lnTo>
                  <a:pt x="1296" y="1520"/>
                </a:lnTo>
                <a:lnTo>
                  <a:pt x="1296" y="1520"/>
                </a:lnTo>
                <a:lnTo>
                  <a:pt x="1304" y="1528"/>
                </a:lnTo>
                <a:lnTo>
                  <a:pt x="1310" y="1532"/>
                </a:lnTo>
                <a:lnTo>
                  <a:pt x="1316" y="1532"/>
                </a:lnTo>
                <a:lnTo>
                  <a:pt x="1322" y="1532"/>
                </a:lnTo>
                <a:lnTo>
                  <a:pt x="1332" y="1530"/>
                </a:lnTo>
                <a:lnTo>
                  <a:pt x="1334" y="1528"/>
                </a:lnTo>
                <a:lnTo>
                  <a:pt x="1334" y="1528"/>
                </a:lnTo>
                <a:lnTo>
                  <a:pt x="1346" y="1522"/>
                </a:lnTo>
                <a:lnTo>
                  <a:pt x="1356" y="1518"/>
                </a:lnTo>
                <a:lnTo>
                  <a:pt x="1366" y="1516"/>
                </a:lnTo>
                <a:lnTo>
                  <a:pt x="1366" y="1516"/>
                </a:lnTo>
                <a:lnTo>
                  <a:pt x="1374" y="1518"/>
                </a:lnTo>
                <a:lnTo>
                  <a:pt x="1382" y="1522"/>
                </a:lnTo>
                <a:lnTo>
                  <a:pt x="1390" y="1528"/>
                </a:lnTo>
                <a:lnTo>
                  <a:pt x="1390" y="1528"/>
                </a:lnTo>
                <a:lnTo>
                  <a:pt x="1398" y="1532"/>
                </a:lnTo>
                <a:lnTo>
                  <a:pt x="1406" y="1536"/>
                </a:lnTo>
                <a:lnTo>
                  <a:pt x="1420" y="1538"/>
                </a:lnTo>
                <a:lnTo>
                  <a:pt x="1420" y="1538"/>
                </a:lnTo>
                <a:lnTo>
                  <a:pt x="1426" y="1538"/>
                </a:lnTo>
                <a:lnTo>
                  <a:pt x="1422" y="1536"/>
                </a:lnTo>
                <a:lnTo>
                  <a:pt x="1420" y="1536"/>
                </a:lnTo>
                <a:lnTo>
                  <a:pt x="1422" y="1532"/>
                </a:lnTo>
                <a:lnTo>
                  <a:pt x="1428" y="1528"/>
                </a:lnTo>
                <a:lnTo>
                  <a:pt x="1442" y="1520"/>
                </a:lnTo>
                <a:lnTo>
                  <a:pt x="1442" y="1520"/>
                </a:lnTo>
                <a:lnTo>
                  <a:pt x="1458" y="1516"/>
                </a:lnTo>
                <a:lnTo>
                  <a:pt x="1470" y="1514"/>
                </a:lnTo>
                <a:lnTo>
                  <a:pt x="1482" y="1514"/>
                </a:lnTo>
                <a:lnTo>
                  <a:pt x="1490" y="1516"/>
                </a:lnTo>
                <a:lnTo>
                  <a:pt x="1496" y="1518"/>
                </a:lnTo>
                <a:lnTo>
                  <a:pt x="1500" y="1522"/>
                </a:lnTo>
                <a:lnTo>
                  <a:pt x="1502" y="1526"/>
                </a:lnTo>
                <a:lnTo>
                  <a:pt x="1502" y="1526"/>
                </a:lnTo>
                <a:lnTo>
                  <a:pt x="1508" y="1532"/>
                </a:lnTo>
                <a:lnTo>
                  <a:pt x="1522" y="1554"/>
                </a:lnTo>
                <a:lnTo>
                  <a:pt x="1542" y="1592"/>
                </a:lnTo>
                <a:lnTo>
                  <a:pt x="1568" y="1650"/>
                </a:lnTo>
                <a:lnTo>
                  <a:pt x="1568" y="1650"/>
                </a:lnTo>
                <a:lnTo>
                  <a:pt x="1576" y="1666"/>
                </a:lnTo>
                <a:lnTo>
                  <a:pt x="1582" y="1678"/>
                </a:lnTo>
                <a:lnTo>
                  <a:pt x="1590" y="1690"/>
                </a:lnTo>
                <a:lnTo>
                  <a:pt x="1598" y="1698"/>
                </a:lnTo>
                <a:lnTo>
                  <a:pt x="1604" y="1704"/>
                </a:lnTo>
                <a:lnTo>
                  <a:pt x="1612" y="1710"/>
                </a:lnTo>
                <a:lnTo>
                  <a:pt x="1620" y="1712"/>
                </a:lnTo>
                <a:lnTo>
                  <a:pt x="1626" y="1714"/>
                </a:lnTo>
                <a:lnTo>
                  <a:pt x="1634" y="1714"/>
                </a:lnTo>
                <a:lnTo>
                  <a:pt x="1640" y="1714"/>
                </a:lnTo>
                <a:lnTo>
                  <a:pt x="1652" y="1710"/>
                </a:lnTo>
                <a:lnTo>
                  <a:pt x="1664" y="1702"/>
                </a:lnTo>
                <a:lnTo>
                  <a:pt x="1672" y="1692"/>
                </a:lnTo>
                <a:lnTo>
                  <a:pt x="1672" y="1692"/>
                </a:lnTo>
                <a:lnTo>
                  <a:pt x="1676" y="1686"/>
                </a:lnTo>
                <a:lnTo>
                  <a:pt x="1678" y="1680"/>
                </a:lnTo>
                <a:lnTo>
                  <a:pt x="1682" y="1666"/>
                </a:lnTo>
                <a:lnTo>
                  <a:pt x="1680" y="1650"/>
                </a:lnTo>
                <a:lnTo>
                  <a:pt x="1678" y="1636"/>
                </a:lnTo>
                <a:lnTo>
                  <a:pt x="1670" y="1614"/>
                </a:lnTo>
                <a:lnTo>
                  <a:pt x="1666" y="1604"/>
                </a:lnTo>
                <a:lnTo>
                  <a:pt x="1666" y="1604"/>
                </a:lnTo>
                <a:lnTo>
                  <a:pt x="1650" y="1578"/>
                </a:lnTo>
                <a:lnTo>
                  <a:pt x="1636" y="1560"/>
                </a:lnTo>
                <a:lnTo>
                  <a:pt x="1630" y="1554"/>
                </a:lnTo>
                <a:lnTo>
                  <a:pt x="1622" y="1550"/>
                </a:lnTo>
                <a:lnTo>
                  <a:pt x="1622" y="1550"/>
                </a:lnTo>
                <a:lnTo>
                  <a:pt x="1618" y="1546"/>
                </a:lnTo>
                <a:lnTo>
                  <a:pt x="1612" y="1540"/>
                </a:lnTo>
                <a:lnTo>
                  <a:pt x="1598" y="1522"/>
                </a:lnTo>
                <a:lnTo>
                  <a:pt x="1566" y="1462"/>
                </a:lnTo>
                <a:lnTo>
                  <a:pt x="1566" y="1462"/>
                </a:lnTo>
                <a:lnTo>
                  <a:pt x="1558" y="1446"/>
                </a:lnTo>
                <a:lnTo>
                  <a:pt x="1554" y="1432"/>
                </a:lnTo>
                <a:lnTo>
                  <a:pt x="1554" y="1422"/>
                </a:lnTo>
                <a:lnTo>
                  <a:pt x="1556" y="1414"/>
                </a:lnTo>
                <a:lnTo>
                  <a:pt x="1558" y="1408"/>
                </a:lnTo>
                <a:lnTo>
                  <a:pt x="1560" y="1404"/>
                </a:lnTo>
                <a:lnTo>
                  <a:pt x="1562" y="1400"/>
                </a:lnTo>
                <a:lnTo>
                  <a:pt x="1564" y="1396"/>
                </a:lnTo>
                <a:lnTo>
                  <a:pt x="1564" y="1396"/>
                </a:lnTo>
                <a:lnTo>
                  <a:pt x="1564" y="1394"/>
                </a:lnTo>
                <a:lnTo>
                  <a:pt x="1566" y="1390"/>
                </a:lnTo>
                <a:lnTo>
                  <a:pt x="1576" y="1384"/>
                </a:lnTo>
                <a:lnTo>
                  <a:pt x="1588" y="1380"/>
                </a:lnTo>
                <a:lnTo>
                  <a:pt x="1604" y="1380"/>
                </a:lnTo>
                <a:lnTo>
                  <a:pt x="1604" y="1380"/>
                </a:lnTo>
                <a:lnTo>
                  <a:pt x="1616" y="1378"/>
                </a:lnTo>
                <a:lnTo>
                  <a:pt x="1622" y="1374"/>
                </a:lnTo>
                <a:lnTo>
                  <a:pt x="1630" y="1364"/>
                </a:lnTo>
                <a:lnTo>
                  <a:pt x="1630" y="1364"/>
                </a:lnTo>
                <a:lnTo>
                  <a:pt x="1632" y="1360"/>
                </a:lnTo>
                <a:lnTo>
                  <a:pt x="1632" y="1354"/>
                </a:lnTo>
                <a:lnTo>
                  <a:pt x="1632" y="1338"/>
                </a:lnTo>
                <a:lnTo>
                  <a:pt x="1632" y="1316"/>
                </a:lnTo>
                <a:lnTo>
                  <a:pt x="1632" y="1316"/>
                </a:lnTo>
                <a:lnTo>
                  <a:pt x="1632" y="1310"/>
                </a:lnTo>
                <a:lnTo>
                  <a:pt x="1634" y="1294"/>
                </a:lnTo>
                <a:lnTo>
                  <a:pt x="1638" y="1286"/>
                </a:lnTo>
                <a:lnTo>
                  <a:pt x="1642" y="1280"/>
                </a:lnTo>
                <a:lnTo>
                  <a:pt x="1650" y="1274"/>
                </a:lnTo>
                <a:lnTo>
                  <a:pt x="1662" y="1272"/>
                </a:lnTo>
                <a:lnTo>
                  <a:pt x="1662" y="1272"/>
                </a:lnTo>
                <a:lnTo>
                  <a:pt x="1674" y="1272"/>
                </a:lnTo>
                <a:lnTo>
                  <a:pt x="1684" y="1268"/>
                </a:lnTo>
                <a:lnTo>
                  <a:pt x="1692" y="1264"/>
                </a:lnTo>
                <a:lnTo>
                  <a:pt x="1698" y="1258"/>
                </a:lnTo>
                <a:lnTo>
                  <a:pt x="1706" y="1248"/>
                </a:lnTo>
                <a:lnTo>
                  <a:pt x="1708" y="1244"/>
                </a:lnTo>
                <a:lnTo>
                  <a:pt x="1710" y="1212"/>
                </a:lnTo>
                <a:lnTo>
                  <a:pt x="1710" y="1212"/>
                </a:lnTo>
                <a:lnTo>
                  <a:pt x="1710" y="1206"/>
                </a:lnTo>
                <a:lnTo>
                  <a:pt x="1708" y="1192"/>
                </a:lnTo>
                <a:lnTo>
                  <a:pt x="1710" y="1184"/>
                </a:lnTo>
                <a:lnTo>
                  <a:pt x="1712" y="1176"/>
                </a:lnTo>
                <a:lnTo>
                  <a:pt x="1718" y="1170"/>
                </a:lnTo>
                <a:lnTo>
                  <a:pt x="1726" y="1166"/>
                </a:lnTo>
                <a:lnTo>
                  <a:pt x="1726" y="1166"/>
                </a:lnTo>
                <a:lnTo>
                  <a:pt x="1734" y="1162"/>
                </a:lnTo>
                <a:lnTo>
                  <a:pt x="1738" y="1156"/>
                </a:lnTo>
                <a:lnTo>
                  <a:pt x="1742" y="1148"/>
                </a:lnTo>
                <a:lnTo>
                  <a:pt x="1746" y="1142"/>
                </a:lnTo>
                <a:lnTo>
                  <a:pt x="1748" y="1130"/>
                </a:lnTo>
                <a:lnTo>
                  <a:pt x="1748" y="1124"/>
                </a:lnTo>
                <a:lnTo>
                  <a:pt x="1736" y="1078"/>
                </a:lnTo>
                <a:lnTo>
                  <a:pt x="1724" y="1052"/>
                </a:lnTo>
                <a:lnTo>
                  <a:pt x="1706" y="1022"/>
                </a:lnTo>
                <a:lnTo>
                  <a:pt x="1702" y="1004"/>
                </a:lnTo>
                <a:lnTo>
                  <a:pt x="1706" y="988"/>
                </a:lnTo>
                <a:lnTo>
                  <a:pt x="1632" y="878"/>
                </a:lnTo>
                <a:lnTo>
                  <a:pt x="1632" y="878"/>
                </a:lnTo>
                <a:lnTo>
                  <a:pt x="1632" y="876"/>
                </a:lnTo>
                <a:lnTo>
                  <a:pt x="1632" y="874"/>
                </a:lnTo>
                <a:lnTo>
                  <a:pt x="1628" y="868"/>
                </a:lnTo>
                <a:lnTo>
                  <a:pt x="1620" y="858"/>
                </a:lnTo>
                <a:lnTo>
                  <a:pt x="1600" y="842"/>
                </a:lnTo>
                <a:lnTo>
                  <a:pt x="1572" y="820"/>
                </a:lnTo>
                <a:lnTo>
                  <a:pt x="1528" y="790"/>
                </a:lnTo>
                <a:lnTo>
                  <a:pt x="1466" y="754"/>
                </a:lnTo>
                <a:lnTo>
                  <a:pt x="1486" y="752"/>
                </a:lnTo>
                <a:lnTo>
                  <a:pt x="1556" y="746"/>
                </a:lnTo>
                <a:lnTo>
                  <a:pt x="1606" y="746"/>
                </a:lnTo>
                <a:lnTo>
                  <a:pt x="1660" y="746"/>
                </a:lnTo>
                <a:lnTo>
                  <a:pt x="1712" y="740"/>
                </a:lnTo>
                <a:lnTo>
                  <a:pt x="1712" y="740"/>
                </a:lnTo>
                <a:lnTo>
                  <a:pt x="1734" y="732"/>
                </a:lnTo>
                <a:lnTo>
                  <a:pt x="1750" y="724"/>
                </a:lnTo>
                <a:lnTo>
                  <a:pt x="1758" y="718"/>
                </a:lnTo>
                <a:lnTo>
                  <a:pt x="1762" y="714"/>
                </a:lnTo>
                <a:lnTo>
                  <a:pt x="1762" y="714"/>
                </a:lnTo>
                <a:lnTo>
                  <a:pt x="1776" y="694"/>
                </a:lnTo>
                <a:lnTo>
                  <a:pt x="1786" y="680"/>
                </a:lnTo>
                <a:lnTo>
                  <a:pt x="1802" y="660"/>
                </a:lnTo>
                <a:lnTo>
                  <a:pt x="1802" y="660"/>
                </a:lnTo>
                <a:lnTo>
                  <a:pt x="1818" y="640"/>
                </a:lnTo>
                <a:lnTo>
                  <a:pt x="1826" y="624"/>
                </a:lnTo>
                <a:lnTo>
                  <a:pt x="1830" y="614"/>
                </a:lnTo>
                <a:lnTo>
                  <a:pt x="1830" y="612"/>
                </a:lnTo>
                <a:lnTo>
                  <a:pt x="1830" y="612"/>
                </a:lnTo>
                <a:lnTo>
                  <a:pt x="1834" y="594"/>
                </a:lnTo>
                <a:lnTo>
                  <a:pt x="1840" y="582"/>
                </a:lnTo>
                <a:lnTo>
                  <a:pt x="1842" y="578"/>
                </a:lnTo>
                <a:lnTo>
                  <a:pt x="1846" y="574"/>
                </a:lnTo>
                <a:lnTo>
                  <a:pt x="1846" y="574"/>
                </a:lnTo>
                <a:lnTo>
                  <a:pt x="1850" y="572"/>
                </a:lnTo>
                <a:lnTo>
                  <a:pt x="1854" y="564"/>
                </a:lnTo>
                <a:lnTo>
                  <a:pt x="1864" y="546"/>
                </a:lnTo>
                <a:lnTo>
                  <a:pt x="1868" y="536"/>
                </a:lnTo>
                <a:lnTo>
                  <a:pt x="1870" y="526"/>
                </a:lnTo>
                <a:lnTo>
                  <a:pt x="1870" y="518"/>
                </a:lnTo>
                <a:lnTo>
                  <a:pt x="1868" y="512"/>
                </a:lnTo>
                <a:lnTo>
                  <a:pt x="1868" y="512"/>
                </a:lnTo>
                <a:lnTo>
                  <a:pt x="1864" y="506"/>
                </a:lnTo>
                <a:lnTo>
                  <a:pt x="1864" y="498"/>
                </a:lnTo>
                <a:lnTo>
                  <a:pt x="1866" y="492"/>
                </a:lnTo>
                <a:lnTo>
                  <a:pt x="1868" y="486"/>
                </a:lnTo>
                <a:lnTo>
                  <a:pt x="1872" y="476"/>
                </a:lnTo>
                <a:lnTo>
                  <a:pt x="1876" y="472"/>
                </a:lnTo>
                <a:lnTo>
                  <a:pt x="1876" y="472"/>
                </a:lnTo>
                <a:lnTo>
                  <a:pt x="1888" y="462"/>
                </a:lnTo>
                <a:lnTo>
                  <a:pt x="1894" y="454"/>
                </a:lnTo>
                <a:lnTo>
                  <a:pt x="1894" y="450"/>
                </a:lnTo>
                <a:lnTo>
                  <a:pt x="1894" y="446"/>
                </a:lnTo>
                <a:lnTo>
                  <a:pt x="1894" y="446"/>
                </a:lnTo>
                <a:lnTo>
                  <a:pt x="1890" y="442"/>
                </a:lnTo>
                <a:lnTo>
                  <a:pt x="1890" y="434"/>
                </a:lnTo>
                <a:lnTo>
                  <a:pt x="1892" y="416"/>
                </a:lnTo>
                <a:lnTo>
                  <a:pt x="1898" y="394"/>
                </a:lnTo>
                <a:lnTo>
                  <a:pt x="1898" y="394"/>
                </a:lnTo>
                <a:lnTo>
                  <a:pt x="1914" y="374"/>
                </a:lnTo>
                <a:lnTo>
                  <a:pt x="1926" y="360"/>
                </a:lnTo>
                <a:lnTo>
                  <a:pt x="1928" y="354"/>
                </a:lnTo>
                <a:lnTo>
                  <a:pt x="1930" y="350"/>
                </a:lnTo>
                <a:lnTo>
                  <a:pt x="1930" y="350"/>
                </a:lnTo>
                <a:lnTo>
                  <a:pt x="1934" y="340"/>
                </a:lnTo>
                <a:lnTo>
                  <a:pt x="1944" y="324"/>
                </a:lnTo>
                <a:lnTo>
                  <a:pt x="1956" y="310"/>
                </a:lnTo>
                <a:lnTo>
                  <a:pt x="1964" y="304"/>
                </a:lnTo>
                <a:lnTo>
                  <a:pt x="1972" y="300"/>
                </a:lnTo>
                <a:lnTo>
                  <a:pt x="1972" y="300"/>
                </a:lnTo>
                <a:lnTo>
                  <a:pt x="1978" y="296"/>
                </a:lnTo>
                <a:lnTo>
                  <a:pt x="1986" y="290"/>
                </a:lnTo>
                <a:lnTo>
                  <a:pt x="1996" y="278"/>
                </a:lnTo>
                <a:lnTo>
                  <a:pt x="2004" y="264"/>
                </a:lnTo>
                <a:lnTo>
                  <a:pt x="2004" y="264"/>
                </a:lnTo>
                <a:lnTo>
                  <a:pt x="2010" y="252"/>
                </a:lnTo>
                <a:lnTo>
                  <a:pt x="2016" y="240"/>
                </a:lnTo>
                <a:lnTo>
                  <a:pt x="2020" y="236"/>
                </a:lnTo>
                <a:lnTo>
                  <a:pt x="2024" y="234"/>
                </a:lnTo>
                <a:lnTo>
                  <a:pt x="2024" y="234"/>
                </a:lnTo>
                <a:lnTo>
                  <a:pt x="2030" y="232"/>
                </a:lnTo>
                <a:lnTo>
                  <a:pt x="2034" y="226"/>
                </a:lnTo>
                <a:lnTo>
                  <a:pt x="2046" y="214"/>
                </a:lnTo>
                <a:lnTo>
                  <a:pt x="2056" y="198"/>
                </a:lnTo>
                <a:lnTo>
                  <a:pt x="2078" y="154"/>
                </a:lnTo>
                <a:lnTo>
                  <a:pt x="2090" y="112"/>
                </a:lnTo>
                <a:lnTo>
                  <a:pt x="2088" y="78"/>
                </a:lnTo>
                <a:close/>
                <a:moveTo>
                  <a:pt x="1040" y="574"/>
                </a:moveTo>
                <a:lnTo>
                  <a:pt x="1040" y="574"/>
                </a:lnTo>
                <a:lnTo>
                  <a:pt x="1040" y="574"/>
                </a:lnTo>
                <a:lnTo>
                  <a:pt x="1040" y="574"/>
                </a:lnTo>
                <a:lnTo>
                  <a:pt x="1040" y="574"/>
                </a:lnTo>
                <a:close/>
              </a:path>
            </a:pathLst>
          </a:custGeom>
          <a:solidFill>
            <a:srgbClr val="ABCC67">
              <a:alpha val="9800"/>
            </a:srgbClr>
          </a:solidFill>
          <a:ln w="9525" cap="flat">
            <a:solidFill>
              <a:srgbClr val="ABCC67">
                <a:alpha val="863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grpSp>
        <p:nvGrpSpPr>
          <p:cNvPr id="10" name="Shape 10"/>
          <p:cNvGrpSpPr/>
          <p:nvPr/>
        </p:nvGrpSpPr>
        <p:grpSpPr>
          <a:xfrm>
            <a:off x="-152025" y="-215316"/>
            <a:ext cx="10060245" cy="7073467"/>
            <a:chOff x="-152025" y="-215316"/>
            <a:chExt cx="10060245" cy="7073467"/>
          </a:xfrm>
        </p:grpSpPr>
        <p:grpSp>
          <p:nvGrpSpPr>
            <p:cNvPr id="11" name="Shape 11"/>
            <p:cNvGrpSpPr/>
            <p:nvPr/>
          </p:nvGrpSpPr>
          <p:grpSpPr>
            <a:xfrm>
              <a:off x="-140422" y="146278"/>
              <a:ext cx="9427621" cy="6439829"/>
              <a:chOff x="-140422" y="146278"/>
              <a:chExt cx="9427621" cy="6439829"/>
            </a:xfrm>
          </p:grpSpPr>
          <p:grpSp>
            <p:nvGrpSpPr>
              <p:cNvPr id="12" name="Shape 12"/>
              <p:cNvGrpSpPr/>
              <p:nvPr/>
            </p:nvGrpSpPr>
            <p:grpSpPr>
              <a:xfrm rot="2428811">
                <a:off x="8850" y="447195"/>
                <a:ext cx="1128209" cy="875874"/>
                <a:chOff x="-162267" y="4120976"/>
                <a:chExt cx="3435350" cy="2667000"/>
              </a:xfrm>
            </p:grpSpPr>
            <p:sp>
              <p:nvSpPr>
                <p:cNvPr id="13" name="Shape 13"/>
                <p:cNvSpPr/>
                <p:nvPr/>
              </p:nvSpPr>
              <p:spPr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8" h="414" extrusionOk="0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solidFill>
                  <a:srgbClr val="D7F2AA">
                    <a:alpha val="780"/>
                  </a:srgbClr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4" name="Shape 14"/>
                <p:cNvSpPr/>
                <p:nvPr/>
              </p:nvSpPr>
              <p:spPr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80" h="414" extrusionOk="0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solidFill>
                  <a:srgbClr val="D7F2AA">
                    <a:alpha val="780"/>
                  </a:srgbClr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5" name="Shape 15"/>
                <p:cNvSpPr/>
                <p:nvPr/>
              </p:nvSpPr>
              <p:spPr>
                <a:xfrm>
                  <a:off x="-162267" y="4120976"/>
                  <a:ext cx="3435350" cy="2667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4" h="1680" extrusionOk="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rgbClr val="D7F2AA">
                    <a:alpha val="780"/>
                  </a:srgbClr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16" name="Shape 16"/>
              <p:cNvGrpSpPr/>
              <p:nvPr/>
            </p:nvGrpSpPr>
            <p:grpSpPr>
              <a:xfrm rot="-2106485">
                <a:off x="353955" y="1671524"/>
                <a:ext cx="992845" cy="814228"/>
                <a:chOff x="381000" y="304800"/>
                <a:chExt cx="3317875" cy="2720975"/>
              </a:xfrm>
            </p:grpSpPr>
            <p:sp>
              <p:nvSpPr>
                <p:cNvPr id="17" name="Shape 17"/>
                <p:cNvSpPr/>
                <p:nvPr/>
              </p:nvSpPr>
              <p:spPr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32" h="344" extrusionOk="0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solidFill>
                  <a:srgbClr val="D7F2AA">
                    <a:alpha val="780"/>
                  </a:srgbClr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8" name="Shape 18"/>
                <p:cNvSpPr/>
                <p:nvPr/>
              </p:nvSpPr>
              <p:spPr>
                <a:xfrm>
                  <a:off x="2057400" y="654050"/>
                  <a:ext cx="368300" cy="546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32" h="344" extrusionOk="0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solidFill>
                  <a:srgbClr val="D7F2AA">
                    <a:alpha val="780"/>
                  </a:srgbClr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9" name="Shape 19"/>
                <p:cNvSpPr/>
                <p:nvPr/>
              </p:nvSpPr>
              <p:spPr>
                <a:xfrm>
                  <a:off x="381000" y="304800"/>
                  <a:ext cx="3317875" cy="2720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90" h="1714" extrusionOk="0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rgbClr val="D7F2AA">
                    <a:alpha val="780"/>
                  </a:srgbClr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20" name="Shape 20"/>
              <p:cNvGrpSpPr/>
              <p:nvPr/>
            </p:nvGrpSpPr>
            <p:grpSpPr>
              <a:xfrm rot="-1888663">
                <a:off x="391779" y="4560900"/>
                <a:ext cx="1094825" cy="933808"/>
                <a:chOff x="5181600" y="457200"/>
                <a:chExt cx="3235325" cy="2759075"/>
              </a:xfrm>
            </p:grpSpPr>
            <p:sp>
              <p:nvSpPr>
                <p:cNvPr id="21" name="Shape 21"/>
                <p:cNvSpPr/>
                <p:nvPr/>
              </p:nvSpPr>
              <p:spPr>
                <a:xfrm>
                  <a:off x="6400801" y="787399"/>
                  <a:ext cx="390523" cy="581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6" h="366" extrusionOk="0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solidFill>
                  <a:srgbClr val="D7F2AA">
                    <a:alpha val="780"/>
                  </a:srgbClr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2" name="Shape 22"/>
                <p:cNvSpPr/>
                <p:nvPr/>
              </p:nvSpPr>
              <p:spPr>
                <a:xfrm>
                  <a:off x="6819900" y="787399"/>
                  <a:ext cx="387350" cy="581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4" h="366" extrusionOk="0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solidFill>
                  <a:srgbClr val="D7F2AA">
                    <a:alpha val="780"/>
                  </a:srgbClr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3" name="Shape 23"/>
                <p:cNvSpPr/>
                <p:nvPr/>
              </p:nvSpPr>
              <p:spPr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38" h="1738" extrusionOk="0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rgbClr val="D7F2AA">
                    <a:alpha val="780"/>
                  </a:srgbClr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24" name="Shape 24"/>
              <p:cNvGrpSpPr/>
              <p:nvPr/>
            </p:nvGrpSpPr>
            <p:grpSpPr>
              <a:xfrm rot="-1888722">
                <a:off x="7705264" y="419333"/>
                <a:ext cx="1376702" cy="1174047"/>
                <a:chOff x="5181600" y="457200"/>
                <a:chExt cx="3235325" cy="2759075"/>
              </a:xfrm>
            </p:grpSpPr>
            <p:sp>
              <p:nvSpPr>
                <p:cNvPr id="25" name="Shape 25"/>
                <p:cNvSpPr/>
                <p:nvPr/>
              </p:nvSpPr>
              <p:spPr>
                <a:xfrm>
                  <a:off x="6400801" y="787399"/>
                  <a:ext cx="390523" cy="581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6" h="366" extrusionOk="0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solidFill>
                  <a:srgbClr val="D7F2AA">
                    <a:alpha val="780"/>
                  </a:srgbClr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6" name="Shape 26"/>
                <p:cNvSpPr/>
                <p:nvPr/>
              </p:nvSpPr>
              <p:spPr>
                <a:xfrm>
                  <a:off x="6819900" y="787399"/>
                  <a:ext cx="387350" cy="581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4" h="366" extrusionOk="0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solidFill>
                  <a:srgbClr val="D7F2AA">
                    <a:alpha val="780"/>
                  </a:srgbClr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7" name="Shape 27"/>
                <p:cNvSpPr/>
                <p:nvPr/>
              </p:nvSpPr>
              <p:spPr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38" h="1738" extrusionOk="0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rgbClr val="D7F2AA">
                    <a:alpha val="780"/>
                  </a:srgbClr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28" name="Shape 28"/>
              <p:cNvGrpSpPr/>
              <p:nvPr/>
            </p:nvGrpSpPr>
            <p:grpSpPr>
              <a:xfrm rot="2429726">
                <a:off x="7324314" y="3846196"/>
                <a:ext cx="1472245" cy="1142963"/>
                <a:chOff x="381000" y="3581400"/>
                <a:chExt cx="3435350" cy="2667000"/>
              </a:xfrm>
            </p:grpSpPr>
            <p:sp>
              <p:nvSpPr>
                <p:cNvPr id="29" name="Shape 29"/>
                <p:cNvSpPr/>
                <p:nvPr/>
              </p:nvSpPr>
              <p:spPr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8" h="414" extrusionOk="0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solidFill>
                  <a:srgbClr val="D7F2AA">
                    <a:alpha val="780"/>
                  </a:srgbClr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0" name="Shape 30"/>
                <p:cNvSpPr/>
                <p:nvPr/>
              </p:nvSpPr>
              <p:spPr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80" h="414" extrusionOk="0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solidFill>
                  <a:srgbClr val="D7F2AA">
                    <a:alpha val="780"/>
                  </a:srgbClr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1" name="Shape 31"/>
                <p:cNvSpPr/>
                <p:nvPr/>
              </p:nvSpPr>
              <p:spPr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4" h="1680" extrusionOk="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rgbClr val="D7F2AA">
                    <a:alpha val="780"/>
                  </a:srgbClr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32" name="Shape 32"/>
              <p:cNvGrpSpPr/>
              <p:nvPr/>
            </p:nvGrpSpPr>
            <p:grpSpPr>
              <a:xfrm rot="-2106597">
                <a:off x="7783331" y="5358459"/>
                <a:ext cx="1188359" cy="974568"/>
                <a:chOff x="381000" y="304800"/>
                <a:chExt cx="3317875" cy="2720975"/>
              </a:xfrm>
            </p:grpSpPr>
            <p:sp>
              <p:nvSpPr>
                <p:cNvPr id="33" name="Shape 33"/>
                <p:cNvSpPr/>
                <p:nvPr/>
              </p:nvSpPr>
              <p:spPr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32" h="344" extrusionOk="0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solidFill>
                  <a:srgbClr val="D7F2AA">
                    <a:alpha val="780"/>
                  </a:srgbClr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4" name="Shape 34"/>
                <p:cNvSpPr/>
                <p:nvPr/>
              </p:nvSpPr>
              <p:spPr>
                <a:xfrm>
                  <a:off x="2057400" y="654050"/>
                  <a:ext cx="368300" cy="546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32" h="344" extrusionOk="0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solidFill>
                  <a:srgbClr val="D7F2AA">
                    <a:alpha val="780"/>
                  </a:srgbClr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5" name="Shape 35"/>
                <p:cNvSpPr/>
                <p:nvPr/>
              </p:nvSpPr>
              <p:spPr>
                <a:xfrm>
                  <a:off x="381000" y="304800"/>
                  <a:ext cx="3317875" cy="2720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90" h="1714" extrusionOk="0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rgbClr val="D7F2AA">
                    <a:alpha val="780"/>
                  </a:srgbClr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36" name="Shape 36"/>
            <p:cNvGrpSpPr/>
            <p:nvPr/>
          </p:nvGrpSpPr>
          <p:grpSpPr>
            <a:xfrm>
              <a:off x="-152025" y="-215316"/>
              <a:ext cx="9630554" cy="7073467"/>
              <a:chOff x="-152025" y="-215316"/>
              <a:chExt cx="9630554" cy="7073467"/>
            </a:xfrm>
          </p:grpSpPr>
          <p:grpSp>
            <p:nvGrpSpPr>
              <p:cNvPr id="37" name="Shape 37"/>
              <p:cNvGrpSpPr/>
              <p:nvPr/>
            </p:nvGrpSpPr>
            <p:grpSpPr>
              <a:xfrm rot="-1540378">
                <a:off x="104392" y="102319"/>
                <a:ext cx="1831158" cy="1600997"/>
                <a:chOff x="289964" y="-152265"/>
                <a:chExt cx="3372960" cy="2949007"/>
              </a:xfrm>
            </p:grpSpPr>
            <p:sp>
              <p:nvSpPr>
                <p:cNvPr id="38" name="Shape 38"/>
                <p:cNvSpPr/>
                <p:nvPr/>
              </p:nvSpPr>
              <p:spPr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32" h="344" extrusionOk="0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solidFill>
                  <a:srgbClr val="D7F2AA">
                    <a:alpha val="7840"/>
                  </a:srgbClr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9" name="Shape 39"/>
                <p:cNvSpPr/>
                <p:nvPr/>
              </p:nvSpPr>
              <p:spPr>
                <a:xfrm>
                  <a:off x="2057400" y="654050"/>
                  <a:ext cx="368300" cy="546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32" h="344" extrusionOk="0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solidFill>
                  <a:srgbClr val="D7F2AA">
                    <a:alpha val="7840"/>
                  </a:srgbClr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40" name="Shape 40"/>
                <p:cNvSpPr/>
                <p:nvPr/>
              </p:nvSpPr>
              <p:spPr>
                <a:xfrm rot="650721">
                  <a:off x="492450" y="105223"/>
                  <a:ext cx="2967987" cy="243402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90" h="1714" extrusionOk="0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rgbClr val="D7F2AA">
                    <a:alpha val="7840"/>
                  </a:srgbClr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41" name="Shape 41"/>
              <p:cNvGrpSpPr/>
              <p:nvPr/>
            </p:nvGrpSpPr>
            <p:grpSpPr>
              <a:xfrm rot="1419832">
                <a:off x="7373967" y="629462"/>
                <a:ext cx="1046278" cy="892263"/>
                <a:chOff x="5181600" y="457200"/>
                <a:chExt cx="3235325" cy="2759075"/>
              </a:xfrm>
            </p:grpSpPr>
            <p:sp>
              <p:nvSpPr>
                <p:cNvPr id="42" name="Shape 42"/>
                <p:cNvSpPr/>
                <p:nvPr/>
              </p:nvSpPr>
              <p:spPr>
                <a:xfrm>
                  <a:off x="6400801" y="787399"/>
                  <a:ext cx="390523" cy="581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6" h="366" extrusionOk="0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solidFill>
                  <a:srgbClr val="D7F2AA">
                    <a:alpha val="7840"/>
                  </a:srgbClr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43" name="Shape 43"/>
                <p:cNvSpPr/>
                <p:nvPr/>
              </p:nvSpPr>
              <p:spPr>
                <a:xfrm>
                  <a:off x="6819900" y="787399"/>
                  <a:ext cx="387350" cy="581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4" h="366" extrusionOk="0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solidFill>
                  <a:srgbClr val="D7F2AA">
                    <a:alpha val="7840"/>
                  </a:srgbClr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44" name="Shape 44"/>
                <p:cNvSpPr/>
                <p:nvPr/>
              </p:nvSpPr>
              <p:spPr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38" h="1738" extrusionOk="0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rgbClr val="D7F2AA">
                    <a:alpha val="7840"/>
                  </a:srgbClr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45" name="Shape 45"/>
              <p:cNvGrpSpPr/>
              <p:nvPr/>
            </p:nvGrpSpPr>
            <p:grpSpPr>
              <a:xfrm rot="1644991">
                <a:off x="7790535" y="4107407"/>
                <a:ext cx="1436849" cy="1441336"/>
                <a:chOff x="-263585" y="-1723423"/>
                <a:chExt cx="4262921" cy="4276234"/>
              </a:xfrm>
            </p:grpSpPr>
            <p:sp>
              <p:nvSpPr>
                <p:cNvPr id="46" name="Shape 46"/>
                <p:cNvSpPr/>
                <p:nvPr/>
              </p:nvSpPr>
              <p:spPr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32" h="344" extrusionOk="0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solidFill>
                  <a:srgbClr val="D7F2AA">
                    <a:alpha val="7840"/>
                  </a:srgbClr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47" name="Shape 47"/>
                <p:cNvSpPr/>
                <p:nvPr/>
              </p:nvSpPr>
              <p:spPr>
                <a:xfrm>
                  <a:off x="2057400" y="654050"/>
                  <a:ext cx="368300" cy="546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32" h="344" extrusionOk="0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solidFill>
                  <a:srgbClr val="D7F2AA">
                    <a:alpha val="7840"/>
                  </a:srgbClr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48" name="Shape 48"/>
                <p:cNvSpPr/>
                <p:nvPr/>
              </p:nvSpPr>
              <p:spPr>
                <a:xfrm rot="-2754239">
                  <a:off x="208941" y="-945795"/>
                  <a:ext cx="3317868" cy="272097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90" h="1714" extrusionOk="0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rgbClr val="D7F2AA">
                    <a:alpha val="5880"/>
                  </a:srgbClr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49" name="Shape 49"/>
              <p:cNvGrpSpPr/>
              <p:nvPr/>
            </p:nvGrpSpPr>
            <p:grpSpPr>
              <a:xfrm>
                <a:off x="-125" y="5334019"/>
                <a:ext cx="1188152" cy="1524131"/>
                <a:chOff x="2743200" y="306387"/>
                <a:chExt cx="1876425" cy="2406650"/>
              </a:xfrm>
            </p:grpSpPr>
            <p:sp>
              <p:nvSpPr>
                <p:cNvPr id="50" name="Shape 50"/>
                <p:cNvSpPr/>
                <p:nvPr/>
              </p:nvSpPr>
              <p:spPr>
                <a:xfrm>
                  <a:off x="3333750" y="890587"/>
                  <a:ext cx="34925" cy="4826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2" h="304" extrusionOk="0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solidFill>
                  <a:srgbClr val="DEF4B7">
                    <a:alpha val="7840"/>
                  </a:srgbClr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51" name="Shape 51"/>
                <p:cNvSpPr/>
                <p:nvPr/>
              </p:nvSpPr>
              <p:spPr>
                <a:xfrm>
                  <a:off x="3384550" y="1173162"/>
                  <a:ext cx="438150" cy="2127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6" h="134" extrusionOk="0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2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solidFill>
                  <a:srgbClr val="DEF4B7">
                    <a:alpha val="7840"/>
                  </a:srgbClr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52" name="Shape 52"/>
                <p:cNvSpPr/>
                <p:nvPr/>
              </p:nvSpPr>
              <p:spPr>
                <a:xfrm>
                  <a:off x="2743200" y="306387"/>
                  <a:ext cx="1876425" cy="2406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82" h="1516" extrusionOk="0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rgbClr val="D7F2AA">
                    <a:alpha val="5880"/>
                  </a:srgbClr>
                </a:solidFill>
                <a:ln w="9525" cap="flat">
                  <a:solidFill>
                    <a:srgbClr val="ABCC67">
                      <a:alpha val="863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53" name="Shape 53"/>
              <p:cNvGrpSpPr/>
              <p:nvPr/>
            </p:nvGrpSpPr>
            <p:grpSpPr>
              <a:xfrm>
                <a:off x="140" y="2846425"/>
                <a:ext cx="930527" cy="1301798"/>
                <a:chOff x="5073650" y="2381608"/>
                <a:chExt cx="1257300" cy="1758950"/>
              </a:xfrm>
            </p:grpSpPr>
            <p:sp>
              <p:nvSpPr>
                <p:cNvPr id="54" name="Shape 54"/>
                <p:cNvSpPr/>
                <p:nvPr/>
              </p:nvSpPr>
              <p:spPr>
                <a:xfrm>
                  <a:off x="5073650" y="3192463"/>
                  <a:ext cx="114300" cy="177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2" h="112" extrusionOk="0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solidFill>
                  <a:srgbClr val="DEF4B7">
                    <a:alpha val="7840"/>
                  </a:srgbClr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55" name="Shape 55"/>
                <p:cNvSpPr/>
                <p:nvPr/>
              </p:nvSpPr>
              <p:spPr>
                <a:xfrm>
                  <a:off x="5210175" y="2935288"/>
                  <a:ext cx="292100" cy="43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4" h="274" extrusionOk="0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2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solidFill>
                  <a:srgbClr val="DEF4B7">
                    <a:alpha val="7840"/>
                  </a:srgbClr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56" name="Shape 56"/>
                <p:cNvSpPr/>
                <p:nvPr/>
              </p:nvSpPr>
              <p:spPr>
                <a:xfrm>
                  <a:off x="5073650" y="2381608"/>
                  <a:ext cx="1257300" cy="17589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92" h="1108" extrusionOk="0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rgbClr val="D7F2AA">
                    <a:alpha val="13730"/>
                  </a:srgbClr>
                </a:solidFill>
                <a:ln w="9525" cap="flat">
                  <a:solidFill>
                    <a:srgbClr val="ABCC67">
                      <a:alpha val="1569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57" name="Shape 57"/>
              <p:cNvGrpSpPr/>
              <p:nvPr/>
            </p:nvGrpSpPr>
            <p:grpSpPr>
              <a:xfrm>
                <a:off x="4876891" y="5704504"/>
                <a:ext cx="1752645" cy="1153527"/>
                <a:chOff x="4978400" y="152400"/>
                <a:chExt cx="2489200" cy="1638300"/>
              </a:xfrm>
            </p:grpSpPr>
            <p:sp>
              <p:nvSpPr>
                <p:cNvPr id="58" name="Shape 58"/>
                <p:cNvSpPr/>
                <p:nvPr/>
              </p:nvSpPr>
              <p:spPr>
                <a:xfrm>
                  <a:off x="6003925" y="923925"/>
                  <a:ext cx="22225" cy="546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" h="344" extrusionOk="0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solidFill>
                  <a:srgbClr val="DEF4B7">
                    <a:alpha val="7840"/>
                  </a:srgbClr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59" name="Shape 59"/>
                <p:cNvSpPr/>
                <p:nvPr/>
              </p:nvSpPr>
              <p:spPr>
                <a:xfrm>
                  <a:off x="6045200" y="1257300"/>
                  <a:ext cx="501650" cy="2286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6" h="144" extrusionOk="0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solidFill>
                  <a:srgbClr val="DEF4B7">
                    <a:alpha val="7840"/>
                  </a:srgbClr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0" name="Shape 60"/>
                <p:cNvSpPr/>
                <p:nvPr/>
              </p:nvSpPr>
              <p:spPr>
                <a:xfrm>
                  <a:off x="4978400" y="152400"/>
                  <a:ext cx="2489200" cy="1638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68" h="1032" extrusionOk="0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rgbClr val="D7F2AA">
                    <a:alpha val="8630"/>
                  </a:srgbClr>
                </a:solidFill>
                <a:ln w="9525" cap="flat">
                  <a:solidFill>
                    <a:srgbClr val="FEFFFF">
                      <a:alpha val="1176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61" name="Shape 61"/>
              <p:cNvGrpSpPr/>
              <p:nvPr/>
            </p:nvGrpSpPr>
            <p:grpSpPr>
              <a:xfrm>
                <a:off x="7848485" y="1523923"/>
                <a:ext cx="1295383" cy="1685559"/>
                <a:chOff x="7315200" y="5334000"/>
                <a:chExt cx="1054100" cy="1371600"/>
              </a:xfrm>
            </p:grpSpPr>
            <p:sp>
              <p:nvSpPr>
                <p:cNvPr id="62" name="Shape 62"/>
                <p:cNvSpPr/>
                <p:nvPr/>
              </p:nvSpPr>
              <p:spPr>
                <a:xfrm>
                  <a:off x="7810500" y="5715000"/>
                  <a:ext cx="241300" cy="1587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2" h="100" extrusionOk="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solidFill>
                  <a:srgbClr val="DEF4B7">
                    <a:alpha val="7840"/>
                  </a:srgbClr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3" name="Shape 63"/>
                <p:cNvSpPr/>
                <p:nvPr/>
              </p:nvSpPr>
              <p:spPr>
                <a:xfrm>
                  <a:off x="8064500" y="5584825"/>
                  <a:ext cx="53975" cy="2857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4" h="180" extrusionOk="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solidFill>
                  <a:srgbClr val="DEF4B7">
                    <a:alpha val="7840"/>
                  </a:srgbClr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4" name="Shape 64"/>
                <p:cNvSpPr/>
                <p:nvPr/>
              </p:nvSpPr>
              <p:spPr>
                <a:xfrm>
                  <a:off x="7315200" y="5334000"/>
                  <a:ext cx="1054100" cy="13716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64" h="864" extrusionOk="0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rgbClr val="D7F2AA">
                    <a:alpha val="5880"/>
                  </a:srgbClr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65" name="Shape 65"/>
              <p:cNvGrpSpPr/>
              <p:nvPr/>
            </p:nvGrpSpPr>
            <p:grpSpPr>
              <a:xfrm>
                <a:off x="7679528" y="5943603"/>
                <a:ext cx="1331673" cy="914400"/>
                <a:chOff x="7953375" y="152400"/>
                <a:chExt cx="1775564" cy="1219200"/>
              </a:xfrm>
            </p:grpSpPr>
            <p:sp>
              <p:nvSpPr>
                <p:cNvPr id="66" name="Shape 66"/>
                <p:cNvSpPr/>
                <p:nvPr/>
              </p:nvSpPr>
              <p:spPr>
                <a:xfrm>
                  <a:off x="7953375" y="688975"/>
                  <a:ext cx="269875" cy="127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0" h="80" extrusionOk="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solidFill>
                  <a:srgbClr val="DEF4B7">
                    <a:alpha val="7840"/>
                  </a:srgbClr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7" name="Shape 67"/>
                <p:cNvSpPr/>
                <p:nvPr/>
              </p:nvSpPr>
              <p:spPr>
                <a:xfrm>
                  <a:off x="8232775" y="514350"/>
                  <a:ext cx="19050" cy="2952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" h="186" extrusionOk="0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solidFill>
                  <a:srgbClr val="DEF4B7">
                    <a:alpha val="7840"/>
                  </a:srgbClr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8" name="Shape 68"/>
                <p:cNvSpPr/>
                <p:nvPr/>
              </p:nvSpPr>
              <p:spPr>
                <a:xfrm>
                  <a:off x="8274789" y="152400"/>
                  <a:ext cx="1454150" cy="1219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16" h="768" extrusionOk="0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solidFill>
                  <a:srgbClr val="DEF4B7">
                    <a:alpha val="7840"/>
                  </a:srgbClr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69" name="Shape 69"/>
            <p:cNvGrpSpPr/>
            <p:nvPr/>
          </p:nvGrpSpPr>
          <p:grpSpPr>
            <a:xfrm>
              <a:off x="-264" y="-3"/>
              <a:ext cx="9908484" cy="6642524"/>
              <a:chOff x="-264" y="-3"/>
              <a:chExt cx="9908484" cy="6642524"/>
            </a:xfrm>
          </p:grpSpPr>
          <p:grpSp>
            <p:nvGrpSpPr>
              <p:cNvPr id="70" name="Shape 70"/>
              <p:cNvGrpSpPr/>
              <p:nvPr/>
            </p:nvGrpSpPr>
            <p:grpSpPr>
              <a:xfrm rot="-1480671">
                <a:off x="7332774" y="3081395"/>
                <a:ext cx="1977021" cy="3299057"/>
                <a:chOff x="1451202" y="457200"/>
                <a:chExt cx="6965722" cy="11623705"/>
              </a:xfrm>
            </p:grpSpPr>
            <p:sp>
              <p:nvSpPr>
                <p:cNvPr id="71" name="Shape 71"/>
                <p:cNvSpPr/>
                <p:nvPr/>
              </p:nvSpPr>
              <p:spPr>
                <a:xfrm>
                  <a:off x="6400801" y="787399"/>
                  <a:ext cx="390523" cy="581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6" h="366" extrusionOk="0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solidFill>
                  <a:srgbClr val="D7F2AA">
                    <a:alpha val="17650"/>
                  </a:srgbClr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2" name="Shape 72"/>
                <p:cNvSpPr/>
                <p:nvPr/>
              </p:nvSpPr>
              <p:spPr>
                <a:xfrm>
                  <a:off x="6819900" y="787399"/>
                  <a:ext cx="387350" cy="581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4" h="366" extrusionOk="0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solidFill>
                  <a:srgbClr val="D7F2AA">
                    <a:alpha val="17650"/>
                  </a:srgbClr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3" name="Shape 73"/>
                <p:cNvSpPr/>
                <p:nvPr/>
              </p:nvSpPr>
              <p:spPr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38" h="1738" extrusionOk="0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rgbClr val="D7F2AA">
                    <a:alpha val="20780"/>
                  </a:srgbClr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4" name="Shape 74"/>
                <p:cNvSpPr/>
                <p:nvPr/>
              </p:nvSpPr>
              <p:spPr>
                <a:xfrm rot="2303667">
                  <a:off x="2048563" y="7997670"/>
                  <a:ext cx="3812095" cy="325094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38" h="1738" extrusionOk="0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rgbClr val="D7F2AA">
                    <a:alpha val="71760"/>
                  </a:srgbClr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75" name="Shape 75"/>
              <p:cNvGrpSpPr/>
              <p:nvPr/>
            </p:nvGrpSpPr>
            <p:grpSpPr>
              <a:xfrm rot="2047929">
                <a:off x="6509303" y="1366540"/>
                <a:ext cx="1457152" cy="1131245"/>
                <a:chOff x="381000" y="3581400"/>
                <a:chExt cx="3435350" cy="2667000"/>
              </a:xfrm>
            </p:grpSpPr>
            <p:sp>
              <p:nvSpPr>
                <p:cNvPr id="76" name="Shape 76"/>
                <p:cNvSpPr/>
                <p:nvPr/>
              </p:nvSpPr>
              <p:spPr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8" h="414" extrusionOk="0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solidFill>
                  <a:srgbClr val="D7F2AA">
                    <a:alpha val="17650"/>
                  </a:srgbClr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7" name="Shape 77"/>
                <p:cNvSpPr/>
                <p:nvPr/>
              </p:nvSpPr>
              <p:spPr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80" h="414" extrusionOk="0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solidFill>
                  <a:srgbClr val="D7F2AA">
                    <a:alpha val="17650"/>
                  </a:srgbClr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8" name="Shape 78"/>
                <p:cNvSpPr/>
                <p:nvPr/>
              </p:nvSpPr>
              <p:spPr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4" h="1680" extrusionOk="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rgbClr val="D7F2AA">
                    <a:alpha val="17650"/>
                  </a:srgbClr>
                </a:solidFill>
                <a:ln w="9525" cap="flat">
                  <a:solidFill>
                    <a:srgbClr val="D7F2AA">
                      <a:alpha val="1882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79" name="Shape 79"/>
              <p:cNvGrpSpPr/>
              <p:nvPr/>
            </p:nvGrpSpPr>
            <p:grpSpPr>
              <a:xfrm rot="-1479463">
                <a:off x="8114854" y="3722001"/>
                <a:ext cx="1108083" cy="949653"/>
                <a:chOff x="116304" y="3215963"/>
                <a:chExt cx="3964740" cy="3397874"/>
              </a:xfrm>
            </p:grpSpPr>
            <p:sp>
              <p:nvSpPr>
                <p:cNvPr id="80" name="Shape 80"/>
                <p:cNvSpPr/>
                <p:nvPr/>
              </p:nvSpPr>
              <p:spPr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8" h="414" extrusionOk="0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solidFill>
                  <a:srgbClr val="D7F2AA">
                    <a:alpha val="17650"/>
                  </a:srgbClr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1" name="Shape 81"/>
                <p:cNvSpPr/>
                <p:nvPr/>
              </p:nvSpPr>
              <p:spPr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80" h="414" extrusionOk="0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solidFill>
                  <a:srgbClr val="D7F2AA">
                    <a:alpha val="17650"/>
                  </a:srgbClr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2" name="Shape 82"/>
                <p:cNvSpPr/>
                <p:nvPr/>
              </p:nvSpPr>
              <p:spPr>
                <a:xfrm rot="813286">
                  <a:off x="380999" y="3581400"/>
                  <a:ext cx="3435350" cy="2667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4" h="1680" extrusionOk="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rgbClr val="D7F2AA">
                    <a:alpha val="71760"/>
                  </a:srgbClr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83" name="Shape 83"/>
              <p:cNvGrpSpPr/>
              <p:nvPr/>
            </p:nvGrpSpPr>
            <p:grpSpPr>
              <a:xfrm>
                <a:off x="-63" y="685659"/>
                <a:ext cx="1312722" cy="1509237"/>
                <a:chOff x="1447800" y="3114675"/>
                <a:chExt cx="1836488" cy="2111412"/>
              </a:xfrm>
            </p:grpSpPr>
            <p:sp>
              <p:nvSpPr>
                <p:cNvPr id="84" name="Shape 84"/>
                <p:cNvSpPr/>
                <p:nvPr/>
              </p:nvSpPr>
              <p:spPr>
                <a:xfrm>
                  <a:off x="1990725" y="4175125"/>
                  <a:ext cx="498475" cy="269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4" h="170" extrusionOk="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solidFill>
                  <a:srgbClr val="DEF4B7">
                    <a:alpha val="17650"/>
                  </a:srgbClr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5" name="Shape 85"/>
                <p:cNvSpPr/>
                <p:nvPr/>
              </p:nvSpPr>
              <p:spPr>
                <a:xfrm>
                  <a:off x="2511425" y="3870325"/>
                  <a:ext cx="60325" cy="561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" h="354" extrusionOk="0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2" y="352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solidFill>
                  <a:srgbClr val="DEF4B7">
                    <a:alpha val="17650"/>
                  </a:srgbClr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6" name="Shape 86"/>
                <p:cNvSpPr/>
                <p:nvPr/>
              </p:nvSpPr>
              <p:spPr>
                <a:xfrm>
                  <a:off x="1447800" y="3114675"/>
                  <a:ext cx="1836488" cy="211141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36" h="1536" extrusionOk="0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rgbClr val="D7F2AA">
                    <a:alpha val="71760"/>
                  </a:srgbClr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87" name="Shape 87"/>
              <p:cNvGrpSpPr/>
              <p:nvPr/>
            </p:nvGrpSpPr>
            <p:grpSpPr>
              <a:xfrm>
                <a:off x="-264" y="4273455"/>
                <a:ext cx="1192567" cy="1365176"/>
                <a:chOff x="6991350" y="2448533"/>
                <a:chExt cx="1646965" cy="1885342"/>
              </a:xfrm>
            </p:grpSpPr>
            <p:sp>
              <p:nvSpPr>
                <p:cNvPr id="88" name="Shape 88"/>
                <p:cNvSpPr/>
                <p:nvPr/>
              </p:nvSpPr>
              <p:spPr>
                <a:xfrm>
                  <a:off x="7543642" y="2953066"/>
                  <a:ext cx="19050" cy="4984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" h="314" extrusionOk="0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solidFill>
                  <a:srgbClr val="DEF4B7">
                    <a:alpha val="17650"/>
                  </a:srgbClr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9" name="Shape 89"/>
                <p:cNvSpPr/>
                <p:nvPr/>
              </p:nvSpPr>
              <p:spPr>
                <a:xfrm>
                  <a:off x="7565868" y="3273741"/>
                  <a:ext cx="463550" cy="193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2" h="122" extrusionOk="0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solidFill>
                  <a:srgbClr val="DEF4B7">
                    <a:alpha val="17650"/>
                  </a:srgbClr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0" name="Shape 90"/>
                <p:cNvSpPr/>
                <p:nvPr/>
              </p:nvSpPr>
              <p:spPr>
                <a:xfrm>
                  <a:off x="6991350" y="2448533"/>
                  <a:ext cx="1646965" cy="188534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16" h="1392" extrusionOk="0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rgbClr val="D7F2AA">
                    <a:alpha val="71760"/>
                  </a:srgbClr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91" name="Shape 91"/>
              <p:cNvGrpSpPr/>
              <p:nvPr/>
            </p:nvGrpSpPr>
            <p:grpSpPr>
              <a:xfrm>
                <a:off x="7366637" y="-3"/>
                <a:ext cx="1266626" cy="990600"/>
                <a:chOff x="5410248" y="5114925"/>
                <a:chExt cx="1558925" cy="1219200"/>
              </a:xfrm>
            </p:grpSpPr>
            <p:sp>
              <p:nvSpPr>
                <p:cNvPr id="92" name="Shape 92"/>
                <p:cNvSpPr/>
                <p:nvPr/>
              </p:nvSpPr>
              <p:spPr>
                <a:xfrm>
                  <a:off x="5819775" y="5114925"/>
                  <a:ext cx="228600" cy="2317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4" h="146" extrusionOk="0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solidFill>
                  <a:srgbClr val="DEF4B7">
                    <a:alpha val="17650"/>
                  </a:srgbClr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3" name="Shape 93"/>
                <p:cNvSpPr/>
                <p:nvPr/>
              </p:nvSpPr>
              <p:spPr>
                <a:xfrm>
                  <a:off x="6061075" y="5114925"/>
                  <a:ext cx="104775" cy="2286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6" h="144" extrusionOk="0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solidFill>
                  <a:srgbClr val="DEF4B7">
                    <a:alpha val="17650"/>
                  </a:srgbClr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4" name="Shape 94"/>
                <p:cNvSpPr/>
                <p:nvPr/>
              </p:nvSpPr>
              <p:spPr>
                <a:xfrm>
                  <a:off x="5410248" y="5114925"/>
                  <a:ext cx="1558925" cy="1219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82" h="768" extrusionOk="0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rgbClr val="D7F2AA">
                    <a:alpha val="71760"/>
                  </a:srgbClr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95" name="Shape 95"/>
              <p:cNvGrpSpPr/>
              <p:nvPr/>
            </p:nvGrpSpPr>
            <p:grpSpPr>
              <a:xfrm>
                <a:off x="8324303" y="990714"/>
                <a:ext cx="819879" cy="1066830"/>
                <a:chOff x="7315200" y="5334000"/>
                <a:chExt cx="1054100" cy="1371600"/>
              </a:xfrm>
            </p:grpSpPr>
            <p:sp>
              <p:nvSpPr>
                <p:cNvPr id="96" name="Shape 96"/>
                <p:cNvSpPr/>
                <p:nvPr/>
              </p:nvSpPr>
              <p:spPr>
                <a:xfrm>
                  <a:off x="7810500" y="5715000"/>
                  <a:ext cx="241300" cy="1587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2" h="100" extrusionOk="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solidFill>
                  <a:srgbClr val="DEF4B7">
                    <a:alpha val="17650"/>
                  </a:srgbClr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7" name="Shape 97"/>
                <p:cNvSpPr/>
                <p:nvPr/>
              </p:nvSpPr>
              <p:spPr>
                <a:xfrm>
                  <a:off x="8064500" y="5584825"/>
                  <a:ext cx="53975" cy="2857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4" h="180" extrusionOk="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solidFill>
                  <a:srgbClr val="DEF4B7">
                    <a:alpha val="17650"/>
                  </a:srgbClr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8" name="Shape 98"/>
                <p:cNvSpPr/>
                <p:nvPr/>
              </p:nvSpPr>
              <p:spPr>
                <a:xfrm>
                  <a:off x="7315200" y="5334000"/>
                  <a:ext cx="1054100" cy="13716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64" h="864" extrusionOk="0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rgbClr val="D7F2AA">
                    <a:alpha val="71760"/>
                  </a:srgbClr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1009441" y="675724"/>
            <a:ext cx="7125000" cy="92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3F3F3F"/>
              </a:buClr>
              <a:buFont typeface="Verdana"/>
              <a:buNone/>
              <a:defRPr sz="3200" b="0" i="0" u="none" strike="noStrike" cap="none" baseline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indent="0" algn="l" rtl="0">
              <a:defRPr sz="1800" b="0" i="0" u="none" strike="noStrike" cap="none" baseline="0">
                <a:solidFill>
                  <a:schemeClr val="dk2"/>
                </a:solidFill>
              </a:defRPr>
            </a:lvl2pPr>
            <a:lvl3pPr marL="0" marR="0" indent="0" algn="l" rtl="0">
              <a:defRPr sz="1800" b="0" i="0" u="none" strike="noStrike" cap="none" baseline="0">
                <a:solidFill>
                  <a:schemeClr val="dk2"/>
                </a:solidFill>
              </a:defRPr>
            </a:lvl3pPr>
            <a:lvl4pPr marL="0" marR="0" indent="0" algn="l" rtl="0">
              <a:defRPr sz="1800" b="0" i="0" u="none" strike="noStrike" cap="none" baseline="0">
                <a:solidFill>
                  <a:schemeClr val="dk2"/>
                </a:solidFill>
              </a:defRPr>
            </a:lvl4pPr>
            <a:lvl5pPr marL="0" marR="0" indent="0" algn="l" rtl="0">
              <a:defRPr sz="1800" b="0" i="0" u="none" strike="noStrike" cap="none" baseline="0">
                <a:solidFill>
                  <a:schemeClr val="dk2"/>
                </a:solidFill>
              </a:defRPr>
            </a:lvl5pPr>
            <a:lvl6pPr marL="0" marR="0" indent="0" algn="l" rtl="0">
              <a:defRPr sz="1800" b="0" i="0" u="none" strike="noStrike" cap="none" baseline="0">
                <a:solidFill>
                  <a:schemeClr val="dk2"/>
                </a:solidFill>
              </a:defRPr>
            </a:lvl6pPr>
            <a:lvl7pPr marL="0" marR="0" indent="0" algn="l" rtl="0">
              <a:defRPr sz="1800" b="0" i="0" u="none" strike="noStrike" cap="none" baseline="0">
                <a:solidFill>
                  <a:schemeClr val="dk2"/>
                </a:solidFill>
              </a:defRPr>
            </a:lvl7pPr>
            <a:lvl8pPr marL="0" marR="0" indent="0" algn="l" rtl="0">
              <a:defRPr sz="1800" b="0" i="0" u="none" strike="noStrike" cap="none" baseline="0">
                <a:solidFill>
                  <a:schemeClr val="dk2"/>
                </a:solidFill>
              </a:defRPr>
            </a:lvl8pPr>
            <a:lvl9pPr marL="0" marR="0" indent="0" algn="l" rtl="0">
              <a:defRPr sz="1800" b="0" i="0" u="none" strike="noStrike" cap="none" baseline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1009442" y="1807360"/>
            <a:ext cx="7125000" cy="405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indent="-228600" algn="l" rtl="0">
              <a:spcBef>
                <a:spcPts val="360"/>
              </a:spcBef>
              <a:spcAft>
                <a:spcPts val="600"/>
              </a:spcAft>
              <a:buClr>
                <a:srgbClr val="3F3F3F"/>
              </a:buClr>
              <a:buFont typeface="Verdana"/>
              <a:buChar char="○"/>
              <a:defRPr sz="1800" b="0" i="0" u="none" strike="noStrike" cap="none" baseline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indent="-184150" algn="l" rtl="0">
              <a:spcBef>
                <a:spcPts val="320"/>
              </a:spcBef>
              <a:spcAft>
                <a:spcPts val="600"/>
              </a:spcAft>
              <a:buClr>
                <a:srgbClr val="3F3F3F"/>
              </a:buClr>
              <a:buFont typeface="Verdana"/>
              <a:buChar char="○"/>
              <a:defRPr sz="1600" b="0" i="0" u="none" strike="noStrike" cap="none" baseline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indent="-139700" algn="l" rtl="0">
              <a:spcBef>
                <a:spcPts val="280"/>
              </a:spcBef>
              <a:spcAft>
                <a:spcPts val="600"/>
              </a:spcAft>
              <a:buClr>
                <a:srgbClr val="3F3F3F"/>
              </a:buClr>
              <a:buFont typeface="Verdana"/>
              <a:buChar char="○"/>
              <a:defRPr sz="1400" b="0" i="0" u="none" strike="noStrike" cap="none" baseline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indent="-152400" algn="l" rtl="0">
              <a:spcBef>
                <a:spcPts val="240"/>
              </a:spcBef>
              <a:spcAft>
                <a:spcPts val="600"/>
              </a:spcAft>
              <a:buClr>
                <a:srgbClr val="3F3F3F"/>
              </a:buClr>
              <a:buFont typeface="Verdana"/>
              <a:buChar char="○"/>
              <a:defRPr sz="1200" b="0" i="0" u="none" strike="noStrike" cap="none" baseline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marR="0" indent="-152400" algn="l" rtl="0">
              <a:spcBef>
                <a:spcPts val="240"/>
              </a:spcBef>
              <a:spcAft>
                <a:spcPts val="600"/>
              </a:spcAft>
              <a:buClr>
                <a:srgbClr val="3F3F3F"/>
              </a:buClr>
              <a:buFont typeface="Verdana"/>
              <a:buChar char="○"/>
              <a:defRPr sz="1200" b="0" i="0" u="none" strike="noStrike" cap="none" baseline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Verdana"/>
              <a:buChar char="•"/>
              <a:defRPr sz="20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Verdana"/>
              <a:buChar char="•"/>
              <a:defRPr sz="20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Verdana"/>
              <a:buChar char="•"/>
              <a:defRPr sz="20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Verdana"/>
              <a:buChar char="•"/>
              <a:defRPr sz="20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6437344" y="595181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900" b="0" i="0" u="none" strike="noStrike" cap="none" baseline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1180945" y="5951810"/>
            <a:ext cx="52562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900" b="0" i="0" u="none" strike="noStrike" cap="none" baseline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572658" y="5951810"/>
            <a:ext cx="6084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800" b="0" i="0" u="none" strike="noStrike" cap="none" baseline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3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/>
        </p:nvSpPr>
        <p:spPr>
          <a:xfrm>
            <a:off x="1292761" y="1569946"/>
            <a:ext cx="5664552" cy="189984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84" name="Shape 184"/>
          <p:cNvSpPr txBox="1"/>
          <p:nvPr/>
        </p:nvSpPr>
        <p:spPr>
          <a:xfrm>
            <a:off x="1130600" y="3502375"/>
            <a:ext cx="6788700" cy="1801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200" b="1" i="1" u="none" strike="noStrike" cap="none" baseline="0">
                <a:solidFill>
                  <a:srgbClr val="38761D"/>
                </a:solidFill>
                <a:latin typeface="Lobster"/>
                <a:ea typeface="Lobster"/>
                <a:cs typeface="Lobster"/>
                <a:sym typeface="Lobster"/>
              </a:rPr>
              <a:t>Iteration 3</a:t>
            </a:r>
          </a:p>
          <a:p>
            <a:pPr marL="0" marR="0" lvl="0" indent="0" algn="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200" b="1" i="1" u="none" strike="noStrike" cap="none" baseline="0">
                <a:solidFill>
                  <a:srgbClr val="38761D"/>
                </a:solidFill>
                <a:latin typeface="Lobster"/>
                <a:ea typeface="Lobster"/>
                <a:cs typeface="Lobster"/>
                <a:sym typeface="Lobster"/>
              </a:rPr>
              <a:t>FINAL SUBMISSION</a:t>
            </a:r>
          </a:p>
        </p:txBody>
      </p:sp>
      <p:sp>
        <p:nvSpPr>
          <p:cNvPr id="185" name="Shape 185"/>
          <p:cNvSpPr/>
          <p:nvPr/>
        </p:nvSpPr>
        <p:spPr>
          <a:xfrm>
            <a:off x="6627302" y="2065810"/>
            <a:ext cx="1291905" cy="1199626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 w="9525" cap="flat">
            <a:solidFill>
              <a:srgbClr val="33411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109056" y="2928824"/>
            <a:ext cx="1887982" cy="167045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 w="9525" cap="flat">
            <a:solidFill>
              <a:srgbClr val="4C612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728858" y="600352"/>
            <a:ext cx="1303826" cy="1465458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gradFill>
            <a:gsLst>
              <a:gs pos="0">
                <a:srgbClr val="DBF3B2"/>
              </a:gs>
              <a:gs pos="100000">
                <a:srgbClr val="98CF38"/>
              </a:gs>
            </a:gsLst>
            <a:lin ang="5400000" scaled="0"/>
          </a:gradFill>
          <a:ln w="12700" cap="rnd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009491" y="236749"/>
            <a:ext cx="7125000" cy="924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F3F3F"/>
              </a:buClr>
              <a:buSzPct val="25000"/>
              <a:buFont typeface="Verdana"/>
              <a:buNone/>
            </a:pPr>
            <a:r>
              <a:rPr lang="en-US" sz="3200" b="0" i="0" u="none" strike="noStrike" cap="none" baseline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-US" sz="3200" b="0" i="0" u="none" strike="noStrike" cap="none" baseline="0">
                <a:solidFill>
                  <a:srgbClr val="38761D"/>
                </a:solidFill>
                <a:latin typeface="Lobster"/>
                <a:ea typeface="Lobster"/>
                <a:cs typeface="Lobster"/>
                <a:sym typeface="Lobster"/>
              </a:rPr>
              <a:t>Project Management 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536025" y="1434650"/>
            <a:ext cx="6421199" cy="5113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Verdana"/>
              <a:buChar char="○"/>
            </a:pPr>
            <a:r>
              <a:rPr lang="en-US" sz="1800" b="1" i="0" u="none" strike="noStrike" cap="none" baseline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Pivotal Tracker</a:t>
            </a:r>
          </a:p>
          <a:p>
            <a:pPr marL="742950" marR="0" lvl="1" indent="-285750" algn="l" rtl="0">
              <a:spcBef>
                <a:spcPts val="920"/>
              </a:spcBef>
              <a:spcAft>
                <a:spcPts val="0"/>
              </a:spcAft>
              <a:buClr>
                <a:srgbClr val="3F3F3F"/>
              </a:buClr>
              <a:buSzPct val="88888"/>
              <a:buFont typeface="Verdana"/>
              <a:buChar char="○"/>
            </a:pPr>
            <a:r>
              <a:rPr lang="en-US"/>
              <a:t>User Stories</a:t>
            </a:r>
          </a:p>
          <a:p>
            <a:pPr marL="1143000" marR="0" lvl="2" indent="-228600" algn="l" rtl="0">
              <a:spcBef>
                <a:spcPts val="920"/>
              </a:spcBef>
              <a:spcAft>
                <a:spcPts val="0"/>
              </a:spcAft>
              <a:buClr>
                <a:srgbClr val="3F3F3F"/>
              </a:buClr>
              <a:buSzPct val="77777"/>
              <a:buFont typeface="Verdana"/>
              <a:buChar char="○"/>
            </a:pPr>
            <a:r>
              <a:rPr lang="en-US"/>
              <a:t>Created by Group as per Requirement</a:t>
            </a:r>
          </a:p>
          <a:p>
            <a:pPr marL="1143000" marR="0" lvl="2" indent="-228600" algn="l" rtl="0">
              <a:spcBef>
                <a:spcPts val="920"/>
              </a:spcBef>
              <a:spcAft>
                <a:spcPts val="0"/>
              </a:spcAft>
              <a:buClr>
                <a:srgbClr val="3F3F3F"/>
              </a:buClr>
              <a:buSzPct val="77777"/>
              <a:buFont typeface="Verdana"/>
              <a:buChar char="○"/>
            </a:pPr>
            <a:r>
              <a:rPr lang="en-US"/>
              <a:t>Added by Customer as per Requirement</a:t>
            </a:r>
          </a:p>
          <a:p>
            <a:pPr marL="1600200" marR="0" lvl="3" indent="-241300" algn="l" rtl="0">
              <a:spcBef>
                <a:spcPts val="920"/>
              </a:spcBef>
              <a:spcAft>
                <a:spcPts val="0"/>
              </a:spcAft>
              <a:buClr>
                <a:srgbClr val="3F3F3F"/>
              </a:buClr>
              <a:buSzPct val="77777"/>
              <a:buFont typeface="Verdana"/>
              <a:buChar char="○"/>
            </a:pPr>
            <a:r>
              <a:rPr lang="en-US"/>
              <a:t>9 of 9 User Stories Completed</a:t>
            </a:r>
          </a:p>
          <a:p>
            <a:pPr marL="742950" marR="0" lvl="1" indent="-285750" algn="l" rtl="0">
              <a:spcBef>
                <a:spcPts val="920"/>
              </a:spcBef>
              <a:spcAft>
                <a:spcPts val="0"/>
              </a:spcAft>
              <a:buClr>
                <a:srgbClr val="3F3F3F"/>
              </a:buClr>
              <a:buSzPct val="88888"/>
              <a:buFont typeface="Verdana"/>
              <a:buChar char="○"/>
            </a:pPr>
            <a:r>
              <a:rPr lang="en-US"/>
              <a:t>All bugs resolved</a:t>
            </a:r>
          </a:p>
          <a:p>
            <a:pPr marL="742950" marR="0" lvl="1" indent="-285750" algn="l" rtl="0">
              <a:spcBef>
                <a:spcPts val="920"/>
              </a:spcBef>
              <a:spcAft>
                <a:spcPts val="0"/>
              </a:spcAft>
              <a:buClr>
                <a:srgbClr val="3F3F3F"/>
              </a:buClr>
              <a:buSzPct val="88888"/>
              <a:buFont typeface="Verdana"/>
              <a:buChar char="○"/>
            </a:pPr>
            <a:r>
              <a:rPr lang="en-US"/>
              <a:t>Velocity Acheived: 15</a:t>
            </a:r>
          </a:p>
          <a:p>
            <a:pPr marL="742950" marR="0" lvl="1" indent="-285750" algn="l" rtl="0">
              <a:spcBef>
                <a:spcPts val="920"/>
              </a:spcBef>
              <a:spcAft>
                <a:spcPts val="0"/>
              </a:spcAft>
              <a:buClr>
                <a:srgbClr val="3F3F3F"/>
              </a:buClr>
              <a:buSzPct val="88888"/>
              <a:buFont typeface="Verdana"/>
              <a:buChar char="○"/>
            </a:pPr>
            <a:r>
              <a:rPr lang="en-US"/>
              <a:t>Lines of code:4127(Java Lines of Code)</a:t>
            </a:r>
          </a:p>
          <a:p>
            <a:pPr marL="1143000" marR="0" lvl="2" indent="-228600" algn="l" rtl="0">
              <a:spcBef>
                <a:spcPts val="920"/>
              </a:spcBef>
              <a:spcAft>
                <a:spcPts val="0"/>
              </a:spcAft>
              <a:buClr>
                <a:srgbClr val="3F3F3F"/>
              </a:buClr>
              <a:buSzPct val="77777"/>
              <a:buFont typeface="Verdana"/>
              <a:buChar char="○"/>
            </a:pPr>
            <a:r>
              <a:rPr lang="en-US"/>
              <a:t>Excluding XML</a:t>
            </a:r>
          </a:p>
          <a:p>
            <a:pPr marL="342900" marR="0" lvl="0" indent="-342900" algn="l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Verdana"/>
              <a:buChar char="○"/>
            </a:pPr>
            <a:r>
              <a:rPr lang="en-US" sz="1800" b="1" i="0" u="none" strike="noStrike" cap="none" baseline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GitHub with 2 branches</a:t>
            </a:r>
          </a:p>
          <a:p>
            <a:pPr marL="742950" marR="0" lvl="1" indent="-285750" algn="l" rtl="0">
              <a:spcBef>
                <a:spcPts val="92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Verdana"/>
              <a:buChar char="○"/>
            </a:pPr>
            <a:r>
              <a:rPr lang="en-US" sz="1600" b="0" i="0" u="none" strike="noStrike" cap="none" baseline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Master branch</a:t>
            </a:r>
          </a:p>
          <a:p>
            <a:pPr marL="742950" marR="0" lvl="1" indent="-285750" algn="l" rtl="0">
              <a:spcBef>
                <a:spcPts val="920"/>
              </a:spcBef>
              <a:spcAft>
                <a:spcPts val="600"/>
              </a:spcAft>
              <a:buClr>
                <a:srgbClr val="3F3F3F"/>
              </a:buClr>
              <a:buSzPct val="100000"/>
              <a:buFont typeface="Verdana"/>
              <a:buChar char="○"/>
            </a:pPr>
            <a:r>
              <a:rPr lang="en-US" sz="1600" b="0" i="0" u="none" strike="noStrike" cap="none" baseline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Development branc</a:t>
            </a:r>
            <a:r>
              <a:rPr lang="en-US"/>
              <a:t>h</a:t>
            </a:r>
          </a:p>
          <a:p>
            <a:pPr marL="342900" marR="0" lvl="0" indent="-342900" algn="l" rtl="0">
              <a:spcBef>
                <a:spcPts val="920"/>
              </a:spcBef>
              <a:spcAft>
                <a:spcPts val="600"/>
              </a:spcAft>
              <a:buClr>
                <a:srgbClr val="3F3F3F"/>
              </a:buClr>
              <a:buSzPct val="100000"/>
              <a:buFont typeface="Verdana"/>
              <a:buChar char="○"/>
            </a:pPr>
            <a:r>
              <a:rPr lang="en-US" b="1"/>
              <a:t>Schedule</a:t>
            </a:r>
          </a:p>
          <a:p>
            <a:pPr marL="742950" marR="0" lvl="1" indent="-285750" algn="l" rtl="0">
              <a:spcBef>
                <a:spcPts val="920"/>
              </a:spcBef>
              <a:spcAft>
                <a:spcPts val="600"/>
              </a:spcAft>
              <a:buClr>
                <a:srgbClr val="3F3F3F"/>
              </a:buClr>
              <a:buSzPct val="88888"/>
              <a:buFont typeface="Verdana"/>
              <a:buChar char="○"/>
            </a:pPr>
            <a:r>
              <a:rPr lang="en-US"/>
              <a:t>Maintained and Delivered based on a 3 week</a:t>
            </a:r>
          </a:p>
          <a:p>
            <a:pPr marL="457200" marR="0" lvl="0" indent="0" algn="l" rtl="0">
              <a:spcBef>
                <a:spcPts val="920"/>
              </a:spcBef>
              <a:spcAft>
                <a:spcPts val="600"/>
              </a:spcAft>
              <a:buNone/>
            </a:pPr>
            <a:r>
              <a:rPr lang="en-US" sz="1600"/>
              <a:t>iteration</a:t>
            </a:r>
          </a:p>
        </p:txBody>
      </p:sp>
      <p:sp>
        <p:nvSpPr>
          <p:cNvPr id="250" name="Shape 250"/>
          <p:cNvSpPr/>
          <p:nvPr/>
        </p:nvSpPr>
        <p:spPr>
          <a:xfrm>
            <a:off x="7609434" y="85457"/>
            <a:ext cx="1251128" cy="39822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51" name="Shape 251"/>
          <p:cNvSpPr/>
          <p:nvPr/>
        </p:nvSpPr>
        <p:spPr>
          <a:xfrm>
            <a:off x="6003075" y="3608325"/>
            <a:ext cx="2857500" cy="28575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1009442" y="1807360"/>
            <a:ext cx="7125000" cy="4051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400"/>
              </a:spcBef>
              <a:buNone/>
            </a:pPr>
            <a:r>
              <a:rPr lang="en-US" sz="2400" b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Communication with group</a:t>
            </a:r>
          </a:p>
          <a:p>
            <a:pPr marL="914400" lvl="1" indent="-342900" rtl="0">
              <a:lnSpc>
                <a:spcPct val="115000"/>
              </a:lnSpc>
              <a:spcBef>
                <a:spcPts val="400"/>
              </a:spcBef>
              <a:buClr>
                <a:srgbClr val="3F3F3F"/>
              </a:buClr>
              <a:buSzPct val="100000"/>
              <a:buFont typeface="Arial"/>
              <a:buChar char="○"/>
            </a:pPr>
            <a:r>
              <a:rPr lang="en-US" sz="1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Email, Google Hangouts</a:t>
            </a:r>
          </a:p>
          <a:p>
            <a:pPr marL="914400" lvl="1" indent="-342900" rtl="0">
              <a:lnSpc>
                <a:spcPct val="115000"/>
              </a:lnSpc>
              <a:spcBef>
                <a:spcPts val="400"/>
              </a:spcBef>
              <a:buClr>
                <a:srgbClr val="3F3F3F"/>
              </a:buClr>
              <a:buSzPct val="100000"/>
              <a:buFont typeface="Arial"/>
              <a:buChar char="○"/>
            </a:pPr>
            <a:r>
              <a:rPr lang="en-US" sz="1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Weekly team meeting</a:t>
            </a:r>
          </a:p>
          <a:p>
            <a:pPr marL="914400" lvl="1" indent="-342900" rtl="0">
              <a:lnSpc>
                <a:spcPct val="115000"/>
              </a:lnSpc>
              <a:spcBef>
                <a:spcPts val="400"/>
              </a:spcBef>
              <a:buClr>
                <a:srgbClr val="3F3F3F"/>
              </a:buClr>
              <a:buSzPct val="100000"/>
              <a:buFont typeface="Arial"/>
              <a:buChar char="○"/>
            </a:pPr>
            <a:r>
              <a:rPr lang="en-US" sz="1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Weekly status report</a:t>
            </a:r>
          </a:p>
          <a:p>
            <a:pPr marL="914400" lvl="1" indent="-342900" rtl="0">
              <a:lnSpc>
                <a:spcPct val="115000"/>
              </a:lnSpc>
              <a:spcBef>
                <a:spcPts val="400"/>
              </a:spcBef>
              <a:buClr>
                <a:srgbClr val="3F3F3F"/>
              </a:buClr>
              <a:buSzPct val="100000"/>
              <a:buFont typeface="Arial"/>
              <a:buChar char="○"/>
            </a:pPr>
            <a:r>
              <a:rPr lang="en-US" sz="1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Documentation and meeting minutes</a:t>
            </a:r>
          </a:p>
          <a:p>
            <a:endParaRPr lang="en-US" sz="18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15000"/>
              </a:lnSpc>
              <a:spcBef>
                <a:spcPts val="400"/>
              </a:spcBef>
              <a:buNone/>
            </a:pPr>
            <a:r>
              <a:rPr lang="en-US" sz="2400" b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Communication with Customer</a:t>
            </a:r>
          </a:p>
          <a:p>
            <a:pPr marL="914400" lvl="1" indent="-342900" rtl="0">
              <a:lnSpc>
                <a:spcPct val="115000"/>
              </a:lnSpc>
              <a:spcBef>
                <a:spcPts val="400"/>
              </a:spcBef>
              <a:buClr>
                <a:srgbClr val="3F3F3F"/>
              </a:buClr>
              <a:buSzPct val="100000"/>
              <a:buFont typeface="Arial"/>
              <a:buChar char="○"/>
            </a:pPr>
            <a:r>
              <a:rPr lang="en-US" sz="1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Pivotal Tracker</a:t>
            </a:r>
          </a:p>
          <a:p>
            <a:pPr marL="914400" lvl="1" indent="-342900" rtl="0">
              <a:lnSpc>
                <a:spcPct val="115000"/>
              </a:lnSpc>
              <a:spcBef>
                <a:spcPts val="400"/>
              </a:spcBef>
              <a:buClr>
                <a:srgbClr val="3F3F3F"/>
              </a:buClr>
              <a:buSzPct val="100000"/>
              <a:buFont typeface="Arial"/>
              <a:buChar char="○"/>
            </a:pPr>
            <a:r>
              <a:rPr lang="en-US" sz="1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Weekly status report</a:t>
            </a:r>
          </a:p>
          <a:p>
            <a:endParaRPr lang="en-US" sz="18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009441" y="675724"/>
            <a:ext cx="7125000" cy="924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F3F3F"/>
              </a:buClr>
              <a:buSzPct val="25000"/>
              <a:buFont typeface="Verdana"/>
              <a:buNone/>
            </a:pPr>
            <a:r>
              <a:rPr lang="en-US">
                <a:solidFill>
                  <a:srgbClr val="38761D"/>
                </a:solidFill>
                <a:latin typeface="Lobster"/>
                <a:ea typeface="Lobster"/>
                <a:cs typeface="Lobster"/>
                <a:sym typeface="Lobster"/>
              </a:rPr>
              <a:t>Communication Method</a:t>
            </a:r>
          </a:p>
        </p:txBody>
      </p:sp>
      <p:sp>
        <p:nvSpPr>
          <p:cNvPr id="258" name="Shape 258"/>
          <p:cNvSpPr/>
          <p:nvPr/>
        </p:nvSpPr>
        <p:spPr>
          <a:xfrm>
            <a:off x="6159900" y="569525"/>
            <a:ext cx="2657475" cy="25678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259" name="Shape 259"/>
          <p:cNvSpPr/>
          <p:nvPr/>
        </p:nvSpPr>
        <p:spPr>
          <a:xfrm>
            <a:off x="7609434" y="85457"/>
            <a:ext cx="1251128" cy="398228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1009441" y="675724"/>
            <a:ext cx="7125000" cy="924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US">
                <a:solidFill>
                  <a:srgbClr val="38761D"/>
                </a:solidFill>
                <a:latin typeface="Lobster"/>
                <a:ea typeface="Lobster"/>
                <a:cs typeface="Lobster"/>
                <a:sym typeface="Lobster"/>
              </a:rPr>
              <a:t>                       Estimation</a:t>
            </a:r>
          </a:p>
        </p:txBody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1009450" y="1654975"/>
            <a:ext cx="7125000" cy="4631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Project planning</a:t>
            </a:r>
          </a:p>
          <a:p>
            <a:pPr marL="457200" lvl="0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○"/>
            </a:pPr>
            <a:r>
              <a:rPr lang="en-US" sz="19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Estimate the Work to be done</a:t>
            </a:r>
          </a:p>
          <a:p>
            <a:pPr marL="457200" lvl="0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○"/>
            </a:pPr>
            <a:r>
              <a:rPr lang="en-US" sz="19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The resources required</a:t>
            </a:r>
          </a:p>
          <a:p>
            <a:pPr marL="457200" lvl="0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○"/>
            </a:pPr>
            <a:r>
              <a:rPr lang="en-US" sz="19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Scheduling Time from start to finish</a:t>
            </a:r>
          </a:p>
          <a:p>
            <a:endParaRPr lang="en-US" sz="19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Scope and feasibility</a:t>
            </a:r>
          </a:p>
          <a:p>
            <a:pPr marL="457200" lvl="0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○"/>
            </a:pPr>
            <a:r>
              <a:rPr lang="en-US" sz="19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Functions and features to be delivered to the end user</a:t>
            </a:r>
          </a:p>
          <a:p>
            <a:pPr marL="457200" lvl="0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○"/>
            </a:pPr>
            <a:r>
              <a:rPr lang="en-US" sz="19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User stories</a:t>
            </a:r>
          </a:p>
          <a:p>
            <a:pPr marL="457200" lvl="0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○"/>
            </a:pPr>
            <a:r>
              <a:rPr lang="en-US" sz="19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Availability of technology and time</a:t>
            </a:r>
          </a:p>
          <a:p>
            <a:endParaRPr lang="en-US" sz="19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Project resources</a:t>
            </a:r>
          </a:p>
          <a:p>
            <a:pPr marL="457200" lvl="0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○"/>
            </a:pPr>
            <a:r>
              <a:rPr lang="en-US" sz="19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People, development environment and software</a:t>
            </a:r>
          </a:p>
          <a:p>
            <a:endParaRPr lang="en-US" sz="19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5828000" y="675725"/>
            <a:ext cx="2795750" cy="209682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267" name="Shape 267"/>
          <p:cNvSpPr/>
          <p:nvPr/>
        </p:nvSpPr>
        <p:spPr>
          <a:xfrm>
            <a:off x="7609434" y="85457"/>
            <a:ext cx="1251128" cy="398228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1009441" y="675724"/>
            <a:ext cx="7125000" cy="924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US">
                <a:solidFill>
                  <a:srgbClr val="38761D"/>
                </a:solidFill>
                <a:latin typeface="Lobster"/>
                <a:ea typeface="Lobster"/>
                <a:cs typeface="Lobster"/>
                <a:sym typeface="Lobster"/>
              </a:rPr>
              <a:t>Risk Analysis</a:t>
            </a:r>
          </a:p>
        </p:txBody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141900" y="1749975"/>
            <a:ext cx="7992600" cy="4840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Risk Identification</a:t>
            </a:r>
          </a:p>
          <a:p>
            <a:pPr marL="457200" lvl="0" indent="-342900" rtl="0">
              <a:lnSpc>
                <a:spcPct val="115000"/>
              </a:lnSpc>
              <a:spcBef>
                <a:spcPts val="400"/>
              </a:spcBef>
              <a:buClr>
                <a:srgbClr val="3F3F3F"/>
              </a:buClr>
              <a:buSzPct val="100000"/>
              <a:buFont typeface="Arial"/>
              <a:buChar char="○"/>
            </a:pPr>
            <a:r>
              <a:rPr lang="en-US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Device Storage --&gt; for default images</a:t>
            </a:r>
          </a:p>
          <a:p>
            <a:pPr marL="457200" lvl="0" indent="-342900" rtl="0">
              <a:lnSpc>
                <a:spcPct val="115000"/>
              </a:lnSpc>
              <a:spcBef>
                <a:spcPts val="400"/>
              </a:spcBef>
              <a:buClr>
                <a:srgbClr val="3F3F3F"/>
              </a:buClr>
              <a:buSzPct val="100000"/>
              <a:buFont typeface="Arial"/>
              <a:buChar char="○"/>
            </a:pPr>
            <a:r>
              <a:rPr lang="en-US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Device Constraints --&gt; for devices with lack of Camera hardware</a:t>
            </a:r>
          </a:p>
          <a:p>
            <a:pPr marL="457200" lvl="0" indent="-342900" rtl="0">
              <a:lnSpc>
                <a:spcPct val="115000"/>
              </a:lnSpc>
              <a:spcBef>
                <a:spcPts val="400"/>
              </a:spcBef>
              <a:buClr>
                <a:srgbClr val="3F3F3F"/>
              </a:buClr>
              <a:buSzPct val="100000"/>
              <a:buFont typeface="Arial"/>
              <a:buChar char="○"/>
            </a:pPr>
            <a:r>
              <a:rPr lang="en-US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Device Constraints --&gt;for image quality for low res. camera</a:t>
            </a:r>
          </a:p>
          <a:p>
            <a:pPr marL="457200" lvl="0" indent="-342900" rtl="0">
              <a:lnSpc>
                <a:spcPct val="115000"/>
              </a:lnSpc>
              <a:spcBef>
                <a:spcPts val="400"/>
              </a:spcBef>
              <a:buClr>
                <a:srgbClr val="3F3F3F"/>
              </a:buClr>
              <a:buSzPct val="100000"/>
              <a:buFont typeface="Arial"/>
              <a:buChar char="○"/>
            </a:pPr>
            <a:r>
              <a:rPr lang="en-US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Group Dynamics --&gt;Group Members Learning Curve</a:t>
            </a:r>
          </a:p>
          <a:p>
            <a:pPr marL="457200" lvl="0" indent="-342900" rtl="0">
              <a:lnSpc>
                <a:spcPct val="115000"/>
              </a:lnSpc>
              <a:spcBef>
                <a:spcPts val="400"/>
              </a:spcBef>
              <a:buClr>
                <a:srgbClr val="3F3F3F"/>
              </a:buClr>
              <a:buSzPct val="100000"/>
              <a:buFont typeface="Arial"/>
              <a:buChar char="○"/>
            </a:pPr>
            <a:r>
              <a:rPr lang="en-US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Communication Aspects --&gt;Sharing Information between groups</a:t>
            </a:r>
          </a:p>
          <a:p>
            <a:pPr marL="0" lvl="0" indent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Risk projection</a:t>
            </a:r>
          </a:p>
          <a:p>
            <a:pPr marL="457200" lvl="0" indent="-342900" rtl="0">
              <a:lnSpc>
                <a:spcPct val="115000"/>
              </a:lnSpc>
              <a:spcBef>
                <a:spcPts val="400"/>
              </a:spcBef>
              <a:buClr>
                <a:srgbClr val="3F3F3F"/>
              </a:buClr>
              <a:buSzPct val="100000"/>
              <a:buFont typeface="Arial"/>
              <a:buChar char="○"/>
            </a:pPr>
            <a:r>
              <a:rPr lang="en-US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Categorize the risk as project risk or technical risk.</a:t>
            </a:r>
          </a:p>
          <a:p>
            <a:pPr marL="457200" lvl="0" indent="-342900" rtl="0">
              <a:lnSpc>
                <a:spcPct val="115000"/>
              </a:lnSpc>
              <a:spcBef>
                <a:spcPts val="400"/>
              </a:spcBef>
              <a:buClr>
                <a:srgbClr val="262626"/>
              </a:buClr>
              <a:buSzPct val="100000"/>
              <a:buFont typeface="Arial"/>
              <a:buChar char="○"/>
            </a:pPr>
            <a:r>
              <a:rPr lang="en-US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Risk % for above mentioned Risks are not more than 10-20%</a:t>
            </a:r>
          </a:p>
          <a:p>
            <a:pPr marL="457200" lvl="0" indent="-342900" rtl="0">
              <a:buClr>
                <a:srgbClr val="3F3F3F"/>
              </a:buClr>
              <a:buSzPct val="100000"/>
              <a:buFont typeface="Arial"/>
              <a:buChar char="○"/>
            </a:pPr>
            <a:r>
              <a:rPr lang="en-US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100% Timely Delivery Assurance</a:t>
            </a:r>
          </a:p>
        </p:txBody>
      </p:sp>
      <p:sp>
        <p:nvSpPr>
          <p:cNvPr id="274" name="Shape 274"/>
          <p:cNvSpPr/>
          <p:nvPr/>
        </p:nvSpPr>
        <p:spPr>
          <a:xfrm>
            <a:off x="5352900" y="249950"/>
            <a:ext cx="3575300" cy="23040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275" name="Shape 275"/>
          <p:cNvSpPr/>
          <p:nvPr/>
        </p:nvSpPr>
        <p:spPr>
          <a:xfrm>
            <a:off x="7609434" y="85457"/>
            <a:ext cx="1251128" cy="398228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1009441" y="675724"/>
            <a:ext cx="7125000" cy="924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buNone/>
            </a:pPr>
            <a:r>
              <a:rPr lang="en-US">
                <a:solidFill>
                  <a:srgbClr val="38761D"/>
                </a:solidFill>
                <a:latin typeface="Lobster"/>
                <a:ea typeface="Lobster"/>
                <a:cs typeface="Lobster"/>
                <a:sym typeface="Lobster"/>
              </a:rPr>
              <a:t>OVERALL   TIME   SPENT</a:t>
            </a:r>
          </a:p>
        </p:txBody>
      </p:sp>
      <p:sp>
        <p:nvSpPr>
          <p:cNvPr id="281" name="Shape 281"/>
          <p:cNvSpPr/>
          <p:nvPr/>
        </p:nvSpPr>
        <p:spPr>
          <a:xfrm>
            <a:off x="1333850" y="1775163"/>
            <a:ext cx="6704219" cy="403918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1333850" y="1775163"/>
            <a:ext cx="6704099" cy="40392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7609434" y="85457"/>
            <a:ext cx="1251128" cy="398228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1009441" y="675724"/>
            <a:ext cx="7125000" cy="924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buNone/>
            </a:pPr>
            <a:r>
              <a:rPr lang="en-US">
                <a:solidFill>
                  <a:srgbClr val="38761D"/>
                </a:solidFill>
                <a:latin typeface="Lobster"/>
                <a:ea typeface="Lobster"/>
                <a:cs typeface="Lobster"/>
                <a:sym typeface="Lobster"/>
              </a:rPr>
              <a:t>TIME SPENT  IN EACH ITERATION</a:t>
            </a:r>
          </a:p>
        </p:txBody>
      </p:sp>
      <p:sp>
        <p:nvSpPr>
          <p:cNvPr id="289" name="Shape 289"/>
          <p:cNvSpPr/>
          <p:nvPr/>
        </p:nvSpPr>
        <p:spPr>
          <a:xfrm>
            <a:off x="1145037" y="1862356"/>
            <a:ext cx="6903586" cy="410221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1145037" y="1862356"/>
            <a:ext cx="6903599" cy="41022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7609434" y="85457"/>
            <a:ext cx="1251128" cy="398228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866829" y="247099"/>
            <a:ext cx="7125000" cy="924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F3F3F"/>
              </a:buClr>
              <a:buSzPct val="25000"/>
              <a:buFont typeface="Verdana"/>
              <a:buNone/>
            </a:pPr>
            <a:r>
              <a:rPr lang="en-US" sz="3200" b="0" i="0" u="none" strike="noStrike" cap="none" baseline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         </a:t>
            </a:r>
            <a:r>
              <a:rPr lang="en-US" sz="3200" b="0" i="0" u="none" strike="noStrike" cap="none" baseline="0">
                <a:solidFill>
                  <a:srgbClr val="38761D"/>
                </a:solidFill>
                <a:latin typeface="Lobster"/>
                <a:ea typeface="Lobster"/>
                <a:cs typeface="Lobster"/>
                <a:sym typeface="Lobster"/>
              </a:rPr>
              <a:t> Software Design</a:t>
            </a:r>
          </a:p>
        </p:txBody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866767" y="1122990"/>
            <a:ext cx="7125000" cy="4051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</a:t>
            </a:r>
            <a:r>
              <a:rPr lang="en-US" sz="2400" b="1" i="0" u="none" strike="noStrike" cap="none" baseline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Two modes:</a:t>
            </a:r>
          </a:p>
          <a:p>
            <a:pPr marL="342900" marR="0" lvl="0" indent="-342900" algn="l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Verdana"/>
              <a:buChar char="○"/>
            </a:pPr>
            <a:r>
              <a:rPr lang="en-US" sz="1800" b="0" i="0" u="none" strike="noStrike" cap="none" baseline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Learning mode</a:t>
            </a:r>
          </a:p>
          <a:p>
            <a:pPr marL="342900" marR="0" lvl="0" indent="-342900" algn="l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Verdana"/>
              <a:buChar char="○"/>
            </a:pPr>
            <a:r>
              <a:rPr lang="en-US" sz="1800" b="0" i="0" u="none" strike="noStrike" cap="none" baseline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Game mode</a:t>
            </a:r>
          </a:p>
          <a:p>
            <a:pPr marL="342900" marR="0" lvl="0" indent="-342900" algn="l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Verdana"/>
              <a:buChar char="○"/>
            </a:pPr>
            <a:r>
              <a:rPr lang="en-US" sz="1800" b="0" i="0" u="none" strike="noStrike" cap="none" baseline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EDUkid is an Android Application to help children learn</a:t>
            </a:r>
          </a:p>
          <a:p>
            <a:pPr marL="342900" marR="0" lvl="0" indent="-342900" algn="l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Verdana"/>
              <a:buChar char="○"/>
            </a:pPr>
            <a:r>
              <a:rPr lang="en-US" sz="1800" b="0" i="0" u="none" strike="noStrike" cap="none" baseline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Supports Letters, Numbers, Colors, and Shapes out of the box</a:t>
            </a:r>
          </a:p>
          <a:p>
            <a:pPr marL="342900" marR="0" lvl="0" indent="-342900" algn="l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Verdana"/>
              <a:buChar char="○"/>
            </a:pPr>
            <a:r>
              <a:rPr lang="en-US" sz="1800" b="0" i="0" u="none" strike="noStrike" cap="none" baseline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Each category allows the parent to upload custom pictures for letters, words, shapes, etc. to personalize the learning</a:t>
            </a:r>
          </a:p>
          <a:p>
            <a:pPr marL="342900" marR="0" lvl="0" indent="-342900" algn="l" rtl="0">
              <a:spcBef>
                <a:spcPts val="960"/>
              </a:spcBef>
              <a:spcAft>
                <a:spcPts val="600"/>
              </a:spcAft>
              <a:buClr>
                <a:srgbClr val="3F3F3F"/>
              </a:buClr>
              <a:buSzPct val="100000"/>
              <a:buFont typeface="Verdana"/>
              <a:buChar char="○"/>
            </a:pPr>
            <a:r>
              <a:rPr lang="en-US" sz="1800" b="0" i="0" u="none" strike="noStrike" cap="none" baseline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Allows for custom learning module creation</a:t>
            </a:r>
          </a:p>
        </p:txBody>
      </p:sp>
      <p:sp>
        <p:nvSpPr>
          <p:cNvPr id="298" name="Shape 298"/>
          <p:cNvSpPr/>
          <p:nvPr/>
        </p:nvSpPr>
        <p:spPr>
          <a:xfrm>
            <a:off x="6404861" y="85443"/>
            <a:ext cx="2455725" cy="7816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99" name="Shape 299"/>
          <p:cNvSpPr/>
          <p:nvPr/>
        </p:nvSpPr>
        <p:spPr>
          <a:xfrm>
            <a:off x="4106121" y="4489126"/>
            <a:ext cx="5219890" cy="3645366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876317" y="0"/>
            <a:ext cx="7123199" cy="924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F3F3F"/>
              </a:buClr>
              <a:buSzPct val="25000"/>
              <a:buFont typeface="Verdana"/>
              <a:buNone/>
            </a:pPr>
            <a:r>
              <a:rPr lang="en-US" sz="3200" b="0" i="0" u="none" strike="noStrike" cap="none" baseline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         </a:t>
            </a:r>
            <a:r>
              <a:rPr lang="en-US" sz="3200" b="0" i="0" u="none" strike="noStrike" cap="none" baseline="0">
                <a:solidFill>
                  <a:srgbClr val="38761D"/>
                </a:solidFill>
                <a:latin typeface="Lobster"/>
                <a:ea typeface="Lobster"/>
                <a:cs typeface="Lobster"/>
                <a:sym typeface="Lobster"/>
              </a:rPr>
              <a:t>Software Design </a:t>
            </a:r>
          </a:p>
        </p:txBody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131425" y="924600"/>
            <a:ext cx="8613000" cy="2113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lvl="0" indent="-3175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ct val="70000"/>
              <a:buFont typeface="Arial"/>
              <a:buChar char="▪"/>
            </a:pPr>
            <a:r>
              <a:rPr lang="en-US" sz="20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Android Layered Architecture</a:t>
            </a:r>
          </a:p>
          <a:p>
            <a:pPr marL="457200" lvl="0" indent="-3175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ct val="70000"/>
              <a:buFont typeface="Arial"/>
              <a:buChar char="▪"/>
            </a:pPr>
            <a:r>
              <a:rPr lang="en-US" sz="20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The UI subsystem includes:</a:t>
            </a:r>
          </a:p>
          <a:p>
            <a:pPr marL="914400" lvl="1" indent="-3429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▪"/>
            </a:pPr>
            <a:r>
              <a:rPr lang="en-US" sz="18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Windows</a:t>
            </a:r>
          </a:p>
          <a:p>
            <a:pPr marL="914400" lvl="1" indent="-3429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▪"/>
            </a:pPr>
            <a:r>
              <a:rPr lang="en-US" sz="18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Views</a:t>
            </a:r>
          </a:p>
          <a:p>
            <a:pPr marL="914400" lvl="1" indent="-3429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▪"/>
            </a:pPr>
            <a:r>
              <a:rPr lang="en-US" sz="18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Widgets for displaying common elements such as edit boxes, lists, and drop-down lists</a:t>
            </a:r>
          </a:p>
          <a:p>
            <a:endParaRPr lang="en-US" sz="18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Shape 306"/>
          <p:cNvSpPr/>
          <p:nvPr/>
        </p:nvSpPr>
        <p:spPr>
          <a:xfrm>
            <a:off x="6702058" y="85444"/>
            <a:ext cx="2158524" cy="6870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307" name="Shape 307"/>
          <p:cNvSpPr/>
          <p:nvPr/>
        </p:nvSpPr>
        <p:spPr>
          <a:xfrm>
            <a:off x="2814000" y="2702560"/>
            <a:ext cx="6046574" cy="400119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1009492" y="514060"/>
            <a:ext cx="7125000" cy="4051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175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ct val="58333"/>
              <a:buFont typeface="Arial"/>
              <a:buChar char="▪"/>
            </a:pPr>
            <a:r>
              <a:rPr lang="en-US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Follow the MVC (Model View Control)</a:t>
            </a:r>
          </a:p>
          <a:p>
            <a:pPr marL="457200" lvl="0" indent="-3175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ct val="58333"/>
              <a:buFont typeface="Arial"/>
              <a:buChar char="▪"/>
            </a:pPr>
            <a:r>
              <a:rPr lang="en-US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Database being integral part of App</a:t>
            </a:r>
          </a:p>
          <a:p>
            <a:pPr marL="914400" lvl="1" indent="-355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▪"/>
            </a:pPr>
            <a:r>
              <a:rPr lang="en-US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Enables Customization features</a:t>
            </a:r>
          </a:p>
          <a:p>
            <a:pPr marL="914400" lvl="1" indent="-355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▪"/>
            </a:pPr>
            <a:r>
              <a:rPr lang="en-US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Robust Architecture</a:t>
            </a:r>
          </a:p>
          <a:p>
            <a:pPr marL="457200" lvl="0" indent="-3175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ct val="58333"/>
              <a:buFont typeface="Arial"/>
              <a:buChar char="▪"/>
            </a:pPr>
            <a:r>
              <a:rPr lang="en-US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Implementation of SQLite in Android SDK</a:t>
            </a:r>
          </a:p>
          <a:p>
            <a:pPr marL="914400" lvl="1" indent="-355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▪"/>
            </a:pPr>
            <a:r>
              <a:rPr lang="en-US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Model: Class Declarations for each Table</a:t>
            </a:r>
          </a:p>
          <a:p>
            <a:pPr marL="914400" lvl="1" indent="-355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▪"/>
            </a:pPr>
            <a:r>
              <a:rPr lang="en-US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Views: XML files for each Screen for Data Display</a:t>
            </a:r>
          </a:p>
          <a:p>
            <a:pPr marL="914400" lvl="1" indent="-355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▪"/>
            </a:pPr>
            <a:r>
              <a:rPr lang="en-US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Control: Databse.java and DatabaseHelpers.java that contain Functions</a:t>
            </a:r>
          </a:p>
        </p:txBody>
      </p:sp>
      <p:sp>
        <p:nvSpPr>
          <p:cNvPr id="313" name="Shape 313"/>
          <p:cNvSpPr/>
          <p:nvPr/>
        </p:nvSpPr>
        <p:spPr>
          <a:xfrm>
            <a:off x="6801074" y="85450"/>
            <a:ext cx="2059500" cy="65552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314" name="Shape 314"/>
          <p:cNvSpPr/>
          <p:nvPr/>
        </p:nvSpPr>
        <p:spPr>
          <a:xfrm>
            <a:off x="5775450" y="4193624"/>
            <a:ext cx="3265400" cy="244907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title"/>
          </p:nvPr>
        </p:nvSpPr>
        <p:spPr>
          <a:xfrm>
            <a:off x="614846" y="3459702"/>
            <a:ext cx="1861799" cy="776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US" sz="4800">
                <a:solidFill>
                  <a:srgbClr val="38761D"/>
                </a:solidFill>
                <a:latin typeface="Lobster"/>
                <a:ea typeface="Lobster"/>
                <a:cs typeface="Lobster"/>
                <a:sym typeface="Lobster"/>
              </a:rPr>
              <a:t>Model</a:t>
            </a:r>
          </a:p>
        </p:txBody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189200" y="4457125"/>
            <a:ext cx="3231899" cy="88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3000">
                <a:solidFill>
                  <a:srgbClr val="38761D"/>
                </a:solidFill>
                <a:latin typeface="Lobster"/>
                <a:ea typeface="Lobster"/>
                <a:cs typeface="Lobster"/>
                <a:sym typeface="Lobster"/>
              </a:rPr>
              <a:t>For Alphabet Table</a:t>
            </a:r>
          </a:p>
        </p:txBody>
      </p:sp>
      <p:sp>
        <p:nvSpPr>
          <p:cNvPr id="321" name="Shape 321"/>
          <p:cNvSpPr/>
          <p:nvPr/>
        </p:nvSpPr>
        <p:spPr>
          <a:xfrm>
            <a:off x="3529162" y="1005887"/>
            <a:ext cx="5495925" cy="46386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322" name="Shape 322"/>
          <p:cNvSpPr/>
          <p:nvPr/>
        </p:nvSpPr>
        <p:spPr>
          <a:xfrm>
            <a:off x="7609434" y="85457"/>
            <a:ext cx="1251128" cy="398228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46900" y="1052650"/>
            <a:ext cx="4336500" cy="508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810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Verdana"/>
              <a:buChar char="○"/>
            </a:pPr>
            <a:r>
              <a:rPr lang="en-US" sz="2400">
                <a:solidFill>
                  <a:srgbClr val="38761D"/>
                </a:solidFill>
              </a:rPr>
              <a:t>Overview</a:t>
            </a:r>
          </a:p>
          <a:p>
            <a:pPr marL="342900" marR="0" lvl="0" indent="-3810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Verdana"/>
              <a:buChar char="○"/>
            </a:pPr>
            <a:r>
              <a:rPr lang="en-US" sz="2400">
                <a:solidFill>
                  <a:srgbClr val="38761D"/>
                </a:solidFill>
              </a:rPr>
              <a:t>Requirement Analysis </a:t>
            </a:r>
          </a:p>
          <a:p>
            <a:pPr marL="342900" marR="0" lvl="0" indent="-3810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Verdana"/>
              <a:buChar char="○"/>
            </a:pPr>
            <a:r>
              <a:rPr lang="en-US" sz="2400">
                <a:solidFill>
                  <a:srgbClr val="38761D"/>
                </a:solidFill>
              </a:rPr>
              <a:t>Project Management </a:t>
            </a:r>
          </a:p>
          <a:p>
            <a:pPr marL="342900" marR="0" lvl="0" indent="-3810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Verdana"/>
              <a:buChar char="○"/>
            </a:pPr>
            <a:r>
              <a:rPr lang="en-US" sz="2400" b="0" i="0" u="none" strike="noStrike" cap="none" baseline="0">
                <a:solidFill>
                  <a:srgbClr val="38761D"/>
                </a:solidFill>
                <a:latin typeface="Verdana"/>
                <a:ea typeface="Verdana"/>
                <a:cs typeface="Verdana"/>
                <a:sym typeface="Verdana"/>
              </a:rPr>
              <a:t>Software Design</a:t>
            </a:r>
          </a:p>
          <a:p>
            <a:pPr marL="342900" marR="0" lvl="0" indent="-3810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Verdana"/>
              <a:buChar char="○"/>
            </a:pPr>
            <a:r>
              <a:rPr lang="en-US" sz="2400">
                <a:solidFill>
                  <a:srgbClr val="38761D"/>
                </a:solidFill>
              </a:rPr>
              <a:t>Implementation</a:t>
            </a:r>
          </a:p>
          <a:p>
            <a:pPr marL="342900" marR="0" lvl="0" indent="-3810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Verdana"/>
              <a:buChar char="○"/>
            </a:pPr>
            <a:r>
              <a:rPr lang="en-US" sz="2400">
                <a:solidFill>
                  <a:srgbClr val="38761D"/>
                </a:solidFill>
              </a:rPr>
              <a:t>Quality management</a:t>
            </a:r>
          </a:p>
          <a:p>
            <a:pPr marL="342900" marR="0" lvl="0" indent="-3810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Verdana"/>
              <a:buChar char="○"/>
            </a:pPr>
            <a:r>
              <a:rPr lang="en-US" sz="2400">
                <a:solidFill>
                  <a:srgbClr val="38761D"/>
                </a:solidFill>
              </a:rPr>
              <a:t>Testing</a:t>
            </a:r>
          </a:p>
        </p:txBody>
      </p:sp>
      <p:sp>
        <p:nvSpPr>
          <p:cNvPr id="193" name="Shape 193"/>
          <p:cNvSpPr/>
          <p:nvPr/>
        </p:nvSpPr>
        <p:spPr>
          <a:xfrm>
            <a:off x="0" y="4742442"/>
            <a:ext cx="9144000" cy="184162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94" name="Shape 194"/>
          <p:cNvSpPr/>
          <p:nvPr/>
        </p:nvSpPr>
        <p:spPr>
          <a:xfrm>
            <a:off x="5821878" y="85458"/>
            <a:ext cx="3038683" cy="96719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46900" y="85425"/>
            <a:ext cx="3727499" cy="1741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F3F3F"/>
              </a:buClr>
              <a:buSzPct val="25000"/>
              <a:buFont typeface="Verdana"/>
              <a:buNone/>
            </a:pPr>
            <a:r>
              <a:rPr lang="en-US" sz="6000">
                <a:solidFill>
                  <a:srgbClr val="38761D"/>
                </a:solidFill>
                <a:latin typeface="Lobster"/>
                <a:ea typeface="Lobster"/>
                <a:cs typeface="Lobster"/>
                <a:sym typeface="Lobster"/>
              </a:rPr>
              <a:t>AGENDA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xfrm>
            <a:off x="579120" y="4342575"/>
            <a:ext cx="2363329" cy="776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sz="4800" dirty="0">
                <a:solidFill>
                  <a:srgbClr val="38761D"/>
                </a:solidFill>
                <a:latin typeface="Lobster"/>
                <a:ea typeface="Lobster"/>
                <a:cs typeface="Lobster"/>
                <a:sym typeface="Lobster"/>
              </a:rPr>
              <a:t>Control</a:t>
            </a:r>
          </a:p>
        </p:txBody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737646" y="5023134"/>
            <a:ext cx="1980599" cy="52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sz="1800">
                <a:solidFill>
                  <a:srgbClr val="38761D"/>
                </a:solidFill>
                <a:latin typeface="Lobster"/>
                <a:ea typeface="Lobster"/>
                <a:cs typeface="Lobster"/>
                <a:sym typeface="Lobster"/>
              </a:rPr>
              <a:t>F</a:t>
            </a:r>
            <a:r>
              <a:rPr lang="en-US" sz="2400">
                <a:solidFill>
                  <a:srgbClr val="38761D"/>
                </a:solidFill>
                <a:latin typeface="Lobster"/>
                <a:ea typeface="Lobster"/>
                <a:cs typeface="Lobster"/>
                <a:sym typeface="Lobster"/>
              </a:rPr>
              <a:t>or Alphabet Table</a:t>
            </a:r>
          </a:p>
        </p:txBody>
      </p:sp>
      <p:sp>
        <p:nvSpPr>
          <p:cNvPr id="329" name="Shape 329"/>
          <p:cNvSpPr/>
          <p:nvPr/>
        </p:nvSpPr>
        <p:spPr>
          <a:xfrm>
            <a:off x="3276475" y="623712"/>
            <a:ext cx="5638800" cy="47148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330" name="Shape 330"/>
          <p:cNvSpPr/>
          <p:nvPr/>
        </p:nvSpPr>
        <p:spPr>
          <a:xfrm>
            <a:off x="7609434" y="85457"/>
            <a:ext cx="1251128" cy="398228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title"/>
          </p:nvPr>
        </p:nvSpPr>
        <p:spPr>
          <a:xfrm>
            <a:off x="961971" y="4342602"/>
            <a:ext cx="1861799" cy="776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sz="4800">
                <a:solidFill>
                  <a:srgbClr val="38761D"/>
                </a:solidFill>
                <a:latin typeface="Lobster"/>
                <a:ea typeface="Lobster"/>
                <a:cs typeface="Lobster"/>
                <a:sym typeface="Lobster"/>
              </a:rPr>
              <a:t>View</a:t>
            </a:r>
          </a:p>
        </p:txBody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299827" y="5056225"/>
            <a:ext cx="3594299" cy="52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sz="3000">
                <a:solidFill>
                  <a:srgbClr val="38761D"/>
                </a:solidFill>
                <a:latin typeface="Lobster"/>
                <a:ea typeface="Lobster"/>
                <a:cs typeface="Lobster"/>
                <a:sym typeface="Lobster"/>
              </a:rPr>
              <a:t>For Alphabet Table</a:t>
            </a:r>
          </a:p>
        </p:txBody>
      </p:sp>
      <p:sp>
        <p:nvSpPr>
          <p:cNvPr id="337" name="Shape 337"/>
          <p:cNvSpPr/>
          <p:nvPr/>
        </p:nvSpPr>
        <p:spPr>
          <a:xfrm>
            <a:off x="7609434" y="85457"/>
            <a:ext cx="1251128" cy="39822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338" name="Shape 338"/>
          <p:cNvSpPr/>
          <p:nvPr/>
        </p:nvSpPr>
        <p:spPr>
          <a:xfrm>
            <a:off x="2476799" y="566774"/>
            <a:ext cx="6274826" cy="396094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1860325" y="1978625"/>
            <a:ext cx="4335599" cy="3429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US" sz="4800">
                <a:latin typeface="Lobster"/>
                <a:ea typeface="Lobster"/>
                <a:cs typeface="Lobster"/>
                <a:sym typeface="Lobster"/>
              </a:rPr>
              <a:t>CLASS DIAGRAMS</a:t>
            </a:r>
          </a:p>
        </p:txBody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1009450" y="1135126"/>
            <a:ext cx="7456500" cy="501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7609434" y="85457"/>
            <a:ext cx="1251128" cy="39822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title"/>
          </p:nvPr>
        </p:nvSpPr>
        <p:spPr>
          <a:xfrm>
            <a:off x="1104032" y="614550"/>
            <a:ext cx="6589500" cy="1113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US" sz="3000">
                <a:solidFill>
                  <a:srgbClr val="38761D"/>
                </a:solidFill>
                <a:latin typeface="Lobster"/>
                <a:ea typeface="Lobster"/>
                <a:cs typeface="Lobster"/>
                <a:sym typeface="Lobster"/>
              </a:rPr>
              <a:t>SOFTWARE ARCHITECTURE</a:t>
            </a:r>
          </a:p>
        </p:txBody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740975" y="2002225"/>
            <a:ext cx="7236300" cy="4240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sp>
        <p:nvSpPr>
          <p:cNvPr id="352" name="Shape 352"/>
          <p:cNvSpPr>
            <a:spLocks noGrp="1"/>
          </p:cNvSpPr>
          <p:nvPr>
            <p:ph type="pic" idx="2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0" y="-204550"/>
            <a:ext cx="9143999" cy="715474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title"/>
          </p:nvPr>
        </p:nvSpPr>
        <p:spPr>
          <a:xfrm>
            <a:off x="1009441" y="1387058"/>
            <a:ext cx="3481500" cy="1113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endParaRPr/>
          </a:p>
        </p:txBody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1009441" y="2500311"/>
            <a:ext cx="3481500" cy="253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sp>
        <p:nvSpPr>
          <p:cNvPr id="360" name="Shape 360"/>
          <p:cNvSpPr>
            <a:spLocks noGrp="1"/>
          </p:cNvSpPr>
          <p:nvPr>
            <p:ph type="pic" idx="2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0" y="39425"/>
            <a:ext cx="9143999" cy="67791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title"/>
          </p:nvPr>
        </p:nvSpPr>
        <p:spPr>
          <a:xfrm>
            <a:off x="1009441" y="675724"/>
            <a:ext cx="7125000" cy="924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>
                <a:solidFill>
                  <a:srgbClr val="38761D"/>
                </a:solidFill>
                <a:latin typeface="Lobster"/>
                <a:ea typeface="Lobster"/>
                <a:cs typeface="Lobster"/>
                <a:sym typeface="Lobster"/>
              </a:rPr>
              <a:t>UI Implementation</a:t>
            </a:r>
          </a:p>
        </p:txBody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1009442" y="1807360"/>
            <a:ext cx="7125000" cy="4051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US" sz="2400" b="1">
                <a:solidFill>
                  <a:srgbClr val="274E13"/>
                </a:solidFill>
                <a:latin typeface="Lobster"/>
                <a:ea typeface="Lobster"/>
                <a:cs typeface="Lobster"/>
                <a:sym typeface="Lobster"/>
              </a:rPr>
              <a:t>Android Applications Divided into 2 Parts:</a:t>
            </a:r>
          </a:p>
          <a:p>
            <a:pPr marL="457200" lvl="0" indent="-317500" rtl="0">
              <a:buClr>
                <a:srgbClr val="3F3F3F"/>
              </a:buClr>
              <a:buSzPct val="77777"/>
              <a:buFont typeface="Verdana"/>
              <a:buChar char="○"/>
            </a:pPr>
            <a:r>
              <a:rPr lang="en-US"/>
              <a:t>Functionality Controlled by Java Files</a:t>
            </a:r>
          </a:p>
          <a:p>
            <a:pPr marL="457200" lvl="0" indent="-317500" rtl="0">
              <a:buClr>
                <a:srgbClr val="3F3F3F"/>
              </a:buClr>
              <a:buSzPct val="77777"/>
              <a:buFont typeface="Verdana"/>
              <a:buChar char="○"/>
            </a:pPr>
            <a:r>
              <a:rPr lang="en-US"/>
              <a:t>User Interface Controlled by XML Files</a:t>
            </a:r>
          </a:p>
          <a:p>
            <a:endParaRPr lang="en-US"/>
          </a:p>
          <a:p>
            <a:pPr marL="0" lvl="0" indent="0" rtl="0">
              <a:buNone/>
            </a:pPr>
            <a:r>
              <a:rPr lang="en-US" sz="2400">
                <a:solidFill>
                  <a:srgbClr val="274E13"/>
                </a:solidFill>
                <a:latin typeface="Lobster"/>
                <a:ea typeface="Lobster"/>
                <a:cs typeface="Lobster"/>
                <a:sym typeface="Lobster"/>
              </a:rPr>
              <a:t>In our Application</a:t>
            </a:r>
          </a:p>
          <a:p>
            <a:pPr marL="457200" lvl="0" indent="-317500" rtl="0">
              <a:buClr>
                <a:srgbClr val="3F3F3F"/>
              </a:buClr>
              <a:buSzPct val="77777"/>
              <a:buFont typeface="Verdana"/>
              <a:buChar char="○"/>
            </a:pPr>
            <a:r>
              <a:rPr lang="en-US"/>
              <a:t>We have XML Pages for Each Section </a:t>
            </a:r>
          </a:p>
          <a:p>
            <a:pPr marL="1371600" lvl="1" indent="-317500" rtl="0">
              <a:buClr>
                <a:srgbClr val="3F3F3F"/>
              </a:buClr>
              <a:buSzPct val="77777"/>
              <a:buFont typeface="Verdana"/>
              <a:buChar char="○"/>
            </a:pPr>
            <a:r>
              <a:rPr lang="en-US"/>
              <a:t>Splash Screen</a:t>
            </a:r>
          </a:p>
          <a:p>
            <a:pPr marL="1371600" lvl="1" indent="-317500" rtl="0">
              <a:buClr>
                <a:srgbClr val="3F3F3F"/>
              </a:buClr>
              <a:buSzPct val="77777"/>
              <a:buFont typeface="Verdana"/>
              <a:buChar char="○"/>
            </a:pPr>
            <a:r>
              <a:rPr lang="en-US"/>
              <a:t>Main Page</a:t>
            </a:r>
          </a:p>
          <a:p>
            <a:pPr marL="1371600" lvl="1" indent="-317500" rtl="0">
              <a:buClr>
                <a:srgbClr val="3F3F3F"/>
              </a:buClr>
              <a:buSzPct val="77777"/>
              <a:buFont typeface="Verdana"/>
              <a:buChar char="○"/>
            </a:pPr>
            <a:r>
              <a:rPr lang="en-US"/>
              <a:t>Game Page</a:t>
            </a:r>
          </a:p>
          <a:p>
            <a:pPr marL="1371600" lvl="1" indent="-317500" rtl="0">
              <a:buClr>
                <a:srgbClr val="3F3F3F"/>
              </a:buClr>
              <a:buSzPct val="77777"/>
              <a:buFont typeface="Verdana"/>
              <a:buChar char="○"/>
            </a:pPr>
            <a:r>
              <a:rPr lang="en-US"/>
              <a:t>Learn Page</a:t>
            </a:r>
          </a:p>
          <a:p>
            <a:pPr marL="1371600" lvl="1" indent="-317500" rtl="0">
              <a:buClr>
                <a:srgbClr val="3F3F3F"/>
              </a:buClr>
              <a:buSzPct val="77777"/>
              <a:buFont typeface="Verdana"/>
              <a:buChar char="○"/>
            </a:pPr>
            <a:r>
              <a:rPr lang="en-US"/>
              <a:t>Settings Page</a:t>
            </a:r>
          </a:p>
          <a:p>
            <a:endParaRPr lang="en-US"/>
          </a:p>
        </p:txBody>
      </p:sp>
      <p:sp>
        <p:nvSpPr>
          <p:cNvPr id="368" name="Shape 368"/>
          <p:cNvSpPr>
            <a:spLocks noGrp="1"/>
          </p:cNvSpPr>
          <p:nvPr>
            <p:ph type="dt" idx="10"/>
          </p:nvPr>
        </p:nvSpPr>
        <p:spPr>
          <a:xfrm>
            <a:off x="6437344" y="5951810"/>
            <a:ext cx="2133599" cy="365099"/>
          </a:xfrm>
          <a:prstGeom prst="ellipse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6138700" y="3655625"/>
            <a:ext cx="2857500" cy="28575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370" name="Shape 370"/>
          <p:cNvSpPr/>
          <p:nvPr/>
        </p:nvSpPr>
        <p:spPr>
          <a:xfrm>
            <a:off x="7609434" y="85457"/>
            <a:ext cx="1251128" cy="398228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0" y="2620200"/>
            <a:ext cx="7125000" cy="1617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US" sz="2400">
                <a:solidFill>
                  <a:srgbClr val="38761D"/>
                </a:solidFill>
                <a:latin typeface="Lobster"/>
                <a:ea typeface="Lobster"/>
                <a:cs typeface="Lobster"/>
                <a:sym typeface="Lobster"/>
              </a:rPr>
              <a:t>The XML  views: </a:t>
            </a:r>
          </a:p>
          <a:p>
            <a:pPr marL="457200" lvl="0" indent="-317500" rtl="0">
              <a:buClr>
                <a:srgbClr val="3F3F3F"/>
              </a:buClr>
              <a:buSzPct val="77777"/>
              <a:buFont typeface="Verdana"/>
              <a:buChar char="○"/>
            </a:pPr>
            <a:r>
              <a:rPr lang="en-US"/>
              <a:t>Graphical View</a:t>
            </a:r>
          </a:p>
          <a:p>
            <a:pPr marL="457200" lvl="0" indent="-317500">
              <a:buClr>
                <a:srgbClr val="3F3F3F"/>
              </a:buClr>
              <a:buSzPct val="77777"/>
              <a:buFont typeface="Verdana"/>
              <a:buChar char="○"/>
            </a:pPr>
            <a:r>
              <a:rPr lang="en-US"/>
              <a:t>XML View</a:t>
            </a:r>
          </a:p>
        </p:txBody>
      </p:sp>
      <p:sp>
        <p:nvSpPr>
          <p:cNvPr id="376" name="Shape 376"/>
          <p:cNvSpPr/>
          <p:nvPr/>
        </p:nvSpPr>
        <p:spPr>
          <a:xfrm>
            <a:off x="2703299" y="335450"/>
            <a:ext cx="6313699" cy="308632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377" name="Shape 377"/>
          <p:cNvSpPr/>
          <p:nvPr/>
        </p:nvSpPr>
        <p:spPr>
          <a:xfrm>
            <a:off x="7609434" y="85457"/>
            <a:ext cx="1251128" cy="398228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378" name="Shape 378"/>
          <p:cNvSpPr/>
          <p:nvPr/>
        </p:nvSpPr>
        <p:spPr>
          <a:xfrm>
            <a:off x="2656125" y="3688525"/>
            <a:ext cx="6360873" cy="3086324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title"/>
          </p:nvPr>
        </p:nvSpPr>
        <p:spPr>
          <a:xfrm>
            <a:off x="788791" y="123399"/>
            <a:ext cx="7125000" cy="924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dirty="0">
                <a:solidFill>
                  <a:srgbClr val="38761D"/>
                </a:solidFill>
                <a:latin typeface="Lobster"/>
                <a:ea typeface="Lobster"/>
                <a:cs typeface="Lobster"/>
                <a:sym typeface="Lobster"/>
              </a:rPr>
              <a:t>Effective</a:t>
            </a:r>
            <a:r>
              <a:rPr lang="en-US" dirty="0">
                <a:solidFill>
                  <a:srgbClr val="38761D"/>
                </a:solidFill>
                <a:latin typeface="Lobster"/>
                <a:ea typeface="Lobster"/>
                <a:cs typeface="Lobster"/>
                <a:sym typeface="Lobster"/>
              </a:rPr>
              <a:t> UI Implementation</a:t>
            </a:r>
          </a:p>
        </p:txBody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1009500" y="1373120"/>
            <a:ext cx="7125000" cy="4644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17500" rtl="0">
              <a:buClr>
                <a:srgbClr val="3F3F3F"/>
              </a:buClr>
              <a:buSzPct val="100000"/>
              <a:buFont typeface="Verdana"/>
              <a:buChar char="○"/>
            </a:pPr>
            <a:r>
              <a:rPr lang="en-US" sz="1400" dirty="0"/>
              <a:t>Effective Usage of a single Page View</a:t>
            </a:r>
          </a:p>
          <a:p>
            <a:pPr marL="914400" lvl="1" indent="-317500" rtl="0">
              <a:buClr>
                <a:srgbClr val="3F3F3F"/>
              </a:buClr>
              <a:buSzPct val="100000"/>
              <a:buFont typeface="Verdana"/>
              <a:buChar char="○"/>
            </a:pPr>
            <a:r>
              <a:rPr lang="en-US" sz="1400" dirty="0"/>
              <a:t>The Layout adjusts as per the mode that you are in</a:t>
            </a:r>
          </a:p>
          <a:p>
            <a:pPr marL="1371600" lvl="2" indent="-317500" rtl="0">
              <a:buClr>
                <a:srgbClr val="3F3F3F"/>
              </a:buClr>
              <a:buSzPct val="77777"/>
              <a:buFont typeface="Verdana"/>
              <a:buChar char="○"/>
            </a:pPr>
            <a:r>
              <a:rPr lang="en-US" dirty="0"/>
              <a:t>Example: Learn Mode, Game Mode</a:t>
            </a:r>
          </a:p>
          <a:p>
            <a:pPr marL="914400" lvl="1" indent="-317500" rtl="0">
              <a:buClr>
                <a:srgbClr val="3F3F3F"/>
              </a:buClr>
              <a:buSzPct val="100000"/>
              <a:buFont typeface="Verdana"/>
              <a:buChar char="○"/>
            </a:pPr>
            <a:r>
              <a:rPr lang="en-US" sz="1400" dirty="0"/>
              <a:t>Swipe Feature to move to next </a:t>
            </a:r>
            <a:r>
              <a:rPr lang="en-US" sz="1400" dirty="0" smtClean="0"/>
              <a:t>Object</a:t>
            </a:r>
            <a:endParaRPr lang="en-US" sz="1400" dirty="0"/>
          </a:p>
          <a:p>
            <a:pPr marL="457200" lvl="0" indent="-317500" rtl="0">
              <a:buClr>
                <a:srgbClr val="3F3F3F"/>
              </a:buClr>
              <a:buSzPct val="100000"/>
              <a:buFont typeface="Verdana"/>
              <a:buChar char="○"/>
            </a:pPr>
            <a:r>
              <a:rPr lang="en-US" sz="1400" dirty="0"/>
              <a:t> </a:t>
            </a:r>
            <a:r>
              <a:rPr lang="en-US" sz="1400" b="1" dirty="0">
                <a:solidFill>
                  <a:srgbClr val="274E13"/>
                </a:solidFill>
              </a:rPr>
              <a:t>Standardized Look and Feel</a:t>
            </a:r>
          </a:p>
          <a:p>
            <a:pPr marL="914400" lvl="1" indent="-317500" rtl="0">
              <a:buClr>
                <a:srgbClr val="3F3F3F"/>
              </a:buClr>
              <a:buSzPct val="100000"/>
              <a:buFont typeface="Verdana"/>
              <a:buChar char="○"/>
            </a:pPr>
            <a:r>
              <a:rPr lang="en-US" sz="1400" dirty="0"/>
              <a:t>Colors to appeal a child</a:t>
            </a:r>
          </a:p>
          <a:p>
            <a:pPr marL="914400" lvl="1" indent="-317500" rtl="0">
              <a:buClr>
                <a:srgbClr val="3F3F3F"/>
              </a:buClr>
              <a:buSzPct val="100000"/>
              <a:buFont typeface="Verdana"/>
              <a:buChar char="○"/>
            </a:pPr>
            <a:r>
              <a:rPr lang="en-US" sz="1400" dirty="0"/>
              <a:t>Use of Big and Easy to understand buttons and UI elements for a child</a:t>
            </a:r>
          </a:p>
          <a:p>
            <a:pPr marL="1371600" lvl="2" indent="-317500" rtl="0">
              <a:buClr>
                <a:srgbClr val="3F3F3F"/>
              </a:buClr>
              <a:buSzPct val="77777"/>
              <a:buFont typeface="Verdana"/>
              <a:buChar char="○"/>
            </a:pPr>
            <a:r>
              <a:rPr lang="en-US" dirty="0"/>
              <a:t>Example: Tiles, Big </a:t>
            </a:r>
            <a:r>
              <a:rPr lang="en-US" dirty="0" smtClean="0"/>
              <a:t>Buttons</a:t>
            </a:r>
            <a:endParaRPr lang="en-US" dirty="0"/>
          </a:p>
          <a:p>
            <a:pPr marL="457200" lvl="0" indent="-317500" rtl="0">
              <a:buClr>
                <a:srgbClr val="274E13"/>
              </a:buClr>
              <a:buSzPct val="100000"/>
              <a:buFont typeface="Verdana"/>
              <a:buChar char="○"/>
            </a:pPr>
            <a:r>
              <a:rPr lang="en-US" sz="1400" b="1" dirty="0">
                <a:solidFill>
                  <a:srgbClr val="274E13"/>
                </a:solidFill>
              </a:rPr>
              <a:t>Customization</a:t>
            </a:r>
          </a:p>
          <a:p>
            <a:pPr marL="914400" lvl="1" indent="-317500" rtl="0">
              <a:buClr>
                <a:srgbClr val="3F3F3F"/>
              </a:buClr>
              <a:buSzPct val="100000"/>
              <a:buFont typeface="Verdana"/>
              <a:buChar char="○"/>
            </a:pPr>
            <a:r>
              <a:rPr lang="en-US" sz="1400" dirty="0"/>
              <a:t>Buttons</a:t>
            </a:r>
          </a:p>
          <a:p>
            <a:pPr marL="914400" lvl="1" indent="-317500" rtl="0">
              <a:buClr>
                <a:srgbClr val="3F3F3F"/>
              </a:buClr>
              <a:buSzPct val="100000"/>
              <a:buFont typeface="Verdana"/>
              <a:buChar char="○"/>
            </a:pPr>
            <a:r>
              <a:rPr lang="en-US" sz="1400" dirty="0"/>
              <a:t>Toasts</a:t>
            </a:r>
          </a:p>
          <a:p>
            <a:endParaRPr lang="en-US" sz="1400" dirty="0"/>
          </a:p>
          <a:p>
            <a:pPr marL="457200" lvl="0" indent="-317500" rtl="0">
              <a:buClr>
                <a:srgbClr val="274E13"/>
              </a:buClr>
              <a:buSzPct val="100000"/>
              <a:buFont typeface="Verdana"/>
              <a:buChar char="○"/>
            </a:pPr>
            <a:r>
              <a:rPr lang="en-US" sz="1400" b="1" dirty="0">
                <a:solidFill>
                  <a:srgbClr val="274E13"/>
                </a:solidFill>
              </a:rPr>
              <a:t>Use of Android Widgets</a:t>
            </a:r>
          </a:p>
          <a:p>
            <a:pPr marL="914400" lvl="1" indent="-317500" rtl="0">
              <a:buClr>
                <a:srgbClr val="3F3F3F"/>
              </a:buClr>
              <a:buSzPct val="100000"/>
              <a:buFont typeface="Verdana"/>
              <a:buChar char="○"/>
            </a:pPr>
            <a:r>
              <a:rPr lang="en-US" sz="1400" dirty="0"/>
              <a:t>Toasts</a:t>
            </a:r>
          </a:p>
          <a:p>
            <a:pPr marL="914400" lvl="1" indent="-317500">
              <a:buClr>
                <a:srgbClr val="3F3F3F"/>
              </a:buClr>
              <a:buSzPct val="100000"/>
              <a:buFont typeface="Verdana"/>
              <a:buChar char="○"/>
            </a:pPr>
            <a:r>
              <a:rPr lang="en-US" sz="1400" dirty="0"/>
              <a:t>Toggle Buttons</a:t>
            </a:r>
          </a:p>
        </p:txBody>
      </p:sp>
      <p:sp>
        <p:nvSpPr>
          <p:cNvPr id="385" name="Shape 385"/>
          <p:cNvSpPr/>
          <p:nvPr/>
        </p:nvSpPr>
        <p:spPr>
          <a:xfrm>
            <a:off x="7609434" y="85457"/>
            <a:ext cx="1251128" cy="39822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386" name="Shape 386"/>
          <p:cNvSpPr/>
          <p:nvPr/>
        </p:nvSpPr>
        <p:spPr>
          <a:xfrm>
            <a:off x="5281475" y="4508950"/>
            <a:ext cx="3689126" cy="207512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title"/>
          </p:nvPr>
        </p:nvSpPr>
        <p:spPr>
          <a:xfrm>
            <a:off x="1009441" y="675724"/>
            <a:ext cx="7125000" cy="924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US" sz="3200" dirty="0">
                <a:solidFill>
                  <a:srgbClr val="38761D"/>
                </a:solidFill>
                <a:latin typeface="Lobster"/>
                <a:ea typeface="Lobster"/>
                <a:cs typeface="Lobster"/>
                <a:sym typeface="Lobster"/>
              </a:rPr>
              <a:t>Game Mode</a:t>
            </a:r>
          </a:p>
        </p:txBody>
      </p:sp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1009442" y="1807360"/>
            <a:ext cx="7125000" cy="4051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US" sz="2400" b="1">
                <a:solidFill>
                  <a:srgbClr val="274E13"/>
                </a:solidFill>
                <a:latin typeface="Lobster"/>
                <a:ea typeface="Lobster"/>
                <a:cs typeface="Lobster"/>
                <a:sym typeface="Lobster"/>
              </a:rPr>
              <a:t>Alphabet Game</a:t>
            </a:r>
          </a:p>
          <a:p>
            <a:pPr marL="457200" lvl="0" indent="-317500" rtl="0">
              <a:buClr>
                <a:srgbClr val="3F3F3F"/>
              </a:buClr>
              <a:buSzPct val="77777"/>
              <a:buFont typeface="Verdana"/>
              <a:buChar char="○"/>
            </a:pPr>
            <a:r>
              <a:rPr lang="en-US"/>
              <a:t>Aim of the Game : Pick the corresponding image to the Letter shown</a:t>
            </a:r>
          </a:p>
          <a:p>
            <a:pPr marL="457200" lvl="0" indent="-317500" rtl="0">
              <a:buClr>
                <a:srgbClr val="3F3F3F"/>
              </a:buClr>
              <a:buSzPct val="77777"/>
              <a:buFont typeface="Verdana"/>
              <a:buChar char="○"/>
            </a:pPr>
            <a:r>
              <a:rPr lang="en-US"/>
              <a:t>For every correct answer, we see the Green(Correct) Toast</a:t>
            </a:r>
          </a:p>
          <a:p>
            <a:pPr marL="457200" lvl="0" indent="-317500" rtl="0">
              <a:buClr>
                <a:srgbClr val="3F3F3F"/>
              </a:buClr>
              <a:buSzPct val="77777"/>
              <a:buFont typeface="Verdana"/>
              <a:buChar char="○"/>
            </a:pPr>
            <a:r>
              <a:rPr lang="en-US"/>
              <a:t>For every wrong answer, we see the Red(Wrong) Toast</a:t>
            </a:r>
          </a:p>
          <a:p>
            <a:pPr marL="457200" lvl="0" indent="-317500" rtl="0">
              <a:buClr>
                <a:srgbClr val="3F3F3F"/>
              </a:buClr>
              <a:buSzPct val="77777"/>
              <a:buFont typeface="Verdana"/>
              <a:buChar char="○"/>
            </a:pPr>
            <a:r>
              <a:rPr lang="en-US"/>
              <a:t>Custom Toast designs have been made for this mode. </a:t>
            </a:r>
          </a:p>
          <a:p>
            <a:pPr marL="457200" lvl="0" indent="-317500" rtl="0">
              <a:buClr>
                <a:srgbClr val="3F3F3F"/>
              </a:buClr>
              <a:buSzPct val="77777"/>
              <a:buFont typeface="Verdana"/>
              <a:buChar char="○"/>
            </a:pPr>
            <a:r>
              <a:rPr lang="en-US"/>
              <a:t>Score Tracker</a:t>
            </a:r>
          </a:p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>
            <a:spLocks noGrp="1"/>
          </p:cNvSpPr>
          <p:nvPr>
            <p:ph type="title"/>
          </p:nvPr>
        </p:nvSpPr>
        <p:spPr>
          <a:xfrm>
            <a:off x="1009450" y="675729"/>
            <a:ext cx="7125000" cy="5012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F3F3F"/>
              </a:buClr>
              <a:buSzPct val="25000"/>
              <a:buFont typeface="Verdana"/>
              <a:buNone/>
            </a:pPr>
            <a:r>
              <a:rPr lang="en-US" sz="7200" b="0" i="0" u="none" strike="noStrike" cap="none" baseline="0">
                <a:solidFill>
                  <a:srgbClr val="38761D"/>
                </a:solidFill>
                <a:latin typeface="Lobster"/>
                <a:ea typeface="Lobster"/>
                <a:cs typeface="Lobster"/>
                <a:sym typeface="Lobster"/>
              </a:rPr>
              <a:t>Demo</a:t>
            </a:r>
          </a:p>
          <a:p>
            <a:pPr marL="0" marR="0" lvl="0" indent="0" algn="l" rtl="0">
              <a:spcBef>
                <a:spcPts val="0"/>
              </a:spcBef>
              <a:buClr>
                <a:srgbClr val="3F3F3F"/>
              </a:buClr>
              <a:buSzPct val="25000"/>
              <a:buFont typeface="Verdana"/>
              <a:buNone/>
            </a:pPr>
            <a:r>
              <a:rPr lang="en-US" sz="2400">
                <a:solidFill>
                  <a:srgbClr val="38761D"/>
                </a:solidFill>
                <a:latin typeface="Lobster"/>
                <a:ea typeface="Lobster"/>
                <a:cs typeface="Lobster"/>
                <a:sym typeface="Lobster"/>
              </a:rPr>
              <a:t>GAME MODE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96725" y="128175"/>
            <a:ext cx="7637700" cy="1201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US">
                <a:solidFill>
                  <a:srgbClr val="38761D"/>
                </a:solidFill>
                <a:latin typeface="Lobster"/>
                <a:ea typeface="Lobster"/>
                <a:cs typeface="Lobster"/>
                <a:sym typeface="Lobster"/>
              </a:rPr>
              <a:t>OVERVIEW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817200" y="1201748"/>
            <a:ext cx="7317300" cy="4657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Arial"/>
              <a:buChar char="★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
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EDUkid Mission Statement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strive to give children just the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 balance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between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education and fun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endParaRPr lang="en-US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our games don't feature fun at the expense of education – or education at the expense of fun. </a:t>
            </a:r>
          </a:p>
          <a:p>
            <a:endParaRPr lang="en-US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title"/>
          </p:nvPr>
        </p:nvSpPr>
        <p:spPr>
          <a:xfrm>
            <a:off x="1009441" y="675724"/>
            <a:ext cx="7125000" cy="924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1009442" y="1807360"/>
            <a:ext cx="7125000" cy="4051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sz="6000">
                <a:solidFill>
                  <a:srgbClr val="38761D"/>
                </a:solidFill>
                <a:latin typeface="Lobster"/>
                <a:ea typeface="Lobster"/>
                <a:cs typeface="Lobster"/>
                <a:sym typeface="Lobster"/>
              </a:rPr>
              <a:t>IMPLEMENTATION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852517" y="675735"/>
            <a:ext cx="7125000" cy="4051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buClr>
                <a:srgbClr val="3F3F3F"/>
              </a:buClr>
              <a:buSzPct val="100000"/>
              <a:buFont typeface="Verdana"/>
              <a:buChar char="○"/>
            </a:pPr>
            <a:r>
              <a:rPr lang="en-US" sz="2400"/>
              <a:t>Great for timed-test preparation, measuring work speed and timing the game for the children.</a:t>
            </a:r>
          </a:p>
          <a:p>
            <a:pPr marL="457200" lvl="0" indent="-381000" rtl="0">
              <a:buClr>
                <a:srgbClr val="3F3F3F"/>
              </a:buClr>
              <a:buSzPct val="100000"/>
              <a:buFont typeface="Verdana"/>
              <a:buChar char="○"/>
            </a:pPr>
            <a:r>
              <a:rPr lang="en-US" sz="2400"/>
              <a:t>Only the parents can access it as it is placed in the settings page of the app.</a:t>
            </a:r>
            <a:r>
              <a:rPr lang="en-US" sz="3000"/>
              <a:t> </a:t>
            </a:r>
          </a:p>
          <a:p>
            <a:endParaRPr lang="en-US" sz="3000"/>
          </a:p>
        </p:txBody>
      </p:sp>
      <p:sp>
        <p:nvSpPr>
          <p:cNvPr id="409" name="Shape 409"/>
          <p:cNvSpPr/>
          <p:nvPr/>
        </p:nvSpPr>
        <p:spPr>
          <a:xfrm>
            <a:off x="7609434" y="85457"/>
            <a:ext cx="1251128" cy="39822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1009441" y="675724"/>
            <a:ext cx="7125000" cy="924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US">
                <a:solidFill>
                  <a:srgbClr val="38761D"/>
                </a:solidFill>
                <a:latin typeface="Lobster"/>
                <a:ea typeface="Lobster"/>
                <a:cs typeface="Lobster"/>
                <a:sym typeface="Lobster"/>
              </a:rPr>
              <a:t>Timer Implementation</a:t>
            </a:r>
          </a:p>
        </p:txBody>
      </p:sp>
      <p:sp>
        <p:nvSpPr>
          <p:cNvPr id="411" name="Shape 411"/>
          <p:cNvSpPr/>
          <p:nvPr/>
        </p:nvSpPr>
        <p:spPr>
          <a:xfrm>
            <a:off x="2251887" y="4209525"/>
            <a:ext cx="4106575" cy="226354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title"/>
          </p:nvPr>
        </p:nvSpPr>
        <p:spPr>
          <a:xfrm>
            <a:off x="1009441" y="675724"/>
            <a:ext cx="7125000" cy="924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>
                <a:solidFill>
                  <a:srgbClr val="38761D"/>
                </a:solidFill>
                <a:latin typeface="Lobster"/>
                <a:ea typeface="Lobster"/>
                <a:cs typeface="Lobster"/>
                <a:sym typeface="Lobster"/>
              </a:rPr>
              <a:t>Timer Implementation</a:t>
            </a:r>
          </a:p>
        </p:txBody>
      </p:sp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824142" y="286735"/>
            <a:ext cx="7125000" cy="4051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US" sz="3000"/>
              <a:t>
</a:t>
            </a:r>
          </a:p>
          <a:p>
            <a:pPr marL="457200" lvl="0" indent="-381000" rtl="0">
              <a:buClr>
                <a:srgbClr val="3F3F3F"/>
              </a:buClr>
              <a:buSzPct val="100000"/>
              <a:buFont typeface="Verdana"/>
              <a:buChar char="○"/>
            </a:pPr>
            <a:r>
              <a:rPr lang="en-US" sz="2400"/>
              <a:t>Initially turned off</a:t>
            </a:r>
          </a:p>
          <a:p>
            <a:pPr marL="457200" lvl="0" indent="-381000" rtl="0">
              <a:buClr>
                <a:srgbClr val="3F3F3F"/>
              </a:buClr>
              <a:buSzPct val="100000"/>
              <a:buFont typeface="Verdana"/>
              <a:buChar char="○"/>
            </a:pPr>
            <a:r>
              <a:rPr lang="en-US" sz="2400"/>
              <a:t>Parents can decide the time limit for children and they can set the time in minutes using the play time field</a:t>
            </a:r>
          </a:p>
          <a:p>
            <a:pPr marL="457200" lvl="0" indent="-381000">
              <a:buClr>
                <a:srgbClr val="3F3F3F"/>
              </a:buClr>
              <a:buSzPct val="100000"/>
              <a:buFont typeface="Verdana"/>
              <a:buChar char="○"/>
            </a:pPr>
            <a:r>
              <a:rPr lang="en-US" sz="2400"/>
              <a:t>The value then replaces the default value in the database.</a:t>
            </a:r>
          </a:p>
        </p:txBody>
      </p:sp>
      <p:sp>
        <p:nvSpPr>
          <p:cNvPr id="418" name="Shape 418"/>
          <p:cNvSpPr/>
          <p:nvPr/>
        </p:nvSpPr>
        <p:spPr>
          <a:xfrm>
            <a:off x="2389200" y="4185750"/>
            <a:ext cx="4212474" cy="23305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419" name="Shape 419"/>
          <p:cNvSpPr/>
          <p:nvPr/>
        </p:nvSpPr>
        <p:spPr>
          <a:xfrm>
            <a:off x="7609434" y="85457"/>
            <a:ext cx="1251128" cy="398228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>
            <a:spLocks noGrp="1"/>
          </p:cNvSpPr>
          <p:nvPr>
            <p:ph type="title"/>
          </p:nvPr>
        </p:nvSpPr>
        <p:spPr>
          <a:xfrm>
            <a:off x="857041" y="732874"/>
            <a:ext cx="7125000" cy="924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>
                <a:solidFill>
                  <a:srgbClr val="38761D"/>
                </a:solidFill>
                <a:latin typeface="Lobster"/>
                <a:ea typeface="Lobster"/>
                <a:cs typeface="Lobster"/>
                <a:sym typeface="Lobster"/>
              </a:rPr>
              <a:t>TIMER IMPLEMENTATION</a:t>
            </a:r>
          </a:p>
        </p:txBody>
      </p:sp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596625" y="1367000"/>
            <a:ext cx="7012799" cy="3446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buClr>
                <a:srgbClr val="000000"/>
              </a:buClr>
              <a:buSzPct val="100000"/>
              <a:buFont typeface="Verdana"/>
              <a:buChar char="○"/>
            </a:pPr>
            <a:r>
              <a:rPr lang="en-US" sz="2400">
                <a:solidFill>
                  <a:srgbClr val="000000"/>
                </a:solidFill>
              </a:rPr>
              <a:t>Applies both to the learn mode and the game mode.</a:t>
            </a:r>
          </a:p>
          <a:p>
            <a:pPr marL="457200" lvl="0" indent="-381000" rtl="0">
              <a:buClr>
                <a:srgbClr val="000000"/>
              </a:buClr>
              <a:buSzPct val="100000"/>
              <a:buFont typeface="Verdana"/>
              <a:buChar char="○"/>
            </a:pPr>
            <a:r>
              <a:rPr lang="en-US" sz="2400">
                <a:solidFill>
                  <a:srgbClr val="000000"/>
                </a:solidFill>
              </a:rPr>
              <a:t>When the desired time limit is reached a message is displayed</a:t>
            </a:r>
          </a:p>
          <a:p>
            <a:pPr marL="457200" lvl="0" indent="-381000">
              <a:buClr>
                <a:srgbClr val="000000"/>
              </a:buClr>
              <a:buSzPct val="100000"/>
              <a:buFont typeface="Verdana"/>
              <a:buChar char="○"/>
            </a:pPr>
            <a:r>
              <a:rPr lang="en-US" sz="2400">
                <a:solidFill>
                  <a:srgbClr val="000000"/>
                </a:solidFill>
              </a:rPr>
              <a:t>It takes the child out of the mode back to the home page and the child cannot access any of the modes anymore</a:t>
            </a:r>
          </a:p>
        </p:txBody>
      </p:sp>
      <p:sp>
        <p:nvSpPr>
          <p:cNvPr id="426" name="Shape 426"/>
          <p:cNvSpPr/>
          <p:nvPr/>
        </p:nvSpPr>
        <p:spPr>
          <a:xfrm>
            <a:off x="5066325" y="4389750"/>
            <a:ext cx="3794250" cy="23306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427" name="Shape 427"/>
          <p:cNvSpPr/>
          <p:nvPr/>
        </p:nvSpPr>
        <p:spPr>
          <a:xfrm>
            <a:off x="7609434" y="85457"/>
            <a:ext cx="1251128" cy="398228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428" name="Shape 428"/>
          <p:cNvSpPr/>
          <p:nvPr/>
        </p:nvSpPr>
        <p:spPr>
          <a:xfrm>
            <a:off x="1140800" y="4389750"/>
            <a:ext cx="3637299" cy="23306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>
            <a:spLocks noGrp="1"/>
          </p:cNvSpPr>
          <p:nvPr>
            <p:ph type="title"/>
          </p:nvPr>
        </p:nvSpPr>
        <p:spPr>
          <a:xfrm>
            <a:off x="1009441" y="675724"/>
            <a:ext cx="7125000" cy="924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>
                <a:solidFill>
                  <a:srgbClr val="38761D"/>
                </a:solidFill>
                <a:latin typeface="Lobster"/>
                <a:ea typeface="Lobster"/>
                <a:cs typeface="Lobster"/>
                <a:sym typeface="Lobster"/>
              </a:rPr>
              <a:t>TIMER</a:t>
            </a:r>
          </a:p>
        </p:txBody>
      </p:sp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789742" y="483685"/>
            <a:ext cx="7125000" cy="4051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buClr>
                <a:srgbClr val="3F3F3F"/>
              </a:buClr>
              <a:buSzPct val="100000"/>
              <a:buFont typeface="Verdana"/>
              <a:buChar char="○"/>
            </a:pPr>
            <a:r>
              <a:rPr lang="en-US" sz="2400"/>
              <a:t>To access the app again, the parents have 2 options :</a:t>
            </a:r>
          </a:p>
          <a:p>
            <a:pPr marL="457200" lvl="0" indent="-381000" rtl="0">
              <a:buClr>
                <a:srgbClr val="3F3F3F"/>
              </a:buClr>
              <a:buSzPct val="100000"/>
              <a:buFont typeface="Verdana"/>
              <a:buChar char="○"/>
            </a:pPr>
            <a:r>
              <a:rPr lang="en-US" sz="2400"/>
              <a:t>Either turn off the timer completely</a:t>
            </a:r>
          </a:p>
          <a:p>
            <a:pPr marL="457200" lvl="0" indent="-381000">
              <a:buClr>
                <a:srgbClr val="3F3F3F"/>
              </a:buClr>
              <a:buSzPct val="100000"/>
              <a:buFont typeface="Verdana"/>
              <a:buChar char="○"/>
            </a:pPr>
            <a:r>
              <a:rPr lang="en-US" sz="2400"/>
              <a:t>Or just press the reset button so that the timer starts again and would expire after the previously entered play time</a:t>
            </a:r>
          </a:p>
        </p:txBody>
      </p:sp>
      <p:sp>
        <p:nvSpPr>
          <p:cNvPr id="435" name="Shape 435"/>
          <p:cNvSpPr/>
          <p:nvPr/>
        </p:nvSpPr>
        <p:spPr>
          <a:xfrm>
            <a:off x="1780900" y="4236500"/>
            <a:ext cx="4718624" cy="25338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436" name="Shape 436"/>
          <p:cNvSpPr/>
          <p:nvPr/>
        </p:nvSpPr>
        <p:spPr>
          <a:xfrm>
            <a:off x="7609434" y="85457"/>
            <a:ext cx="1251128" cy="398228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title"/>
          </p:nvPr>
        </p:nvSpPr>
        <p:spPr>
          <a:xfrm>
            <a:off x="1009450" y="675729"/>
            <a:ext cx="7125000" cy="5012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F3F3F"/>
              </a:buClr>
              <a:buSzPct val="25000"/>
              <a:buFont typeface="Verdana"/>
              <a:buNone/>
            </a:pPr>
            <a:r>
              <a:rPr lang="en-US" sz="7200" b="0" i="0" u="none" strike="noStrike" cap="none" baseline="0">
                <a:solidFill>
                  <a:srgbClr val="38761D"/>
                </a:solidFill>
                <a:latin typeface="Lobster"/>
                <a:ea typeface="Lobster"/>
                <a:cs typeface="Lobster"/>
                <a:sym typeface="Lobster"/>
              </a:rPr>
              <a:t>Demo</a:t>
            </a:r>
          </a:p>
          <a:p>
            <a:pPr marL="0" marR="0" lvl="0" indent="0" algn="l" rtl="0">
              <a:spcBef>
                <a:spcPts val="0"/>
              </a:spcBef>
              <a:buClr>
                <a:srgbClr val="3F3F3F"/>
              </a:buClr>
              <a:buSzPct val="25000"/>
              <a:buFont typeface="Verdana"/>
              <a:buNone/>
            </a:pPr>
            <a:r>
              <a:rPr lang="en-US" sz="2400">
                <a:solidFill>
                  <a:srgbClr val="38761D"/>
                </a:solidFill>
                <a:latin typeface="Lobster"/>
                <a:ea typeface="Lobster"/>
                <a:cs typeface="Lobster"/>
                <a:sym typeface="Lobster"/>
              </a:rPr>
              <a:t>TIMER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>
            <a:spLocks noGrp="1"/>
          </p:cNvSpPr>
          <p:nvPr>
            <p:ph type="title"/>
          </p:nvPr>
        </p:nvSpPr>
        <p:spPr>
          <a:xfrm>
            <a:off x="615616" y="627649"/>
            <a:ext cx="7125000" cy="924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sz="4000">
                <a:solidFill>
                  <a:srgbClr val="38761D"/>
                </a:solidFill>
                <a:latin typeface="Lobster"/>
                <a:ea typeface="Lobster"/>
                <a:cs typeface="Lobster"/>
                <a:sym typeface="Lobster"/>
              </a:rPr>
              <a:t>User Account</a:t>
            </a:r>
          </a:p>
        </p:txBody>
      </p:sp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1009442" y="1807360"/>
            <a:ext cx="7125000" cy="4051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This table has the following columns: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-Column_user_id(primary key)-Assigns a unique id to each user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-Column_user_name-The name of the user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-Column_user_iamge-The image taken of the user through the camera app or camera roll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-Column_user_sound-name of the user is recorded while signing up or else text to speech is used to determining the sound</a:t>
            </a:r>
          </a:p>
          <a:p>
            <a:endParaRPr lang="en-US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8" name="Shape 448"/>
          <p:cNvGraphicFramePr/>
          <p:nvPr/>
        </p:nvGraphicFramePr>
        <p:xfrm>
          <a:off x="615625" y="5414925"/>
          <a:ext cx="7315200" cy="603474"/>
        </p:xfrm>
        <a:graphic>
          <a:graphicData uri="http://schemas.openxmlformats.org/drawingml/2006/table">
            <a:tbl>
              <a:tblPr>
                <a:noFill/>
                <a:tableStyleId>{6923D337-0C39-4D4D-9CA1-BFF39460E6C1}</a:tableStyleId>
              </a:tblPr>
              <a:tblGrid>
                <a:gridCol w="1866900"/>
                <a:gridCol w="1866900"/>
                <a:gridCol w="1828800"/>
                <a:gridCol w="1752600"/>
              </a:tblGrid>
              <a:tr h="34290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</a:rPr>
                        <a:t>uid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</a:rPr>
                        <a:t>username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</a:rPr>
                        <a:t>userimage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</a:rPr>
                        <a:t>usersound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49" name="Shape 449"/>
          <p:cNvSpPr/>
          <p:nvPr/>
        </p:nvSpPr>
        <p:spPr>
          <a:xfrm>
            <a:off x="7609434" y="85457"/>
            <a:ext cx="1251128" cy="39822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title"/>
          </p:nvPr>
        </p:nvSpPr>
        <p:spPr>
          <a:xfrm>
            <a:off x="1009441" y="675724"/>
            <a:ext cx="7125000" cy="924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sz="4000">
                <a:solidFill>
                  <a:srgbClr val="38761D"/>
                </a:solidFill>
                <a:latin typeface="Lobster"/>
                <a:ea typeface="Lobster"/>
                <a:cs typeface="Lobster"/>
                <a:sym typeface="Lobster"/>
              </a:rPr>
              <a:t>Table Timer</a:t>
            </a:r>
          </a:p>
        </p:txBody>
      </p:sp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1009442" y="1807360"/>
            <a:ext cx="7125000" cy="4051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table_timer – Game timer</a:t>
            </a:r>
          </a:p>
          <a:p>
            <a:pPr marL="0" lvl="0" indent="0" rtl="0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expired - Boolean value set to true if the timer expires</a:t>
            </a:r>
          </a:p>
          <a:p>
            <a:pPr marL="0" lvl="0" indent="0" rtl="0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enabled –  Boolean value set to true if the timer enabled</a:t>
            </a:r>
          </a:p>
          <a:p>
            <a:pPr marL="0" lvl="0" indent="0" rtl="0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Learntime – parents enable for child to play</a:t>
            </a:r>
          </a:p>
          <a:p>
            <a:endParaRPr lang="en-US" sz="2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6" name="Shape 456"/>
          <p:cNvGraphicFramePr/>
          <p:nvPr/>
        </p:nvGraphicFramePr>
        <p:xfrm>
          <a:off x="1009450" y="5323575"/>
          <a:ext cx="6543675" cy="533370"/>
        </p:xfrm>
        <a:graphic>
          <a:graphicData uri="http://schemas.openxmlformats.org/drawingml/2006/table">
            <a:tbl>
              <a:tblPr>
                <a:noFill/>
                <a:tableStyleId>{D397A5B5-EF8F-4616-90B6-3D406B28B581}</a:tableStyleId>
              </a:tblPr>
              <a:tblGrid>
                <a:gridCol w="2181225"/>
                <a:gridCol w="2181225"/>
                <a:gridCol w="2181225"/>
              </a:tblGrid>
              <a:tr h="4476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</a:rPr>
                        <a:t>expired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</a:rPr>
                        <a:t>enabled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</a:rPr>
                        <a:t>learntime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57" name="Shape 457"/>
          <p:cNvSpPr/>
          <p:nvPr/>
        </p:nvSpPr>
        <p:spPr>
          <a:xfrm>
            <a:off x="7609434" y="85457"/>
            <a:ext cx="1251128" cy="39822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title"/>
          </p:nvPr>
        </p:nvSpPr>
        <p:spPr>
          <a:xfrm>
            <a:off x="480691" y="483449"/>
            <a:ext cx="7125000" cy="924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sz="4000">
                <a:solidFill>
                  <a:srgbClr val="38761D"/>
                </a:solidFill>
                <a:latin typeface="Lobster"/>
                <a:ea typeface="Lobster"/>
                <a:cs typeface="Lobster"/>
                <a:sym typeface="Lobster"/>
              </a:rPr>
              <a:t>                            Letters</a:t>
            </a:r>
          </a:p>
        </p:txBody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1009442" y="1807360"/>
            <a:ext cx="7125000" cy="4051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This table has the following columns: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- column_letter_id(primary key)-Assigns a unique id to each letter from a to z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- column_letter_word-This is the letter itself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- column_letter_sound-The sound of each letter</a:t>
            </a:r>
          </a:p>
          <a:p>
            <a:endParaRPr lang="en-US" sz="2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64" name="Shape 464"/>
          <p:cNvGraphicFramePr/>
          <p:nvPr/>
        </p:nvGraphicFramePr>
        <p:xfrm>
          <a:off x="1009450" y="5402050"/>
          <a:ext cx="6886575" cy="603474"/>
        </p:xfrm>
        <a:graphic>
          <a:graphicData uri="http://schemas.openxmlformats.org/drawingml/2006/table">
            <a:tbl>
              <a:tblPr>
                <a:noFill/>
                <a:tableStyleId>{BE25678C-DF47-4787-91E6-CD34C1953FB7}</a:tableStyleId>
              </a:tblPr>
              <a:tblGrid>
                <a:gridCol w="2295525"/>
                <a:gridCol w="2295525"/>
                <a:gridCol w="2295525"/>
              </a:tblGrid>
              <a:tr h="3714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buNone/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</a:rPr>
                        <a:t>Letterid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buNone/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</a:rPr>
                        <a:t>letterword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buNone/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</a:rPr>
                        <a:t>lettersound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65" name="Shape 465"/>
          <p:cNvSpPr/>
          <p:nvPr/>
        </p:nvSpPr>
        <p:spPr>
          <a:xfrm>
            <a:off x="7609434" y="85457"/>
            <a:ext cx="1251128" cy="39822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>
            <a:spLocks noGrp="1"/>
          </p:cNvSpPr>
          <p:nvPr>
            <p:ph type="title"/>
          </p:nvPr>
        </p:nvSpPr>
        <p:spPr>
          <a:xfrm>
            <a:off x="1009441" y="675724"/>
            <a:ext cx="7125000" cy="924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sz="4000">
                <a:solidFill>
                  <a:srgbClr val="38761D"/>
                </a:solidFill>
                <a:latin typeface="Lobster"/>
                <a:ea typeface="Lobster"/>
                <a:cs typeface="Lobster"/>
                <a:sym typeface="Lobster"/>
              </a:rPr>
              <a:t>Words</a:t>
            </a:r>
          </a:p>
        </p:txBody>
      </p:sp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1009442" y="1807360"/>
            <a:ext cx="7125000" cy="4051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This table has the following columns :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-Lid( foreign key)-This refers to the letter id in the letters table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-Wid-This refers to the word id in the  table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-Word-Different word corresponding to the letters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-Wordsound-Sound for the different words using text to speech or recording by the user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-Wordimage-The images for each word ,default and user added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- Wordschecked – Visibility of the word determines by value 0 and 1</a:t>
            </a:r>
          </a:p>
          <a:p>
            <a:endParaRPr lang="en-US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72" name="Shape 472"/>
          <p:cNvGraphicFramePr/>
          <p:nvPr/>
        </p:nvGraphicFramePr>
        <p:xfrm>
          <a:off x="177575" y="5762325"/>
          <a:ext cx="8788850" cy="613075"/>
        </p:xfrm>
        <a:graphic>
          <a:graphicData uri="http://schemas.openxmlformats.org/drawingml/2006/table">
            <a:tbl>
              <a:tblPr>
                <a:noFill/>
                <a:tableStyleId>{ED17AE5D-114E-474B-AA82-F88EBD4AB050}</a:tableStyleId>
              </a:tblPr>
              <a:tblGrid>
                <a:gridCol w="1464800"/>
                <a:gridCol w="1464800"/>
                <a:gridCol w="1378650"/>
                <a:gridCol w="1378650"/>
                <a:gridCol w="1464800"/>
                <a:gridCol w="1637150"/>
              </a:tblGrid>
              <a:tr h="6130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worditemid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wordswordid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wordsword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wordsound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wordsimage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wordschecked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73" name="Shape 473"/>
          <p:cNvSpPr/>
          <p:nvPr/>
        </p:nvSpPr>
        <p:spPr>
          <a:xfrm>
            <a:off x="7609434" y="85457"/>
            <a:ext cx="1251128" cy="39822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1009442" y="1807360"/>
            <a:ext cx="7125000" cy="4051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included features like:</a:t>
            </a:r>
          </a:p>
          <a:p>
            <a:pPr marL="457200" lvl="0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★"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customizable menus</a:t>
            </a:r>
          </a:p>
          <a:p>
            <a:pPr marL="457200" lvl="0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★"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play-timer 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makes this app a complete delight for parents allowing them to control the usage time of their children</a:t>
            </a:r>
          </a:p>
          <a:p>
            <a:endParaRPr lang="en-US"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>
            <a:spLocks noGrp="1"/>
          </p:cNvSpPr>
          <p:nvPr>
            <p:ph type="title"/>
          </p:nvPr>
        </p:nvSpPr>
        <p:spPr>
          <a:xfrm>
            <a:off x="1009441" y="675724"/>
            <a:ext cx="7125000" cy="924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sz="4000">
                <a:solidFill>
                  <a:srgbClr val="38761D"/>
                </a:solidFill>
                <a:latin typeface="Lobster"/>
                <a:ea typeface="Lobster"/>
                <a:cs typeface="Lobster"/>
                <a:sym typeface="Lobster"/>
              </a:rPr>
              <a:t>        Table Word Map</a:t>
            </a:r>
          </a:p>
        </p:txBody>
      </p:sp>
      <p:sp>
        <p:nvSpPr>
          <p:cNvPr id="479" name="Shape 479"/>
          <p:cNvSpPr txBox="1">
            <a:spLocks noGrp="1"/>
          </p:cNvSpPr>
          <p:nvPr>
            <p:ph type="body" idx="1"/>
          </p:nvPr>
        </p:nvSpPr>
        <p:spPr>
          <a:xfrm>
            <a:off x="1009442" y="1807360"/>
            <a:ext cx="7125000" cy="4051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default word map categoryid –This refers to the category id</a:t>
            </a:r>
          </a:p>
          <a:p>
            <a:pPr marL="0" lvl="0" indent="0" rtl="0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default word map itemid – Default database item</a:t>
            </a:r>
          </a:p>
          <a:p>
            <a:pPr marL="0" lvl="0" indent="0" rtl="0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default word map wordid – default database words of the corresponding default database item.</a:t>
            </a:r>
          </a:p>
          <a:p>
            <a:pPr marL="0" lvl="0" indent="0" rtl="0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default word map checked – default database checked of the corresponding default database item.</a:t>
            </a:r>
          </a:p>
          <a:p>
            <a:endParaRPr lang="en-US" sz="2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80" name="Shape 480"/>
          <p:cNvGraphicFramePr/>
          <p:nvPr/>
        </p:nvGraphicFramePr>
        <p:xfrm>
          <a:off x="313450" y="5530725"/>
          <a:ext cx="8587900" cy="743682"/>
        </p:xfrm>
        <a:graphic>
          <a:graphicData uri="http://schemas.openxmlformats.org/drawingml/2006/table">
            <a:tbl>
              <a:tblPr>
                <a:noFill/>
                <a:tableStyleId>{4098FD0A-138E-48CD-A615-9F85D3FC9F61}</a:tableStyleId>
              </a:tblPr>
              <a:tblGrid>
                <a:gridCol w="2146975"/>
                <a:gridCol w="2146975"/>
                <a:gridCol w="2146975"/>
                <a:gridCol w="2146975"/>
              </a:tblGrid>
              <a:tr h="581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defaultwordmapcategoryid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defaultwordmapitemid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defaultwordmapwordid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defaultwordmapchecked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81" name="Shape 481"/>
          <p:cNvSpPr/>
          <p:nvPr/>
        </p:nvSpPr>
        <p:spPr>
          <a:xfrm>
            <a:off x="7609434" y="85457"/>
            <a:ext cx="1251128" cy="39822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>
            <a:spLocks noGrp="1"/>
          </p:cNvSpPr>
          <p:nvPr>
            <p:ph type="title"/>
          </p:nvPr>
        </p:nvSpPr>
        <p:spPr>
          <a:xfrm>
            <a:off x="1009441" y="675724"/>
            <a:ext cx="7125000" cy="924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sz="4000">
                <a:solidFill>
                  <a:srgbClr val="38761D"/>
                </a:solidFill>
                <a:latin typeface="Lobster"/>
                <a:ea typeface="Lobster"/>
                <a:cs typeface="Lobster"/>
                <a:sym typeface="Lobster"/>
              </a:rPr>
              <a:t>Word Mapping</a:t>
            </a:r>
          </a:p>
        </p:txBody>
      </p:sp>
      <p:graphicFrame>
        <p:nvGraphicFramePr>
          <p:cNvPr id="487" name="Shape 487"/>
          <p:cNvGraphicFramePr/>
          <p:nvPr/>
        </p:nvGraphicFramePr>
        <p:xfrm>
          <a:off x="781550" y="1997875"/>
          <a:ext cx="7580800" cy="3361075"/>
        </p:xfrm>
        <a:graphic>
          <a:graphicData uri="http://schemas.openxmlformats.org/drawingml/2006/table">
            <a:tbl>
              <a:tblPr>
                <a:noFill/>
                <a:tableStyleId>{41D3A36F-7629-42D0-ADA9-60B17A4C12DC}</a:tableStyleId>
              </a:tblPr>
              <a:tblGrid>
                <a:gridCol w="1895200"/>
                <a:gridCol w="1895200"/>
                <a:gridCol w="1895200"/>
                <a:gridCol w="1895200"/>
              </a:tblGrid>
              <a:tr h="5400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dmapcategoryid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dwmapitemid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dwmapwordid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dwmapchecked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20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-US" sz="1800"/>
                        <a:t>0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-US" sz="1800"/>
                        <a:t>0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-US" sz="1800"/>
                        <a:t>0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-US" sz="1800"/>
                        <a:t>1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20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-US" sz="1800"/>
                        <a:t>0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-US" sz="1800"/>
                        <a:t>0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-US" sz="1800"/>
                        <a:t>1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-US" sz="1800"/>
                        <a:t>1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20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-US" sz="1800"/>
                        <a:t>0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-US" sz="1800"/>
                        <a:t>1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-US" sz="1800"/>
                        <a:t>0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-US" sz="1800"/>
                        <a:t>1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20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-US" sz="1800"/>
                        <a:t>1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-US" sz="1800"/>
                        <a:t>0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-US" sz="1800"/>
                        <a:t>0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-US" sz="1800"/>
                        <a:t>1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20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-US" sz="1800"/>
                        <a:t>1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-US" sz="1800"/>
                        <a:t>1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-US" sz="1800"/>
                        <a:t>0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-US" sz="1800"/>
                        <a:t>1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88" name="Shape 488"/>
          <p:cNvSpPr/>
          <p:nvPr/>
        </p:nvSpPr>
        <p:spPr>
          <a:xfrm>
            <a:off x="6505735" y="272391"/>
            <a:ext cx="2274750" cy="72402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>
            <a:spLocks noGrp="1"/>
          </p:cNvSpPr>
          <p:nvPr>
            <p:ph type="title"/>
          </p:nvPr>
        </p:nvSpPr>
        <p:spPr>
          <a:xfrm>
            <a:off x="1009441" y="675724"/>
            <a:ext cx="7125000" cy="924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sz="4000">
                <a:solidFill>
                  <a:srgbClr val="38761D"/>
                </a:solidFill>
                <a:latin typeface="Lobster"/>
                <a:ea typeface="Lobster"/>
                <a:cs typeface="Lobster"/>
                <a:sym typeface="Lobster"/>
              </a:rPr>
              <a:t>Database Schema</a:t>
            </a:r>
          </a:p>
        </p:txBody>
      </p:sp>
      <p:sp>
        <p:nvSpPr>
          <p:cNvPr id="494" name="Shape 494"/>
          <p:cNvSpPr/>
          <p:nvPr/>
        </p:nvSpPr>
        <p:spPr>
          <a:xfrm>
            <a:off x="7609434" y="85457"/>
            <a:ext cx="1251128" cy="39822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495" name="Shape 495"/>
          <p:cNvSpPr/>
          <p:nvPr/>
        </p:nvSpPr>
        <p:spPr>
          <a:xfrm>
            <a:off x="332325" y="2331250"/>
            <a:ext cx="8528249" cy="333612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/>
          <p:nvPr/>
        </p:nvSpPr>
        <p:spPr>
          <a:xfrm>
            <a:off x="609600" y="4977875"/>
            <a:ext cx="7572374" cy="112154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501" name="Shape 501"/>
          <p:cNvSpPr/>
          <p:nvPr/>
        </p:nvSpPr>
        <p:spPr>
          <a:xfrm>
            <a:off x="609600" y="843537"/>
            <a:ext cx="7572375" cy="383857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502" name="Shape 502"/>
          <p:cNvSpPr/>
          <p:nvPr/>
        </p:nvSpPr>
        <p:spPr>
          <a:xfrm>
            <a:off x="7609434" y="85457"/>
            <a:ext cx="1251128" cy="398228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/>
          <p:nvPr/>
        </p:nvSpPr>
        <p:spPr>
          <a:xfrm>
            <a:off x="138425" y="842950"/>
            <a:ext cx="8867149" cy="45981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508" name="Shape 508"/>
          <p:cNvSpPr/>
          <p:nvPr/>
        </p:nvSpPr>
        <p:spPr>
          <a:xfrm>
            <a:off x="7609434" y="85457"/>
            <a:ext cx="1251128" cy="398228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/>
          <p:nvPr/>
        </p:nvSpPr>
        <p:spPr>
          <a:xfrm>
            <a:off x="152400" y="714375"/>
            <a:ext cx="8847200" cy="55435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>
            <a:spLocks noGrp="1"/>
          </p:cNvSpPr>
          <p:nvPr>
            <p:ph type="title"/>
          </p:nvPr>
        </p:nvSpPr>
        <p:spPr>
          <a:xfrm>
            <a:off x="1009450" y="675729"/>
            <a:ext cx="7125000" cy="498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F3F3F"/>
              </a:buClr>
              <a:buSzPct val="25000"/>
              <a:buFont typeface="Verdana"/>
              <a:buNone/>
            </a:pPr>
            <a:r>
              <a:rPr lang="en-US" sz="7200" b="0" i="0" u="none" strike="noStrike" cap="none" baseline="0">
                <a:solidFill>
                  <a:srgbClr val="38761D"/>
                </a:solidFill>
                <a:latin typeface="Lobster"/>
                <a:ea typeface="Lobster"/>
                <a:cs typeface="Lobster"/>
                <a:sym typeface="Lobster"/>
              </a:rPr>
              <a:t>Demo</a:t>
            </a:r>
          </a:p>
          <a:p>
            <a:pPr marL="0" marR="0" lvl="0" indent="0" algn="l" rtl="0">
              <a:spcBef>
                <a:spcPts val="0"/>
              </a:spcBef>
              <a:buClr>
                <a:srgbClr val="3F3F3F"/>
              </a:buClr>
              <a:buSzPct val="25000"/>
              <a:buFont typeface="Verdana"/>
              <a:buNone/>
            </a:pPr>
            <a:r>
              <a:rPr lang="en-US" sz="3600">
                <a:solidFill>
                  <a:srgbClr val="38761D"/>
                </a:solidFill>
                <a:latin typeface="Lobster"/>
                <a:ea typeface="Lobster"/>
                <a:cs typeface="Lobster"/>
                <a:sym typeface="Lobster"/>
              </a:rPr>
              <a:t>SETTINGS/LEARN MODE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>
            <a:spLocks noGrp="1"/>
          </p:cNvSpPr>
          <p:nvPr>
            <p:ph type="title"/>
          </p:nvPr>
        </p:nvSpPr>
        <p:spPr>
          <a:xfrm>
            <a:off x="1009450" y="675729"/>
            <a:ext cx="7125000" cy="499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sz="7200">
                <a:solidFill>
                  <a:srgbClr val="38761D"/>
                </a:solidFill>
                <a:latin typeface="Lobster"/>
                <a:ea typeface="Lobster"/>
                <a:cs typeface="Lobster"/>
                <a:sym typeface="Lobster"/>
              </a:rPr>
              <a:t>QUALITY  MANAGEMENT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>
            <a:spLocks noGrp="1"/>
          </p:cNvSpPr>
          <p:nvPr>
            <p:ph type="title"/>
          </p:nvPr>
        </p:nvSpPr>
        <p:spPr>
          <a:xfrm>
            <a:off x="1009441" y="675724"/>
            <a:ext cx="7125000" cy="924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>
                <a:solidFill>
                  <a:srgbClr val="38761D"/>
                </a:solidFill>
                <a:latin typeface="Lobster"/>
                <a:ea typeface="Lobster"/>
                <a:cs typeface="Lobster"/>
                <a:sym typeface="Lobster"/>
              </a:rPr>
              <a:t>Refactoring</a:t>
            </a:r>
          </a:p>
        </p:txBody>
      </p:sp>
      <p:sp>
        <p:nvSpPr>
          <p:cNvPr id="529" name="Shape 529"/>
          <p:cNvSpPr/>
          <p:nvPr/>
        </p:nvSpPr>
        <p:spPr>
          <a:xfrm>
            <a:off x="1" y="2282250"/>
            <a:ext cx="9144001" cy="213824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cxnSp>
        <p:nvCxnSpPr>
          <p:cNvPr id="530" name="Shape 530"/>
          <p:cNvCxnSpPr/>
          <p:nvPr/>
        </p:nvCxnSpPr>
        <p:spPr>
          <a:xfrm>
            <a:off x="952500" y="4849125"/>
            <a:ext cx="12000" cy="488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31" name="Shape 531"/>
          <p:cNvCxnSpPr/>
          <p:nvPr/>
        </p:nvCxnSpPr>
        <p:spPr>
          <a:xfrm>
            <a:off x="964400" y="5337275"/>
            <a:ext cx="69414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32" name="Shape 532"/>
          <p:cNvCxnSpPr/>
          <p:nvPr/>
        </p:nvCxnSpPr>
        <p:spPr>
          <a:xfrm>
            <a:off x="7905800" y="4849125"/>
            <a:ext cx="12000" cy="488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33" name="Shape 533"/>
          <p:cNvSpPr txBox="1"/>
          <p:nvPr/>
        </p:nvSpPr>
        <p:spPr>
          <a:xfrm>
            <a:off x="2911050" y="5395650"/>
            <a:ext cx="3321900" cy="48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400"/>
              <a:t>Default Data Arrays, Data Objects made on the fly</a:t>
            </a:r>
          </a:p>
        </p:txBody>
      </p:sp>
      <p:sp>
        <p:nvSpPr>
          <p:cNvPr id="534" name="Shape 534"/>
          <p:cNvSpPr txBox="1"/>
          <p:nvPr/>
        </p:nvSpPr>
        <p:spPr>
          <a:xfrm>
            <a:off x="309975" y="1697237"/>
            <a:ext cx="3321900" cy="48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sz="2400"/>
              <a:t>Initial Structure of App</a:t>
            </a:r>
          </a:p>
        </p:txBody>
      </p:sp>
      <p:sp>
        <p:nvSpPr>
          <p:cNvPr id="535" name="Shape 535"/>
          <p:cNvSpPr/>
          <p:nvPr/>
        </p:nvSpPr>
        <p:spPr>
          <a:xfrm>
            <a:off x="7609434" y="85457"/>
            <a:ext cx="1251128" cy="398228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>
            <a:spLocks noGrp="1"/>
          </p:cNvSpPr>
          <p:nvPr>
            <p:ph type="title"/>
          </p:nvPr>
        </p:nvSpPr>
        <p:spPr>
          <a:xfrm>
            <a:off x="1009441" y="675724"/>
            <a:ext cx="7125000" cy="924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>
                <a:solidFill>
                  <a:srgbClr val="38761D"/>
                </a:solidFill>
                <a:latin typeface="Lobster"/>
                <a:ea typeface="Lobster"/>
                <a:cs typeface="Lobster"/>
                <a:sym typeface="Lobster"/>
              </a:rPr>
              <a:t>Bad Smells Removed</a:t>
            </a:r>
          </a:p>
        </p:txBody>
      </p:sp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1009442" y="1807360"/>
            <a:ext cx="7125000" cy="4051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114300" lvl="0" indent="0" rtl="0">
              <a:buNone/>
            </a:pPr>
            <a:r>
              <a:rPr lang="en-US"/>
              <a:t>We Observed:</a:t>
            </a:r>
          </a:p>
          <a:p>
            <a:pPr marL="914400" lvl="0" indent="-317500" rtl="0">
              <a:buClr>
                <a:srgbClr val="3F3F3F"/>
              </a:buClr>
              <a:buSzPct val="77777"/>
              <a:buFont typeface="Verdana"/>
              <a:buChar char="○"/>
            </a:pPr>
            <a:r>
              <a:rPr lang="en-US"/>
              <a:t>Method Naming Flaws</a:t>
            </a:r>
          </a:p>
          <a:p>
            <a:pPr marL="914400" lvl="0" indent="-317500" rtl="0">
              <a:buClr>
                <a:srgbClr val="3F3F3F"/>
              </a:buClr>
              <a:buSzPct val="77777"/>
              <a:buFont typeface="Verdana"/>
              <a:buChar char="○"/>
            </a:pPr>
            <a:r>
              <a:rPr lang="en-US"/>
              <a:t>Lack of Comments</a:t>
            </a:r>
          </a:p>
          <a:p>
            <a:pPr marL="914400" lvl="0" indent="-317500" rtl="0">
              <a:buClr>
                <a:srgbClr val="3F3F3F"/>
              </a:buClr>
              <a:buSzPct val="77777"/>
              <a:buFont typeface="Verdana"/>
              <a:buChar char="○"/>
            </a:pPr>
            <a:r>
              <a:rPr lang="en-US"/>
              <a:t>Duplicate Data</a:t>
            </a:r>
          </a:p>
          <a:p>
            <a:pPr marL="914400" lvl="0" indent="-317500" rtl="0">
              <a:buClr>
                <a:srgbClr val="3F3F3F"/>
              </a:buClr>
              <a:buSzPct val="77777"/>
              <a:buFont typeface="Verdana"/>
              <a:buChar char="○"/>
            </a:pPr>
            <a:r>
              <a:rPr lang="en-US"/>
              <a:t>Use of Arrays for Storing Large amounts of important data</a:t>
            </a:r>
          </a:p>
          <a:p>
            <a:endParaRPr lang="en-US"/>
          </a:p>
          <a:p>
            <a:pPr marL="0" lvl="0" indent="0" rtl="0">
              <a:buNone/>
            </a:pPr>
            <a:r>
              <a:rPr lang="en-US"/>
              <a:t>Corrections Made:</a:t>
            </a:r>
          </a:p>
          <a:p>
            <a:pPr marL="914400" lvl="0" indent="-317500" rtl="0">
              <a:buClr>
                <a:srgbClr val="3F3F3F"/>
              </a:buClr>
              <a:buSzPct val="77777"/>
              <a:buFont typeface="Verdana"/>
              <a:buChar char="○"/>
            </a:pPr>
            <a:r>
              <a:rPr lang="en-US"/>
              <a:t>Database Implemented to remove redundant array storage</a:t>
            </a:r>
          </a:p>
          <a:p>
            <a:pPr marL="914400" lvl="0" indent="-317500" rtl="0">
              <a:buClr>
                <a:srgbClr val="3F3F3F"/>
              </a:buClr>
              <a:buSzPct val="77777"/>
              <a:buFont typeface="Verdana"/>
              <a:buChar char="○"/>
            </a:pPr>
            <a:r>
              <a:rPr lang="en-US"/>
              <a:t>Consistent Naming methodology adopted</a:t>
            </a:r>
          </a:p>
          <a:p>
            <a:pPr marL="914400" lvl="0" indent="-317500" rtl="0">
              <a:buClr>
                <a:srgbClr val="3F3F3F"/>
              </a:buClr>
              <a:buSzPct val="77777"/>
              <a:buFont typeface="Verdana"/>
              <a:buChar char="○"/>
            </a:pPr>
            <a:r>
              <a:rPr lang="en-US"/>
              <a:t>Data Classes for Data Objects Made</a:t>
            </a:r>
          </a:p>
          <a:p>
            <a:pPr marL="0" lvl="0" indent="0">
              <a:buNone/>
            </a:pPr>
            <a:r>
              <a:rPr lang="en-US"/>
              <a:t>	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1009441" y="675724"/>
            <a:ext cx="7125000" cy="924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F3F3F"/>
              </a:buClr>
              <a:buSzPct val="25000"/>
              <a:buFont typeface="Verdana"/>
              <a:buNone/>
            </a:pPr>
            <a:r>
              <a:rPr lang="en-US" sz="3200" b="0" i="0" u="none" strike="noStrike" cap="none" baseline="0">
                <a:solidFill>
                  <a:srgbClr val="38761D"/>
                </a:solidFill>
                <a:latin typeface="Lobster"/>
                <a:ea typeface="Lobster"/>
                <a:cs typeface="Lobster"/>
                <a:sym typeface="Lobster"/>
              </a:rPr>
              <a:t>Requirement Analysis</a:t>
            </a:r>
            <a:r>
              <a:rPr lang="en-US" sz="3200" b="0" i="0" u="none" strike="noStrike" cap="none" baseline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09599" y="1622819"/>
            <a:ext cx="6347700" cy="3880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○"/>
            </a:pPr>
            <a:r>
              <a:rPr lang="en-US" sz="18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User stories</a:t>
            </a:r>
          </a:p>
          <a:p>
            <a:pPr marL="742950" marR="0" lvl="1" indent="-285750" algn="l" rtl="0">
              <a:spcBef>
                <a:spcPts val="92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○"/>
            </a:pPr>
            <a:r>
              <a:rPr lang="en-US" sz="16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Account Creation Story</a:t>
            </a:r>
          </a:p>
          <a:p>
            <a:pPr marL="742950" marR="0" lvl="1" indent="-285750" algn="l" rtl="0">
              <a:spcBef>
                <a:spcPts val="92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○"/>
            </a:pPr>
            <a:r>
              <a:rPr lang="en-US" sz="16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Setting Passcode Story</a:t>
            </a:r>
          </a:p>
          <a:p>
            <a:pPr marL="742950" marR="0" lvl="1" indent="-285750" algn="l" rtl="0">
              <a:spcBef>
                <a:spcPts val="92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○"/>
            </a:pPr>
            <a:r>
              <a:rPr lang="en-US" sz="16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Alphabet Learn Mode Story</a:t>
            </a:r>
          </a:p>
          <a:p>
            <a:pPr marL="742950" marR="0" lvl="1" indent="-285750" algn="l" rtl="0">
              <a:spcBef>
                <a:spcPts val="92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○"/>
            </a:pPr>
            <a:r>
              <a:rPr lang="en-US" sz="16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SQL Settings Database Story</a:t>
            </a:r>
          </a:p>
          <a:p>
            <a:pPr marL="342900" marR="0" lvl="0" indent="-342900" algn="l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○"/>
            </a:pPr>
            <a:r>
              <a:rPr lang="en-US" sz="18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Other tasks</a:t>
            </a:r>
          </a:p>
          <a:p>
            <a:pPr marL="742950" marR="0" lvl="1" indent="-285750" algn="l" rtl="0">
              <a:spcBef>
                <a:spcPts val="92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○"/>
            </a:pPr>
            <a:r>
              <a:rPr lang="en-US" sz="16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Gathered images and words for Alphabet category</a:t>
            </a:r>
          </a:p>
          <a:p>
            <a:pPr marL="742950" marR="0" lvl="1" indent="-285750" algn="l" rtl="0">
              <a:spcBef>
                <a:spcPts val="920"/>
              </a:spcBef>
              <a:spcAft>
                <a:spcPts val="600"/>
              </a:spcAft>
              <a:buClr>
                <a:srgbClr val="3F3F3F"/>
              </a:buClr>
              <a:buSzPct val="100000"/>
              <a:buFont typeface="Arial"/>
              <a:buChar char="○"/>
            </a:pPr>
            <a:r>
              <a:rPr lang="en-US" sz="16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Refreshed app look and feel (new background images, etc.)</a:t>
            </a:r>
          </a:p>
        </p:txBody>
      </p:sp>
      <p:sp>
        <p:nvSpPr>
          <p:cNvPr id="213" name="Shape 213"/>
          <p:cNvSpPr/>
          <p:nvPr/>
        </p:nvSpPr>
        <p:spPr>
          <a:xfrm>
            <a:off x="7609434" y="85457"/>
            <a:ext cx="1251128" cy="39822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14" name="Shape 214"/>
          <p:cNvSpPr/>
          <p:nvPr/>
        </p:nvSpPr>
        <p:spPr>
          <a:xfrm>
            <a:off x="6236400" y="898624"/>
            <a:ext cx="2790675" cy="31531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215" name="Shape 215"/>
          <p:cNvSpPr/>
          <p:nvPr/>
        </p:nvSpPr>
        <p:spPr>
          <a:xfrm>
            <a:off x="58170" y="5359889"/>
            <a:ext cx="1879687" cy="149811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216" name="Shape 216"/>
          <p:cNvSpPr/>
          <p:nvPr/>
        </p:nvSpPr>
        <p:spPr>
          <a:xfrm>
            <a:off x="7609434" y="85457"/>
            <a:ext cx="1251128" cy="39822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1009500" y="476100"/>
            <a:ext cx="7125000" cy="5185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US" sz="2400" b="1">
                <a:solidFill>
                  <a:srgbClr val="38761D"/>
                </a:solidFill>
                <a:latin typeface="Lobster"/>
                <a:ea typeface="Lobster"/>
                <a:cs typeface="Lobster"/>
                <a:sym typeface="Lobster"/>
              </a:rPr>
              <a:t>Applying Refactoring Code following </a:t>
            </a:r>
          </a:p>
          <a:p>
            <a:pPr lvl="0" rtl="0">
              <a:buNone/>
            </a:pPr>
            <a:r>
              <a:rPr lang="en-US" sz="2400" b="1">
                <a:solidFill>
                  <a:srgbClr val="38761D"/>
                </a:solidFill>
                <a:latin typeface="Lobster"/>
                <a:ea typeface="Lobster"/>
                <a:cs typeface="Lobster"/>
                <a:sym typeface="Lobster"/>
              </a:rPr>
              <a:t>Fowler’s Taxonomy:</a:t>
            </a:r>
          </a:p>
          <a:p>
            <a:pPr marL="914400" lvl="0" indent="-317500" rtl="0">
              <a:buClr>
                <a:srgbClr val="3F3F3F"/>
              </a:buClr>
              <a:buSzPct val="77777"/>
              <a:buFont typeface="Verdana"/>
              <a:buChar char="○"/>
            </a:pPr>
            <a:r>
              <a:rPr lang="en-US" b="1"/>
              <a:t>Organizing Data</a:t>
            </a:r>
            <a:r>
              <a:rPr lang="en-US"/>
              <a:t> </a:t>
            </a:r>
          </a:p>
          <a:p>
            <a:pPr marL="1828800" lvl="1" indent="-317500" rtl="0">
              <a:buClr>
                <a:srgbClr val="3F3F3F"/>
              </a:buClr>
              <a:buSzPct val="77777"/>
              <a:buFont typeface="Verdana"/>
              <a:buChar char="○"/>
            </a:pPr>
            <a:r>
              <a:rPr lang="en-US"/>
              <a:t>Replacing Array of Data Objects with Data Class</a:t>
            </a:r>
          </a:p>
          <a:p>
            <a:pPr marL="1828800" lvl="1" indent="-317500" rtl="0">
              <a:buClr>
                <a:srgbClr val="3F3F3F"/>
              </a:buClr>
              <a:buSzPct val="77777"/>
              <a:buFont typeface="Verdana"/>
              <a:buChar char="○"/>
            </a:pPr>
            <a:r>
              <a:rPr lang="en-US"/>
              <a:t>Initial Enums of Categories Refactored to Interfaces with Individual classes for each.</a:t>
            </a:r>
          </a:p>
          <a:p>
            <a:endParaRPr lang="en-US"/>
          </a:p>
          <a:p>
            <a:pPr marL="914400" lvl="0" indent="-317500" rtl="0">
              <a:buClr>
                <a:srgbClr val="3F3F3F"/>
              </a:buClr>
              <a:buSzPct val="77777"/>
              <a:buFont typeface="Verdana"/>
              <a:buChar char="○"/>
            </a:pPr>
            <a:r>
              <a:rPr lang="en-US" b="1"/>
              <a:t>Correct Method Calls </a:t>
            </a:r>
          </a:p>
          <a:p>
            <a:pPr marL="914400" lvl="0" indent="-317500" rtl="0">
              <a:buClr>
                <a:srgbClr val="3F3F3F"/>
              </a:buClr>
              <a:buSzPct val="77777"/>
              <a:buFont typeface="Verdana"/>
              <a:buChar char="○"/>
            </a:pPr>
            <a:r>
              <a:rPr lang="en-US"/>
              <a:t>Dealing with Generalization</a:t>
            </a:r>
          </a:p>
          <a:p>
            <a:pPr marL="914400" lvl="0" indent="-317500" rtl="0">
              <a:buClr>
                <a:srgbClr val="3F3F3F"/>
              </a:buClr>
              <a:buSzPct val="77777"/>
              <a:buFont typeface="Verdana"/>
              <a:buChar char="○"/>
            </a:pPr>
            <a:r>
              <a:rPr lang="en-US"/>
              <a:t>Replacing Type Code</a:t>
            </a:r>
          </a:p>
          <a:p>
            <a:pPr marL="1828800" lvl="1" indent="-317500" rtl="0">
              <a:buClr>
                <a:srgbClr val="3F3F3F"/>
              </a:buClr>
              <a:buSzPct val="77777"/>
              <a:buFont typeface="Verdana"/>
              <a:buChar char="○"/>
            </a:pPr>
            <a:r>
              <a:rPr lang="en-US"/>
              <a:t>Creating Database Helper Class</a:t>
            </a:r>
          </a:p>
          <a:p>
            <a:endParaRPr lang="en-US"/>
          </a:p>
        </p:txBody>
      </p:sp>
      <p:sp>
        <p:nvSpPr>
          <p:cNvPr id="547" name="Shape 547"/>
          <p:cNvSpPr/>
          <p:nvPr/>
        </p:nvSpPr>
        <p:spPr>
          <a:xfrm>
            <a:off x="6016025" y="3752200"/>
            <a:ext cx="3127974" cy="31057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548" name="Shape 548"/>
          <p:cNvSpPr/>
          <p:nvPr/>
        </p:nvSpPr>
        <p:spPr>
          <a:xfrm>
            <a:off x="7609434" y="85457"/>
            <a:ext cx="1251128" cy="398228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198875" y="494950"/>
            <a:ext cx="7817100" cy="2078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914400" lvl="0" indent="-317500" rtl="0">
              <a:buClr>
                <a:srgbClr val="3F3F3F"/>
              </a:buClr>
              <a:buSzPct val="77777"/>
              <a:buFont typeface="Verdana"/>
              <a:buChar char="○"/>
            </a:pPr>
            <a:r>
              <a:rPr lang="en-US"/>
              <a:t>
Replace Conditional With Polymorphism</a:t>
            </a:r>
          </a:p>
          <a:p>
            <a:pPr marL="1828800" lvl="1" indent="-317500" rtl="0">
              <a:buClr>
                <a:srgbClr val="3F3F3F"/>
              </a:buClr>
              <a:buSzPct val="77777"/>
              <a:buFont typeface="Verdana"/>
              <a:buChar char="○"/>
            </a:pPr>
            <a:r>
              <a:rPr lang="en-US"/>
              <a:t>“Super Implemented State”, Amalgation of Polymorphism and Inheritence</a:t>
            </a:r>
          </a:p>
          <a:p>
            <a:pPr marL="1828800" lvl="1" indent="-317500">
              <a:buClr>
                <a:srgbClr val="3F3F3F"/>
              </a:buClr>
              <a:buSzPct val="77777"/>
              <a:buFont typeface="Verdana"/>
              <a:buChar char="○"/>
            </a:pPr>
            <a:r>
              <a:rPr lang="en-US"/>
              <a:t>Example: AddItemWord method gets extended into Number, Shapes, and Color Category (inherits)</a:t>
            </a:r>
          </a:p>
        </p:txBody>
      </p:sp>
      <p:sp>
        <p:nvSpPr>
          <p:cNvPr id="554" name="Shape 554"/>
          <p:cNvSpPr/>
          <p:nvPr/>
        </p:nvSpPr>
        <p:spPr>
          <a:xfrm>
            <a:off x="391887" y="2444337"/>
            <a:ext cx="4639024" cy="196932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555" name="Shape 555"/>
          <p:cNvSpPr/>
          <p:nvPr/>
        </p:nvSpPr>
        <p:spPr>
          <a:xfrm>
            <a:off x="5030887" y="4362862"/>
            <a:ext cx="3938174" cy="1787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556" name="Shape 556"/>
          <p:cNvSpPr/>
          <p:nvPr/>
        </p:nvSpPr>
        <p:spPr>
          <a:xfrm rot="5400000">
            <a:off x="5031050" y="2806149"/>
            <a:ext cx="1545899" cy="154619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57" name="Shape 557"/>
          <p:cNvSpPr txBox="1"/>
          <p:nvPr/>
        </p:nvSpPr>
        <p:spPr>
          <a:xfrm>
            <a:off x="6587800" y="3319625"/>
            <a:ext cx="1981499" cy="70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/>
              <a:t>Goes to Database WORD Table Add the Word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x="930175" y="4915125"/>
            <a:ext cx="3572999" cy="70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/>
              <a:t>I</a:t>
            </a:r>
            <a:r>
              <a:rPr lang="en-US" sz="1800"/>
              <a:t>nside AlphabetCategory Class</a:t>
            </a:r>
          </a:p>
        </p:txBody>
      </p:sp>
      <p:sp>
        <p:nvSpPr>
          <p:cNvPr id="559" name="Shape 559"/>
          <p:cNvSpPr txBox="1"/>
          <p:nvPr/>
        </p:nvSpPr>
        <p:spPr>
          <a:xfrm>
            <a:off x="5030901" y="6274675"/>
            <a:ext cx="3628799" cy="493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/>
              <a:t>inside Category Class</a:t>
            </a:r>
          </a:p>
        </p:txBody>
      </p:sp>
      <p:sp>
        <p:nvSpPr>
          <p:cNvPr id="560" name="Shape 560"/>
          <p:cNvSpPr/>
          <p:nvPr/>
        </p:nvSpPr>
        <p:spPr>
          <a:xfrm>
            <a:off x="7609434" y="85457"/>
            <a:ext cx="1251128" cy="398228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title"/>
          </p:nvPr>
        </p:nvSpPr>
        <p:spPr>
          <a:xfrm>
            <a:off x="866566" y="199474"/>
            <a:ext cx="7125000" cy="924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F3F3F"/>
              </a:buClr>
              <a:buSzPct val="25000"/>
              <a:buFont typeface="Verdana"/>
              <a:buNone/>
            </a:pPr>
            <a:r>
              <a:rPr lang="en-US" sz="4800" b="0" i="0" u="none" strike="noStrike" cap="none" baseline="0">
                <a:solidFill>
                  <a:srgbClr val="38761D"/>
                </a:solidFill>
                <a:latin typeface="Lobster"/>
                <a:ea typeface="Lobster"/>
                <a:cs typeface="Lobster"/>
                <a:sym typeface="Lobster"/>
              </a:rPr>
              <a:t>Testing Methodology</a:t>
            </a:r>
            <a:r>
              <a:rPr lang="en-US" sz="3200" b="0" i="0" u="none" strike="noStrike" cap="none" baseline="0">
                <a:solidFill>
                  <a:srgbClr val="38761D"/>
                </a:solidFill>
                <a:latin typeface="Lobster"/>
                <a:ea typeface="Lobster"/>
                <a:cs typeface="Lobster"/>
                <a:sym typeface="Lobster"/>
              </a:rPr>
              <a:t>  </a:t>
            </a:r>
          </a:p>
        </p:txBody>
      </p:sp>
      <p:sp>
        <p:nvSpPr>
          <p:cNvPr id="566" name="Shape 566"/>
          <p:cNvSpPr txBox="1">
            <a:spLocks noGrp="1"/>
          </p:cNvSpPr>
          <p:nvPr>
            <p:ph type="body" idx="1"/>
          </p:nvPr>
        </p:nvSpPr>
        <p:spPr>
          <a:xfrm>
            <a:off x="609597" y="1624751"/>
            <a:ext cx="6347700" cy="384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Verdana"/>
              <a:buChar char="○"/>
            </a:pPr>
            <a:r>
              <a:rPr lang="en-US"/>
              <a:t>We followed an amalgamation of TDD and Integration testing</a:t>
            </a:r>
          </a:p>
          <a:p>
            <a:pPr marL="342900" lvl="0" indent="-3429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○"/>
            </a:pPr>
            <a:r>
              <a:rPr lang="en-US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Testing Branch</a:t>
            </a:r>
          </a:p>
          <a:p>
            <a:pPr marL="0" lvl="0" indent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All new features are tested in the testing branch(dev).</a:t>
            </a:r>
          </a:p>
          <a:p>
            <a:pPr marL="0" lvl="0" indent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The branch maintainer checks the code and merges the </a:t>
            </a:r>
          </a:p>
          <a:p>
            <a:pPr marL="0" lvl="0" indent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testing branch to master branch.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marL="342900" lvl="0" indent="-3429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○"/>
            </a:pPr>
            <a:r>
              <a:rPr lang="en-US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JUnit Testing for Settings Page Password</a:t>
            </a:r>
          </a:p>
          <a:p>
            <a:pPr marL="0" lvl="0" indent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Android Test Cases are based on Junit.</a:t>
            </a:r>
          </a:p>
          <a:p>
            <a:pPr marL="0" lvl="0" indent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Test package is created along with the android application</a:t>
            </a:r>
          </a:p>
          <a:p>
            <a:pPr marL="0" lvl="0" indent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Two methods created for testing code for settings page</a:t>
            </a:r>
          </a:p>
          <a:p>
            <a:pPr marL="0" lvl="0" indent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password.</a:t>
            </a:r>
          </a:p>
          <a:p>
            <a:pPr marL="0" lvl="0" indent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n-US" sz="1400" i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1400" b="1" i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estcorrectMathProblem</a:t>
            </a:r>
            <a:r>
              <a:rPr lang="en-US" sz="1400" i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test method we compare answers</a:t>
            </a:r>
          </a:p>
          <a:p>
            <a:pPr marL="0" lvl="0" indent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with </a:t>
            </a:r>
            <a:r>
              <a:rPr lang="en-US" sz="1400" i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assertEquals</a:t>
            </a:r>
          </a:p>
          <a:p>
            <a:pPr marL="0" lvl="0" indent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n-US" sz="1400" b="1" i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testfalseMathProblem</a:t>
            </a:r>
            <a:r>
              <a:rPr lang="en-US" sz="1400" i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test method we compare the </a:t>
            </a:r>
          </a:p>
          <a:p>
            <a:pPr marL="0" lvl="0" indent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answer and </a:t>
            </a:r>
            <a:r>
              <a:rPr lang="en-US" sz="1400" i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Max value</a:t>
            </a:r>
            <a:r>
              <a:rPr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of integer with </a:t>
            </a:r>
            <a:r>
              <a:rPr lang="en-US" sz="1400" i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assertFalse</a:t>
            </a:r>
          </a:p>
          <a:p>
            <a:pPr marL="457200" lvl="0" indent="-3175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77777"/>
              <a:buFont typeface="Arial"/>
              <a:buChar char="○"/>
            </a:pPr>
            <a:r>
              <a:rPr lang="en-US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Database Testing</a:t>
            </a:r>
          </a:p>
          <a:p>
            <a:pPr marL="0" lvl="0" indent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Database is build using SQLiteOpenHelper.</a:t>
            </a:r>
          </a:p>
          <a:p>
            <a:pPr marL="0" lvl="0" indent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Database testing is also done using JUnit Testing.</a:t>
            </a:r>
          </a:p>
        </p:txBody>
      </p:sp>
      <p:sp>
        <p:nvSpPr>
          <p:cNvPr id="567" name="Shape 567"/>
          <p:cNvSpPr/>
          <p:nvPr/>
        </p:nvSpPr>
        <p:spPr>
          <a:xfrm>
            <a:off x="5900775" y="5207600"/>
            <a:ext cx="3243225" cy="149687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568" name="Shape 568"/>
          <p:cNvSpPr/>
          <p:nvPr/>
        </p:nvSpPr>
        <p:spPr>
          <a:xfrm>
            <a:off x="6393324" y="199474"/>
            <a:ext cx="2750674" cy="92459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 txBox="1">
            <a:spLocks noGrp="1"/>
          </p:cNvSpPr>
          <p:nvPr>
            <p:ph type="title"/>
          </p:nvPr>
        </p:nvSpPr>
        <p:spPr>
          <a:xfrm>
            <a:off x="1009441" y="675724"/>
            <a:ext cx="7125000" cy="924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F3F3F"/>
              </a:buClr>
              <a:buSzPct val="25000"/>
              <a:buFont typeface="Verdana"/>
              <a:buNone/>
            </a:pPr>
            <a:r>
              <a:rPr lang="en-US" sz="3200" b="0" i="0" u="none" strike="noStrike" cap="none" baseline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                  </a:t>
            </a:r>
            <a:r>
              <a:rPr lang="en-US" sz="3200" b="0" i="0" u="none" strike="noStrike" cap="none" baseline="0">
                <a:solidFill>
                  <a:srgbClr val="38761D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-US" sz="3200" b="0" i="0" u="none" strike="noStrike" cap="none" baseline="0">
                <a:solidFill>
                  <a:srgbClr val="38761D"/>
                </a:solidFill>
                <a:latin typeface="Lobster"/>
                <a:ea typeface="Lobster"/>
                <a:cs typeface="Lobster"/>
                <a:sym typeface="Lobster"/>
              </a:rPr>
              <a:t>TDD</a:t>
            </a:r>
          </a:p>
        </p:txBody>
      </p:sp>
      <p:sp>
        <p:nvSpPr>
          <p:cNvPr id="574" name="Shape 574"/>
          <p:cNvSpPr/>
          <p:nvPr/>
        </p:nvSpPr>
        <p:spPr>
          <a:xfrm>
            <a:off x="1544725" y="1807360"/>
            <a:ext cx="6054548" cy="405143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575" name="Shape 575"/>
          <p:cNvSpPr txBox="1">
            <a:spLocks noGrp="1"/>
          </p:cNvSpPr>
          <p:nvPr>
            <p:ph type="body" idx="1"/>
          </p:nvPr>
        </p:nvSpPr>
        <p:spPr>
          <a:xfrm>
            <a:off x="1217775" y="1682449"/>
            <a:ext cx="6916799" cy="4176599"/>
          </a:xfrm>
          <a:prstGeom prst="rect">
            <a:avLst/>
          </a:prstGeom>
          <a:noFill/>
          <a:ln w="12700" cap="rnd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76" name="Shape 576"/>
          <p:cNvSpPr/>
          <p:nvPr/>
        </p:nvSpPr>
        <p:spPr>
          <a:xfrm>
            <a:off x="7609434" y="85457"/>
            <a:ext cx="1251128" cy="398228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title"/>
          </p:nvPr>
        </p:nvSpPr>
        <p:spPr>
          <a:xfrm>
            <a:off x="1009441" y="675724"/>
            <a:ext cx="7125000" cy="924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F3F3F"/>
              </a:buClr>
              <a:buSzPct val="25000"/>
              <a:buFont typeface="Verdana"/>
              <a:buNone/>
            </a:pPr>
            <a:r>
              <a:rPr lang="en-US" sz="3200" b="0" i="0" u="none" strike="noStrike" cap="none" baseline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         </a:t>
            </a:r>
            <a:r>
              <a:rPr lang="en-US" sz="3200" b="0" i="0" u="none" strike="noStrike" cap="none" baseline="0">
                <a:solidFill>
                  <a:srgbClr val="3F3F3F"/>
                </a:solidFill>
                <a:latin typeface="Lobster"/>
                <a:ea typeface="Lobster"/>
                <a:cs typeface="Lobster"/>
                <a:sym typeface="Lobster"/>
              </a:rPr>
              <a:t> </a:t>
            </a:r>
            <a:r>
              <a:rPr lang="en-US" sz="3200" b="0" i="0" u="none" strike="noStrike" cap="none" baseline="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WHY </a:t>
            </a:r>
            <a:r>
              <a:rPr lang="en-US" sz="3600" b="0" i="0" u="none" strike="noStrike" cap="none" baseline="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 TDD ??</a:t>
            </a:r>
          </a:p>
        </p:txBody>
      </p:sp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1009442" y="1807360"/>
            <a:ext cx="7125000" cy="4051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Verdana"/>
              <a:buChar char="○"/>
            </a:pPr>
            <a:r>
              <a:rPr lang="en-US" sz="2400" b="0" i="0" u="none" strike="noStrike" cap="none" baseline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Significantly decreased regressions</a:t>
            </a:r>
          </a:p>
          <a:p>
            <a:pPr marL="342900" marR="0" lvl="0" indent="-342900" algn="l" rtl="0">
              <a:spcBef>
                <a:spcPts val="108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Verdana"/>
              <a:buChar char="○"/>
            </a:pPr>
            <a:r>
              <a:rPr lang="en-US" sz="2400" b="0" i="0" u="none" strike="noStrike" cap="none" baseline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Refactoring becomes easier (and large, sweeping refactoring becomes possible)</a:t>
            </a:r>
          </a:p>
          <a:p>
            <a:pPr marL="342900" marR="0" lvl="0" indent="-342900" algn="l" rtl="0">
              <a:spcBef>
                <a:spcPts val="108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Verdana"/>
              <a:buChar char="○"/>
            </a:pPr>
            <a:r>
              <a:rPr lang="en-US" sz="2400" b="0" i="0" u="none" strike="noStrike" cap="none" baseline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Interfaces are better-designed</a:t>
            </a:r>
          </a:p>
          <a:p>
            <a:pPr marL="342900" marR="0" lvl="0" indent="-342900" algn="l" rtl="0">
              <a:spcBef>
                <a:spcPts val="1080"/>
              </a:spcBef>
              <a:spcAft>
                <a:spcPts val="600"/>
              </a:spcAft>
              <a:buClr>
                <a:srgbClr val="3F3F3F"/>
              </a:buClr>
              <a:buSzPct val="100000"/>
              <a:buFont typeface="Verdana"/>
              <a:buChar char="○"/>
            </a:pPr>
            <a:r>
              <a:rPr lang="en-US" sz="2400" b="0" i="0" u="none" strike="noStrike" cap="none" baseline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And result­ing imple­men­ta­tion tends to be simpler</a:t>
            </a:r>
          </a:p>
        </p:txBody>
      </p:sp>
      <p:sp>
        <p:nvSpPr>
          <p:cNvPr id="583" name="Shape 583"/>
          <p:cNvSpPr/>
          <p:nvPr/>
        </p:nvSpPr>
        <p:spPr>
          <a:xfrm>
            <a:off x="5986685" y="181436"/>
            <a:ext cx="3111877" cy="216275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584" name="Shape 584"/>
          <p:cNvSpPr/>
          <p:nvPr/>
        </p:nvSpPr>
        <p:spPr>
          <a:xfrm>
            <a:off x="7609434" y="85457"/>
            <a:ext cx="1251128" cy="398228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 txBox="1">
            <a:spLocks noGrp="1"/>
          </p:cNvSpPr>
          <p:nvPr>
            <p:ph type="title"/>
          </p:nvPr>
        </p:nvSpPr>
        <p:spPr>
          <a:xfrm>
            <a:off x="1009441" y="675724"/>
            <a:ext cx="7125000" cy="924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WE FOLLOWED</a:t>
            </a:r>
          </a:p>
        </p:txBody>
      </p:sp>
      <p:sp>
        <p:nvSpPr>
          <p:cNvPr id="591" name="Shape 591"/>
          <p:cNvSpPr/>
          <p:nvPr/>
        </p:nvSpPr>
        <p:spPr>
          <a:xfrm>
            <a:off x="2185801" y="1876556"/>
            <a:ext cx="4440019" cy="387362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1640175" y="1876548"/>
            <a:ext cx="6131099" cy="45648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93" name="Shape 593"/>
          <p:cNvSpPr/>
          <p:nvPr/>
        </p:nvSpPr>
        <p:spPr>
          <a:xfrm>
            <a:off x="7609434" y="85457"/>
            <a:ext cx="1251128" cy="398228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>
            <a:spLocks noGrp="1"/>
          </p:cNvSpPr>
          <p:nvPr>
            <p:ph type="title"/>
          </p:nvPr>
        </p:nvSpPr>
        <p:spPr>
          <a:xfrm>
            <a:off x="1009441" y="675724"/>
            <a:ext cx="7125000" cy="924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F3F3F"/>
              </a:buClr>
              <a:buSzPct val="25000"/>
              <a:buFont typeface="Verdana"/>
              <a:buNone/>
            </a:pPr>
            <a:r>
              <a:rPr lang="en-US" sz="3200" b="0" i="0" u="none" strike="noStrike" cap="none" baseline="0">
                <a:solidFill>
                  <a:srgbClr val="38761D"/>
                </a:solidFill>
                <a:latin typeface="Lobster"/>
                <a:ea typeface="Lobster"/>
                <a:cs typeface="Lobster"/>
                <a:sym typeface="Lobster"/>
              </a:rPr>
              <a:t>Example: We applied TDD</a:t>
            </a:r>
          </a:p>
        </p:txBody>
      </p:sp>
      <p:sp>
        <p:nvSpPr>
          <p:cNvPr id="599" name="Shape 599"/>
          <p:cNvSpPr/>
          <p:nvPr/>
        </p:nvSpPr>
        <p:spPr>
          <a:xfrm>
            <a:off x="1009442" y="1807360"/>
            <a:ext cx="7125113" cy="405143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600" name="Shape 600"/>
          <p:cNvSpPr txBox="1">
            <a:spLocks noGrp="1"/>
          </p:cNvSpPr>
          <p:nvPr>
            <p:ph type="body" idx="1"/>
          </p:nvPr>
        </p:nvSpPr>
        <p:spPr>
          <a:xfrm>
            <a:off x="1009450" y="1807349"/>
            <a:ext cx="7125000" cy="4281599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01" name="Shape 601"/>
          <p:cNvSpPr/>
          <p:nvPr/>
        </p:nvSpPr>
        <p:spPr>
          <a:xfrm>
            <a:off x="7609434" y="85457"/>
            <a:ext cx="1251128" cy="398228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>
            <a:spLocks noGrp="1"/>
          </p:cNvSpPr>
          <p:nvPr>
            <p:ph type="title"/>
          </p:nvPr>
        </p:nvSpPr>
        <p:spPr>
          <a:xfrm>
            <a:off x="1009450" y="675729"/>
            <a:ext cx="7125000" cy="5012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F3F3F"/>
              </a:buClr>
              <a:buSzPct val="25000"/>
              <a:buFont typeface="Verdana"/>
              <a:buNone/>
            </a:pPr>
            <a:r>
              <a:rPr lang="en-US" sz="7200" b="0" i="0" u="none" strike="noStrike" cap="none" baseline="0">
                <a:solidFill>
                  <a:srgbClr val="38761D"/>
                </a:solidFill>
                <a:latin typeface="Lobster"/>
                <a:ea typeface="Lobster"/>
                <a:cs typeface="Lobster"/>
                <a:sym typeface="Lobster"/>
              </a:rPr>
              <a:t>Demo</a:t>
            </a:r>
          </a:p>
          <a:p>
            <a:pPr marL="0" marR="0" lvl="0" indent="0" algn="l" rtl="0">
              <a:spcBef>
                <a:spcPts val="0"/>
              </a:spcBef>
              <a:buClr>
                <a:srgbClr val="3F3F3F"/>
              </a:buClr>
              <a:buSzPct val="25000"/>
              <a:buFont typeface="Verdana"/>
              <a:buNone/>
            </a:pPr>
            <a:r>
              <a:rPr lang="en-US" sz="2400">
                <a:solidFill>
                  <a:srgbClr val="38761D"/>
                </a:solidFill>
                <a:latin typeface="Lobster"/>
                <a:ea typeface="Lobster"/>
                <a:cs typeface="Lobster"/>
                <a:sym typeface="Lobster"/>
              </a:rPr>
              <a:t>EDIT SETTINGS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/>
          <p:nvPr/>
        </p:nvSpPr>
        <p:spPr>
          <a:xfrm>
            <a:off x="0" y="0"/>
            <a:ext cx="9144000" cy="68108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612" name="Shape 612"/>
          <p:cNvSpPr txBox="1">
            <a:spLocks noGrp="1"/>
          </p:cNvSpPr>
          <p:nvPr>
            <p:ph type="title"/>
          </p:nvPr>
        </p:nvSpPr>
        <p:spPr>
          <a:xfrm>
            <a:off x="695625" y="785577"/>
            <a:ext cx="7125000" cy="3470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buNone/>
            </a:pPr>
            <a:r>
              <a:rPr lang="en-US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COMING SOON TO GOOGLE PLAY STORE</a:t>
            </a:r>
          </a:p>
        </p:txBody>
      </p:sp>
      <p:sp>
        <p:nvSpPr>
          <p:cNvPr id="613" name="Shape 613"/>
          <p:cNvSpPr/>
          <p:nvPr/>
        </p:nvSpPr>
        <p:spPr>
          <a:xfrm>
            <a:off x="2986537" y="3039950"/>
            <a:ext cx="2543175" cy="254317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1009442" y="675724"/>
            <a:ext cx="7123199" cy="924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rgbClr val="38761D"/>
                </a:solidFill>
                <a:latin typeface="Lobster"/>
                <a:ea typeface="Lobster"/>
                <a:cs typeface="Lobster"/>
                <a:sym typeface="Lobster"/>
              </a:rPr>
              <a:t>USER STORIES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866829" y="1809749"/>
            <a:ext cx="3471299" cy="397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Verdana"/>
              <a:buNone/>
            </a:pPr>
            <a:r>
              <a:rPr lang="en-US" sz="1650" b="1" i="0" u="none" strike="noStrike" cap="none" baseline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
</a:t>
            </a:r>
          </a:p>
          <a:p>
            <a:pPr marL="0" marR="0" lvl="0" indent="0" algn="l" rtl="0">
              <a:lnSpc>
                <a:spcPct val="8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Verdana"/>
              <a:buNone/>
            </a:pPr>
            <a:r>
              <a:rPr lang="en-US" sz="1650" b="1" i="0" u="none" strike="noStrike" cap="none" baseline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Characteristics of good user stories</a:t>
            </a:r>
            <a:r>
              <a:rPr lang="en-US" sz="1650" b="0" i="0" u="none" strike="noStrike" cap="none" baseline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</a:p>
          <a:p>
            <a:pPr marL="0" marR="0" lvl="0" indent="0" algn="l" rtl="0">
              <a:lnSpc>
                <a:spcPct val="8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Verdana"/>
              <a:buNone/>
            </a:pPr>
            <a:r>
              <a:rPr lang="en-US" sz="1650" b="0" i="0" u="none" strike="noStrike" cap="none" baseline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 the INVEST acronym is frequently used to describe attributes of a good user story: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ct val="97058"/>
              <a:buFont typeface="Verdana"/>
              <a:buChar char="○"/>
            </a:pPr>
            <a:r>
              <a:rPr lang="en-US" sz="1650" b="0" i="0" u="none" strike="noStrike" cap="none" baseline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Independent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ct val="97058"/>
              <a:buFont typeface="Verdana"/>
              <a:buChar char="○"/>
            </a:pPr>
            <a:r>
              <a:rPr lang="en-US" sz="1650" b="0" i="0" u="none" strike="noStrike" cap="none" baseline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Negotiable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ct val="97058"/>
              <a:buFont typeface="Verdana"/>
              <a:buChar char="○"/>
            </a:pPr>
            <a:r>
              <a:rPr lang="en-US" sz="1650" b="0" i="0" u="none" strike="noStrike" cap="none" baseline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Valuable/Vertical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ct val="97058"/>
              <a:buFont typeface="Verdana"/>
              <a:buChar char="○"/>
            </a:pPr>
            <a:r>
              <a:rPr lang="en-US" sz="1650" b="0" i="0" u="none" strike="noStrike" cap="none" baseline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Estimable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ct val="97058"/>
              <a:buFont typeface="Verdana"/>
              <a:buChar char="○"/>
            </a:pPr>
            <a:r>
              <a:rPr lang="en-US" sz="1650" b="0" i="0" u="none" strike="noStrike" cap="none" baseline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Sized Appropriately/Small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ct val="97058"/>
              <a:buFont typeface="Verdana"/>
              <a:buChar char="○"/>
            </a:pPr>
            <a:r>
              <a:rPr lang="en-US" sz="1650" b="0" i="0" u="none" strike="noStrike" cap="none" baseline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Testable</a:t>
            </a:r>
          </a:p>
          <a:p>
            <a:endParaRPr lang="en-US" sz="1650" b="0" i="0" u="none" strike="noStrike" cap="none" baseline="0">
              <a:solidFill>
                <a:srgbClr val="3F3F3F"/>
              </a:solidFill>
              <a:latin typeface="Verdana"/>
              <a:ea typeface="Verdana"/>
              <a:cs typeface="Verdana"/>
              <a:sym typeface="Verdana"/>
            </a:endParaRPr>
          </a:p>
          <a:p>
            <a:endParaRPr lang="en-US" sz="1650" b="0" i="0" u="none" strike="noStrike" cap="none" baseline="0">
              <a:solidFill>
                <a:srgbClr val="3F3F3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3498210" y="2114025"/>
            <a:ext cx="4941115" cy="374148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24" name="Shape 224"/>
          <p:cNvSpPr/>
          <p:nvPr/>
        </p:nvSpPr>
        <p:spPr>
          <a:xfrm>
            <a:off x="7609434" y="85457"/>
            <a:ext cx="1251128" cy="398228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1010392" y="161049"/>
            <a:ext cx="7123199" cy="924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US">
                <a:solidFill>
                  <a:srgbClr val="38761D"/>
                </a:solidFill>
                <a:latin typeface="Lobster"/>
                <a:ea typeface="Lobster"/>
                <a:cs typeface="Lobster"/>
                <a:sym typeface="Lobster"/>
              </a:rPr>
              <a:t>Use Case</a:t>
            </a:r>
          </a:p>
        </p:txBody>
      </p:sp>
      <p:sp>
        <p:nvSpPr>
          <p:cNvPr id="230" name="Shape 230"/>
          <p:cNvSpPr/>
          <p:nvPr/>
        </p:nvSpPr>
        <p:spPr>
          <a:xfrm>
            <a:off x="744337" y="1227800"/>
            <a:ext cx="7655324" cy="52516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31" name="Shape 231"/>
          <p:cNvSpPr/>
          <p:nvPr/>
        </p:nvSpPr>
        <p:spPr>
          <a:xfrm>
            <a:off x="7609434" y="85457"/>
            <a:ext cx="1251128" cy="398228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1010392" y="161049"/>
            <a:ext cx="7123199" cy="924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US">
                <a:solidFill>
                  <a:srgbClr val="38761D"/>
                </a:solidFill>
                <a:latin typeface="Lobster"/>
                <a:ea typeface="Lobster"/>
                <a:cs typeface="Lobster"/>
                <a:sym typeface="Lobster"/>
              </a:rPr>
              <a:t>Use Case</a:t>
            </a:r>
          </a:p>
        </p:txBody>
      </p:sp>
      <p:sp>
        <p:nvSpPr>
          <p:cNvPr id="237" name="Shape 237"/>
          <p:cNvSpPr/>
          <p:nvPr/>
        </p:nvSpPr>
        <p:spPr>
          <a:xfrm>
            <a:off x="1683525" y="1069850"/>
            <a:ext cx="6065226" cy="549222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38" name="Shape 238"/>
          <p:cNvSpPr/>
          <p:nvPr/>
        </p:nvSpPr>
        <p:spPr>
          <a:xfrm>
            <a:off x="7609434" y="85457"/>
            <a:ext cx="1251128" cy="398228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1009450" y="675729"/>
            <a:ext cx="7125000" cy="5012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F3F3F"/>
              </a:buClr>
              <a:buSzPct val="25000"/>
              <a:buFont typeface="Verdana"/>
              <a:buNone/>
            </a:pPr>
            <a:r>
              <a:rPr lang="en-US" sz="7200" b="0" i="0" u="none" strike="noStrike" cap="none" baseline="0">
                <a:solidFill>
                  <a:srgbClr val="38761D"/>
                </a:solidFill>
                <a:latin typeface="Lobster"/>
                <a:ea typeface="Lobster"/>
                <a:cs typeface="Lobster"/>
                <a:sym typeface="Lobster"/>
              </a:rPr>
              <a:t>Demo</a:t>
            </a:r>
          </a:p>
          <a:p>
            <a:pPr marL="0" marR="0" lvl="0" indent="0" algn="l" rtl="0">
              <a:spcBef>
                <a:spcPts val="0"/>
              </a:spcBef>
              <a:buClr>
                <a:srgbClr val="3F3F3F"/>
              </a:buClr>
              <a:buSzPct val="25000"/>
              <a:buFont typeface="Verdana"/>
              <a:buNone/>
            </a:pPr>
            <a:r>
              <a:rPr lang="en-US" sz="2400">
                <a:solidFill>
                  <a:srgbClr val="38761D"/>
                </a:solidFill>
                <a:latin typeface="Lobster"/>
                <a:ea typeface="Lobster"/>
                <a:cs typeface="Lobster"/>
                <a:sym typeface="Lobster"/>
              </a:rPr>
              <a:t>USER ACCOUNT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pring">
  <a:themeElements>
    <a:clrScheme name="Spring">
      <a:dk1>
        <a:srgbClr val="000000"/>
      </a:dk1>
      <a:lt1>
        <a:srgbClr val="FFFFFF"/>
      </a:lt1>
      <a:dk2>
        <a:srgbClr val="66822D"/>
      </a:dk2>
      <a:lt2>
        <a:srgbClr val="BEEA73"/>
      </a:lt2>
      <a:accent1>
        <a:srgbClr val="C1EC76"/>
      </a:accent1>
      <a:accent2>
        <a:srgbClr val="8FE28A"/>
      </a:accent2>
      <a:accent3>
        <a:srgbClr val="F3BF45"/>
      </a:accent3>
      <a:accent4>
        <a:srgbClr val="F47E5A"/>
      </a:accent4>
      <a:accent5>
        <a:srgbClr val="F489CF"/>
      </a:accent5>
      <a:accent6>
        <a:srgbClr val="B56FF4"/>
      </a:accent6>
      <a:hlink>
        <a:srgbClr val="408080"/>
      </a:hlink>
      <a:folHlink>
        <a:srgbClr val="5EAEA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1349</Words>
  <Application>Microsoft Macintosh PowerPoint</Application>
  <PresentationFormat>On-screen Show (4:3)</PresentationFormat>
  <Paragraphs>324</Paragraphs>
  <Slides>58</Slides>
  <Notes>58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Spring</vt:lpstr>
      <vt:lpstr>PowerPoint Presentation</vt:lpstr>
      <vt:lpstr>AGENDA</vt:lpstr>
      <vt:lpstr>OVERVIEW</vt:lpstr>
      <vt:lpstr>PowerPoint Presentation</vt:lpstr>
      <vt:lpstr>Requirement Analysis </vt:lpstr>
      <vt:lpstr>USER STORIES</vt:lpstr>
      <vt:lpstr>Use Case</vt:lpstr>
      <vt:lpstr>Use Case</vt:lpstr>
      <vt:lpstr>Demo USER ACCOUNT </vt:lpstr>
      <vt:lpstr>  Project Management </vt:lpstr>
      <vt:lpstr>Communication Method</vt:lpstr>
      <vt:lpstr>                       Estimation</vt:lpstr>
      <vt:lpstr>Risk Analysis</vt:lpstr>
      <vt:lpstr>OVERALL   TIME   SPENT</vt:lpstr>
      <vt:lpstr>TIME SPENT  IN EACH ITERATION</vt:lpstr>
      <vt:lpstr>          Software Design</vt:lpstr>
      <vt:lpstr>         Software Design </vt:lpstr>
      <vt:lpstr>PowerPoint Presentation</vt:lpstr>
      <vt:lpstr>Model</vt:lpstr>
      <vt:lpstr>Control</vt:lpstr>
      <vt:lpstr>View</vt:lpstr>
      <vt:lpstr>CLASS DIAGRAMS</vt:lpstr>
      <vt:lpstr>SOFTWARE ARCHITECTURE</vt:lpstr>
      <vt:lpstr>PowerPoint Presentation</vt:lpstr>
      <vt:lpstr>UI Implementation</vt:lpstr>
      <vt:lpstr>PowerPoint Presentation</vt:lpstr>
      <vt:lpstr>Effective UI Implementation</vt:lpstr>
      <vt:lpstr>Game Mode</vt:lpstr>
      <vt:lpstr>Demo GAME MODE</vt:lpstr>
      <vt:lpstr>PowerPoint Presentation</vt:lpstr>
      <vt:lpstr>Timer Implementation</vt:lpstr>
      <vt:lpstr>Timer Implementation</vt:lpstr>
      <vt:lpstr>TIMER IMPLEMENTATION</vt:lpstr>
      <vt:lpstr>TIMER</vt:lpstr>
      <vt:lpstr>Demo TIMER </vt:lpstr>
      <vt:lpstr>User Account</vt:lpstr>
      <vt:lpstr>Table Timer</vt:lpstr>
      <vt:lpstr>                            Letters</vt:lpstr>
      <vt:lpstr>Words</vt:lpstr>
      <vt:lpstr>        Table Word Map</vt:lpstr>
      <vt:lpstr>Word Mapping</vt:lpstr>
      <vt:lpstr>Database Schema</vt:lpstr>
      <vt:lpstr>PowerPoint Presentation</vt:lpstr>
      <vt:lpstr>PowerPoint Presentation</vt:lpstr>
      <vt:lpstr>PowerPoint Presentation</vt:lpstr>
      <vt:lpstr>Demo SETTINGS/LEARN MODE</vt:lpstr>
      <vt:lpstr>QUALITY  MANAGEMENT</vt:lpstr>
      <vt:lpstr>Refactoring</vt:lpstr>
      <vt:lpstr>Bad Smells Removed</vt:lpstr>
      <vt:lpstr>PowerPoint Presentation</vt:lpstr>
      <vt:lpstr>PowerPoint Presentation</vt:lpstr>
      <vt:lpstr>Testing Methodology  </vt:lpstr>
      <vt:lpstr>                    TDD</vt:lpstr>
      <vt:lpstr>          WHY  TDD ??</vt:lpstr>
      <vt:lpstr>WE FOLLOWED</vt:lpstr>
      <vt:lpstr>Example: We applied TDD</vt:lpstr>
      <vt:lpstr>Demo EDIT SETTINGS</vt:lpstr>
      <vt:lpstr>COMING SOON TO GOOGLE PLAY STORE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Kevin Graue</cp:lastModifiedBy>
  <cp:revision>2</cp:revision>
  <dcterms:modified xsi:type="dcterms:W3CDTF">2013-12-05T23:46:24Z</dcterms:modified>
</cp:coreProperties>
</file>