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7" r:id="rId4"/>
    <p:sldId id="258" r:id="rId5"/>
    <p:sldId id="278" r:id="rId6"/>
    <p:sldId id="263" r:id="rId7"/>
    <p:sldId id="277" r:id="rId8"/>
    <p:sldId id="273" r:id="rId9"/>
    <p:sldId id="265" r:id="rId10"/>
    <p:sldId id="266" r:id="rId11"/>
    <p:sldId id="274" r:id="rId12"/>
    <p:sldId id="276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8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77" y="1516725"/>
            <a:ext cx="5378158" cy="17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9270"/>
            <a:ext cx="6347714" cy="3880773"/>
          </a:xfrm>
        </p:spPr>
        <p:txBody>
          <a:bodyPr/>
          <a:lstStyle/>
          <a:p>
            <a:r>
              <a:rPr lang="en-US" dirty="0" smtClean="0"/>
              <a:t>Alphabet Learn Mode</a:t>
            </a:r>
          </a:p>
          <a:p>
            <a:r>
              <a:rPr lang="en-US" dirty="0"/>
              <a:t>User Account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Parental lock on settings page</a:t>
            </a:r>
          </a:p>
          <a:p>
            <a:r>
              <a:rPr lang="en-US" dirty="0" smtClean="0"/>
              <a:t>SQL database to store settings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mages, words, etc. for each category</a:t>
            </a:r>
          </a:p>
          <a:p>
            <a:pPr lvl="1"/>
            <a:r>
              <a:rPr lang="en-US" dirty="0" smtClean="0"/>
              <a:t>Audio files</a:t>
            </a:r>
          </a:p>
          <a:p>
            <a:pPr lvl="1"/>
            <a:r>
              <a:rPr lang="en-US" dirty="0" smtClean="0"/>
              <a:t>User pictures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94" y="3887750"/>
            <a:ext cx="3352692" cy="2515185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222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66828"/>
            <a:ext cx="76291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Learn Mode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040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10771"/>
            <a:ext cx="6849524" cy="4105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5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567544"/>
            <a:ext cx="6674284" cy="4473820"/>
          </a:xfrm>
        </p:spPr>
        <p:txBody>
          <a:bodyPr>
            <a:normAutofit/>
          </a:bodyPr>
          <a:lstStyle/>
          <a:p>
            <a:r>
              <a:rPr lang="en-US" dirty="0" smtClean="0"/>
              <a:t>Allocate </a:t>
            </a:r>
            <a:r>
              <a:rPr lang="en-US" dirty="0"/>
              <a:t>plenty of time for </a:t>
            </a:r>
            <a:r>
              <a:rPr lang="en-US" dirty="0" smtClean="0"/>
              <a:t>coding </a:t>
            </a:r>
            <a:endParaRPr lang="en-US" dirty="0"/>
          </a:p>
          <a:p>
            <a:r>
              <a:rPr lang="en-US" dirty="0"/>
              <a:t>Communication is </a:t>
            </a:r>
            <a:r>
              <a:rPr lang="en-US" u="sng" dirty="0"/>
              <a:t>vital</a:t>
            </a:r>
          </a:p>
          <a:p>
            <a:r>
              <a:rPr lang="en-US" dirty="0"/>
              <a:t>Balancing Project work </a:t>
            </a:r>
            <a:r>
              <a:rPr lang="en-US" dirty="0" smtClean="0"/>
              <a:t>vs. documentation and class </a:t>
            </a:r>
            <a:r>
              <a:rPr lang="en-US" dirty="0"/>
              <a:t>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8" y="3623082"/>
            <a:ext cx="4256315" cy="207827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06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9788"/>
            <a:ext cx="6347713" cy="13208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247169"/>
            <a:ext cx="5603053" cy="5526447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 other categories in Learn Mode</a:t>
            </a:r>
          </a:p>
          <a:p>
            <a:pPr lvl="1"/>
            <a:r>
              <a:rPr lang="en-US" dirty="0" smtClean="0"/>
              <a:t>Shapes, Colors, Numbers</a:t>
            </a:r>
          </a:p>
          <a:p>
            <a:pPr lvl="1"/>
            <a:r>
              <a:rPr lang="en-US" dirty="0" smtClean="0"/>
              <a:t>Custom category</a:t>
            </a:r>
          </a:p>
          <a:p>
            <a:r>
              <a:rPr lang="en-US" dirty="0" smtClean="0"/>
              <a:t>Game mode to test the child’s success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page for parents to view their child’s success, and any areas that may require additional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Add </a:t>
            </a:r>
            <a:r>
              <a:rPr lang="en-US" dirty="0"/>
              <a:t>animated GIFs to make the experience more interactive</a:t>
            </a:r>
          </a:p>
          <a:p>
            <a:r>
              <a:rPr lang="en-US" dirty="0"/>
              <a:t>Custom play timer to allow parents to set sensible play times</a:t>
            </a:r>
          </a:p>
          <a:p>
            <a:r>
              <a:rPr lang="en-US" dirty="0"/>
              <a:t>Allow for full customization with </a:t>
            </a:r>
            <a:r>
              <a:rPr lang="en-US" dirty="0" smtClean="0"/>
              <a:t>settings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1" y="2110923"/>
            <a:ext cx="2579072" cy="30389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0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11" y="483686"/>
            <a:ext cx="2503714" cy="71845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11" y="1052657"/>
            <a:ext cx="6630742" cy="497917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Software Architecture</a:t>
            </a:r>
          </a:p>
          <a:p>
            <a:r>
              <a:rPr lang="en-US" dirty="0" smtClean="0"/>
              <a:t>Software 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Current Features</a:t>
            </a:r>
          </a:p>
          <a:p>
            <a:r>
              <a:rPr lang="en-US" dirty="0"/>
              <a:t>Screen </a:t>
            </a:r>
            <a:r>
              <a:rPr lang="en-US" dirty="0" smtClean="0"/>
              <a:t>Shots</a:t>
            </a:r>
            <a:endParaRPr lang="en-US" dirty="0" smtClean="0"/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43"/>
            <a:ext cx="9144000" cy="1841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6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EDUkid</a:t>
            </a:r>
            <a:r>
              <a:rPr lang="en-US" dirty="0" smtClean="0"/>
              <a:t> is an Android Application to help children learn</a:t>
            </a:r>
          </a:p>
          <a:p>
            <a:r>
              <a:rPr lang="en-US" dirty="0" smtClean="0"/>
              <a:t>Supports Letters, Numbers, Colors, and Shapes out of the box</a:t>
            </a:r>
          </a:p>
          <a:p>
            <a:r>
              <a:rPr lang="en-US" dirty="0" smtClean="0"/>
              <a:t>Each category will allow for the parent to upload custom pictures and for letters, customer word associations</a:t>
            </a:r>
          </a:p>
          <a:p>
            <a:r>
              <a:rPr lang="en-US" dirty="0" smtClean="0"/>
              <a:t>Allows for custom learning module creation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0" y="4336487"/>
            <a:ext cx="2408499" cy="2397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63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" y="2442102"/>
            <a:ext cx="7322064" cy="33533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155271"/>
            <a:ext cx="6347714" cy="29634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UML class diagram for learn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04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532854"/>
            <a:ext cx="6347714" cy="2963487"/>
          </a:xfrm>
        </p:spPr>
        <p:txBody>
          <a:bodyPr/>
          <a:lstStyle/>
          <a:p>
            <a:r>
              <a:rPr lang="en-US" dirty="0" smtClean="0"/>
              <a:t>Basic UML diagram for Account Creation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6" y="2243224"/>
            <a:ext cx="4860367" cy="400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649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Testing </a:t>
            </a:r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4752"/>
            <a:ext cx="6347714" cy="3845181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each commit ensure that user data is maintained in flat file</a:t>
            </a:r>
          </a:p>
          <a:p>
            <a:r>
              <a:rPr lang="en-US" dirty="0"/>
              <a:t>Check User file for entry</a:t>
            </a:r>
          </a:p>
          <a:p>
            <a:r>
              <a:rPr lang="en-US" dirty="0"/>
              <a:t>If entry is present, display name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entry is not present display that it is not </a:t>
            </a:r>
            <a:r>
              <a:rPr lang="en-US" dirty="0" smtClean="0"/>
              <a:t>present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0" y="4235366"/>
            <a:ext cx="3071549" cy="14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45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4752"/>
            <a:ext cx="6347714" cy="4416611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each commit check all features on testing spreadsheet to ensure nothing is broken</a:t>
            </a:r>
          </a:p>
          <a:p>
            <a:r>
              <a:rPr lang="en-US" dirty="0"/>
              <a:t>Add any additional features to testing spreadsheet</a:t>
            </a:r>
          </a:p>
          <a:p>
            <a:r>
              <a:rPr lang="en-US" dirty="0"/>
              <a:t>Commit to current testing branch</a:t>
            </a:r>
          </a:p>
          <a:p>
            <a:r>
              <a:rPr lang="en-US" dirty="0"/>
              <a:t>Notify testing partner that code has been committed to testing branch</a:t>
            </a:r>
          </a:p>
          <a:p>
            <a:r>
              <a:rPr lang="en-US" dirty="0"/>
              <a:t>Testing partner verifies all existing functionality as well as added functionality</a:t>
            </a:r>
          </a:p>
          <a:p>
            <a:r>
              <a:rPr lang="en-US" dirty="0"/>
              <a:t>Notify branch maintainer that all features have been tested and double checked</a:t>
            </a:r>
          </a:p>
          <a:p>
            <a:r>
              <a:rPr lang="en-US" dirty="0" smtClean="0"/>
              <a:t>Merge </a:t>
            </a:r>
            <a:r>
              <a:rPr lang="en-US" dirty="0"/>
              <a:t>testing branch to main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2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1622819"/>
            <a:ext cx="6347714" cy="3880773"/>
          </a:xfrm>
        </p:spPr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Account Creation Story</a:t>
            </a:r>
          </a:p>
          <a:p>
            <a:pPr lvl="1"/>
            <a:r>
              <a:rPr lang="en-US" dirty="0" smtClean="0"/>
              <a:t>Setting Passcode Story</a:t>
            </a:r>
          </a:p>
          <a:p>
            <a:pPr lvl="1"/>
            <a:r>
              <a:rPr lang="en-US" dirty="0" smtClean="0"/>
              <a:t>Alphabet Learn Mode Story</a:t>
            </a:r>
          </a:p>
          <a:p>
            <a:pPr lvl="1"/>
            <a:r>
              <a:rPr lang="en-US" dirty="0" smtClean="0"/>
              <a:t>SQL Settings Database Story</a:t>
            </a:r>
          </a:p>
          <a:p>
            <a:r>
              <a:rPr lang="en-US" dirty="0" smtClean="0"/>
              <a:t>Other tasks</a:t>
            </a:r>
          </a:p>
          <a:p>
            <a:pPr lvl="1"/>
            <a:r>
              <a:rPr lang="en-US" dirty="0" smtClean="0"/>
              <a:t>Gathered images and words for Alphabet category</a:t>
            </a:r>
          </a:p>
          <a:p>
            <a:pPr lvl="1"/>
            <a:r>
              <a:rPr lang="en-US" dirty="0" smtClean="0"/>
              <a:t>Refreshed app look and feel (new background images,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62" y="1326732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1564"/>
            <a:ext cx="6347714" cy="3880773"/>
          </a:xfrm>
        </p:spPr>
        <p:txBody>
          <a:bodyPr/>
          <a:lstStyle/>
          <a:p>
            <a:r>
              <a:rPr lang="en-US" dirty="0" smtClean="0"/>
              <a:t>Pivotal Tracker</a:t>
            </a:r>
          </a:p>
          <a:p>
            <a:pPr lvl="1"/>
            <a:r>
              <a:rPr lang="en-US" dirty="0" smtClean="0"/>
              <a:t>8 of 10 stories completed or in progress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with 2 branches</a:t>
            </a:r>
          </a:p>
          <a:p>
            <a:pPr lvl="1"/>
            <a:r>
              <a:rPr lang="en-US" dirty="0" smtClean="0"/>
              <a:t>Master branch</a:t>
            </a:r>
          </a:p>
          <a:p>
            <a:pPr lvl="1"/>
            <a:r>
              <a:rPr lang="en-US" dirty="0" smtClean="0"/>
              <a:t>Development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37" y="3433996"/>
            <a:ext cx="3740067" cy="25993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101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383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Overview</vt:lpstr>
      <vt:lpstr>Current Software Architecture</vt:lpstr>
      <vt:lpstr>         Software Design </vt:lpstr>
      <vt:lpstr>         Software Design </vt:lpstr>
      <vt:lpstr>Current Testing Methodology</vt:lpstr>
      <vt:lpstr>Future Testing Methodology</vt:lpstr>
      <vt:lpstr>Requirement Analysis</vt:lpstr>
      <vt:lpstr>  Project Management</vt:lpstr>
      <vt:lpstr>Current Features</vt:lpstr>
      <vt:lpstr>Main View</vt:lpstr>
      <vt:lpstr>Alphabet Learn Mode View</vt:lpstr>
      <vt:lpstr>Account Creation View</vt:lpstr>
      <vt:lpstr>Lessons Learned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</dc:creator>
  <cp:lastModifiedBy>Kevin Graue</cp:lastModifiedBy>
  <cp:revision>139</cp:revision>
  <dcterms:created xsi:type="dcterms:W3CDTF">2013-09-24T23:02:57Z</dcterms:created>
  <dcterms:modified xsi:type="dcterms:W3CDTF">2013-10-17T23:14:53Z</dcterms:modified>
</cp:coreProperties>
</file>