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9" r:id="rId2"/>
    <p:sldId id="272" r:id="rId3"/>
    <p:sldId id="257" r:id="rId4"/>
    <p:sldId id="258" r:id="rId5"/>
    <p:sldId id="278" r:id="rId6"/>
    <p:sldId id="263" r:id="rId7"/>
    <p:sldId id="277" r:id="rId8"/>
    <p:sldId id="273" r:id="rId9"/>
    <p:sldId id="265" r:id="rId10"/>
    <p:sldId id="266" r:id="rId11"/>
    <p:sldId id="274" r:id="rId12"/>
    <p:sldId id="276" r:id="rId13"/>
    <p:sldId id="275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1" d="100"/>
        <a:sy n="171" d="100"/>
      </p:scale>
      <p:origin x="0" y="32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5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7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1560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12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3807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43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08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5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2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0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0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8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7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7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1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3-10-17 at 7.18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61" y="1569947"/>
            <a:ext cx="5664553" cy="1899840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130595" y="3502384"/>
            <a:ext cx="5826719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/>
              <a:t>Iteration 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6000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19270"/>
            <a:ext cx="6347714" cy="3880773"/>
          </a:xfrm>
        </p:spPr>
        <p:txBody>
          <a:bodyPr/>
          <a:lstStyle/>
          <a:p>
            <a:r>
              <a:rPr lang="en-US" dirty="0" smtClean="0"/>
              <a:t>Alphabet Learn Mode</a:t>
            </a:r>
          </a:p>
          <a:p>
            <a:r>
              <a:rPr lang="en-US" dirty="0"/>
              <a:t>User Account </a:t>
            </a:r>
            <a:r>
              <a:rPr lang="en-US" dirty="0" smtClean="0"/>
              <a:t>page</a:t>
            </a:r>
          </a:p>
          <a:p>
            <a:r>
              <a:rPr lang="en-US" dirty="0" smtClean="0"/>
              <a:t>Parental lock on settings page</a:t>
            </a:r>
          </a:p>
          <a:p>
            <a:r>
              <a:rPr lang="en-US" dirty="0" smtClean="0"/>
              <a:t>SQL database to store settings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mages, words, etc. for each category</a:t>
            </a:r>
          </a:p>
          <a:p>
            <a:pPr lvl="1"/>
            <a:r>
              <a:rPr lang="en-US" dirty="0" smtClean="0"/>
              <a:t>Audio files</a:t>
            </a:r>
          </a:p>
          <a:p>
            <a:pPr lvl="1"/>
            <a:r>
              <a:rPr lang="en-US" dirty="0" smtClean="0"/>
              <a:t>User pictures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994" y="3887750"/>
            <a:ext cx="3352692" cy="2515185"/>
          </a:xfrm>
          <a:prstGeom prst="rect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322242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566828"/>
            <a:ext cx="762918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6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Alphabet Learn Mode 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470401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Creation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810771"/>
            <a:ext cx="6849524" cy="41059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730530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</a:t>
            </a:r>
            <a:r>
              <a:rPr lang="en-US" dirty="0"/>
              <a:t>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029" y="1567544"/>
            <a:ext cx="6674284" cy="4473820"/>
          </a:xfrm>
        </p:spPr>
        <p:txBody>
          <a:bodyPr>
            <a:normAutofit/>
          </a:bodyPr>
          <a:lstStyle/>
          <a:p>
            <a:r>
              <a:rPr lang="en-US" dirty="0" smtClean="0"/>
              <a:t>Allocate </a:t>
            </a:r>
            <a:r>
              <a:rPr lang="en-US" dirty="0"/>
              <a:t>plenty of time for </a:t>
            </a:r>
            <a:r>
              <a:rPr lang="en-US" dirty="0" smtClean="0"/>
              <a:t>coding </a:t>
            </a:r>
            <a:endParaRPr lang="en-US" dirty="0"/>
          </a:p>
          <a:p>
            <a:r>
              <a:rPr lang="en-US" dirty="0"/>
              <a:t>Communication is </a:t>
            </a:r>
            <a:r>
              <a:rPr lang="en-US" u="sng" dirty="0"/>
              <a:t>vital</a:t>
            </a:r>
          </a:p>
          <a:p>
            <a:r>
              <a:rPr lang="en-US" dirty="0"/>
              <a:t>Balancing Project work </a:t>
            </a:r>
            <a:r>
              <a:rPr lang="en-US" dirty="0" smtClean="0"/>
              <a:t>vs. documentation and class </a:t>
            </a:r>
            <a:r>
              <a:rPr lang="en-US" dirty="0"/>
              <a:t>work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648" y="3623082"/>
            <a:ext cx="4256315" cy="2078277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7065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39788"/>
            <a:ext cx="6347713" cy="1320800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1247169"/>
            <a:ext cx="5603053" cy="5526447"/>
          </a:xfrm>
        </p:spPr>
        <p:txBody>
          <a:bodyPr>
            <a:normAutofit/>
          </a:bodyPr>
          <a:lstStyle/>
          <a:p>
            <a:r>
              <a:rPr lang="en-US" dirty="0" smtClean="0"/>
              <a:t>Incorporate other categories in Learn Mode</a:t>
            </a:r>
          </a:p>
          <a:p>
            <a:pPr lvl="1"/>
            <a:r>
              <a:rPr lang="en-US" dirty="0" smtClean="0"/>
              <a:t>Shapes, Colors, Numbers</a:t>
            </a:r>
          </a:p>
          <a:p>
            <a:pPr lvl="1"/>
            <a:r>
              <a:rPr lang="en-US" dirty="0" smtClean="0"/>
              <a:t>Custom category</a:t>
            </a:r>
          </a:p>
          <a:p>
            <a:r>
              <a:rPr lang="en-US" dirty="0" smtClean="0"/>
              <a:t>Game mode to test the child’s success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ummary </a:t>
            </a:r>
            <a:r>
              <a:rPr lang="en-US" dirty="0"/>
              <a:t>page for parents to view their child’s success, and any areas that may require additional </a:t>
            </a:r>
            <a:r>
              <a:rPr lang="en-US" dirty="0" smtClean="0"/>
              <a:t>attention</a:t>
            </a:r>
          </a:p>
          <a:p>
            <a:r>
              <a:rPr lang="en-US" dirty="0" smtClean="0"/>
              <a:t>Add </a:t>
            </a:r>
            <a:r>
              <a:rPr lang="en-US" dirty="0"/>
              <a:t>animated GIFs to make the experience more interactive</a:t>
            </a:r>
          </a:p>
          <a:p>
            <a:r>
              <a:rPr lang="en-US" dirty="0"/>
              <a:t>Custom play timer to allow parents to set sensible play times</a:t>
            </a:r>
          </a:p>
          <a:p>
            <a:r>
              <a:rPr lang="en-US" dirty="0"/>
              <a:t>Allow for full customization with </a:t>
            </a:r>
            <a:r>
              <a:rPr lang="en-US" dirty="0" smtClean="0"/>
              <a:t>settings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51" y="2110923"/>
            <a:ext cx="2579072" cy="3038954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96001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911" y="483686"/>
            <a:ext cx="2503714" cy="718458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911" y="1052657"/>
            <a:ext cx="6630742" cy="497917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Current Software Architecture</a:t>
            </a:r>
          </a:p>
          <a:p>
            <a:r>
              <a:rPr lang="en-US" dirty="0" smtClean="0"/>
              <a:t>Software Design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Requirement Analysis</a:t>
            </a:r>
          </a:p>
          <a:p>
            <a:r>
              <a:rPr lang="en-US" dirty="0" smtClean="0"/>
              <a:t>Project Management</a:t>
            </a:r>
          </a:p>
          <a:p>
            <a:r>
              <a:rPr lang="en-US" dirty="0" smtClean="0"/>
              <a:t>Current Features</a:t>
            </a:r>
          </a:p>
          <a:p>
            <a:r>
              <a:rPr lang="en-US" dirty="0"/>
              <a:t>Screen </a:t>
            </a:r>
            <a:r>
              <a:rPr lang="en-US" dirty="0" smtClean="0"/>
              <a:t>Shots</a:t>
            </a:r>
            <a:endParaRPr lang="en-US" dirty="0" smtClean="0"/>
          </a:p>
          <a:p>
            <a:r>
              <a:rPr lang="en-US" dirty="0" smtClean="0"/>
              <a:t>Lessons Learned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8243"/>
            <a:ext cx="9144000" cy="18416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152694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Software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EDUkid</a:t>
            </a:r>
            <a:r>
              <a:rPr lang="en-US" dirty="0" smtClean="0"/>
              <a:t> is an Android Application to help children learn</a:t>
            </a:r>
          </a:p>
          <a:p>
            <a:r>
              <a:rPr lang="en-US" dirty="0" smtClean="0"/>
              <a:t>Supports Letters, Numbers, Colors, and Shapes out of the box</a:t>
            </a:r>
          </a:p>
          <a:p>
            <a:r>
              <a:rPr lang="en-US" dirty="0" smtClean="0"/>
              <a:t>Each category will allow for the parent to upload custom pictures and for letters, customer word associations</a:t>
            </a:r>
          </a:p>
          <a:p>
            <a:r>
              <a:rPr lang="en-US" dirty="0" smtClean="0"/>
              <a:t>Allows for custom learning module creation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890" y="4336487"/>
            <a:ext cx="2408499" cy="23977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48633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6104" y="449413"/>
            <a:ext cx="6347713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         Software Design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65" y="2442102"/>
            <a:ext cx="7322064" cy="3353311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599" y="1155271"/>
            <a:ext cx="6347714" cy="296348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Basic UML class diagram for learn view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4044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6104" y="449413"/>
            <a:ext cx="6347713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         Software Design 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599" y="1532854"/>
            <a:ext cx="6347714" cy="2963487"/>
          </a:xfrm>
        </p:spPr>
        <p:txBody>
          <a:bodyPr/>
          <a:lstStyle/>
          <a:p>
            <a:r>
              <a:rPr lang="en-US" dirty="0" smtClean="0"/>
              <a:t>Basic UML diagram for Account Creation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056" y="2243224"/>
            <a:ext cx="4860367" cy="40045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01649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Testing </a:t>
            </a:r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24752"/>
            <a:ext cx="6347714" cy="3845181"/>
          </a:xfrm>
        </p:spPr>
        <p:txBody>
          <a:bodyPr>
            <a:normAutofit/>
          </a:bodyPr>
          <a:lstStyle/>
          <a:p>
            <a:r>
              <a:rPr lang="en-US" dirty="0" smtClean="0"/>
              <a:t>After </a:t>
            </a:r>
            <a:r>
              <a:rPr lang="en-US" dirty="0"/>
              <a:t>each commit ensure that user data is maintained in flat file</a:t>
            </a:r>
          </a:p>
          <a:p>
            <a:r>
              <a:rPr lang="en-US" dirty="0"/>
              <a:t>Check User file for entry</a:t>
            </a:r>
          </a:p>
          <a:p>
            <a:r>
              <a:rPr lang="en-US" dirty="0"/>
              <a:t>If entry is present, display name</a:t>
            </a:r>
          </a:p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entry is not present display that it is not </a:t>
            </a:r>
            <a:r>
              <a:rPr lang="en-US" dirty="0" smtClean="0"/>
              <a:t>present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590" y="4235366"/>
            <a:ext cx="3071549" cy="1417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04548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Testing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24752"/>
            <a:ext cx="6347714" cy="4416611"/>
          </a:xfrm>
        </p:spPr>
        <p:txBody>
          <a:bodyPr>
            <a:normAutofit/>
          </a:bodyPr>
          <a:lstStyle/>
          <a:p>
            <a:r>
              <a:rPr lang="en-US" dirty="0" smtClean="0"/>
              <a:t>Before </a:t>
            </a:r>
            <a:r>
              <a:rPr lang="en-US" dirty="0"/>
              <a:t>each commit check all features on testing spreadsheet to ensure nothing is broken</a:t>
            </a:r>
          </a:p>
          <a:p>
            <a:r>
              <a:rPr lang="en-US" dirty="0"/>
              <a:t>Add any additional features to testing spreadsheet</a:t>
            </a:r>
          </a:p>
          <a:p>
            <a:r>
              <a:rPr lang="en-US" dirty="0"/>
              <a:t>Commit to current testing branch</a:t>
            </a:r>
          </a:p>
          <a:p>
            <a:r>
              <a:rPr lang="en-US" dirty="0"/>
              <a:t>Notify testing partner that code has been committed to testing branch</a:t>
            </a:r>
          </a:p>
          <a:p>
            <a:r>
              <a:rPr lang="en-US" dirty="0"/>
              <a:t>Testing partner verifies all existing functionality as well as added functionality</a:t>
            </a:r>
          </a:p>
          <a:p>
            <a:r>
              <a:rPr lang="en-US" dirty="0"/>
              <a:t>Notify branch maintainer that all features have been tested and double checked</a:t>
            </a:r>
          </a:p>
          <a:p>
            <a:r>
              <a:rPr lang="en-US" dirty="0" smtClean="0"/>
              <a:t>Merge </a:t>
            </a:r>
            <a:r>
              <a:rPr lang="en-US" dirty="0"/>
              <a:t>testing branch to main branch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92814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599" y="1622819"/>
            <a:ext cx="6347714" cy="3880773"/>
          </a:xfrm>
        </p:spPr>
        <p:txBody>
          <a:bodyPr/>
          <a:lstStyle/>
          <a:p>
            <a:r>
              <a:rPr lang="en-US" dirty="0" smtClean="0"/>
              <a:t>User stories</a:t>
            </a:r>
          </a:p>
          <a:p>
            <a:pPr lvl="1"/>
            <a:r>
              <a:rPr lang="en-US" dirty="0" smtClean="0"/>
              <a:t>Account Creation Story</a:t>
            </a:r>
          </a:p>
          <a:p>
            <a:pPr lvl="1"/>
            <a:r>
              <a:rPr lang="en-US" dirty="0" smtClean="0"/>
              <a:t>Setting Passcode Story</a:t>
            </a:r>
          </a:p>
          <a:p>
            <a:pPr lvl="1"/>
            <a:r>
              <a:rPr lang="en-US" dirty="0" smtClean="0"/>
              <a:t>Alphabet Learn Mode Story</a:t>
            </a:r>
          </a:p>
          <a:p>
            <a:pPr lvl="1"/>
            <a:r>
              <a:rPr lang="en-US" dirty="0" smtClean="0"/>
              <a:t>SQL Settings Database Story</a:t>
            </a:r>
          </a:p>
          <a:p>
            <a:r>
              <a:rPr lang="en-US" dirty="0" smtClean="0"/>
              <a:t>Other tasks</a:t>
            </a:r>
          </a:p>
          <a:p>
            <a:pPr lvl="1"/>
            <a:r>
              <a:rPr lang="en-US" dirty="0" smtClean="0"/>
              <a:t>Gathered images and words for Alphabet category</a:t>
            </a:r>
          </a:p>
          <a:p>
            <a:pPr lvl="1"/>
            <a:r>
              <a:rPr lang="en-US" dirty="0" smtClean="0"/>
              <a:t>Refreshed app look and feel (new background images, etc.)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62" y="1326732"/>
            <a:ext cx="2220686" cy="222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47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771564"/>
            <a:ext cx="6347714" cy="3880773"/>
          </a:xfrm>
        </p:spPr>
        <p:txBody>
          <a:bodyPr/>
          <a:lstStyle/>
          <a:p>
            <a:r>
              <a:rPr lang="en-US" dirty="0" smtClean="0"/>
              <a:t>Pivotal Tracker</a:t>
            </a:r>
          </a:p>
          <a:p>
            <a:pPr lvl="1"/>
            <a:r>
              <a:rPr lang="en-US" dirty="0" smtClean="0"/>
              <a:t>8 of 10 stories completed or in progress</a:t>
            </a:r>
          </a:p>
          <a:p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with 2 branches</a:t>
            </a:r>
          </a:p>
          <a:p>
            <a:pPr lvl="1"/>
            <a:r>
              <a:rPr lang="en-US" dirty="0" smtClean="0"/>
              <a:t>Master branch</a:t>
            </a:r>
          </a:p>
          <a:p>
            <a:pPr lvl="1"/>
            <a:r>
              <a:rPr lang="en-US" dirty="0" smtClean="0"/>
              <a:t>Development branch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537" y="3433996"/>
            <a:ext cx="3740067" cy="259934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510173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427</TotalTime>
  <Words>383</Words>
  <Application>Microsoft Macintosh PowerPoint</Application>
  <PresentationFormat>On-screen Show (4:3)</PresentationFormat>
  <Paragraphs>79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Facet</vt:lpstr>
      <vt:lpstr>PowerPoint Presentation</vt:lpstr>
      <vt:lpstr>Overview</vt:lpstr>
      <vt:lpstr>Current Software Architecture</vt:lpstr>
      <vt:lpstr>         Software Design </vt:lpstr>
      <vt:lpstr>         Software Design </vt:lpstr>
      <vt:lpstr>Current Testing Methodology</vt:lpstr>
      <vt:lpstr>Future Testing Methodology</vt:lpstr>
      <vt:lpstr>Requirement Analysis</vt:lpstr>
      <vt:lpstr>  Project Management</vt:lpstr>
      <vt:lpstr>Current Features</vt:lpstr>
      <vt:lpstr>Main View</vt:lpstr>
      <vt:lpstr>Alphabet Learn Mode View</vt:lpstr>
      <vt:lpstr>Account Creation View</vt:lpstr>
      <vt:lpstr>Lessons Learned</vt:lpstr>
      <vt:lpstr>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ping</dc:creator>
  <cp:lastModifiedBy>Kevin Graue</cp:lastModifiedBy>
  <cp:revision>144</cp:revision>
  <dcterms:created xsi:type="dcterms:W3CDTF">2013-09-24T23:02:57Z</dcterms:created>
  <dcterms:modified xsi:type="dcterms:W3CDTF">2013-10-17T23:22:05Z</dcterms:modified>
</cp:coreProperties>
</file>