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5A5-28E1-A1F4-5D90-E66B0FD5A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3C54B-2BA2-2841-0678-B4C33656E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6B88-EC11-7129-6F04-924AA30E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4053-1A77-4A85-855C-AFFF7836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F53-E567-C5B6-4AEC-AE6A23F9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FB69-DF27-3B93-4916-71EBC2C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AA989-255D-F196-4D5D-6ABEA1DF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1733-8425-407E-8B82-815925E0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E9CC-EF58-E582-A1C8-A358DA31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00DC-4062-3F60-C765-0E84BA40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238E-C482-F2D9-83D8-44126815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CA0F-DC35-26DE-0848-E20E10DD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81AE-FF29-7BA6-CCF5-1E2C6F4A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24A3-5720-5C87-CBFE-DA65101F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F17F-2077-AB59-CFDC-0DCE95A5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CC41-D627-76A7-8F34-5A6118BB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39BA-0D9F-98F2-528B-7A4B7A7C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9E26-0A08-B24B-09A1-DC0E953D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97E3-BE85-5C86-14CC-64E9C6A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5A30-B8A9-6460-5499-616703C5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6D25-F660-7992-B071-17EE53E9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8794-E8CB-317D-A915-C7B8DCE3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5414-B40E-928E-9881-9DF30AE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8699-41D1-D797-0140-BF7F7162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17FB-51D1-A433-9773-7690469F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A309-FE4F-388C-0C7D-1D0B3FB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DE1A-6DCB-2420-3C80-BFCB21E67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97B00-227E-2E2E-6809-48BD5D48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791B6-021F-C052-14F6-57C1154E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B95B-9EC5-347F-2C4E-31BDD95F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901D-6052-7862-3F88-D0AC04E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E53F-6866-CD13-DC33-81702A9C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B4436-0D4E-F70A-A5B0-C01DA3DCC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2009-8B11-2EE5-7DB5-EAEAB42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B915B-2BC7-7119-477B-BDD19F37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0E470-1F17-CD96-3B07-64455BE51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5B705-FC59-BCD0-E744-E5BF1778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68477-9356-A855-FF75-39D59F8D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50007-F0F6-7E94-23B7-B59C6BAC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8244-11FC-FD9F-DC20-99BDEB27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50C68-50A8-DAE6-410B-20C81758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4DB7-2046-9F8C-17E3-EBA9D312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5F7B8-5433-4805-521E-5F2215E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48326-B2C1-836F-1495-4099E7D4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B493A-CD42-1BDF-ED1B-B0487E18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1EDC-4121-C636-323D-311626F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DCAD-BC79-9617-64FE-8F3295A1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414C-8D86-9859-C9B1-577051CF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E4C2D-4B48-F9A0-006F-955E9899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5C042-7890-AD59-DFAA-51988AEA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A609-AFDF-5292-A19C-5BCDD16B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6C96-BBA2-9A2E-B9DD-9587B75F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4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3D13-D84C-A3B2-054D-C62DECEC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42506-518E-7E73-D0AE-806F0D1C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244AA-10A1-FCC4-6499-0B76D9975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57EE4-B8AC-0B29-7C2D-643003E8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814B-CF4D-293F-DCA4-8BCF5825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DDFE-90A8-BAE4-4893-4B13B8E5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8A559-BFF2-3A71-8B50-75254DFB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7E68F-89AC-B231-F961-25C437CA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A4F7-AE71-4CCA-BC59-5C14CD70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3CA5-2E03-0E4B-A6E1-8D7F6BAF078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6F54-A3C3-447C-B560-39B62B610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B2D4-1A0A-12D2-5774-F0E03A9D7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9A0B-E906-214A-904C-53CA4AC8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32F-37DA-39B2-6FDC-B1610EB0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46CF-8DCF-2B3C-9C6B-346C07766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C757C7-78A3-DE7D-56E2-70099C20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52" y="1443348"/>
            <a:ext cx="7060096" cy="39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27F8-AE1C-A7E5-EE56-B824E5F0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0E38A-210F-6A6A-2989-8014EACAE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585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A10E-46CC-5079-C687-3B07B83B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FACE3-C790-F86E-3BE9-FF01E73AE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8605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35D5-465A-8EA6-0297-E480FF2D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24C47-5A90-4555-9DCD-15940C81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6047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583-6D24-3226-8DE6-2B64E479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AF213-579A-6039-4B7C-73415D820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5441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269B-C9EE-A926-407E-BE97270B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9969F-9DE4-66DE-7C67-23711A310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404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3139-E488-81C8-C998-A53EAFE6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F29B4-EEFF-B992-89D1-939306FA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2608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4BD7-528F-1298-0D9E-3813696C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77188-CD77-EC31-C047-EFBD5E2C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5305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3231-2B5F-78D0-033B-23BFF371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B7081-AF79-512B-C818-AF9A918C9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861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F0B9-5C1F-836F-0D78-AB3F0130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00F04-D921-93AA-8C1C-46D3F56B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5137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2A25-FC4B-826D-7D6C-AE7B8D72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7A267-37AB-D041-9A31-9C1FD81C5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829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1FC8-5D09-4352-62FB-35448D6E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EF37A-0318-315E-C032-E32E42617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956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D9EC-D349-32CA-E232-50285126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33395-CD0E-8729-4F00-3D6ED8AF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5086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4578-B88F-AAE7-E93C-1D1CA3B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9C7ED7-0942-7446-A1D1-823EC839A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094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E96D-0810-DFEC-07EB-57647DFB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FA763-A1A7-707E-3A78-C61FD24EF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2551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1467-0F3B-1AB2-7AD3-BBD0B9C1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AD985-ADA8-99BB-06D7-682DEF17D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3504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89F1-DCC3-A0D5-0480-DAB85F0C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0AD02-8675-F983-0D5C-54D4B37AB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721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E214-3B02-1BDD-8EB1-570B5909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6D603-D0D9-2175-3D19-BFA5E95E0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5721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9D14-D433-AA25-2CDB-52F7B05B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B395-AB79-5815-5674-483CB23EB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1719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0A63-1DEA-B23A-DAB7-25BC986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8B576-0A57-83BB-EE50-37AA9820A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6798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EE51-6998-8A63-82A4-7B941F1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D248D-6F3A-9BC4-00A2-7E3595E4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8866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Chitraang Nayyar</dc:creator>
  <cp:lastModifiedBy>Chitraang Nayyar</cp:lastModifiedBy>
  <cp:revision>1</cp:revision>
  <dcterms:created xsi:type="dcterms:W3CDTF">2022-12-06T04:48:27Z</dcterms:created>
  <dcterms:modified xsi:type="dcterms:W3CDTF">2022-12-06T04:56:57Z</dcterms:modified>
</cp:coreProperties>
</file>