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62" r:id="rId2"/>
    <p:sldId id="263" r:id="rId3"/>
    <p:sldId id="264" r:id="rId4"/>
    <p:sldId id="256" r:id="rId5"/>
    <p:sldId id="257" r:id="rId6"/>
    <p:sldId id="258" r:id="rId7"/>
    <p:sldId id="259" r:id="rId8"/>
    <p:sldId id="260" r:id="rId9"/>
    <p:sldId id="266" r:id="rId10"/>
    <p:sldId id="267" r:id="rId11"/>
  </p:sldIdLst>
  <p:sldSz cx="12649200" cy="7315200"/>
  <p:notesSz cx="12649200" cy="7315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D5868-3039-4D6E-AC63-7CFFADBF218E}" v="792" dt="2024-08-16T19:36:27.729"/>
    <p1510:client id="{8FF462AF-9A98-4FB5-9F44-EAB7AA12E3ED}" v="126" dt="2024-08-16T18:00:47.4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867" y="949141"/>
            <a:ext cx="10364183" cy="3838513"/>
          </a:xfrm>
        </p:spPr>
        <p:txBody>
          <a:bodyPr anchor="t">
            <a:normAutofit/>
          </a:bodyPr>
          <a:lstStyle>
            <a:lvl1pPr algn="l">
              <a:defRPr sz="933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867" y="4787654"/>
            <a:ext cx="7253968" cy="1389626"/>
          </a:xfrm>
        </p:spPr>
        <p:txBody>
          <a:bodyPr anchor="b">
            <a:normAutofit/>
          </a:bodyPr>
          <a:lstStyle>
            <a:lvl1pPr marL="0" indent="0" algn="l">
              <a:buNone/>
              <a:defRPr sz="3458"/>
            </a:lvl1pPr>
            <a:lvl2pPr marL="790590" indent="0" algn="ctr">
              <a:buNone/>
              <a:defRPr sz="3458"/>
            </a:lvl2pPr>
            <a:lvl3pPr marL="1581180" indent="0" algn="ctr">
              <a:buNone/>
              <a:defRPr sz="3113"/>
            </a:lvl3pPr>
            <a:lvl4pPr marL="2371771" indent="0" algn="ctr">
              <a:buNone/>
              <a:defRPr sz="2767"/>
            </a:lvl4pPr>
            <a:lvl5pPr marL="3162361" indent="0" algn="ctr">
              <a:buNone/>
              <a:defRPr sz="2767"/>
            </a:lvl5pPr>
            <a:lvl6pPr marL="3952951" indent="0" algn="ctr">
              <a:buNone/>
              <a:defRPr sz="2767"/>
            </a:lvl6pPr>
            <a:lvl7pPr marL="4743541" indent="0" algn="ctr">
              <a:buNone/>
              <a:defRPr sz="2767"/>
            </a:lvl7pPr>
            <a:lvl8pPr marL="5534132" indent="0" algn="ctr">
              <a:buNone/>
              <a:defRPr sz="2767"/>
            </a:lvl8pPr>
            <a:lvl9pPr marL="6324722" indent="0" algn="ctr">
              <a:buNone/>
              <a:defRPr sz="2767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11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99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88910" y="1064506"/>
            <a:ext cx="2437132" cy="531728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69632" y="1064505"/>
            <a:ext cx="8719277" cy="531728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9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06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10" y="1823721"/>
            <a:ext cx="11030770" cy="3042919"/>
          </a:xfrm>
        </p:spPr>
        <p:txBody>
          <a:bodyPr anchor="b"/>
          <a:lstStyle>
            <a:lvl1pPr>
              <a:defRPr sz="10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210" y="4895428"/>
            <a:ext cx="11030770" cy="1600199"/>
          </a:xfrm>
        </p:spPr>
        <p:txBody>
          <a:bodyPr/>
          <a:lstStyle>
            <a:lvl1pPr marL="0" indent="0">
              <a:buNone/>
              <a:defRPr sz="4150">
                <a:solidFill>
                  <a:schemeClr val="tx1">
                    <a:tint val="75000"/>
                  </a:schemeClr>
                </a:solidFill>
              </a:defRPr>
            </a:lvl1pPr>
            <a:lvl2pPr marL="790590" indent="0">
              <a:buNone/>
              <a:defRPr sz="3458">
                <a:solidFill>
                  <a:schemeClr val="tx1">
                    <a:tint val="75000"/>
                  </a:schemeClr>
                </a:solidFill>
              </a:defRPr>
            </a:lvl2pPr>
            <a:lvl3pPr marL="1581180" indent="0">
              <a:buNone/>
              <a:defRPr sz="3113">
                <a:solidFill>
                  <a:schemeClr val="tx1">
                    <a:tint val="75000"/>
                  </a:schemeClr>
                </a:solidFill>
              </a:defRPr>
            </a:lvl3pPr>
            <a:lvl4pPr marL="2371771" indent="0">
              <a:buNone/>
              <a:defRPr sz="2767">
                <a:solidFill>
                  <a:schemeClr val="tx1">
                    <a:tint val="75000"/>
                  </a:schemeClr>
                </a:solidFill>
              </a:defRPr>
            </a:lvl4pPr>
            <a:lvl5pPr marL="3162361" indent="0">
              <a:buNone/>
              <a:defRPr sz="2767">
                <a:solidFill>
                  <a:schemeClr val="tx1">
                    <a:tint val="75000"/>
                  </a:schemeClr>
                </a:solidFill>
              </a:defRPr>
            </a:lvl5pPr>
            <a:lvl6pPr marL="3952951" indent="0">
              <a:buNone/>
              <a:defRPr sz="2767">
                <a:solidFill>
                  <a:schemeClr val="tx1">
                    <a:tint val="75000"/>
                  </a:schemeClr>
                </a:solidFill>
              </a:defRPr>
            </a:lvl6pPr>
            <a:lvl7pPr marL="4743541" indent="0">
              <a:buNone/>
              <a:defRPr sz="2767">
                <a:solidFill>
                  <a:schemeClr val="tx1">
                    <a:tint val="75000"/>
                  </a:schemeClr>
                </a:solidFill>
              </a:defRPr>
            </a:lvl7pPr>
            <a:lvl8pPr marL="5534132" indent="0">
              <a:buNone/>
              <a:defRPr sz="2767">
                <a:solidFill>
                  <a:schemeClr val="tx1">
                    <a:tint val="75000"/>
                  </a:schemeClr>
                </a:solidFill>
              </a:defRPr>
            </a:lvl8pPr>
            <a:lvl9pPr marL="6324722" indent="0">
              <a:buNone/>
              <a:defRPr sz="27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97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10" y="983569"/>
            <a:ext cx="11092187" cy="1203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210" y="2270596"/>
            <a:ext cx="5503333" cy="4100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3657" y="2270596"/>
            <a:ext cx="5415439" cy="4100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4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08" y="991091"/>
            <a:ext cx="11039005" cy="81230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211" y="1793241"/>
            <a:ext cx="5480274" cy="701040"/>
          </a:xfrm>
        </p:spPr>
        <p:txBody>
          <a:bodyPr anchor="b">
            <a:normAutofit/>
          </a:bodyPr>
          <a:lstStyle>
            <a:lvl1pPr marL="0" indent="0">
              <a:buNone/>
              <a:defRPr sz="2767" b="1">
                <a:latin typeface="+mj-lt"/>
              </a:defRPr>
            </a:lvl1pPr>
            <a:lvl2pPr marL="790590" indent="0">
              <a:buNone/>
              <a:defRPr sz="2767" b="1"/>
            </a:lvl2pPr>
            <a:lvl3pPr marL="1581180" indent="0">
              <a:buNone/>
              <a:defRPr sz="2767" b="1"/>
            </a:lvl3pPr>
            <a:lvl4pPr marL="2371771" indent="0">
              <a:buNone/>
              <a:defRPr sz="2767" b="1"/>
            </a:lvl4pPr>
            <a:lvl5pPr marL="3162361" indent="0">
              <a:buNone/>
              <a:defRPr sz="2767" b="1"/>
            </a:lvl5pPr>
            <a:lvl6pPr marL="3952951" indent="0">
              <a:buNone/>
              <a:defRPr sz="2767" b="1"/>
            </a:lvl6pPr>
            <a:lvl7pPr marL="4743541" indent="0">
              <a:buNone/>
              <a:defRPr sz="2767" b="1"/>
            </a:lvl7pPr>
            <a:lvl8pPr marL="5534132" indent="0">
              <a:buNone/>
              <a:defRPr sz="2767" b="1"/>
            </a:lvl8pPr>
            <a:lvl9pPr marL="6324722" indent="0">
              <a:buNone/>
              <a:defRPr sz="27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2211" y="2672080"/>
            <a:ext cx="5480274" cy="36520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3657" y="1793241"/>
            <a:ext cx="5377558" cy="701040"/>
          </a:xfrm>
        </p:spPr>
        <p:txBody>
          <a:bodyPr anchor="b">
            <a:normAutofit/>
          </a:bodyPr>
          <a:lstStyle>
            <a:lvl1pPr marL="0" indent="0">
              <a:buNone/>
              <a:defRPr sz="2767" b="1">
                <a:latin typeface="+mj-lt"/>
              </a:defRPr>
            </a:lvl1pPr>
            <a:lvl2pPr marL="790590" indent="0">
              <a:buNone/>
              <a:defRPr sz="2767" b="1"/>
            </a:lvl2pPr>
            <a:lvl3pPr marL="1581180" indent="0">
              <a:buNone/>
              <a:defRPr sz="2767" b="1"/>
            </a:lvl3pPr>
            <a:lvl4pPr marL="2371771" indent="0">
              <a:buNone/>
              <a:defRPr sz="2767" b="1"/>
            </a:lvl4pPr>
            <a:lvl5pPr marL="3162361" indent="0">
              <a:buNone/>
              <a:defRPr sz="2767" b="1"/>
            </a:lvl5pPr>
            <a:lvl6pPr marL="3952951" indent="0">
              <a:buNone/>
              <a:defRPr sz="2767" b="1"/>
            </a:lvl6pPr>
            <a:lvl7pPr marL="4743541" indent="0">
              <a:buNone/>
              <a:defRPr sz="2767" b="1"/>
            </a:lvl7pPr>
            <a:lvl8pPr marL="5534132" indent="0">
              <a:buNone/>
              <a:defRPr sz="2767" b="1"/>
            </a:lvl8pPr>
            <a:lvl9pPr marL="6324722" indent="0">
              <a:buNone/>
              <a:defRPr sz="27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3657" y="2672080"/>
            <a:ext cx="5377558" cy="36520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3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2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3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67" y="833776"/>
            <a:ext cx="4247109" cy="1305015"/>
          </a:xfrm>
        </p:spPr>
        <p:txBody>
          <a:bodyPr anchor="b"/>
          <a:lstStyle>
            <a:lvl1pPr>
              <a:defRPr sz="5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57" y="1053254"/>
            <a:ext cx="6403658" cy="5198533"/>
          </a:xfrm>
        </p:spPr>
        <p:txBody>
          <a:bodyPr/>
          <a:lstStyle>
            <a:lvl1pPr>
              <a:defRPr sz="5533"/>
            </a:lvl1pPr>
            <a:lvl2pPr>
              <a:defRPr sz="4842"/>
            </a:lvl2pPr>
            <a:lvl3pPr>
              <a:defRPr sz="4150"/>
            </a:lvl3pPr>
            <a:lvl4pPr>
              <a:defRPr sz="3458"/>
            </a:lvl4pPr>
            <a:lvl5pPr>
              <a:defRPr sz="3458"/>
            </a:lvl5pPr>
            <a:lvl6pPr>
              <a:defRPr sz="3458"/>
            </a:lvl6pPr>
            <a:lvl7pPr>
              <a:defRPr sz="3458"/>
            </a:lvl7pPr>
            <a:lvl8pPr>
              <a:defRPr sz="3458"/>
            </a:lvl8pPr>
            <a:lvl9pPr>
              <a:defRPr sz="345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068" y="2469864"/>
            <a:ext cx="4247109" cy="3790390"/>
          </a:xfrm>
        </p:spPr>
        <p:txBody>
          <a:bodyPr/>
          <a:lstStyle>
            <a:lvl1pPr marL="0" indent="0">
              <a:buNone/>
              <a:defRPr sz="2767"/>
            </a:lvl1pPr>
            <a:lvl2pPr marL="790590" indent="0">
              <a:buNone/>
              <a:defRPr sz="2421"/>
            </a:lvl2pPr>
            <a:lvl3pPr marL="1581180" indent="0">
              <a:buNone/>
              <a:defRPr sz="2075"/>
            </a:lvl3pPr>
            <a:lvl4pPr marL="2371771" indent="0">
              <a:buNone/>
              <a:defRPr sz="1729"/>
            </a:lvl4pPr>
            <a:lvl5pPr marL="3162361" indent="0">
              <a:buNone/>
              <a:defRPr sz="1729"/>
            </a:lvl5pPr>
            <a:lvl6pPr marL="3952951" indent="0">
              <a:buNone/>
              <a:defRPr sz="1729"/>
            </a:lvl6pPr>
            <a:lvl7pPr marL="4743541" indent="0">
              <a:buNone/>
              <a:defRPr sz="1729"/>
            </a:lvl7pPr>
            <a:lvl8pPr marL="5534132" indent="0">
              <a:buNone/>
              <a:defRPr sz="1729"/>
            </a:lvl8pPr>
            <a:lvl9pPr marL="6324722" indent="0">
              <a:buNone/>
              <a:defRPr sz="172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42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68" y="1137920"/>
            <a:ext cx="4257310" cy="1405358"/>
          </a:xfrm>
        </p:spPr>
        <p:txBody>
          <a:bodyPr anchor="b"/>
          <a:lstStyle>
            <a:lvl1pPr>
              <a:defRPr sz="5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77557" y="1137920"/>
            <a:ext cx="6403658" cy="5113867"/>
          </a:xfrm>
        </p:spPr>
        <p:txBody>
          <a:bodyPr anchor="t"/>
          <a:lstStyle>
            <a:lvl1pPr marL="0" indent="0">
              <a:buNone/>
              <a:defRPr sz="5533"/>
            </a:lvl1pPr>
            <a:lvl2pPr marL="790590" indent="0">
              <a:buNone/>
              <a:defRPr sz="4842"/>
            </a:lvl2pPr>
            <a:lvl3pPr marL="1581180" indent="0">
              <a:buNone/>
              <a:defRPr sz="4150"/>
            </a:lvl3pPr>
            <a:lvl4pPr marL="2371771" indent="0">
              <a:buNone/>
              <a:defRPr sz="3458"/>
            </a:lvl4pPr>
            <a:lvl5pPr marL="3162361" indent="0">
              <a:buNone/>
              <a:defRPr sz="3458"/>
            </a:lvl5pPr>
            <a:lvl6pPr marL="3952951" indent="0">
              <a:buNone/>
              <a:defRPr sz="3458"/>
            </a:lvl6pPr>
            <a:lvl7pPr marL="4743541" indent="0">
              <a:buNone/>
              <a:defRPr sz="3458"/>
            </a:lvl7pPr>
            <a:lvl8pPr marL="5534132" indent="0">
              <a:buNone/>
              <a:defRPr sz="3458"/>
            </a:lvl8pPr>
            <a:lvl9pPr marL="6324722" indent="0">
              <a:buNone/>
              <a:defRPr sz="3458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968" y="2722880"/>
            <a:ext cx="4257310" cy="3537374"/>
          </a:xfrm>
        </p:spPr>
        <p:txBody>
          <a:bodyPr/>
          <a:lstStyle>
            <a:lvl1pPr marL="0" indent="0">
              <a:buNone/>
              <a:defRPr sz="2767"/>
            </a:lvl1pPr>
            <a:lvl2pPr marL="790590" indent="0">
              <a:buNone/>
              <a:defRPr sz="2421"/>
            </a:lvl2pPr>
            <a:lvl3pPr marL="1581180" indent="0">
              <a:buNone/>
              <a:defRPr sz="2075"/>
            </a:lvl3pPr>
            <a:lvl4pPr marL="2371771" indent="0">
              <a:buNone/>
              <a:defRPr sz="1729"/>
            </a:lvl4pPr>
            <a:lvl5pPr marL="3162361" indent="0">
              <a:buNone/>
              <a:defRPr sz="1729"/>
            </a:lvl5pPr>
            <a:lvl6pPr marL="3952951" indent="0">
              <a:buNone/>
              <a:defRPr sz="1729"/>
            </a:lvl6pPr>
            <a:lvl7pPr marL="4743541" indent="0">
              <a:buNone/>
              <a:defRPr sz="1729"/>
            </a:lvl7pPr>
            <a:lvl8pPr marL="5534132" indent="0">
              <a:buNone/>
              <a:defRPr sz="1729"/>
            </a:lvl8pPr>
            <a:lvl9pPr marL="6324722" indent="0">
              <a:buNone/>
              <a:defRPr sz="172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30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10" y="983569"/>
            <a:ext cx="11092187" cy="1462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910" y="2446001"/>
            <a:ext cx="11092187" cy="3878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83302" y="6780107"/>
            <a:ext cx="268981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6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2210" y="6780107"/>
            <a:ext cx="470996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6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8475" y="6780107"/>
            <a:ext cx="69756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13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30104" y="772160"/>
            <a:ext cx="1098899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30104" y="6552300"/>
            <a:ext cx="109889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0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984" userDrawn="1">
          <p15:clr>
            <a:srgbClr val="F26B43"/>
          </p15:clr>
        </p15:guide>
        <p15:guide id="3" orient="horz" pos="717" userDrawn="1">
          <p15:clr>
            <a:srgbClr val="F26B43"/>
          </p15:clr>
        </p15:guide>
        <p15:guide id="4" orient="horz" pos="973" userDrawn="1">
          <p15:clr>
            <a:srgbClr val="F26B43"/>
          </p15:clr>
        </p15:guide>
        <p15:guide id="5" pos="7445" userDrawn="1">
          <p15:clr>
            <a:srgbClr val="F26B43"/>
          </p15:clr>
        </p15:guide>
        <p15:guide id="6" pos="523" userDrawn="1">
          <p15:clr>
            <a:srgbClr val="F26B43"/>
          </p15:clr>
        </p15:guide>
        <p15:guide id="7" orient="horz" pos="4122" userDrawn="1">
          <p15:clr>
            <a:srgbClr val="F26B43"/>
          </p15:clr>
        </p15:guide>
        <p15:guide id="8" orient="horz" pos="4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s://www.bing.com/maps?cp=25~0&amp;lvl=1&amp;style=r&amp;FORM=BMLOGO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hyperlink" Target="https://www.openstreetmap.org/copyrigh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5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.png"/><Relationship Id="rId5" Type="http://schemas.openxmlformats.org/officeDocument/2006/relationships/image" Target="../media/image26.png"/><Relationship Id="rId10" Type="http://schemas.openxmlformats.org/officeDocument/2006/relationships/image" Target="../media/image2.png"/><Relationship Id="rId4" Type="http://schemas.openxmlformats.org/officeDocument/2006/relationships/image" Target="../media/image25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31.png"/><Relationship Id="rId21" Type="http://schemas.openxmlformats.org/officeDocument/2006/relationships/image" Target="../media/image43.png"/><Relationship Id="rId7" Type="http://schemas.openxmlformats.org/officeDocument/2006/relationships/image" Target="../media/image2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39.png"/><Relationship Id="rId20" Type="http://schemas.openxmlformats.org/officeDocument/2006/relationships/hyperlink" Target="https://www.bing.com/maps?cp=25~0&amp;lvl=1&amp;style=a&amp;FORM=BMLOGO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4.jpg"/><Relationship Id="rId24" Type="http://schemas.openxmlformats.org/officeDocument/2006/relationships/hyperlink" Target="https://www.openstreetmap.org/copyright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5.png"/><Relationship Id="rId19" Type="http://schemas.openxmlformats.org/officeDocument/2006/relationships/image" Target="../media/image42.png"/><Relationship Id="rId4" Type="http://schemas.openxmlformats.org/officeDocument/2006/relationships/image" Target="../media/image32.png"/><Relationship Id="rId9" Type="http://schemas.openxmlformats.org/officeDocument/2006/relationships/image" Target="../media/image4.png"/><Relationship Id="rId14" Type="http://schemas.openxmlformats.org/officeDocument/2006/relationships/image" Target="../media/image37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F2910-9D0E-477E-5548-6A2131068B1C}"/>
              </a:ext>
            </a:extLst>
          </p:cNvPr>
          <p:cNvSpPr txBox="1"/>
          <p:nvPr/>
        </p:nvSpPr>
        <p:spPr>
          <a:xfrm>
            <a:off x="1741781" y="1548250"/>
            <a:ext cx="9265878" cy="2112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i="1" dirty="0">
                <a:solidFill>
                  <a:srgbClr val="002060"/>
                </a:solidFill>
                <a:latin typeface="Arial Black"/>
                <a:cs typeface="Arial"/>
              </a:rPr>
              <a:t>DataSpark: Illuminating Insights for Global Electronics</a:t>
            </a:r>
            <a:endParaRPr lang="en-US" sz="4400" i="1">
              <a:solidFill>
                <a:srgbClr val="002060"/>
              </a:solidFill>
              <a:latin typeface="Arial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E927C-1DE9-638F-1985-91F3DEB085CA}"/>
              </a:ext>
            </a:extLst>
          </p:cNvPr>
          <p:cNvSpPr txBox="1"/>
          <p:nvPr/>
        </p:nvSpPr>
        <p:spPr>
          <a:xfrm>
            <a:off x="2292601" y="4004611"/>
            <a:ext cx="726332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b="1" i="1" dirty="0">
                <a:solidFill>
                  <a:schemeClr val="accent5">
                    <a:lumMod val="49000"/>
                  </a:schemeClr>
                </a:solidFill>
                <a:latin typeface="Cambria"/>
                <a:ea typeface="Cambria"/>
              </a:rPr>
              <a:t>Retail Analytics in the Electronics Industry</a:t>
            </a:r>
            <a:endParaRPr lang="en-US" sz="2400" i="1">
              <a:solidFill>
                <a:schemeClr val="accent5">
                  <a:lumMod val="49000"/>
                </a:schemeClr>
              </a:solidFill>
              <a:latin typeface="Cambria"/>
              <a:ea typeface="Cambria"/>
            </a:endParaRP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53415-D5F5-8A4E-D6F3-B7057C1503AE}"/>
              </a:ext>
            </a:extLst>
          </p:cNvPr>
          <p:cNvSpPr txBox="1"/>
          <p:nvPr/>
        </p:nvSpPr>
        <p:spPr>
          <a:xfrm>
            <a:off x="8679137" y="5746393"/>
            <a:ext cx="1818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rgbClr val="FF0000"/>
                </a:solidFill>
                <a:latin typeface="Georgia"/>
              </a:rPr>
              <a:t>Chitradevi.M</a:t>
            </a:r>
          </a:p>
        </p:txBody>
      </p:sp>
    </p:spTree>
    <p:extLst>
      <p:ext uri="{BB962C8B-B14F-4D97-AF65-F5344CB8AC3E}">
        <p14:creationId xmlns:p14="http://schemas.microsoft.com/office/powerpoint/2010/main" val="108654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44431-BF04-72AB-3FFD-7799C14E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C8CE-46D7-404D-A4F3-5CED816E69DF}" type="datetime1">
              <a:t>8/16/2024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6765F-B409-CBBD-1A7A-11A46B97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0B535-2910-1A70-02F8-80B93A57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3E5C1-D19B-B132-6978-76B983AEDD8D}"/>
              </a:ext>
            </a:extLst>
          </p:cNvPr>
          <p:cNvSpPr txBox="1"/>
          <p:nvPr/>
        </p:nvSpPr>
        <p:spPr>
          <a:xfrm>
            <a:off x="967797" y="1190961"/>
            <a:ext cx="1004860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i="1" dirty="0">
                <a:solidFill>
                  <a:srgbClr val="002060"/>
                </a:solidFill>
                <a:latin typeface="Georgia"/>
              </a:rPr>
              <a:t>Conclusion</a:t>
            </a:r>
            <a:endParaRPr lang="en-US" b="1" i="1" dirty="0">
              <a:solidFill>
                <a:srgbClr val="002060"/>
              </a:solidFill>
              <a:latin typeface="Georgia"/>
            </a:endParaRPr>
          </a:p>
          <a:p>
            <a:pPr algn="l"/>
            <a:r>
              <a:rPr lang="en-US" sz="2400" b="1" i="1" dirty="0">
                <a:solidFill>
                  <a:srgbClr val="0070C0"/>
                </a:solidFill>
                <a:latin typeface="Georgia"/>
              </a:rPr>
              <a:t>Key Points:</a:t>
            </a:r>
          </a:p>
          <a:p>
            <a:pPr marL="342900" indent="-342900" algn="l">
              <a:buChar char="•"/>
            </a:pPr>
            <a:r>
              <a:rPr lang="en-US" b="1" i="1" dirty="0">
                <a:solidFill>
                  <a:srgbClr val="C00000"/>
                </a:solidFill>
                <a:latin typeface="Georgia"/>
              </a:rPr>
              <a:t>Top Products</a:t>
            </a:r>
            <a:r>
              <a:rPr lang="en-US" i="1" dirty="0">
                <a:solidFill>
                  <a:srgbClr val="C00000"/>
                </a:solidFill>
                <a:latin typeface="Georgia"/>
              </a:rPr>
              <a:t>: Focus on best-sellers for better sales.</a:t>
            </a:r>
          </a:p>
          <a:p>
            <a:pPr marL="342900" indent="-342900" algn="l">
              <a:buChar char="•"/>
            </a:pPr>
            <a:r>
              <a:rPr lang="en-US" b="1" i="1" dirty="0">
                <a:solidFill>
                  <a:srgbClr val="C00000"/>
                </a:solidFill>
                <a:latin typeface="Georgia"/>
              </a:rPr>
              <a:t>Revenue Growth</a:t>
            </a:r>
            <a:r>
              <a:rPr lang="en-US" i="1" dirty="0">
                <a:solidFill>
                  <a:srgbClr val="C00000"/>
                </a:solidFill>
                <a:latin typeface="Georgia"/>
              </a:rPr>
              <a:t>: Maintain successful strategies to drive </a:t>
            </a:r>
            <a:r>
              <a:rPr lang="en-US" i="1" err="1">
                <a:solidFill>
                  <a:srgbClr val="C00000"/>
                </a:solidFill>
                <a:latin typeface="Georgia"/>
              </a:rPr>
              <a:t>growthg</a:t>
            </a:r>
            <a:r>
              <a:rPr lang="en-US" i="1" dirty="0">
                <a:solidFill>
                  <a:srgbClr val="C00000"/>
                </a:solidFill>
                <a:latin typeface="Georgia"/>
              </a:rPr>
              <a:t>.</a:t>
            </a:r>
          </a:p>
          <a:p>
            <a:pPr marL="342900" indent="-342900" algn="l">
              <a:buChar char="•"/>
            </a:pPr>
            <a:r>
              <a:rPr lang="en-US" b="1" i="1" dirty="0">
                <a:solidFill>
                  <a:srgbClr val="C00000"/>
                </a:solidFill>
                <a:latin typeface="Georgia"/>
              </a:rPr>
              <a:t>Customer Insights</a:t>
            </a:r>
            <a:r>
              <a:rPr lang="en-US" i="1" dirty="0">
                <a:solidFill>
                  <a:srgbClr val="C00000"/>
                </a:solidFill>
                <a:latin typeface="Georgia"/>
              </a:rPr>
              <a:t>: Target key demographics and locations.</a:t>
            </a:r>
          </a:p>
          <a:p>
            <a:pPr marL="342900" indent="-342900" algn="l">
              <a:buChar char="•"/>
            </a:pPr>
            <a:r>
              <a:rPr lang="en-US" b="1" i="1" dirty="0">
                <a:solidFill>
                  <a:srgbClr val="C00000"/>
                </a:solidFill>
                <a:latin typeface="Georgia"/>
              </a:rPr>
              <a:t>Online Store</a:t>
            </a:r>
            <a:r>
              <a:rPr lang="en-US" i="1" dirty="0">
                <a:solidFill>
                  <a:srgbClr val="C00000"/>
                </a:solidFill>
                <a:latin typeface="Georgia"/>
              </a:rPr>
              <a:t>: Invest more in digital sales.</a:t>
            </a:r>
          </a:p>
          <a:p>
            <a:pPr marL="342900" indent="-342900" algn="l">
              <a:buChar char="•"/>
            </a:pPr>
            <a:r>
              <a:rPr lang="en-US" b="1" i="1" dirty="0">
                <a:solidFill>
                  <a:srgbClr val="C00000"/>
                </a:solidFill>
                <a:latin typeface="Georgia"/>
              </a:rPr>
              <a:t>Currency Impact</a:t>
            </a:r>
            <a:r>
              <a:rPr lang="en-US" i="1" dirty="0">
                <a:solidFill>
                  <a:srgbClr val="C00000"/>
                </a:solidFill>
                <a:latin typeface="Georgia"/>
              </a:rPr>
              <a:t>: Adjust plans for currency changes.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30A3A-3B4C-3BCA-CA6C-78D4BFB989DD}"/>
              </a:ext>
            </a:extLst>
          </p:cNvPr>
          <p:cNvSpPr txBox="1"/>
          <p:nvPr/>
        </p:nvSpPr>
        <p:spPr>
          <a:xfrm>
            <a:off x="3170937" y="4406560"/>
            <a:ext cx="54188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i="1" dirty="0">
                <a:solidFill>
                  <a:srgbClr val="7030A0"/>
                </a:solidFill>
                <a:latin typeface="Times New Roman"/>
                <a:cs typeface="Times New Roman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AF324-9345-83EE-BCBA-3B971BFE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F700-613E-4DCD-9318-05B3937F1F79}" type="datetime1">
              <a:t>8/16/2024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B1855-A510-873B-DE74-A1AB052C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5F487-F2BF-1EF9-BC76-5AFE20399B02}"/>
              </a:ext>
            </a:extLst>
          </p:cNvPr>
          <p:cNvSpPr txBox="1"/>
          <p:nvPr/>
        </p:nvSpPr>
        <p:spPr>
          <a:xfrm>
            <a:off x="1712008" y="1801330"/>
            <a:ext cx="8143204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Char char="•"/>
            </a:pPr>
            <a:r>
              <a:rPr lang="en-US" sz="4000" b="1" dirty="0">
                <a:solidFill>
                  <a:srgbClr val="002060"/>
                </a:solidFill>
                <a:latin typeface="Arial Black"/>
              </a:rPr>
              <a:t>Skills Takeaway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C93AB-E669-B4BF-B278-4F0493A54483}"/>
              </a:ext>
            </a:extLst>
          </p:cNvPr>
          <p:cNvSpPr txBox="1"/>
          <p:nvPr/>
        </p:nvSpPr>
        <p:spPr>
          <a:xfrm>
            <a:off x="2381924" y="3036953"/>
            <a:ext cx="7666819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accent5">
                    <a:lumMod val="49000"/>
                  </a:schemeClr>
                </a:solidFill>
              </a:rPr>
              <a:t>Data Cleaning and Preprocessing:</a:t>
            </a:r>
            <a:r>
              <a:rPr lang="en-US" sz="2000" dirty="0">
                <a:solidFill>
                  <a:schemeClr val="accent5">
                    <a:lumMod val="49000"/>
                  </a:schemeClr>
                </a:solidFill>
              </a:rPr>
              <a:t> Ensured data accuracy and consistency.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accent5">
                    <a:lumMod val="49000"/>
                  </a:schemeClr>
                </a:solidFill>
              </a:rPr>
              <a:t>Exploratory Data Analysis (EDA):</a:t>
            </a:r>
            <a:r>
              <a:rPr lang="en-US" sz="2000" dirty="0">
                <a:solidFill>
                  <a:schemeClr val="accent5">
                    <a:lumMod val="49000"/>
                  </a:schemeClr>
                </a:solidFill>
              </a:rPr>
              <a:t> Identified patterns and trends in data.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accent5">
                    <a:lumMod val="49000"/>
                  </a:schemeClr>
                </a:solidFill>
              </a:rPr>
              <a:t>Python:</a:t>
            </a:r>
            <a:r>
              <a:rPr lang="en-US" sz="2000" dirty="0">
                <a:solidFill>
                  <a:schemeClr val="accent5">
                    <a:lumMod val="49000"/>
                  </a:schemeClr>
                </a:solidFill>
              </a:rPr>
              <a:t> Utilized for data manipulation and analysis.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accent5">
                    <a:lumMod val="49000"/>
                  </a:schemeClr>
                </a:solidFill>
              </a:rPr>
              <a:t>SQL:</a:t>
            </a:r>
            <a:r>
              <a:rPr lang="en-US" sz="2000" dirty="0">
                <a:solidFill>
                  <a:schemeClr val="accent5">
                    <a:lumMod val="49000"/>
                  </a:schemeClr>
                </a:solidFill>
              </a:rPr>
              <a:t> Managed data in relational databases and performed complex queries.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accent5">
                    <a:lumMod val="49000"/>
                  </a:schemeClr>
                </a:solidFill>
              </a:rPr>
              <a:t>Power BI:</a:t>
            </a:r>
            <a:r>
              <a:rPr lang="en-US" sz="2000" dirty="0">
                <a:solidFill>
                  <a:schemeClr val="accent5">
                    <a:lumMod val="49000"/>
                  </a:schemeClr>
                </a:solidFill>
              </a:rPr>
              <a:t> Visualized insights through interactive dashboards.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2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55EA8-9B6D-C80F-E9CA-BC392AE7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A9FC-22EE-47BB-A741-1333C007D90E}" type="datetime1">
              <a:t>8/16/2024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50531-155A-793E-546B-B5BD15D9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B7739-38CF-C6EF-1EF1-1907A2BF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7654-71EB-FF63-B633-8D7347DB44B5}"/>
              </a:ext>
            </a:extLst>
          </p:cNvPr>
          <p:cNvSpPr txBox="1"/>
          <p:nvPr/>
        </p:nvSpPr>
        <p:spPr>
          <a:xfrm>
            <a:off x="1875765" y="1652460"/>
            <a:ext cx="794967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 Black"/>
              </a:rPr>
              <a:t>Key Findings</a:t>
            </a:r>
            <a:endParaRPr lang="en-US" sz="4000">
              <a:solidFill>
                <a:srgbClr val="002060"/>
              </a:solidFill>
              <a:latin typeface="Arial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B39A5-62F1-D842-4508-487441169666}"/>
              </a:ext>
            </a:extLst>
          </p:cNvPr>
          <p:cNvSpPr txBox="1"/>
          <p:nvPr/>
        </p:nvSpPr>
        <p:spPr>
          <a:xfrm>
            <a:off x="1887022" y="2724326"/>
            <a:ext cx="7820695" cy="70480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Georgia"/>
              </a:rPr>
              <a:t>1.Top 10 Best-Selling Products</a:t>
            </a:r>
            <a:endParaRPr lang="en-US" sz="2000"/>
          </a:p>
          <a:p>
            <a:pPr algn="l"/>
            <a:r>
              <a:rPr lang="en-US" sz="2000" dirty="0">
                <a:solidFill>
                  <a:srgbClr val="C00000"/>
                </a:solidFill>
                <a:latin typeface="Georgia"/>
              </a:rPr>
              <a:t>2.Country-Wise Sales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Georgia"/>
              </a:rPr>
              <a:t>3.Annual Revenue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Georgia"/>
              </a:rPr>
              <a:t>4.Gender Distribution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Georgia"/>
              </a:rPr>
              <a:t>5.Average Exchange Rate Over Time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Georgia"/>
              </a:rPr>
              <a:t>6.Currency Impact on Sales Revenue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Georgia"/>
              </a:rPr>
              <a:t>7.Customer Distribution Across Cities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Georgia"/>
              </a:rPr>
              <a:t>8.Top 5 Customers by Total Spending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Georgia"/>
              </a:rPr>
              <a:t>9.Top 5 Stores by Total Sales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Georgia"/>
              </a:rPr>
              <a:t>10.Total Sales by Category and Subcategory</a:t>
            </a:r>
          </a:p>
          <a:p>
            <a:pPr marL="342900" indent="-342900" algn="l"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marL="342900" indent="-342900" algn="l"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marL="342900" indent="-342900" algn="l"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marL="342900" indent="-342900" algn="l"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marL="342900" indent="-342900" algn="l"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marL="342900" indent="-342900" algn="l"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Char char="•"/>
            </a:pPr>
            <a:endParaRPr lang="en-US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0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192858"/>
            <a:ext cx="12120468" cy="6893742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1050" y="485774"/>
              <a:ext cx="8705850" cy="3333750"/>
            </a:xfrm>
            <a:custGeom>
              <a:avLst/>
              <a:gdLst/>
              <a:ahLst/>
              <a:cxnLst/>
              <a:rect l="l" t="t" r="r" b="b"/>
              <a:pathLst>
                <a:path w="8705850" h="3333750">
                  <a:moveTo>
                    <a:pt x="0" y="3333749"/>
                  </a:moveTo>
                  <a:lnTo>
                    <a:pt x="8705849" y="3333749"/>
                  </a:lnTo>
                  <a:lnTo>
                    <a:pt x="8705849" y="0"/>
                  </a:lnTo>
                  <a:lnTo>
                    <a:pt x="0" y="0"/>
                  </a:lnTo>
                  <a:lnTo>
                    <a:pt x="0" y="33337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1050" y="228600"/>
              <a:ext cx="8705850" cy="257175"/>
            </a:xfrm>
            <a:custGeom>
              <a:avLst/>
              <a:gdLst/>
              <a:ahLst/>
              <a:cxnLst/>
              <a:rect l="l" t="t" r="r" b="b"/>
              <a:pathLst>
                <a:path w="8705850" h="257175">
                  <a:moveTo>
                    <a:pt x="8705849" y="257174"/>
                  </a:moveTo>
                  <a:lnTo>
                    <a:pt x="0" y="257174"/>
                  </a:lnTo>
                  <a:lnTo>
                    <a:pt x="0" y="0"/>
                  </a:lnTo>
                  <a:lnTo>
                    <a:pt x="8705849" y="0"/>
                  </a:lnTo>
                  <a:lnTo>
                    <a:pt x="8705849" y="257174"/>
                  </a:lnTo>
                  <a:close/>
                </a:path>
              </a:pathLst>
            </a:custGeom>
            <a:solidFill>
              <a:srgbClr val="E1C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18284" y="196850"/>
            <a:ext cx="26314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12239D"/>
                </a:solidFill>
                <a:latin typeface="Times New Roman"/>
                <a:cs typeface="Times New Roman"/>
              </a:rPr>
              <a:t>TOP</a:t>
            </a:r>
            <a:r>
              <a:rPr sz="1500" b="1" spc="-85" dirty="0">
                <a:solidFill>
                  <a:srgbClr val="12239D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2239D"/>
                </a:solidFill>
                <a:latin typeface="Times New Roman"/>
                <a:cs typeface="Times New Roman"/>
              </a:rPr>
              <a:t>10</a:t>
            </a:r>
            <a:r>
              <a:rPr sz="1500" b="1" spc="-45" dirty="0">
                <a:solidFill>
                  <a:srgbClr val="12239D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2239D"/>
                </a:solidFill>
                <a:latin typeface="Times New Roman"/>
                <a:cs typeface="Times New Roman"/>
              </a:rPr>
              <a:t>SELLING</a:t>
            </a:r>
            <a:r>
              <a:rPr sz="1500" b="1" spc="-25" dirty="0">
                <a:solidFill>
                  <a:srgbClr val="12239D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12239D"/>
                </a:solidFill>
                <a:latin typeface="Times New Roman"/>
                <a:cs typeface="Times New Roman"/>
              </a:rPr>
              <a:t>PRODUCTS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06602" y="777428"/>
            <a:ext cx="3062605" cy="2729230"/>
            <a:chOff x="2306602" y="777428"/>
            <a:chExt cx="3062605" cy="2729230"/>
          </a:xfrm>
        </p:grpSpPr>
        <p:sp>
          <p:nvSpPr>
            <p:cNvPr id="9" name="object 9"/>
            <p:cNvSpPr/>
            <p:nvPr/>
          </p:nvSpPr>
          <p:spPr>
            <a:xfrm>
              <a:off x="3838574" y="873757"/>
              <a:ext cx="776605" cy="1257300"/>
            </a:xfrm>
            <a:custGeom>
              <a:avLst/>
              <a:gdLst/>
              <a:ahLst/>
              <a:cxnLst/>
              <a:rect l="l" t="t" r="r" b="b"/>
              <a:pathLst>
                <a:path w="776604" h="1257300">
                  <a:moveTo>
                    <a:pt x="0" y="1256984"/>
                  </a:moveTo>
                  <a:lnTo>
                    <a:pt x="0" y="0"/>
                  </a:lnTo>
                  <a:lnTo>
                    <a:pt x="52340" y="1086"/>
                  </a:lnTo>
                  <a:lnTo>
                    <a:pt x="104499" y="4343"/>
                  </a:lnTo>
                  <a:lnTo>
                    <a:pt x="156478" y="9773"/>
                  </a:lnTo>
                  <a:lnTo>
                    <a:pt x="208275" y="17375"/>
                  </a:lnTo>
                  <a:lnTo>
                    <a:pt x="259712" y="27118"/>
                  </a:lnTo>
                  <a:lnTo>
                    <a:pt x="310610" y="38974"/>
                  </a:lnTo>
                  <a:lnTo>
                    <a:pt x="360970" y="52941"/>
                  </a:lnTo>
                  <a:lnTo>
                    <a:pt x="410792" y="69020"/>
                  </a:lnTo>
                  <a:lnTo>
                    <a:pt x="459904" y="87151"/>
                  </a:lnTo>
                  <a:lnTo>
                    <a:pt x="508134" y="107276"/>
                  </a:lnTo>
                  <a:lnTo>
                    <a:pt x="555484" y="129395"/>
                  </a:lnTo>
                  <a:lnTo>
                    <a:pt x="601953" y="153507"/>
                  </a:lnTo>
                  <a:lnTo>
                    <a:pt x="647381" y="179525"/>
                  </a:lnTo>
                  <a:lnTo>
                    <a:pt x="691610" y="207364"/>
                  </a:lnTo>
                  <a:lnTo>
                    <a:pt x="734641" y="237022"/>
                  </a:lnTo>
                  <a:lnTo>
                    <a:pt x="776472" y="268500"/>
                  </a:lnTo>
                  <a:lnTo>
                    <a:pt x="0" y="125698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8574" y="1142258"/>
              <a:ext cx="1217295" cy="988694"/>
            </a:xfrm>
            <a:custGeom>
              <a:avLst/>
              <a:gdLst/>
              <a:ahLst/>
              <a:cxnLst/>
              <a:rect l="l" t="t" r="r" b="b"/>
              <a:pathLst>
                <a:path w="1217295" h="988694">
                  <a:moveTo>
                    <a:pt x="0" y="988483"/>
                  </a:moveTo>
                  <a:lnTo>
                    <a:pt x="776472" y="0"/>
                  </a:lnTo>
                  <a:lnTo>
                    <a:pt x="816091" y="32443"/>
                  </a:lnTo>
                  <a:lnTo>
                    <a:pt x="854293" y="66415"/>
                  </a:lnTo>
                  <a:lnTo>
                    <a:pt x="891078" y="101918"/>
                  </a:lnTo>
                  <a:lnTo>
                    <a:pt x="926446" y="138950"/>
                  </a:lnTo>
                  <a:lnTo>
                    <a:pt x="960282" y="177387"/>
                  </a:lnTo>
                  <a:lnTo>
                    <a:pt x="992471" y="217103"/>
                  </a:lnTo>
                  <a:lnTo>
                    <a:pt x="1023014" y="258099"/>
                  </a:lnTo>
                  <a:lnTo>
                    <a:pt x="1051910" y="300375"/>
                  </a:lnTo>
                  <a:lnTo>
                    <a:pt x="1079068" y="343788"/>
                  </a:lnTo>
                  <a:lnTo>
                    <a:pt x="1104393" y="388198"/>
                  </a:lnTo>
                  <a:lnTo>
                    <a:pt x="1127886" y="433603"/>
                  </a:lnTo>
                  <a:lnTo>
                    <a:pt x="1149547" y="480004"/>
                  </a:lnTo>
                  <a:lnTo>
                    <a:pt x="1169307" y="527245"/>
                  </a:lnTo>
                  <a:lnTo>
                    <a:pt x="1187097" y="575173"/>
                  </a:lnTo>
                  <a:lnTo>
                    <a:pt x="1202919" y="623786"/>
                  </a:lnTo>
                  <a:lnTo>
                    <a:pt x="1216771" y="673084"/>
                  </a:lnTo>
                  <a:lnTo>
                    <a:pt x="0" y="988483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8574" y="1815343"/>
              <a:ext cx="1257300" cy="778510"/>
            </a:xfrm>
            <a:custGeom>
              <a:avLst/>
              <a:gdLst/>
              <a:ahLst/>
              <a:cxnLst/>
              <a:rect l="l" t="t" r="r" b="b"/>
              <a:pathLst>
                <a:path w="1257300" h="778510">
                  <a:moveTo>
                    <a:pt x="1168658" y="778267"/>
                  </a:moveTo>
                  <a:lnTo>
                    <a:pt x="0" y="315398"/>
                  </a:lnTo>
                  <a:lnTo>
                    <a:pt x="1216771" y="0"/>
                  </a:lnTo>
                  <a:lnTo>
                    <a:pt x="1228268" y="48236"/>
                  </a:lnTo>
                  <a:lnTo>
                    <a:pt x="1237838" y="96812"/>
                  </a:lnTo>
                  <a:lnTo>
                    <a:pt x="1245484" y="145729"/>
                  </a:lnTo>
                  <a:lnTo>
                    <a:pt x="1251203" y="194985"/>
                  </a:lnTo>
                  <a:lnTo>
                    <a:pt x="1254982" y="244428"/>
                  </a:lnTo>
                  <a:lnTo>
                    <a:pt x="1256806" y="293905"/>
                  </a:lnTo>
                  <a:lnTo>
                    <a:pt x="1256675" y="343415"/>
                  </a:lnTo>
                  <a:lnTo>
                    <a:pt x="1254589" y="392958"/>
                  </a:lnTo>
                  <a:lnTo>
                    <a:pt x="1250557" y="442381"/>
                  </a:lnTo>
                  <a:lnTo>
                    <a:pt x="1244589" y="491531"/>
                  </a:lnTo>
                  <a:lnTo>
                    <a:pt x="1236685" y="540406"/>
                  </a:lnTo>
                  <a:lnTo>
                    <a:pt x="1226844" y="589007"/>
                  </a:lnTo>
                  <a:lnTo>
                    <a:pt x="1215101" y="637184"/>
                  </a:lnTo>
                  <a:lnTo>
                    <a:pt x="1201489" y="684786"/>
                  </a:lnTo>
                  <a:lnTo>
                    <a:pt x="1186008" y="731814"/>
                  </a:lnTo>
                  <a:lnTo>
                    <a:pt x="1168658" y="778267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8574" y="2130742"/>
              <a:ext cx="1169035" cy="1063625"/>
            </a:xfrm>
            <a:custGeom>
              <a:avLst/>
              <a:gdLst/>
              <a:ahLst/>
              <a:cxnLst/>
              <a:rect l="l" t="t" r="r" b="b"/>
              <a:pathLst>
                <a:path w="1169035" h="1063625">
                  <a:moveTo>
                    <a:pt x="670825" y="1063015"/>
                  </a:moveTo>
                  <a:lnTo>
                    <a:pt x="0" y="0"/>
                  </a:lnTo>
                  <a:lnTo>
                    <a:pt x="1168658" y="462868"/>
                  </a:lnTo>
                  <a:lnTo>
                    <a:pt x="1149496" y="508603"/>
                  </a:lnTo>
                  <a:lnTo>
                    <a:pt x="1128577" y="553477"/>
                  </a:lnTo>
                  <a:lnTo>
                    <a:pt x="1105903" y="597490"/>
                  </a:lnTo>
                  <a:lnTo>
                    <a:pt x="1081474" y="640642"/>
                  </a:lnTo>
                  <a:lnTo>
                    <a:pt x="1055367" y="682801"/>
                  </a:lnTo>
                  <a:lnTo>
                    <a:pt x="1027662" y="723834"/>
                  </a:lnTo>
                  <a:lnTo>
                    <a:pt x="998358" y="763740"/>
                  </a:lnTo>
                  <a:lnTo>
                    <a:pt x="967455" y="802521"/>
                  </a:lnTo>
                  <a:lnTo>
                    <a:pt x="935052" y="840057"/>
                  </a:lnTo>
                  <a:lnTo>
                    <a:pt x="901247" y="876230"/>
                  </a:lnTo>
                  <a:lnTo>
                    <a:pt x="866040" y="911039"/>
                  </a:lnTo>
                  <a:lnTo>
                    <a:pt x="829430" y="944486"/>
                  </a:lnTo>
                  <a:lnTo>
                    <a:pt x="791535" y="976468"/>
                  </a:lnTo>
                  <a:lnTo>
                    <a:pt x="752469" y="1006883"/>
                  </a:lnTo>
                  <a:lnTo>
                    <a:pt x="712232" y="1035733"/>
                  </a:lnTo>
                  <a:lnTo>
                    <a:pt x="670825" y="1063015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4940" y="2130742"/>
              <a:ext cx="755015" cy="1257300"/>
            </a:xfrm>
            <a:custGeom>
              <a:avLst/>
              <a:gdLst/>
              <a:ahLst/>
              <a:cxnLst/>
              <a:rect l="l" t="t" r="r" b="b"/>
              <a:pathLst>
                <a:path w="755014" h="1257300">
                  <a:moveTo>
                    <a:pt x="98851" y="1256898"/>
                  </a:moveTo>
                  <a:lnTo>
                    <a:pt x="49437" y="1256522"/>
                  </a:lnTo>
                  <a:lnTo>
                    <a:pt x="0" y="1254199"/>
                  </a:lnTo>
                  <a:lnTo>
                    <a:pt x="83634" y="0"/>
                  </a:lnTo>
                  <a:lnTo>
                    <a:pt x="754459" y="1063015"/>
                  </a:lnTo>
                  <a:lnTo>
                    <a:pt x="712094" y="1088602"/>
                  </a:lnTo>
                  <a:lnTo>
                    <a:pt x="668823" y="1112465"/>
                  </a:lnTo>
                  <a:lnTo>
                    <a:pt x="624644" y="1134604"/>
                  </a:lnTo>
                  <a:lnTo>
                    <a:pt x="579558" y="1155018"/>
                  </a:lnTo>
                  <a:lnTo>
                    <a:pt x="533707" y="1173649"/>
                  </a:lnTo>
                  <a:lnTo>
                    <a:pt x="487230" y="1190435"/>
                  </a:lnTo>
                  <a:lnTo>
                    <a:pt x="440127" y="1205375"/>
                  </a:lnTo>
                  <a:lnTo>
                    <a:pt x="392399" y="1218471"/>
                  </a:lnTo>
                  <a:lnTo>
                    <a:pt x="344194" y="1229685"/>
                  </a:lnTo>
                  <a:lnTo>
                    <a:pt x="295661" y="1238979"/>
                  </a:lnTo>
                  <a:lnTo>
                    <a:pt x="246799" y="1246353"/>
                  </a:lnTo>
                  <a:lnTo>
                    <a:pt x="197608" y="1251806"/>
                  </a:lnTo>
                  <a:lnTo>
                    <a:pt x="148241" y="1255326"/>
                  </a:lnTo>
                  <a:lnTo>
                    <a:pt x="98851" y="1256898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39572" y="2130742"/>
              <a:ext cx="799465" cy="1254760"/>
            </a:xfrm>
            <a:custGeom>
              <a:avLst/>
              <a:gdLst/>
              <a:ahLst/>
              <a:cxnLst/>
              <a:rect l="l" t="t" r="r" b="b"/>
              <a:pathLst>
                <a:path w="799464" h="1254760">
                  <a:moveTo>
                    <a:pt x="715367" y="1254199"/>
                  </a:moveTo>
                  <a:lnTo>
                    <a:pt x="666628" y="1249998"/>
                  </a:lnTo>
                  <a:lnTo>
                    <a:pt x="618162" y="1243913"/>
                  </a:lnTo>
                  <a:lnTo>
                    <a:pt x="569970" y="1235946"/>
                  </a:lnTo>
                  <a:lnTo>
                    <a:pt x="522052" y="1226094"/>
                  </a:lnTo>
                  <a:lnTo>
                    <a:pt x="474552" y="1214393"/>
                  </a:lnTo>
                  <a:lnTo>
                    <a:pt x="427615" y="1200872"/>
                  </a:lnTo>
                  <a:lnTo>
                    <a:pt x="381239" y="1185534"/>
                  </a:lnTo>
                  <a:lnTo>
                    <a:pt x="335426" y="1168378"/>
                  </a:lnTo>
                  <a:lnTo>
                    <a:pt x="290313" y="1149457"/>
                  </a:lnTo>
                  <a:lnTo>
                    <a:pt x="246037" y="1128828"/>
                  </a:lnTo>
                  <a:lnTo>
                    <a:pt x="202598" y="1106490"/>
                  </a:lnTo>
                  <a:lnTo>
                    <a:pt x="159996" y="1082442"/>
                  </a:lnTo>
                  <a:lnTo>
                    <a:pt x="118359" y="1056760"/>
                  </a:lnTo>
                  <a:lnTo>
                    <a:pt x="77814" y="1029520"/>
                  </a:lnTo>
                  <a:lnTo>
                    <a:pt x="38361" y="1000721"/>
                  </a:lnTo>
                  <a:lnTo>
                    <a:pt x="0" y="970363"/>
                  </a:lnTo>
                  <a:lnTo>
                    <a:pt x="799002" y="0"/>
                  </a:lnTo>
                  <a:lnTo>
                    <a:pt x="715367" y="1254199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5710" y="2130742"/>
              <a:ext cx="1213485" cy="970915"/>
            </a:xfrm>
            <a:custGeom>
              <a:avLst/>
              <a:gdLst/>
              <a:ahLst/>
              <a:cxnLst/>
              <a:rect l="l" t="t" r="r" b="b"/>
              <a:pathLst>
                <a:path w="1213485" h="970914">
                  <a:moveTo>
                    <a:pt x="413862" y="970363"/>
                  </a:moveTo>
                  <a:lnTo>
                    <a:pt x="377063" y="938857"/>
                  </a:lnTo>
                  <a:lnTo>
                    <a:pt x="341557" y="906006"/>
                  </a:lnTo>
                  <a:lnTo>
                    <a:pt x="307345" y="871810"/>
                  </a:lnTo>
                  <a:lnTo>
                    <a:pt x="274427" y="836269"/>
                  </a:lnTo>
                  <a:lnTo>
                    <a:pt x="242898" y="799490"/>
                  </a:lnTo>
                  <a:lnTo>
                    <a:pt x="212854" y="761580"/>
                  </a:lnTo>
                  <a:lnTo>
                    <a:pt x="184295" y="722539"/>
                  </a:lnTo>
                  <a:lnTo>
                    <a:pt x="157220" y="682367"/>
                  </a:lnTo>
                  <a:lnTo>
                    <a:pt x="131708" y="641186"/>
                  </a:lnTo>
                  <a:lnTo>
                    <a:pt x="107837" y="599115"/>
                  </a:lnTo>
                  <a:lnTo>
                    <a:pt x="85606" y="556154"/>
                  </a:lnTo>
                  <a:lnTo>
                    <a:pt x="65016" y="512304"/>
                  </a:lnTo>
                  <a:lnTo>
                    <a:pt x="46125" y="467695"/>
                  </a:lnTo>
                  <a:lnTo>
                    <a:pt x="28992" y="422459"/>
                  </a:lnTo>
                  <a:lnTo>
                    <a:pt x="13617" y="376596"/>
                  </a:lnTo>
                  <a:lnTo>
                    <a:pt x="0" y="330106"/>
                  </a:lnTo>
                  <a:lnTo>
                    <a:pt x="1212864" y="0"/>
                  </a:lnTo>
                  <a:lnTo>
                    <a:pt x="413862" y="970363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81592" y="1702020"/>
              <a:ext cx="1257300" cy="758825"/>
            </a:xfrm>
            <a:custGeom>
              <a:avLst/>
              <a:gdLst/>
              <a:ahLst/>
              <a:cxnLst/>
              <a:rect l="l" t="t" r="r" b="b"/>
              <a:pathLst>
                <a:path w="1257300" h="758825">
                  <a:moveTo>
                    <a:pt x="44118" y="758828"/>
                  </a:moveTo>
                  <a:lnTo>
                    <a:pt x="32339" y="712034"/>
                  </a:lnTo>
                  <a:lnTo>
                    <a:pt x="22378" y="664893"/>
                  </a:lnTo>
                  <a:lnTo>
                    <a:pt x="14237" y="617404"/>
                  </a:lnTo>
                  <a:lnTo>
                    <a:pt x="7914" y="569567"/>
                  </a:lnTo>
                  <a:lnTo>
                    <a:pt x="3425" y="521523"/>
                  </a:lnTo>
                  <a:lnTo>
                    <a:pt x="787" y="473414"/>
                  </a:lnTo>
                  <a:lnTo>
                    <a:pt x="0" y="425238"/>
                  </a:lnTo>
                  <a:lnTo>
                    <a:pt x="1062" y="376997"/>
                  </a:lnTo>
                  <a:lnTo>
                    <a:pt x="3970" y="328831"/>
                  </a:lnTo>
                  <a:lnTo>
                    <a:pt x="8716" y="280884"/>
                  </a:lnTo>
                  <a:lnTo>
                    <a:pt x="15301" y="233154"/>
                  </a:lnTo>
                  <a:lnTo>
                    <a:pt x="23725" y="185642"/>
                  </a:lnTo>
                  <a:lnTo>
                    <a:pt x="33961" y="138487"/>
                  </a:lnTo>
                  <a:lnTo>
                    <a:pt x="45980" y="91828"/>
                  </a:lnTo>
                  <a:lnTo>
                    <a:pt x="59783" y="45666"/>
                  </a:lnTo>
                  <a:lnTo>
                    <a:pt x="75370" y="0"/>
                  </a:lnTo>
                  <a:lnTo>
                    <a:pt x="1256982" y="428722"/>
                  </a:lnTo>
                  <a:lnTo>
                    <a:pt x="44118" y="758828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6962" y="1101444"/>
              <a:ext cx="1181735" cy="1029335"/>
            </a:xfrm>
            <a:custGeom>
              <a:avLst/>
              <a:gdLst/>
              <a:ahLst/>
              <a:cxnLst/>
              <a:rect l="l" t="t" r="r" b="b"/>
              <a:pathLst>
                <a:path w="1181735" h="1029335">
                  <a:moveTo>
                    <a:pt x="1181612" y="1029297"/>
                  </a:moveTo>
                  <a:lnTo>
                    <a:pt x="0" y="600575"/>
                  </a:lnTo>
                  <a:lnTo>
                    <a:pt x="17250" y="555715"/>
                  </a:lnTo>
                  <a:lnTo>
                    <a:pt x="36175" y="511612"/>
                  </a:lnTo>
                  <a:lnTo>
                    <a:pt x="56774" y="468265"/>
                  </a:lnTo>
                  <a:lnTo>
                    <a:pt x="79046" y="425675"/>
                  </a:lnTo>
                  <a:lnTo>
                    <a:pt x="102926" y="383964"/>
                  </a:lnTo>
                  <a:lnTo>
                    <a:pt x="128345" y="343256"/>
                  </a:lnTo>
                  <a:lnTo>
                    <a:pt x="155303" y="303551"/>
                  </a:lnTo>
                  <a:lnTo>
                    <a:pt x="183800" y="264848"/>
                  </a:lnTo>
                  <a:lnTo>
                    <a:pt x="213752" y="227259"/>
                  </a:lnTo>
                  <a:lnTo>
                    <a:pt x="245072" y="190896"/>
                  </a:lnTo>
                  <a:lnTo>
                    <a:pt x="277761" y="155758"/>
                  </a:lnTo>
                  <a:lnTo>
                    <a:pt x="311818" y="121845"/>
                  </a:lnTo>
                  <a:lnTo>
                    <a:pt x="347143" y="89255"/>
                  </a:lnTo>
                  <a:lnTo>
                    <a:pt x="383634" y="58083"/>
                  </a:lnTo>
                  <a:lnTo>
                    <a:pt x="421292" y="28332"/>
                  </a:lnTo>
                  <a:lnTo>
                    <a:pt x="460116" y="0"/>
                  </a:lnTo>
                  <a:lnTo>
                    <a:pt x="1181612" y="1029297"/>
                  </a:lnTo>
                  <a:close/>
                </a:path>
              </a:pathLst>
            </a:custGeom>
            <a:solidFill>
              <a:srgbClr val="18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7078" y="873757"/>
              <a:ext cx="721995" cy="1257300"/>
            </a:xfrm>
            <a:custGeom>
              <a:avLst/>
              <a:gdLst/>
              <a:ahLst/>
              <a:cxnLst/>
              <a:rect l="l" t="t" r="r" b="b"/>
              <a:pathLst>
                <a:path w="721995" h="1257300">
                  <a:moveTo>
                    <a:pt x="721495" y="1256984"/>
                  </a:moveTo>
                  <a:lnTo>
                    <a:pt x="0" y="227686"/>
                  </a:lnTo>
                  <a:lnTo>
                    <a:pt x="39875" y="200854"/>
                  </a:lnTo>
                  <a:lnTo>
                    <a:pt x="80686" y="175602"/>
                  </a:lnTo>
                  <a:lnTo>
                    <a:pt x="122434" y="151930"/>
                  </a:lnTo>
                  <a:lnTo>
                    <a:pt x="165119" y="129839"/>
                  </a:lnTo>
                  <a:lnTo>
                    <a:pt x="208614" y="109391"/>
                  </a:lnTo>
                  <a:lnTo>
                    <a:pt x="252795" y="90647"/>
                  </a:lnTo>
                  <a:lnTo>
                    <a:pt x="297660" y="73607"/>
                  </a:lnTo>
                  <a:lnTo>
                    <a:pt x="343211" y="58272"/>
                  </a:lnTo>
                  <a:lnTo>
                    <a:pt x="389312" y="44684"/>
                  </a:lnTo>
                  <a:lnTo>
                    <a:pt x="435831" y="32885"/>
                  </a:lnTo>
                  <a:lnTo>
                    <a:pt x="482768" y="22874"/>
                  </a:lnTo>
                  <a:lnTo>
                    <a:pt x="530122" y="14653"/>
                  </a:lnTo>
                  <a:lnTo>
                    <a:pt x="577755" y="8242"/>
                  </a:lnTo>
                  <a:lnTo>
                    <a:pt x="625528" y="3663"/>
                  </a:lnTo>
                  <a:lnTo>
                    <a:pt x="673442" y="915"/>
                  </a:lnTo>
                  <a:lnTo>
                    <a:pt x="721495" y="0"/>
                  </a:lnTo>
                  <a:lnTo>
                    <a:pt x="721495" y="1256984"/>
                  </a:lnTo>
                  <a:close/>
                </a:path>
              </a:pathLst>
            </a:custGeom>
            <a:solidFill>
              <a:srgbClr val="1A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11365" y="782191"/>
              <a:ext cx="3053080" cy="2719705"/>
            </a:xfrm>
            <a:custGeom>
              <a:avLst/>
              <a:gdLst/>
              <a:ahLst/>
              <a:cxnLst/>
              <a:rect l="l" t="t" r="r" b="b"/>
              <a:pathLst>
                <a:path w="3053079" h="2719704">
                  <a:moveTo>
                    <a:pt x="1948272" y="130887"/>
                  </a:moveTo>
                  <a:lnTo>
                    <a:pt x="1989351" y="12091"/>
                  </a:lnTo>
                  <a:lnTo>
                    <a:pt x="2103651" y="12091"/>
                  </a:lnTo>
                </a:path>
                <a:path w="3053079" h="2719704">
                  <a:moveTo>
                    <a:pt x="2605418" y="643239"/>
                  </a:moveTo>
                  <a:lnTo>
                    <a:pt x="2710609" y="574428"/>
                  </a:lnTo>
                  <a:lnTo>
                    <a:pt x="2824909" y="574428"/>
                  </a:lnTo>
                </a:path>
                <a:path w="3053079" h="2719704">
                  <a:moveTo>
                    <a:pt x="2813163" y="1428049"/>
                  </a:moveTo>
                  <a:lnTo>
                    <a:pt x="2938622" y="1435805"/>
                  </a:lnTo>
                  <a:lnTo>
                    <a:pt x="3052922" y="1435805"/>
                  </a:lnTo>
                </a:path>
                <a:path w="3053079" h="2719704">
                  <a:moveTo>
                    <a:pt x="2518851" y="2171135"/>
                  </a:moveTo>
                  <a:lnTo>
                    <a:pt x="2615596" y="2251387"/>
                  </a:lnTo>
                  <a:lnTo>
                    <a:pt x="2729896" y="2251387"/>
                  </a:lnTo>
                </a:path>
                <a:path w="3053079" h="2719704">
                  <a:moveTo>
                    <a:pt x="1843694" y="2597484"/>
                  </a:moveTo>
                  <a:lnTo>
                    <a:pt x="1874570" y="2719331"/>
                  </a:lnTo>
                  <a:lnTo>
                    <a:pt x="1988870" y="2719331"/>
                  </a:lnTo>
                </a:path>
                <a:path w="3053079" h="2719704">
                  <a:moveTo>
                    <a:pt x="1052044" y="2546138"/>
                  </a:moveTo>
                  <a:lnTo>
                    <a:pt x="1005687" y="2662976"/>
                  </a:lnTo>
                  <a:lnTo>
                    <a:pt x="891387" y="2662976"/>
                  </a:lnTo>
                </a:path>
                <a:path w="3053079" h="2719704">
                  <a:moveTo>
                    <a:pt x="445174" y="2047978"/>
                  </a:moveTo>
                  <a:lnTo>
                    <a:pt x="339610" y="2116214"/>
                  </a:lnTo>
                  <a:lnTo>
                    <a:pt x="225310" y="2116214"/>
                  </a:lnTo>
                </a:path>
                <a:path w="3053079" h="2719704">
                  <a:moveTo>
                    <a:pt x="239892" y="1295533"/>
                  </a:moveTo>
                  <a:lnTo>
                    <a:pt x="114299" y="1290360"/>
                  </a:lnTo>
                  <a:lnTo>
                    <a:pt x="0" y="1290360"/>
                  </a:lnTo>
                </a:path>
                <a:path w="3053079" h="2719704">
                  <a:moveTo>
                    <a:pt x="504452" y="564990"/>
                  </a:moveTo>
                  <a:lnTo>
                    <a:pt x="404671" y="488546"/>
                  </a:lnTo>
                  <a:lnTo>
                    <a:pt x="290371" y="488546"/>
                  </a:lnTo>
                </a:path>
                <a:path w="3053079" h="2719704">
                  <a:moveTo>
                    <a:pt x="1139467" y="119871"/>
                  </a:moveTo>
                  <a:lnTo>
                    <a:pt x="1101639" y="0"/>
                  </a:lnTo>
                  <a:lnTo>
                    <a:pt x="987339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40416" y="702370"/>
            <a:ext cx="808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5454F"/>
                </a:solidFill>
                <a:latin typeface="Segoe UI"/>
                <a:cs typeface="Segoe UI"/>
              </a:rPr>
              <a:t>550</a:t>
            </a:r>
            <a:r>
              <a:rPr sz="1100" b="1" spc="-25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D5454F"/>
                </a:solidFill>
                <a:latin typeface="Segoe UI"/>
                <a:cs typeface="Segoe UI"/>
              </a:rPr>
              <a:t>(10.6%)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61674" y="1264707"/>
            <a:ext cx="8883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5454F"/>
                </a:solidFill>
                <a:latin typeface="Segoe UI"/>
                <a:cs typeface="Segoe UI"/>
              </a:rPr>
              <a:t>538</a:t>
            </a:r>
            <a:r>
              <a:rPr sz="1100" b="1" spc="-25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D5454F"/>
                </a:solidFill>
                <a:latin typeface="Segoe UI"/>
                <a:cs typeface="Segoe UI"/>
              </a:rPr>
              <a:t>(10.37%)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688" y="2126084"/>
            <a:ext cx="8883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5454F"/>
                </a:solidFill>
                <a:latin typeface="Segoe UI"/>
                <a:cs typeface="Segoe UI"/>
              </a:rPr>
              <a:t>521</a:t>
            </a:r>
            <a:r>
              <a:rPr sz="1100" b="1" spc="-25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D5454F"/>
                </a:solidFill>
                <a:latin typeface="Segoe UI"/>
                <a:cs typeface="Segoe UI"/>
              </a:rPr>
              <a:t>(10.04%)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66662" y="2941666"/>
            <a:ext cx="8883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5454F"/>
                </a:solidFill>
                <a:latin typeface="Segoe UI"/>
                <a:cs typeface="Segoe UI"/>
              </a:rPr>
              <a:t>521</a:t>
            </a:r>
            <a:r>
              <a:rPr sz="1100" b="1" spc="-25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D5454F"/>
                </a:solidFill>
                <a:latin typeface="Segoe UI"/>
                <a:cs typeface="Segoe UI"/>
              </a:rPr>
              <a:t>(10.04%)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25636" y="3409611"/>
            <a:ext cx="8883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5454F"/>
                </a:solidFill>
                <a:latin typeface="Segoe UI"/>
                <a:cs typeface="Segoe UI"/>
              </a:rPr>
              <a:t>520</a:t>
            </a:r>
            <a:r>
              <a:rPr sz="1100" b="1" spc="-25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D5454F"/>
                </a:solidFill>
                <a:latin typeface="Segoe UI"/>
                <a:cs typeface="Segoe UI"/>
              </a:rPr>
              <a:t>(10.02%)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49781" y="3353255"/>
            <a:ext cx="7277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5454F"/>
                </a:solidFill>
                <a:latin typeface="Segoe UI"/>
                <a:cs typeface="Segoe UI"/>
              </a:rPr>
              <a:t>514</a:t>
            </a:r>
            <a:r>
              <a:rPr sz="1100" b="1" spc="-25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D5454F"/>
                </a:solidFill>
                <a:latin typeface="Segoe UI"/>
                <a:cs typeface="Segoe UI"/>
              </a:rPr>
              <a:t>(9.9%)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03336" y="2806493"/>
            <a:ext cx="808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5454F"/>
                </a:solidFill>
                <a:latin typeface="Segoe UI"/>
                <a:cs typeface="Segoe UI"/>
              </a:rPr>
              <a:t>509</a:t>
            </a:r>
            <a:r>
              <a:rPr sz="1100" b="1" spc="-25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D5454F"/>
                </a:solidFill>
                <a:latin typeface="Segoe UI"/>
                <a:cs typeface="Segoe UI"/>
              </a:rPr>
              <a:t>(9.81%)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78026" y="1980639"/>
            <a:ext cx="808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5454F"/>
                </a:solidFill>
                <a:latin typeface="Segoe UI"/>
                <a:cs typeface="Segoe UI"/>
              </a:rPr>
              <a:t>507</a:t>
            </a:r>
            <a:r>
              <a:rPr sz="1100" b="1" spc="-25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D5454F"/>
                </a:solidFill>
                <a:latin typeface="Segoe UI"/>
                <a:cs typeface="Segoe UI"/>
              </a:rPr>
              <a:t>(9.77%)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68398" y="1178824"/>
            <a:ext cx="808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5454F"/>
                </a:solidFill>
                <a:latin typeface="Segoe UI"/>
                <a:cs typeface="Segoe UI"/>
              </a:rPr>
              <a:t>505</a:t>
            </a:r>
            <a:r>
              <a:rPr sz="1100" b="1" spc="-25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D5454F"/>
                </a:solidFill>
                <a:latin typeface="Segoe UI"/>
                <a:cs typeface="Segoe UI"/>
              </a:rPr>
              <a:t>(9.73%)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65366" y="690279"/>
            <a:ext cx="808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5454F"/>
                </a:solidFill>
                <a:latin typeface="Segoe UI"/>
                <a:cs typeface="Segoe UI"/>
              </a:rPr>
              <a:t>505</a:t>
            </a:r>
            <a:r>
              <a:rPr sz="1100" b="1" spc="-25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D5454F"/>
                </a:solidFill>
                <a:latin typeface="Segoe UI"/>
                <a:cs typeface="Segoe UI"/>
              </a:rPr>
              <a:t>(9.73%)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866254" y="935862"/>
            <a:ext cx="95250" cy="2609850"/>
            <a:chOff x="6866254" y="935862"/>
            <a:chExt cx="95250" cy="260985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6254" y="935862"/>
              <a:ext cx="95249" cy="952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6254" y="1212087"/>
              <a:ext cx="95249" cy="952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6254" y="1497837"/>
              <a:ext cx="95249" cy="952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6254" y="1774063"/>
              <a:ext cx="95249" cy="9524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66254" y="2050287"/>
              <a:ext cx="95249" cy="9524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66254" y="2336037"/>
              <a:ext cx="95249" cy="9524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6254" y="2612262"/>
              <a:ext cx="95249" cy="9524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6254" y="2888487"/>
              <a:ext cx="95249" cy="9524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66254" y="3174237"/>
              <a:ext cx="95249" cy="9524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66254" y="3450462"/>
              <a:ext cx="95249" cy="9524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835775" y="572763"/>
            <a:ext cx="2515870" cy="30353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300" b="1" i="1" spc="-10" dirty="0">
                <a:latin typeface="Segoe UI Semibold"/>
                <a:cs typeface="Segoe UI Semibold"/>
              </a:rPr>
              <a:t>ProductName</a:t>
            </a:r>
            <a:endParaRPr sz="1300">
              <a:latin typeface="Segoe UI Semibold"/>
              <a:cs typeface="Segoe UI Semibold"/>
            </a:endParaRPr>
          </a:p>
          <a:p>
            <a:pPr marL="152400">
              <a:lnSpc>
                <a:spcPct val="100000"/>
              </a:lnSpc>
              <a:spcBef>
                <a:spcPts val="390"/>
              </a:spcBef>
            </a:pPr>
            <a:r>
              <a:rPr sz="1300" b="1" i="1" dirty="0">
                <a:latin typeface="Segoe UI Semibold"/>
                <a:cs typeface="Segoe UI Semibold"/>
              </a:rPr>
              <a:t>WWI</a:t>
            </a:r>
            <a:r>
              <a:rPr sz="1300" b="1" i="1" spc="-25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Desktop</a:t>
            </a:r>
            <a:r>
              <a:rPr sz="1300" b="1" i="1" spc="-20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PC2.33</a:t>
            </a:r>
            <a:r>
              <a:rPr sz="1300" b="1" i="1" spc="-20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X2330</a:t>
            </a:r>
            <a:r>
              <a:rPr sz="1300" b="1" i="1" spc="-20" dirty="0">
                <a:latin typeface="Segoe UI Semibold"/>
                <a:cs typeface="Segoe UI Semibold"/>
              </a:rPr>
              <a:t> </a:t>
            </a:r>
            <a:r>
              <a:rPr sz="1300" b="1" i="1" spc="-25" dirty="0">
                <a:latin typeface="Segoe UI Semibold"/>
                <a:cs typeface="Segoe UI Semibold"/>
              </a:rPr>
              <a:t>B…</a:t>
            </a:r>
            <a:endParaRPr sz="1300">
              <a:latin typeface="Segoe UI Semibold"/>
              <a:cs typeface="Segoe UI Semibold"/>
            </a:endParaRPr>
          </a:p>
          <a:p>
            <a:pPr marL="152400" marR="5080">
              <a:lnSpc>
                <a:spcPct val="140600"/>
              </a:lnSpc>
              <a:spcBef>
                <a:spcPts val="55"/>
              </a:spcBef>
            </a:pPr>
            <a:r>
              <a:rPr sz="1300" b="1" i="1" dirty="0">
                <a:latin typeface="Segoe UI Semibold"/>
                <a:cs typeface="Segoe UI Semibold"/>
              </a:rPr>
              <a:t>WWI</a:t>
            </a:r>
            <a:r>
              <a:rPr sz="1300" b="1" i="1" spc="-25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Desktop</a:t>
            </a:r>
            <a:r>
              <a:rPr sz="1300" b="1" i="1" spc="-20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PC1.80</a:t>
            </a:r>
            <a:r>
              <a:rPr sz="1300" b="1" i="1" spc="-20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E1800</a:t>
            </a:r>
            <a:r>
              <a:rPr sz="1300" b="1" i="1" spc="-20" dirty="0">
                <a:latin typeface="Segoe UI Semibold"/>
                <a:cs typeface="Segoe UI Semibold"/>
              </a:rPr>
              <a:t> </a:t>
            </a:r>
            <a:r>
              <a:rPr sz="1300" b="1" i="1" spc="-50" dirty="0">
                <a:latin typeface="Segoe UI Semibold"/>
                <a:cs typeface="Segoe UI Semibold"/>
              </a:rPr>
              <a:t>… </a:t>
            </a:r>
            <a:r>
              <a:rPr sz="1300" b="1" i="1" dirty="0">
                <a:latin typeface="Segoe UI Semibold"/>
                <a:cs typeface="Segoe UI Semibold"/>
              </a:rPr>
              <a:t>Adventure</a:t>
            </a:r>
            <a:r>
              <a:rPr sz="1300" b="1" i="1" spc="-40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Works</a:t>
            </a:r>
            <a:r>
              <a:rPr sz="1300" b="1" i="1" spc="-35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Desktop</a:t>
            </a:r>
            <a:r>
              <a:rPr sz="1300" b="1" i="1" spc="-35" dirty="0">
                <a:latin typeface="Segoe UI Semibold"/>
                <a:cs typeface="Segoe UI Semibold"/>
              </a:rPr>
              <a:t> </a:t>
            </a:r>
            <a:r>
              <a:rPr sz="1300" b="1" i="1" spc="-25" dirty="0">
                <a:latin typeface="Segoe UI Semibold"/>
                <a:cs typeface="Segoe UI Semibold"/>
              </a:rPr>
              <a:t>PC… </a:t>
            </a:r>
            <a:r>
              <a:rPr sz="1300" b="1" i="1" dirty="0">
                <a:latin typeface="Segoe UI Semibold"/>
                <a:cs typeface="Segoe UI Semibold"/>
              </a:rPr>
              <a:t>Adventure</a:t>
            </a:r>
            <a:r>
              <a:rPr sz="1300" b="1" i="1" spc="-40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Works</a:t>
            </a:r>
            <a:r>
              <a:rPr sz="1300" b="1" i="1" spc="-35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Desktop</a:t>
            </a:r>
            <a:r>
              <a:rPr sz="1300" b="1" i="1" spc="-35" dirty="0">
                <a:latin typeface="Segoe UI Semibold"/>
                <a:cs typeface="Segoe UI Semibold"/>
              </a:rPr>
              <a:t> </a:t>
            </a:r>
            <a:r>
              <a:rPr sz="1300" b="1" i="1" spc="-25" dirty="0">
                <a:latin typeface="Segoe UI Semibold"/>
                <a:cs typeface="Segoe UI Semibold"/>
              </a:rPr>
              <a:t>PC… </a:t>
            </a:r>
            <a:r>
              <a:rPr sz="1300" b="1" i="1" dirty="0">
                <a:latin typeface="Segoe UI Semibold"/>
                <a:cs typeface="Segoe UI Semibold"/>
              </a:rPr>
              <a:t>Adventure</a:t>
            </a:r>
            <a:r>
              <a:rPr sz="1300" b="1" i="1" spc="-40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Works</a:t>
            </a:r>
            <a:r>
              <a:rPr sz="1300" b="1" i="1" spc="-35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Desktop</a:t>
            </a:r>
            <a:r>
              <a:rPr sz="1300" b="1" i="1" spc="-35" dirty="0">
                <a:latin typeface="Segoe UI Semibold"/>
                <a:cs typeface="Segoe UI Semibold"/>
              </a:rPr>
              <a:t> </a:t>
            </a:r>
            <a:r>
              <a:rPr sz="1300" b="1" i="1" spc="-25" dirty="0">
                <a:latin typeface="Segoe UI Semibold"/>
                <a:cs typeface="Segoe UI Semibold"/>
              </a:rPr>
              <a:t>PC… </a:t>
            </a:r>
            <a:r>
              <a:rPr sz="1300" b="1" i="1" dirty="0">
                <a:latin typeface="Segoe UI Semibold"/>
                <a:cs typeface="Segoe UI Semibold"/>
              </a:rPr>
              <a:t>Adventure</a:t>
            </a:r>
            <a:r>
              <a:rPr sz="1300" b="1" i="1" spc="-40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Works</a:t>
            </a:r>
            <a:r>
              <a:rPr sz="1300" b="1" i="1" spc="-35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Desktop</a:t>
            </a:r>
            <a:r>
              <a:rPr sz="1300" b="1" i="1" spc="-35" dirty="0">
                <a:latin typeface="Segoe UI Semibold"/>
                <a:cs typeface="Segoe UI Semibold"/>
              </a:rPr>
              <a:t> </a:t>
            </a:r>
            <a:r>
              <a:rPr sz="1300" b="1" i="1" spc="-25" dirty="0">
                <a:latin typeface="Segoe UI Semibold"/>
                <a:cs typeface="Segoe UI Semibold"/>
              </a:rPr>
              <a:t>PC… </a:t>
            </a:r>
            <a:r>
              <a:rPr sz="1300" b="1" i="1" dirty="0">
                <a:latin typeface="Segoe UI Semibold"/>
                <a:cs typeface="Segoe UI Semibold"/>
              </a:rPr>
              <a:t>WWI</a:t>
            </a:r>
            <a:r>
              <a:rPr sz="1300" b="1" i="1" spc="-25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Desktop</a:t>
            </a:r>
            <a:r>
              <a:rPr sz="1300" b="1" i="1" spc="-20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PC1.60</a:t>
            </a:r>
            <a:r>
              <a:rPr sz="1300" b="1" i="1" spc="-20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E1600</a:t>
            </a:r>
            <a:r>
              <a:rPr sz="1300" b="1" i="1" spc="-20" dirty="0">
                <a:latin typeface="Segoe UI Semibold"/>
                <a:cs typeface="Segoe UI Semibold"/>
              </a:rPr>
              <a:t> </a:t>
            </a:r>
            <a:r>
              <a:rPr sz="1300" b="1" i="1" spc="-25" dirty="0">
                <a:latin typeface="Segoe UI Semibold"/>
                <a:cs typeface="Segoe UI Semibold"/>
              </a:rPr>
              <a:t>B… </a:t>
            </a:r>
            <a:r>
              <a:rPr sz="1300" b="1" i="1" dirty="0">
                <a:latin typeface="Segoe UI Semibold"/>
                <a:cs typeface="Segoe UI Semibold"/>
              </a:rPr>
              <a:t>WWI</a:t>
            </a:r>
            <a:r>
              <a:rPr sz="1300" b="1" i="1" spc="-25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Desktop</a:t>
            </a:r>
            <a:r>
              <a:rPr sz="1300" b="1" i="1" spc="-20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PC1.60</a:t>
            </a:r>
            <a:r>
              <a:rPr sz="1300" b="1" i="1" spc="-20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E1600</a:t>
            </a:r>
            <a:r>
              <a:rPr sz="1300" b="1" i="1" spc="-20" dirty="0">
                <a:latin typeface="Segoe UI Semibold"/>
                <a:cs typeface="Segoe UI Semibold"/>
              </a:rPr>
              <a:t> </a:t>
            </a:r>
            <a:r>
              <a:rPr sz="1300" b="1" i="1" spc="-25" dirty="0">
                <a:latin typeface="Segoe UI Semibold"/>
                <a:cs typeface="Segoe UI Semibold"/>
              </a:rPr>
              <a:t>Si… </a:t>
            </a:r>
            <a:r>
              <a:rPr sz="1300" b="1" i="1" dirty="0">
                <a:latin typeface="Segoe UI Semibold"/>
                <a:cs typeface="Segoe UI Semibold"/>
              </a:rPr>
              <a:t>Adventure</a:t>
            </a:r>
            <a:r>
              <a:rPr sz="1300" b="1" i="1" spc="-40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Works</a:t>
            </a:r>
            <a:r>
              <a:rPr sz="1300" b="1" i="1" spc="-35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Desktop</a:t>
            </a:r>
            <a:r>
              <a:rPr sz="1300" b="1" i="1" spc="-35" dirty="0">
                <a:latin typeface="Segoe UI Semibold"/>
                <a:cs typeface="Segoe UI Semibold"/>
              </a:rPr>
              <a:t> </a:t>
            </a:r>
            <a:r>
              <a:rPr sz="1300" b="1" i="1" spc="-25" dirty="0">
                <a:latin typeface="Segoe UI Semibold"/>
                <a:cs typeface="Segoe UI Semibold"/>
              </a:rPr>
              <a:t>PC… </a:t>
            </a:r>
            <a:r>
              <a:rPr sz="1300" b="1" i="1" dirty="0">
                <a:latin typeface="Segoe UI Semibold"/>
                <a:cs typeface="Segoe UI Semibold"/>
              </a:rPr>
              <a:t>WWI</a:t>
            </a:r>
            <a:r>
              <a:rPr sz="1300" b="1" i="1" spc="-25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Desktop</a:t>
            </a:r>
            <a:r>
              <a:rPr sz="1300" b="1" i="1" spc="-20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PC1.80</a:t>
            </a:r>
            <a:r>
              <a:rPr sz="1300" b="1" i="1" spc="-25" dirty="0">
                <a:latin typeface="Segoe UI Semibold"/>
                <a:cs typeface="Segoe UI Semibold"/>
              </a:rPr>
              <a:t> </a:t>
            </a:r>
            <a:r>
              <a:rPr sz="1300" b="1" i="1" dirty="0">
                <a:latin typeface="Segoe UI Semibold"/>
                <a:cs typeface="Segoe UI Semibold"/>
              </a:rPr>
              <a:t>E1801</a:t>
            </a:r>
            <a:r>
              <a:rPr sz="1300" b="1" i="1" spc="-20" dirty="0">
                <a:latin typeface="Segoe UI Semibold"/>
                <a:cs typeface="Segoe UI Semibold"/>
              </a:rPr>
              <a:t> </a:t>
            </a:r>
            <a:r>
              <a:rPr sz="1300" b="1" i="1" spc="-25" dirty="0">
                <a:latin typeface="Segoe UI Semibold"/>
                <a:cs typeface="Segoe UI Semibold"/>
              </a:rPr>
              <a:t>Bl…</a:t>
            </a:r>
            <a:endParaRPr sz="1300">
              <a:latin typeface="Segoe UI Semibold"/>
              <a:cs typeface="Segoe UI Semibold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1049" y="4352925"/>
            <a:ext cx="9496425" cy="2733675"/>
          </a:xfrm>
          <a:custGeom>
            <a:avLst/>
            <a:gdLst/>
            <a:ahLst/>
            <a:cxnLst/>
            <a:rect l="l" t="t" r="r" b="b"/>
            <a:pathLst>
              <a:path w="9496425" h="2733675">
                <a:moveTo>
                  <a:pt x="0" y="2733674"/>
                </a:moveTo>
                <a:lnTo>
                  <a:pt x="9496424" y="2733674"/>
                </a:lnTo>
                <a:lnTo>
                  <a:pt x="9496424" y="0"/>
                </a:lnTo>
                <a:lnTo>
                  <a:pt x="0" y="0"/>
                </a:lnTo>
                <a:lnTo>
                  <a:pt x="0" y="27336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81049" y="4057650"/>
            <a:ext cx="9496425" cy="295275"/>
          </a:xfrm>
          <a:prstGeom prst="rect">
            <a:avLst/>
          </a:prstGeom>
          <a:solidFill>
            <a:srgbClr val="E1C233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400" spc="-20" dirty="0">
                <a:solidFill>
                  <a:srgbClr val="36003D"/>
                </a:solidFill>
                <a:latin typeface="Arial Black"/>
                <a:cs typeface="Arial Black"/>
              </a:rPr>
              <a:t>TOTALSALESAMOUNT</a:t>
            </a:r>
            <a:r>
              <a:rPr sz="1400" spc="-15" dirty="0">
                <a:solidFill>
                  <a:srgbClr val="36003D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36003D"/>
                </a:solidFill>
                <a:latin typeface="Arial Black"/>
                <a:cs typeface="Arial Black"/>
              </a:rPr>
              <a:t>ACROSS</a:t>
            </a:r>
            <a:r>
              <a:rPr sz="1400" spc="-15" dirty="0">
                <a:solidFill>
                  <a:srgbClr val="36003D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36003D"/>
                </a:solidFill>
                <a:latin typeface="Arial Black"/>
                <a:cs typeface="Arial Black"/>
              </a:rPr>
              <a:t>COUNTRIES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80986" y="4401553"/>
            <a:ext cx="9401177" cy="2578100"/>
            <a:chOff x="828675" y="4461123"/>
            <a:chExt cx="9401175" cy="2578100"/>
          </a:xfrm>
        </p:grpSpPr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8675" y="4657725"/>
              <a:ext cx="9401174" cy="238124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2152" y="6753596"/>
              <a:ext cx="548362" cy="28448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18695" y="5562506"/>
              <a:ext cx="361455" cy="51093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88517" y="4657725"/>
              <a:ext cx="1827392" cy="168919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2184" y="4461123"/>
              <a:ext cx="1582638" cy="11511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6039" y="4463796"/>
              <a:ext cx="95249" cy="9524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5689" y="4463796"/>
              <a:ext cx="95249" cy="9524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4864" y="4463796"/>
              <a:ext cx="95249" cy="9524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39" y="4463796"/>
              <a:ext cx="95249" cy="9524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3214" y="4463796"/>
              <a:ext cx="95249" cy="9524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2389" y="4463796"/>
              <a:ext cx="95249" cy="9524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1564" y="4463796"/>
              <a:ext cx="95249" cy="9524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83089" y="4463796"/>
              <a:ext cx="95249" cy="95249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2721173" y="4406900"/>
            <a:ext cx="74682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18540" algn="l"/>
                <a:tab pos="2037080" algn="l"/>
                <a:tab pos="3055620" algn="l"/>
                <a:tab pos="4074795" algn="l"/>
                <a:tab pos="5093335" algn="l"/>
                <a:tab pos="6111875" algn="l"/>
                <a:tab pos="6877684" algn="l"/>
              </a:tabLst>
            </a:pPr>
            <a:r>
              <a:rPr sz="1200" b="1" spc="-10" dirty="0">
                <a:latin typeface="Segoe UI"/>
                <a:cs typeface="Segoe UI"/>
              </a:rPr>
              <a:t>1515338.22</a:t>
            </a:r>
            <a:r>
              <a:rPr sz="1200" b="1" dirty="0">
                <a:latin typeface="Segoe UI"/>
                <a:cs typeface="Segoe UI"/>
              </a:rPr>
              <a:t>	</a:t>
            </a:r>
            <a:r>
              <a:rPr sz="1200" b="1" spc="-10" dirty="0">
                <a:latin typeface="Segoe UI"/>
                <a:cs typeface="Segoe UI"/>
              </a:rPr>
              <a:t>1962154.27</a:t>
            </a:r>
            <a:r>
              <a:rPr sz="1200" b="1" dirty="0">
                <a:latin typeface="Segoe UI"/>
                <a:cs typeface="Segoe UI"/>
              </a:rPr>
              <a:t>	</a:t>
            </a:r>
            <a:r>
              <a:rPr sz="1200" b="1" spc="-10" dirty="0">
                <a:latin typeface="Segoe UI"/>
                <a:cs typeface="Segoe UI"/>
              </a:rPr>
              <a:t>2475645.77</a:t>
            </a:r>
            <a:r>
              <a:rPr sz="1200" b="1" dirty="0">
                <a:latin typeface="Segoe UI"/>
                <a:cs typeface="Segoe UI"/>
              </a:rPr>
              <a:t>	</a:t>
            </a:r>
            <a:r>
              <a:rPr sz="1200" b="1" spc="-10" dirty="0">
                <a:latin typeface="Segoe UI"/>
                <a:cs typeface="Segoe UI"/>
              </a:rPr>
              <a:t>2708137.61</a:t>
            </a:r>
            <a:r>
              <a:rPr sz="1200" b="1" dirty="0">
                <a:latin typeface="Segoe UI"/>
                <a:cs typeface="Segoe UI"/>
              </a:rPr>
              <a:t>	</a:t>
            </a:r>
            <a:r>
              <a:rPr sz="1200" b="1" spc="-10" dirty="0">
                <a:latin typeface="Segoe UI"/>
                <a:cs typeface="Segoe UI"/>
              </a:rPr>
              <a:t>4724334.63</a:t>
            </a:r>
            <a:r>
              <a:rPr sz="1200" b="1" dirty="0">
                <a:latin typeface="Segoe UI"/>
                <a:cs typeface="Segoe UI"/>
              </a:rPr>
              <a:t>	</a:t>
            </a:r>
            <a:r>
              <a:rPr sz="1200" b="1" spc="-10" dirty="0">
                <a:latin typeface="Segoe UI"/>
                <a:cs typeface="Segoe UI"/>
              </a:rPr>
              <a:t>5414149.79</a:t>
            </a:r>
            <a:r>
              <a:rPr sz="1200" b="1" dirty="0">
                <a:latin typeface="Segoe UI"/>
                <a:cs typeface="Segoe UI"/>
              </a:rPr>
              <a:t>	</a:t>
            </a:r>
            <a:r>
              <a:rPr sz="1200" b="1" spc="-10" dirty="0">
                <a:latin typeface="Segoe UI"/>
                <a:cs typeface="Segoe UI"/>
              </a:rPr>
              <a:t>70840…</a:t>
            </a:r>
            <a:r>
              <a:rPr sz="1200" b="1" dirty="0">
                <a:latin typeface="Segoe UI"/>
                <a:cs typeface="Segoe UI"/>
              </a:rPr>
              <a:t>	</a:t>
            </a:r>
            <a:r>
              <a:rPr sz="1200" b="1" spc="-10" dirty="0">
                <a:latin typeface="Segoe UI"/>
                <a:cs typeface="Segoe UI"/>
              </a:rPr>
              <a:t>29871…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76300" y="6851916"/>
            <a:ext cx="9115425" cy="139700"/>
            <a:chOff x="876300" y="6851916"/>
            <a:chExt cx="9115425" cy="139700"/>
          </a:xfrm>
        </p:grpSpPr>
        <p:pic>
          <p:nvPicPr>
            <p:cNvPr id="60" name="object 60">
              <a:hlinkClick r:id="rId18"/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7864" y="6866358"/>
              <a:ext cx="480871" cy="79578"/>
            </a:xfrm>
            <a:prstGeom prst="rect">
              <a:avLst/>
            </a:prstGeom>
          </p:spPr>
        </p:pic>
        <p:pic>
          <p:nvPicPr>
            <p:cNvPr id="61" name="object 61">
              <a:hlinkClick r:id="rId18"/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6300" y="6851916"/>
              <a:ext cx="93442" cy="9344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19975" y="6857999"/>
              <a:ext cx="2571749" cy="133349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7414964" y="6864350"/>
            <a:ext cx="259588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975" baseline="4273" dirty="0">
                <a:latin typeface="Arial"/>
                <a:cs typeface="Arial"/>
              </a:rPr>
              <a:t>©</a:t>
            </a:r>
            <a:r>
              <a:rPr sz="975" spc="104" baseline="4273" dirty="0">
                <a:latin typeface="Arial"/>
                <a:cs typeface="Arial"/>
              </a:rPr>
              <a:t> </a:t>
            </a:r>
            <a:r>
              <a:rPr sz="975" baseline="4273" dirty="0">
                <a:latin typeface="Arial"/>
                <a:cs typeface="Arial"/>
              </a:rPr>
              <a:t>2024</a:t>
            </a:r>
            <a:r>
              <a:rPr sz="975" spc="75" baseline="4273" dirty="0">
                <a:latin typeface="Arial"/>
                <a:cs typeface="Arial"/>
              </a:rPr>
              <a:t> </a:t>
            </a:r>
            <a:r>
              <a:rPr sz="975" spc="-37" baseline="4273" dirty="0">
                <a:latin typeface="Arial"/>
                <a:cs typeface="Arial"/>
              </a:rPr>
              <a:t>TomTom,</a:t>
            </a:r>
            <a:r>
              <a:rPr sz="650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75" baseline="4273" dirty="0">
                <a:latin typeface="Arial"/>
                <a:cs typeface="Arial"/>
              </a:rPr>
              <a:t>©</a:t>
            </a:r>
            <a:r>
              <a:rPr sz="975" spc="104" baseline="4273" dirty="0">
                <a:latin typeface="Arial"/>
                <a:cs typeface="Arial"/>
              </a:rPr>
              <a:t> </a:t>
            </a:r>
            <a:r>
              <a:rPr sz="975" baseline="4273" dirty="0">
                <a:latin typeface="Arial"/>
                <a:cs typeface="Arial"/>
              </a:rPr>
              <a:t>2024</a:t>
            </a:r>
            <a:r>
              <a:rPr sz="975" spc="104" baseline="4273" dirty="0">
                <a:latin typeface="Arial"/>
                <a:cs typeface="Arial"/>
              </a:rPr>
              <a:t> </a:t>
            </a:r>
            <a:r>
              <a:rPr sz="975" spc="-135" baseline="4273" dirty="0">
                <a:latin typeface="Arial"/>
                <a:cs typeface="Arial"/>
              </a:rPr>
              <a:t>Mi</a:t>
            </a:r>
            <a:r>
              <a:rPr sz="650" spc="-9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75" spc="-135" baseline="4273" dirty="0">
                <a:latin typeface="Arial"/>
                <a:cs typeface="Arial"/>
              </a:rPr>
              <a:t>c</a:t>
            </a:r>
            <a:r>
              <a:rPr sz="650" spc="-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75" spc="-135" baseline="4273" dirty="0">
                <a:latin typeface="Arial"/>
                <a:cs typeface="Arial"/>
              </a:rPr>
              <a:t>r</a:t>
            </a:r>
            <a:r>
              <a:rPr sz="650" spc="-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135" baseline="4273" dirty="0">
                <a:latin typeface="Arial"/>
                <a:cs typeface="Arial"/>
              </a:rPr>
              <a:t>os</a:t>
            </a:r>
            <a:r>
              <a:rPr sz="650" spc="-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75" spc="-135" baseline="4273" dirty="0">
                <a:latin typeface="Arial"/>
                <a:cs typeface="Arial"/>
              </a:rPr>
              <a:t>of</a:t>
            </a:r>
            <a:r>
              <a:rPr sz="650" spc="-9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975" spc="-135" baseline="4273" dirty="0">
                <a:latin typeface="Arial"/>
                <a:cs typeface="Arial"/>
              </a:rPr>
              <a:t>t</a:t>
            </a:r>
            <a:r>
              <a:rPr sz="650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75" spc="-75" baseline="4273" dirty="0">
                <a:latin typeface="Arial"/>
                <a:cs typeface="Arial"/>
              </a:rPr>
              <a:t>Cor</a:t>
            </a:r>
            <a:r>
              <a:rPr sz="65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75" baseline="4273" dirty="0">
                <a:latin typeface="Arial"/>
                <a:cs typeface="Arial"/>
              </a:rPr>
              <a:t>por</a:t>
            </a:r>
            <a:r>
              <a:rPr sz="65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75" baseline="4273" dirty="0">
                <a:latin typeface="Arial"/>
                <a:cs typeface="Arial"/>
              </a:rPr>
              <a:t>at</a:t>
            </a:r>
            <a:r>
              <a:rPr sz="65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75" spc="-75" baseline="4273" dirty="0">
                <a:latin typeface="Arial"/>
                <a:cs typeface="Arial"/>
              </a:rPr>
              <a:t>i</a:t>
            </a:r>
            <a:r>
              <a:rPr sz="650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75" spc="-75" baseline="4273" dirty="0">
                <a:latin typeface="Arial"/>
                <a:cs typeface="Arial"/>
              </a:rPr>
              <a:t>on,</a:t>
            </a:r>
            <a:r>
              <a:rPr sz="650" spc="-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75" u="sng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2"/>
              </a:rPr>
              <a:t>©</a:t>
            </a:r>
            <a:r>
              <a:rPr sz="975" u="sng" spc="112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2"/>
              </a:rPr>
              <a:t> </a:t>
            </a:r>
            <a:r>
              <a:rPr sz="975" u="sng" spc="-1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2"/>
              </a:rPr>
              <a:t>OpenSt</a:t>
            </a:r>
            <a:r>
              <a:rPr sz="650" u="sng" spc="-1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2"/>
              </a:rPr>
              <a:t>t</a:t>
            </a:r>
            <a:r>
              <a:rPr sz="975" u="sng" spc="-1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2"/>
              </a:rPr>
              <a:t>r</a:t>
            </a:r>
            <a:r>
              <a:rPr sz="650" u="sng" spc="-1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2"/>
              </a:rPr>
              <a:t>r</a:t>
            </a:r>
            <a:r>
              <a:rPr sz="975" u="sng" spc="-1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2"/>
              </a:rPr>
              <a:t>eet</a:t>
            </a:r>
            <a:r>
              <a:rPr sz="650" u="sng" spc="-1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2"/>
              </a:rPr>
              <a:t>t</a:t>
            </a:r>
            <a:r>
              <a:rPr sz="975" u="sng" spc="-1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2"/>
              </a:rPr>
              <a:t>Map</a:t>
            </a:r>
            <a:endParaRPr sz="975" baseline="4273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D6ADE5-151C-40CC-2497-9C4CF183463F}"/>
              </a:ext>
            </a:extLst>
          </p:cNvPr>
          <p:cNvSpPr txBox="1"/>
          <p:nvPr/>
        </p:nvSpPr>
        <p:spPr>
          <a:xfrm>
            <a:off x="9551089" y="563150"/>
            <a:ext cx="2568319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rgbClr val="C00000"/>
                </a:solidFill>
                <a:latin typeface="Georgia"/>
              </a:rPr>
              <a:t>Top 10 products:show strong </a:t>
            </a:r>
            <a:r>
              <a:rPr lang="en-US" sz="2000" i="1" dirty="0">
                <a:solidFill>
                  <a:srgbClr val="C00000"/>
                </a:solidFill>
                <a:latin typeface="Georgia"/>
              </a:rPr>
              <a:t>sales</a:t>
            </a:r>
            <a:r>
              <a:rPr lang="en-US" i="1" dirty="0">
                <a:solidFill>
                  <a:srgbClr val="C00000"/>
                </a:solidFill>
                <a:latin typeface="Georgia"/>
              </a:rPr>
              <a:t>,indicating high customer demand</a:t>
            </a:r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E40EF1-9435-597A-C72A-1332FC990980}"/>
              </a:ext>
            </a:extLst>
          </p:cNvPr>
          <p:cNvSpPr txBox="1"/>
          <p:nvPr/>
        </p:nvSpPr>
        <p:spPr>
          <a:xfrm>
            <a:off x="10531484" y="5019957"/>
            <a:ext cx="171304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rgbClr val="C00000"/>
                </a:solidFill>
                <a:latin typeface="Georgia"/>
              </a:rPr>
              <a:t>The total sales amount varies significantly across countries,with US leading in sales</a:t>
            </a:r>
            <a:endParaRPr lang="en-US" i="1">
              <a:solidFill>
                <a:srgbClr val="C00000"/>
              </a:solidFill>
              <a:latin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114424"/>
            <a:ext cx="6248400" cy="2743200"/>
          </a:xfrm>
          <a:custGeom>
            <a:avLst/>
            <a:gdLst/>
            <a:ahLst/>
            <a:cxnLst/>
            <a:rect l="l" t="t" r="r" b="b"/>
            <a:pathLst>
              <a:path w="6248400" h="2743200">
                <a:moveTo>
                  <a:pt x="0" y="2743199"/>
                </a:moveTo>
                <a:lnTo>
                  <a:pt x="6248399" y="2743199"/>
                </a:lnTo>
                <a:lnTo>
                  <a:pt x="6248399" y="0"/>
                </a:lnTo>
                <a:lnTo>
                  <a:pt x="0" y="0"/>
                </a:lnTo>
                <a:lnTo>
                  <a:pt x="0" y="2743199"/>
                </a:lnTo>
                <a:close/>
              </a:path>
            </a:pathLst>
          </a:custGeom>
          <a:solidFill>
            <a:srgbClr val="A0A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819150"/>
            <a:ext cx="6248400" cy="295275"/>
          </a:xfrm>
          <a:prstGeom prst="rect">
            <a:avLst/>
          </a:prstGeom>
          <a:solidFill>
            <a:srgbClr val="F0E199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400" dirty="0">
                <a:solidFill>
                  <a:srgbClr val="12239D"/>
                </a:solidFill>
                <a:latin typeface="Arial Black"/>
                <a:cs typeface="Arial Black"/>
              </a:rPr>
              <a:t>ANNUAL</a:t>
            </a:r>
            <a:r>
              <a:rPr sz="1400" spc="-65" dirty="0">
                <a:solidFill>
                  <a:srgbClr val="12239D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12239D"/>
                </a:solidFill>
                <a:latin typeface="Arial Black"/>
                <a:cs typeface="Arial Black"/>
              </a:rPr>
              <a:t>REVENUE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3922" y="1225867"/>
            <a:ext cx="5438775" cy="2152650"/>
            <a:chOff x="903922" y="1225867"/>
            <a:chExt cx="5438775" cy="2152650"/>
          </a:xfrm>
        </p:grpSpPr>
        <p:sp>
          <p:nvSpPr>
            <p:cNvPr id="7" name="object 7"/>
            <p:cNvSpPr/>
            <p:nvPr/>
          </p:nvSpPr>
          <p:spPr>
            <a:xfrm>
              <a:off x="903909" y="1228724"/>
              <a:ext cx="5438775" cy="2145030"/>
            </a:xfrm>
            <a:custGeom>
              <a:avLst/>
              <a:gdLst/>
              <a:ahLst/>
              <a:cxnLst/>
              <a:rect l="l" t="t" r="r" b="b"/>
              <a:pathLst>
                <a:path w="5438775" h="2145029">
                  <a:moveTo>
                    <a:pt x="9525" y="2138959"/>
                  </a:moveTo>
                  <a:lnTo>
                    <a:pt x="9067" y="2137841"/>
                  </a:lnTo>
                  <a:lnTo>
                    <a:pt x="7200" y="2135975"/>
                  </a:lnTo>
                  <a:lnTo>
                    <a:pt x="6083" y="2135505"/>
                  </a:lnTo>
                  <a:lnTo>
                    <a:pt x="3454" y="2135505"/>
                  </a:lnTo>
                  <a:lnTo>
                    <a:pt x="2336" y="2135975"/>
                  </a:lnTo>
                  <a:lnTo>
                    <a:pt x="469" y="2137841"/>
                  </a:lnTo>
                  <a:lnTo>
                    <a:pt x="0" y="2138959"/>
                  </a:lnTo>
                  <a:lnTo>
                    <a:pt x="0" y="2141588"/>
                  </a:lnTo>
                  <a:lnTo>
                    <a:pt x="469" y="2142706"/>
                  </a:lnTo>
                  <a:lnTo>
                    <a:pt x="2336" y="2144572"/>
                  </a:lnTo>
                  <a:lnTo>
                    <a:pt x="3454" y="2145030"/>
                  </a:lnTo>
                  <a:lnTo>
                    <a:pt x="6083" y="2145030"/>
                  </a:lnTo>
                  <a:lnTo>
                    <a:pt x="7200" y="2144572"/>
                  </a:lnTo>
                  <a:lnTo>
                    <a:pt x="9067" y="2142706"/>
                  </a:lnTo>
                  <a:lnTo>
                    <a:pt x="9525" y="2141588"/>
                  </a:lnTo>
                  <a:lnTo>
                    <a:pt x="9525" y="2138959"/>
                  </a:lnTo>
                  <a:close/>
                </a:path>
                <a:path w="5438775" h="2145029">
                  <a:moveTo>
                    <a:pt x="9525" y="1605076"/>
                  </a:moveTo>
                  <a:lnTo>
                    <a:pt x="9067" y="1603959"/>
                  </a:lnTo>
                  <a:lnTo>
                    <a:pt x="7200" y="1602105"/>
                  </a:lnTo>
                  <a:lnTo>
                    <a:pt x="6083" y="1601635"/>
                  </a:lnTo>
                  <a:lnTo>
                    <a:pt x="3454" y="1601635"/>
                  </a:lnTo>
                  <a:lnTo>
                    <a:pt x="2336" y="1602105"/>
                  </a:lnTo>
                  <a:lnTo>
                    <a:pt x="469" y="1603959"/>
                  </a:lnTo>
                  <a:lnTo>
                    <a:pt x="0" y="1605076"/>
                  </a:lnTo>
                  <a:lnTo>
                    <a:pt x="0" y="1607718"/>
                  </a:lnTo>
                  <a:lnTo>
                    <a:pt x="469" y="1608836"/>
                  </a:lnTo>
                  <a:lnTo>
                    <a:pt x="2336" y="1610690"/>
                  </a:lnTo>
                  <a:lnTo>
                    <a:pt x="3454" y="1611160"/>
                  </a:lnTo>
                  <a:lnTo>
                    <a:pt x="6083" y="1611160"/>
                  </a:lnTo>
                  <a:lnTo>
                    <a:pt x="7200" y="1610690"/>
                  </a:lnTo>
                  <a:lnTo>
                    <a:pt x="9067" y="1608836"/>
                  </a:lnTo>
                  <a:lnTo>
                    <a:pt x="9525" y="1607718"/>
                  </a:lnTo>
                  <a:lnTo>
                    <a:pt x="9525" y="1605076"/>
                  </a:lnTo>
                  <a:close/>
                </a:path>
                <a:path w="5438775" h="2145029">
                  <a:moveTo>
                    <a:pt x="9525" y="1071206"/>
                  </a:moveTo>
                  <a:lnTo>
                    <a:pt x="9067" y="1070089"/>
                  </a:lnTo>
                  <a:lnTo>
                    <a:pt x="7200" y="1068222"/>
                  </a:lnTo>
                  <a:lnTo>
                    <a:pt x="6083" y="1067752"/>
                  </a:lnTo>
                  <a:lnTo>
                    <a:pt x="3454" y="1067752"/>
                  </a:lnTo>
                  <a:lnTo>
                    <a:pt x="2336" y="1068222"/>
                  </a:lnTo>
                  <a:lnTo>
                    <a:pt x="469" y="1070089"/>
                  </a:lnTo>
                  <a:lnTo>
                    <a:pt x="0" y="1071206"/>
                  </a:lnTo>
                  <a:lnTo>
                    <a:pt x="0" y="1073835"/>
                  </a:lnTo>
                  <a:lnTo>
                    <a:pt x="469" y="1074953"/>
                  </a:lnTo>
                  <a:lnTo>
                    <a:pt x="2336" y="1076820"/>
                  </a:lnTo>
                  <a:lnTo>
                    <a:pt x="3454" y="1077277"/>
                  </a:lnTo>
                  <a:lnTo>
                    <a:pt x="6083" y="1077277"/>
                  </a:lnTo>
                  <a:lnTo>
                    <a:pt x="7200" y="1076820"/>
                  </a:lnTo>
                  <a:lnTo>
                    <a:pt x="9067" y="1074953"/>
                  </a:lnTo>
                  <a:lnTo>
                    <a:pt x="9525" y="1073835"/>
                  </a:lnTo>
                  <a:lnTo>
                    <a:pt x="9525" y="1071206"/>
                  </a:lnTo>
                  <a:close/>
                </a:path>
                <a:path w="5438775" h="2145029">
                  <a:moveTo>
                    <a:pt x="9525" y="537324"/>
                  </a:moveTo>
                  <a:lnTo>
                    <a:pt x="9067" y="536206"/>
                  </a:lnTo>
                  <a:lnTo>
                    <a:pt x="7200" y="534352"/>
                  </a:lnTo>
                  <a:lnTo>
                    <a:pt x="6083" y="533882"/>
                  </a:lnTo>
                  <a:lnTo>
                    <a:pt x="3454" y="533882"/>
                  </a:lnTo>
                  <a:lnTo>
                    <a:pt x="2336" y="534352"/>
                  </a:lnTo>
                  <a:lnTo>
                    <a:pt x="469" y="536206"/>
                  </a:lnTo>
                  <a:lnTo>
                    <a:pt x="0" y="537324"/>
                  </a:lnTo>
                  <a:lnTo>
                    <a:pt x="0" y="539965"/>
                  </a:lnTo>
                  <a:lnTo>
                    <a:pt x="469" y="541083"/>
                  </a:lnTo>
                  <a:lnTo>
                    <a:pt x="2336" y="542937"/>
                  </a:lnTo>
                  <a:lnTo>
                    <a:pt x="3454" y="543407"/>
                  </a:lnTo>
                  <a:lnTo>
                    <a:pt x="6083" y="543407"/>
                  </a:lnTo>
                  <a:lnTo>
                    <a:pt x="7200" y="542937"/>
                  </a:lnTo>
                  <a:lnTo>
                    <a:pt x="9067" y="541083"/>
                  </a:lnTo>
                  <a:lnTo>
                    <a:pt x="9525" y="539965"/>
                  </a:lnTo>
                  <a:lnTo>
                    <a:pt x="9525" y="537324"/>
                  </a:lnTo>
                  <a:close/>
                </a:path>
                <a:path w="5438775" h="2145029">
                  <a:moveTo>
                    <a:pt x="9525" y="3454"/>
                  </a:moveTo>
                  <a:lnTo>
                    <a:pt x="9067" y="2336"/>
                  </a:lnTo>
                  <a:lnTo>
                    <a:pt x="7200" y="469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36" y="469"/>
                  </a:lnTo>
                  <a:lnTo>
                    <a:pt x="469" y="2336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69" y="7200"/>
                  </a:lnTo>
                  <a:lnTo>
                    <a:pt x="2336" y="9067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67"/>
                  </a:lnTo>
                  <a:lnTo>
                    <a:pt x="9067" y="7200"/>
                  </a:lnTo>
                  <a:lnTo>
                    <a:pt x="9525" y="6083"/>
                  </a:lnTo>
                  <a:lnTo>
                    <a:pt x="9525" y="3454"/>
                  </a:lnTo>
                  <a:close/>
                </a:path>
                <a:path w="5438775" h="2145029">
                  <a:moveTo>
                    <a:pt x="57150" y="2138959"/>
                  </a:moveTo>
                  <a:lnTo>
                    <a:pt x="56692" y="2137841"/>
                  </a:lnTo>
                  <a:lnTo>
                    <a:pt x="54825" y="2135975"/>
                  </a:lnTo>
                  <a:lnTo>
                    <a:pt x="53708" y="2135505"/>
                  </a:lnTo>
                  <a:lnTo>
                    <a:pt x="51079" y="2135505"/>
                  </a:lnTo>
                  <a:lnTo>
                    <a:pt x="49961" y="2135975"/>
                  </a:lnTo>
                  <a:lnTo>
                    <a:pt x="48094" y="2137841"/>
                  </a:lnTo>
                  <a:lnTo>
                    <a:pt x="47625" y="2138959"/>
                  </a:lnTo>
                  <a:lnTo>
                    <a:pt x="47625" y="2141588"/>
                  </a:lnTo>
                  <a:lnTo>
                    <a:pt x="48094" y="2142706"/>
                  </a:lnTo>
                  <a:lnTo>
                    <a:pt x="49961" y="2144572"/>
                  </a:lnTo>
                  <a:lnTo>
                    <a:pt x="51079" y="2145030"/>
                  </a:lnTo>
                  <a:lnTo>
                    <a:pt x="53708" y="2145030"/>
                  </a:lnTo>
                  <a:lnTo>
                    <a:pt x="54825" y="2144572"/>
                  </a:lnTo>
                  <a:lnTo>
                    <a:pt x="56692" y="2142706"/>
                  </a:lnTo>
                  <a:lnTo>
                    <a:pt x="57150" y="2141588"/>
                  </a:lnTo>
                  <a:lnTo>
                    <a:pt x="57150" y="2138959"/>
                  </a:lnTo>
                  <a:close/>
                </a:path>
                <a:path w="5438775" h="2145029">
                  <a:moveTo>
                    <a:pt x="57150" y="1605076"/>
                  </a:moveTo>
                  <a:lnTo>
                    <a:pt x="56692" y="1603959"/>
                  </a:lnTo>
                  <a:lnTo>
                    <a:pt x="54825" y="1602105"/>
                  </a:lnTo>
                  <a:lnTo>
                    <a:pt x="53708" y="1601635"/>
                  </a:lnTo>
                  <a:lnTo>
                    <a:pt x="51079" y="1601635"/>
                  </a:lnTo>
                  <a:lnTo>
                    <a:pt x="49961" y="1602105"/>
                  </a:lnTo>
                  <a:lnTo>
                    <a:pt x="48094" y="1603959"/>
                  </a:lnTo>
                  <a:lnTo>
                    <a:pt x="47625" y="1605076"/>
                  </a:lnTo>
                  <a:lnTo>
                    <a:pt x="47625" y="1607718"/>
                  </a:lnTo>
                  <a:lnTo>
                    <a:pt x="48094" y="1608836"/>
                  </a:lnTo>
                  <a:lnTo>
                    <a:pt x="49961" y="1610690"/>
                  </a:lnTo>
                  <a:lnTo>
                    <a:pt x="51079" y="1611160"/>
                  </a:lnTo>
                  <a:lnTo>
                    <a:pt x="53708" y="1611160"/>
                  </a:lnTo>
                  <a:lnTo>
                    <a:pt x="54825" y="1610690"/>
                  </a:lnTo>
                  <a:lnTo>
                    <a:pt x="56692" y="1608836"/>
                  </a:lnTo>
                  <a:lnTo>
                    <a:pt x="57150" y="1607718"/>
                  </a:lnTo>
                  <a:lnTo>
                    <a:pt x="57150" y="1605076"/>
                  </a:lnTo>
                  <a:close/>
                </a:path>
                <a:path w="5438775" h="2145029">
                  <a:moveTo>
                    <a:pt x="57150" y="1071206"/>
                  </a:moveTo>
                  <a:lnTo>
                    <a:pt x="56692" y="1070089"/>
                  </a:lnTo>
                  <a:lnTo>
                    <a:pt x="54825" y="1068222"/>
                  </a:lnTo>
                  <a:lnTo>
                    <a:pt x="53708" y="1067752"/>
                  </a:lnTo>
                  <a:lnTo>
                    <a:pt x="51079" y="1067752"/>
                  </a:lnTo>
                  <a:lnTo>
                    <a:pt x="49961" y="1068222"/>
                  </a:lnTo>
                  <a:lnTo>
                    <a:pt x="48094" y="1070089"/>
                  </a:lnTo>
                  <a:lnTo>
                    <a:pt x="47625" y="1071206"/>
                  </a:lnTo>
                  <a:lnTo>
                    <a:pt x="47625" y="1073835"/>
                  </a:lnTo>
                  <a:lnTo>
                    <a:pt x="48094" y="1074953"/>
                  </a:lnTo>
                  <a:lnTo>
                    <a:pt x="49961" y="1076820"/>
                  </a:lnTo>
                  <a:lnTo>
                    <a:pt x="51079" y="1077277"/>
                  </a:lnTo>
                  <a:lnTo>
                    <a:pt x="53708" y="1077277"/>
                  </a:lnTo>
                  <a:lnTo>
                    <a:pt x="54825" y="1076820"/>
                  </a:lnTo>
                  <a:lnTo>
                    <a:pt x="56692" y="1074953"/>
                  </a:lnTo>
                  <a:lnTo>
                    <a:pt x="57150" y="1073835"/>
                  </a:lnTo>
                  <a:lnTo>
                    <a:pt x="57150" y="1071206"/>
                  </a:lnTo>
                  <a:close/>
                </a:path>
                <a:path w="5438775" h="2145029">
                  <a:moveTo>
                    <a:pt x="57150" y="537324"/>
                  </a:moveTo>
                  <a:lnTo>
                    <a:pt x="56692" y="536206"/>
                  </a:lnTo>
                  <a:lnTo>
                    <a:pt x="54825" y="534352"/>
                  </a:lnTo>
                  <a:lnTo>
                    <a:pt x="53708" y="533882"/>
                  </a:lnTo>
                  <a:lnTo>
                    <a:pt x="51079" y="533882"/>
                  </a:lnTo>
                  <a:lnTo>
                    <a:pt x="49961" y="534352"/>
                  </a:lnTo>
                  <a:lnTo>
                    <a:pt x="48094" y="536206"/>
                  </a:lnTo>
                  <a:lnTo>
                    <a:pt x="47625" y="537324"/>
                  </a:lnTo>
                  <a:lnTo>
                    <a:pt x="47625" y="539965"/>
                  </a:lnTo>
                  <a:lnTo>
                    <a:pt x="48094" y="541083"/>
                  </a:lnTo>
                  <a:lnTo>
                    <a:pt x="49961" y="542937"/>
                  </a:lnTo>
                  <a:lnTo>
                    <a:pt x="51079" y="543407"/>
                  </a:lnTo>
                  <a:lnTo>
                    <a:pt x="53708" y="543407"/>
                  </a:lnTo>
                  <a:lnTo>
                    <a:pt x="54825" y="542937"/>
                  </a:lnTo>
                  <a:lnTo>
                    <a:pt x="56692" y="541083"/>
                  </a:lnTo>
                  <a:lnTo>
                    <a:pt x="57150" y="539965"/>
                  </a:lnTo>
                  <a:lnTo>
                    <a:pt x="57150" y="537324"/>
                  </a:lnTo>
                  <a:close/>
                </a:path>
                <a:path w="5438775" h="2145029">
                  <a:moveTo>
                    <a:pt x="57150" y="3454"/>
                  </a:moveTo>
                  <a:lnTo>
                    <a:pt x="56692" y="2336"/>
                  </a:lnTo>
                  <a:lnTo>
                    <a:pt x="54825" y="469"/>
                  </a:lnTo>
                  <a:lnTo>
                    <a:pt x="53708" y="0"/>
                  </a:lnTo>
                  <a:lnTo>
                    <a:pt x="51079" y="0"/>
                  </a:lnTo>
                  <a:lnTo>
                    <a:pt x="49961" y="469"/>
                  </a:lnTo>
                  <a:lnTo>
                    <a:pt x="48094" y="2336"/>
                  </a:lnTo>
                  <a:lnTo>
                    <a:pt x="47625" y="3454"/>
                  </a:lnTo>
                  <a:lnTo>
                    <a:pt x="47625" y="6083"/>
                  </a:lnTo>
                  <a:lnTo>
                    <a:pt x="48094" y="7200"/>
                  </a:lnTo>
                  <a:lnTo>
                    <a:pt x="49961" y="9067"/>
                  </a:lnTo>
                  <a:lnTo>
                    <a:pt x="51079" y="9525"/>
                  </a:lnTo>
                  <a:lnTo>
                    <a:pt x="53708" y="9525"/>
                  </a:lnTo>
                  <a:lnTo>
                    <a:pt x="54825" y="9067"/>
                  </a:lnTo>
                  <a:lnTo>
                    <a:pt x="56692" y="7200"/>
                  </a:lnTo>
                  <a:lnTo>
                    <a:pt x="57150" y="6083"/>
                  </a:lnTo>
                  <a:lnTo>
                    <a:pt x="57150" y="3454"/>
                  </a:lnTo>
                  <a:close/>
                </a:path>
                <a:path w="5438775" h="2145029">
                  <a:moveTo>
                    <a:pt x="104775" y="2138959"/>
                  </a:moveTo>
                  <a:lnTo>
                    <a:pt x="104317" y="2137841"/>
                  </a:lnTo>
                  <a:lnTo>
                    <a:pt x="102450" y="2135975"/>
                  </a:lnTo>
                  <a:lnTo>
                    <a:pt x="101333" y="2135505"/>
                  </a:lnTo>
                  <a:lnTo>
                    <a:pt x="98704" y="2135505"/>
                  </a:lnTo>
                  <a:lnTo>
                    <a:pt x="97586" y="2135975"/>
                  </a:lnTo>
                  <a:lnTo>
                    <a:pt x="95719" y="2137841"/>
                  </a:lnTo>
                  <a:lnTo>
                    <a:pt x="95250" y="2138959"/>
                  </a:lnTo>
                  <a:lnTo>
                    <a:pt x="95250" y="2141588"/>
                  </a:lnTo>
                  <a:lnTo>
                    <a:pt x="95719" y="2142706"/>
                  </a:lnTo>
                  <a:lnTo>
                    <a:pt x="97586" y="2144572"/>
                  </a:lnTo>
                  <a:lnTo>
                    <a:pt x="98704" y="2145030"/>
                  </a:lnTo>
                  <a:lnTo>
                    <a:pt x="101333" y="2145030"/>
                  </a:lnTo>
                  <a:lnTo>
                    <a:pt x="102450" y="2144572"/>
                  </a:lnTo>
                  <a:lnTo>
                    <a:pt x="104317" y="2142706"/>
                  </a:lnTo>
                  <a:lnTo>
                    <a:pt x="104775" y="2141588"/>
                  </a:lnTo>
                  <a:lnTo>
                    <a:pt x="104775" y="2138959"/>
                  </a:lnTo>
                  <a:close/>
                </a:path>
                <a:path w="5438775" h="2145029">
                  <a:moveTo>
                    <a:pt x="104775" y="1605076"/>
                  </a:moveTo>
                  <a:lnTo>
                    <a:pt x="104317" y="1603959"/>
                  </a:lnTo>
                  <a:lnTo>
                    <a:pt x="102450" y="1602105"/>
                  </a:lnTo>
                  <a:lnTo>
                    <a:pt x="101333" y="1601635"/>
                  </a:lnTo>
                  <a:lnTo>
                    <a:pt x="98704" y="1601635"/>
                  </a:lnTo>
                  <a:lnTo>
                    <a:pt x="97586" y="1602105"/>
                  </a:lnTo>
                  <a:lnTo>
                    <a:pt x="95719" y="1603959"/>
                  </a:lnTo>
                  <a:lnTo>
                    <a:pt x="95250" y="1605076"/>
                  </a:lnTo>
                  <a:lnTo>
                    <a:pt x="95250" y="1607718"/>
                  </a:lnTo>
                  <a:lnTo>
                    <a:pt x="95719" y="1608836"/>
                  </a:lnTo>
                  <a:lnTo>
                    <a:pt x="97586" y="1610690"/>
                  </a:lnTo>
                  <a:lnTo>
                    <a:pt x="98704" y="1611160"/>
                  </a:lnTo>
                  <a:lnTo>
                    <a:pt x="101333" y="1611160"/>
                  </a:lnTo>
                  <a:lnTo>
                    <a:pt x="102450" y="1610690"/>
                  </a:lnTo>
                  <a:lnTo>
                    <a:pt x="104317" y="1608836"/>
                  </a:lnTo>
                  <a:lnTo>
                    <a:pt x="104775" y="1607718"/>
                  </a:lnTo>
                  <a:lnTo>
                    <a:pt x="104775" y="1605076"/>
                  </a:lnTo>
                  <a:close/>
                </a:path>
                <a:path w="5438775" h="2145029">
                  <a:moveTo>
                    <a:pt x="104775" y="1071206"/>
                  </a:moveTo>
                  <a:lnTo>
                    <a:pt x="104317" y="1070089"/>
                  </a:lnTo>
                  <a:lnTo>
                    <a:pt x="102450" y="1068222"/>
                  </a:lnTo>
                  <a:lnTo>
                    <a:pt x="101333" y="1067752"/>
                  </a:lnTo>
                  <a:lnTo>
                    <a:pt x="98704" y="1067752"/>
                  </a:lnTo>
                  <a:lnTo>
                    <a:pt x="97586" y="1068222"/>
                  </a:lnTo>
                  <a:lnTo>
                    <a:pt x="95719" y="1070089"/>
                  </a:lnTo>
                  <a:lnTo>
                    <a:pt x="95250" y="1071206"/>
                  </a:lnTo>
                  <a:lnTo>
                    <a:pt x="95250" y="1073835"/>
                  </a:lnTo>
                  <a:lnTo>
                    <a:pt x="95719" y="1074953"/>
                  </a:lnTo>
                  <a:lnTo>
                    <a:pt x="97586" y="1076820"/>
                  </a:lnTo>
                  <a:lnTo>
                    <a:pt x="98704" y="1077277"/>
                  </a:lnTo>
                  <a:lnTo>
                    <a:pt x="101333" y="1077277"/>
                  </a:lnTo>
                  <a:lnTo>
                    <a:pt x="102450" y="1076820"/>
                  </a:lnTo>
                  <a:lnTo>
                    <a:pt x="104317" y="1074953"/>
                  </a:lnTo>
                  <a:lnTo>
                    <a:pt x="104775" y="1073835"/>
                  </a:lnTo>
                  <a:lnTo>
                    <a:pt x="104775" y="1071206"/>
                  </a:lnTo>
                  <a:close/>
                </a:path>
                <a:path w="5438775" h="2145029">
                  <a:moveTo>
                    <a:pt x="104775" y="537324"/>
                  </a:moveTo>
                  <a:lnTo>
                    <a:pt x="104317" y="536206"/>
                  </a:lnTo>
                  <a:lnTo>
                    <a:pt x="102450" y="534352"/>
                  </a:lnTo>
                  <a:lnTo>
                    <a:pt x="101333" y="533882"/>
                  </a:lnTo>
                  <a:lnTo>
                    <a:pt x="98704" y="533882"/>
                  </a:lnTo>
                  <a:lnTo>
                    <a:pt x="97586" y="534352"/>
                  </a:lnTo>
                  <a:lnTo>
                    <a:pt x="95719" y="536206"/>
                  </a:lnTo>
                  <a:lnTo>
                    <a:pt x="95250" y="537324"/>
                  </a:lnTo>
                  <a:lnTo>
                    <a:pt x="95250" y="539965"/>
                  </a:lnTo>
                  <a:lnTo>
                    <a:pt x="95719" y="541083"/>
                  </a:lnTo>
                  <a:lnTo>
                    <a:pt x="97586" y="542937"/>
                  </a:lnTo>
                  <a:lnTo>
                    <a:pt x="98704" y="543407"/>
                  </a:lnTo>
                  <a:lnTo>
                    <a:pt x="101333" y="543407"/>
                  </a:lnTo>
                  <a:lnTo>
                    <a:pt x="102450" y="542937"/>
                  </a:lnTo>
                  <a:lnTo>
                    <a:pt x="104317" y="541083"/>
                  </a:lnTo>
                  <a:lnTo>
                    <a:pt x="104775" y="539965"/>
                  </a:lnTo>
                  <a:lnTo>
                    <a:pt x="104775" y="537324"/>
                  </a:lnTo>
                  <a:close/>
                </a:path>
                <a:path w="5438775" h="2145029">
                  <a:moveTo>
                    <a:pt x="104775" y="3454"/>
                  </a:moveTo>
                  <a:lnTo>
                    <a:pt x="104317" y="2336"/>
                  </a:lnTo>
                  <a:lnTo>
                    <a:pt x="102450" y="469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86" y="469"/>
                  </a:lnTo>
                  <a:lnTo>
                    <a:pt x="95719" y="2336"/>
                  </a:lnTo>
                  <a:lnTo>
                    <a:pt x="95250" y="3454"/>
                  </a:lnTo>
                  <a:lnTo>
                    <a:pt x="95250" y="6083"/>
                  </a:lnTo>
                  <a:lnTo>
                    <a:pt x="95719" y="7200"/>
                  </a:lnTo>
                  <a:lnTo>
                    <a:pt x="97586" y="9067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67"/>
                  </a:lnTo>
                  <a:lnTo>
                    <a:pt x="104317" y="7200"/>
                  </a:lnTo>
                  <a:lnTo>
                    <a:pt x="104775" y="6083"/>
                  </a:lnTo>
                  <a:lnTo>
                    <a:pt x="104775" y="3454"/>
                  </a:lnTo>
                  <a:close/>
                </a:path>
                <a:path w="5438775" h="2145029">
                  <a:moveTo>
                    <a:pt x="152400" y="2138959"/>
                  </a:moveTo>
                  <a:lnTo>
                    <a:pt x="151942" y="2137841"/>
                  </a:lnTo>
                  <a:lnTo>
                    <a:pt x="150075" y="2135975"/>
                  </a:lnTo>
                  <a:lnTo>
                    <a:pt x="148958" y="2135505"/>
                  </a:lnTo>
                  <a:lnTo>
                    <a:pt x="146329" y="2135505"/>
                  </a:lnTo>
                  <a:lnTo>
                    <a:pt x="145211" y="2135975"/>
                  </a:lnTo>
                  <a:lnTo>
                    <a:pt x="143344" y="2137841"/>
                  </a:lnTo>
                  <a:lnTo>
                    <a:pt x="142875" y="2138959"/>
                  </a:lnTo>
                  <a:lnTo>
                    <a:pt x="142875" y="2141588"/>
                  </a:lnTo>
                  <a:lnTo>
                    <a:pt x="143344" y="2142706"/>
                  </a:lnTo>
                  <a:lnTo>
                    <a:pt x="145211" y="2144572"/>
                  </a:lnTo>
                  <a:lnTo>
                    <a:pt x="146329" y="2145030"/>
                  </a:lnTo>
                  <a:lnTo>
                    <a:pt x="148958" y="2145030"/>
                  </a:lnTo>
                  <a:lnTo>
                    <a:pt x="150075" y="2144572"/>
                  </a:lnTo>
                  <a:lnTo>
                    <a:pt x="151942" y="2142706"/>
                  </a:lnTo>
                  <a:lnTo>
                    <a:pt x="152400" y="2141588"/>
                  </a:lnTo>
                  <a:lnTo>
                    <a:pt x="152400" y="2138959"/>
                  </a:lnTo>
                  <a:close/>
                </a:path>
                <a:path w="5438775" h="2145029">
                  <a:moveTo>
                    <a:pt x="152400" y="1605076"/>
                  </a:moveTo>
                  <a:lnTo>
                    <a:pt x="151942" y="1603959"/>
                  </a:lnTo>
                  <a:lnTo>
                    <a:pt x="150075" y="1602105"/>
                  </a:lnTo>
                  <a:lnTo>
                    <a:pt x="148958" y="1601635"/>
                  </a:lnTo>
                  <a:lnTo>
                    <a:pt x="146329" y="1601635"/>
                  </a:lnTo>
                  <a:lnTo>
                    <a:pt x="145211" y="1602105"/>
                  </a:lnTo>
                  <a:lnTo>
                    <a:pt x="143344" y="1603959"/>
                  </a:lnTo>
                  <a:lnTo>
                    <a:pt x="142875" y="1605076"/>
                  </a:lnTo>
                  <a:lnTo>
                    <a:pt x="142875" y="1607718"/>
                  </a:lnTo>
                  <a:lnTo>
                    <a:pt x="143344" y="1608836"/>
                  </a:lnTo>
                  <a:lnTo>
                    <a:pt x="145211" y="1610690"/>
                  </a:lnTo>
                  <a:lnTo>
                    <a:pt x="146329" y="1611160"/>
                  </a:lnTo>
                  <a:lnTo>
                    <a:pt x="148958" y="1611160"/>
                  </a:lnTo>
                  <a:lnTo>
                    <a:pt x="150075" y="1610690"/>
                  </a:lnTo>
                  <a:lnTo>
                    <a:pt x="151942" y="1608836"/>
                  </a:lnTo>
                  <a:lnTo>
                    <a:pt x="152400" y="1607718"/>
                  </a:lnTo>
                  <a:lnTo>
                    <a:pt x="152400" y="1605076"/>
                  </a:lnTo>
                  <a:close/>
                </a:path>
                <a:path w="5438775" h="2145029">
                  <a:moveTo>
                    <a:pt x="152400" y="1071206"/>
                  </a:moveTo>
                  <a:lnTo>
                    <a:pt x="151942" y="1070089"/>
                  </a:lnTo>
                  <a:lnTo>
                    <a:pt x="150075" y="1068222"/>
                  </a:lnTo>
                  <a:lnTo>
                    <a:pt x="148958" y="1067752"/>
                  </a:lnTo>
                  <a:lnTo>
                    <a:pt x="146329" y="1067752"/>
                  </a:lnTo>
                  <a:lnTo>
                    <a:pt x="145211" y="1068222"/>
                  </a:lnTo>
                  <a:lnTo>
                    <a:pt x="143344" y="1070089"/>
                  </a:lnTo>
                  <a:lnTo>
                    <a:pt x="142875" y="1071206"/>
                  </a:lnTo>
                  <a:lnTo>
                    <a:pt x="142875" y="1073835"/>
                  </a:lnTo>
                  <a:lnTo>
                    <a:pt x="143344" y="1074953"/>
                  </a:lnTo>
                  <a:lnTo>
                    <a:pt x="145211" y="1076820"/>
                  </a:lnTo>
                  <a:lnTo>
                    <a:pt x="146329" y="1077277"/>
                  </a:lnTo>
                  <a:lnTo>
                    <a:pt x="148958" y="1077277"/>
                  </a:lnTo>
                  <a:lnTo>
                    <a:pt x="150075" y="1076820"/>
                  </a:lnTo>
                  <a:lnTo>
                    <a:pt x="151942" y="1074953"/>
                  </a:lnTo>
                  <a:lnTo>
                    <a:pt x="152400" y="1073835"/>
                  </a:lnTo>
                  <a:lnTo>
                    <a:pt x="152400" y="1071206"/>
                  </a:lnTo>
                  <a:close/>
                </a:path>
                <a:path w="5438775" h="2145029">
                  <a:moveTo>
                    <a:pt x="152400" y="537324"/>
                  </a:moveTo>
                  <a:lnTo>
                    <a:pt x="151942" y="536206"/>
                  </a:lnTo>
                  <a:lnTo>
                    <a:pt x="150075" y="534352"/>
                  </a:lnTo>
                  <a:lnTo>
                    <a:pt x="148958" y="533882"/>
                  </a:lnTo>
                  <a:lnTo>
                    <a:pt x="146329" y="533882"/>
                  </a:lnTo>
                  <a:lnTo>
                    <a:pt x="145211" y="534352"/>
                  </a:lnTo>
                  <a:lnTo>
                    <a:pt x="143344" y="536206"/>
                  </a:lnTo>
                  <a:lnTo>
                    <a:pt x="142875" y="537324"/>
                  </a:lnTo>
                  <a:lnTo>
                    <a:pt x="142875" y="539965"/>
                  </a:lnTo>
                  <a:lnTo>
                    <a:pt x="143344" y="541083"/>
                  </a:lnTo>
                  <a:lnTo>
                    <a:pt x="145211" y="542937"/>
                  </a:lnTo>
                  <a:lnTo>
                    <a:pt x="146329" y="543407"/>
                  </a:lnTo>
                  <a:lnTo>
                    <a:pt x="148958" y="543407"/>
                  </a:lnTo>
                  <a:lnTo>
                    <a:pt x="150075" y="542937"/>
                  </a:lnTo>
                  <a:lnTo>
                    <a:pt x="151942" y="541083"/>
                  </a:lnTo>
                  <a:lnTo>
                    <a:pt x="152400" y="539965"/>
                  </a:lnTo>
                  <a:lnTo>
                    <a:pt x="152400" y="537324"/>
                  </a:lnTo>
                  <a:close/>
                </a:path>
                <a:path w="5438775" h="2145029">
                  <a:moveTo>
                    <a:pt x="152400" y="3454"/>
                  </a:moveTo>
                  <a:lnTo>
                    <a:pt x="151942" y="2336"/>
                  </a:lnTo>
                  <a:lnTo>
                    <a:pt x="150075" y="469"/>
                  </a:lnTo>
                  <a:lnTo>
                    <a:pt x="148958" y="0"/>
                  </a:lnTo>
                  <a:lnTo>
                    <a:pt x="146329" y="0"/>
                  </a:lnTo>
                  <a:lnTo>
                    <a:pt x="145211" y="469"/>
                  </a:lnTo>
                  <a:lnTo>
                    <a:pt x="143344" y="2336"/>
                  </a:lnTo>
                  <a:lnTo>
                    <a:pt x="142875" y="3454"/>
                  </a:lnTo>
                  <a:lnTo>
                    <a:pt x="142875" y="6083"/>
                  </a:lnTo>
                  <a:lnTo>
                    <a:pt x="143344" y="7200"/>
                  </a:lnTo>
                  <a:lnTo>
                    <a:pt x="145211" y="9067"/>
                  </a:lnTo>
                  <a:lnTo>
                    <a:pt x="146329" y="9525"/>
                  </a:lnTo>
                  <a:lnTo>
                    <a:pt x="148958" y="9525"/>
                  </a:lnTo>
                  <a:lnTo>
                    <a:pt x="150075" y="9067"/>
                  </a:lnTo>
                  <a:lnTo>
                    <a:pt x="151942" y="7200"/>
                  </a:lnTo>
                  <a:lnTo>
                    <a:pt x="152400" y="6083"/>
                  </a:lnTo>
                  <a:lnTo>
                    <a:pt x="152400" y="3454"/>
                  </a:lnTo>
                  <a:close/>
                </a:path>
                <a:path w="5438775" h="2145029">
                  <a:moveTo>
                    <a:pt x="200025" y="2138959"/>
                  </a:moveTo>
                  <a:lnTo>
                    <a:pt x="199567" y="2137841"/>
                  </a:lnTo>
                  <a:lnTo>
                    <a:pt x="197700" y="2135975"/>
                  </a:lnTo>
                  <a:lnTo>
                    <a:pt x="196583" y="2135505"/>
                  </a:lnTo>
                  <a:lnTo>
                    <a:pt x="193954" y="2135505"/>
                  </a:lnTo>
                  <a:lnTo>
                    <a:pt x="192836" y="2135975"/>
                  </a:lnTo>
                  <a:lnTo>
                    <a:pt x="190969" y="2137841"/>
                  </a:lnTo>
                  <a:lnTo>
                    <a:pt x="190500" y="2138959"/>
                  </a:lnTo>
                  <a:lnTo>
                    <a:pt x="190500" y="2141588"/>
                  </a:lnTo>
                  <a:lnTo>
                    <a:pt x="190969" y="2142706"/>
                  </a:lnTo>
                  <a:lnTo>
                    <a:pt x="192836" y="2144572"/>
                  </a:lnTo>
                  <a:lnTo>
                    <a:pt x="193954" y="2145030"/>
                  </a:lnTo>
                  <a:lnTo>
                    <a:pt x="196583" y="2145030"/>
                  </a:lnTo>
                  <a:lnTo>
                    <a:pt x="197700" y="2144572"/>
                  </a:lnTo>
                  <a:lnTo>
                    <a:pt x="199567" y="2142706"/>
                  </a:lnTo>
                  <a:lnTo>
                    <a:pt x="200025" y="2141588"/>
                  </a:lnTo>
                  <a:lnTo>
                    <a:pt x="200025" y="2138959"/>
                  </a:lnTo>
                  <a:close/>
                </a:path>
                <a:path w="5438775" h="2145029">
                  <a:moveTo>
                    <a:pt x="200025" y="1605076"/>
                  </a:moveTo>
                  <a:lnTo>
                    <a:pt x="199567" y="1603959"/>
                  </a:lnTo>
                  <a:lnTo>
                    <a:pt x="197700" y="1602105"/>
                  </a:lnTo>
                  <a:lnTo>
                    <a:pt x="196583" y="1601635"/>
                  </a:lnTo>
                  <a:lnTo>
                    <a:pt x="193954" y="1601635"/>
                  </a:lnTo>
                  <a:lnTo>
                    <a:pt x="192836" y="1602105"/>
                  </a:lnTo>
                  <a:lnTo>
                    <a:pt x="190969" y="1603959"/>
                  </a:lnTo>
                  <a:lnTo>
                    <a:pt x="190500" y="1605076"/>
                  </a:lnTo>
                  <a:lnTo>
                    <a:pt x="190500" y="1607718"/>
                  </a:lnTo>
                  <a:lnTo>
                    <a:pt x="190969" y="1608836"/>
                  </a:lnTo>
                  <a:lnTo>
                    <a:pt x="192836" y="1610690"/>
                  </a:lnTo>
                  <a:lnTo>
                    <a:pt x="193954" y="1611160"/>
                  </a:lnTo>
                  <a:lnTo>
                    <a:pt x="196583" y="1611160"/>
                  </a:lnTo>
                  <a:lnTo>
                    <a:pt x="197700" y="1610690"/>
                  </a:lnTo>
                  <a:lnTo>
                    <a:pt x="199567" y="1608836"/>
                  </a:lnTo>
                  <a:lnTo>
                    <a:pt x="200025" y="1607718"/>
                  </a:lnTo>
                  <a:lnTo>
                    <a:pt x="200025" y="1605076"/>
                  </a:lnTo>
                  <a:close/>
                </a:path>
                <a:path w="5438775" h="2145029">
                  <a:moveTo>
                    <a:pt x="200025" y="1071206"/>
                  </a:moveTo>
                  <a:lnTo>
                    <a:pt x="199567" y="1070089"/>
                  </a:lnTo>
                  <a:lnTo>
                    <a:pt x="197700" y="1068222"/>
                  </a:lnTo>
                  <a:lnTo>
                    <a:pt x="196583" y="1067752"/>
                  </a:lnTo>
                  <a:lnTo>
                    <a:pt x="193954" y="1067752"/>
                  </a:lnTo>
                  <a:lnTo>
                    <a:pt x="192836" y="1068222"/>
                  </a:lnTo>
                  <a:lnTo>
                    <a:pt x="190969" y="1070089"/>
                  </a:lnTo>
                  <a:lnTo>
                    <a:pt x="190500" y="1071206"/>
                  </a:lnTo>
                  <a:lnTo>
                    <a:pt x="190500" y="1073835"/>
                  </a:lnTo>
                  <a:lnTo>
                    <a:pt x="190969" y="1074953"/>
                  </a:lnTo>
                  <a:lnTo>
                    <a:pt x="192836" y="1076820"/>
                  </a:lnTo>
                  <a:lnTo>
                    <a:pt x="193954" y="1077277"/>
                  </a:lnTo>
                  <a:lnTo>
                    <a:pt x="196583" y="1077277"/>
                  </a:lnTo>
                  <a:lnTo>
                    <a:pt x="197700" y="1076820"/>
                  </a:lnTo>
                  <a:lnTo>
                    <a:pt x="199567" y="1074953"/>
                  </a:lnTo>
                  <a:lnTo>
                    <a:pt x="200025" y="1073835"/>
                  </a:lnTo>
                  <a:lnTo>
                    <a:pt x="200025" y="1071206"/>
                  </a:lnTo>
                  <a:close/>
                </a:path>
                <a:path w="5438775" h="2145029">
                  <a:moveTo>
                    <a:pt x="200025" y="537324"/>
                  </a:moveTo>
                  <a:lnTo>
                    <a:pt x="199567" y="536206"/>
                  </a:lnTo>
                  <a:lnTo>
                    <a:pt x="197700" y="534352"/>
                  </a:lnTo>
                  <a:lnTo>
                    <a:pt x="196583" y="533882"/>
                  </a:lnTo>
                  <a:lnTo>
                    <a:pt x="193954" y="533882"/>
                  </a:lnTo>
                  <a:lnTo>
                    <a:pt x="192836" y="534352"/>
                  </a:lnTo>
                  <a:lnTo>
                    <a:pt x="190969" y="536206"/>
                  </a:lnTo>
                  <a:lnTo>
                    <a:pt x="190500" y="537324"/>
                  </a:lnTo>
                  <a:lnTo>
                    <a:pt x="190500" y="539965"/>
                  </a:lnTo>
                  <a:lnTo>
                    <a:pt x="190969" y="541083"/>
                  </a:lnTo>
                  <a:lnTo>
                    <a:pt x="192836" y="542937"/>
                  </a:lnTo>
                  <a:lnTo>
                    <a:pt x="193954" y="543407"/>
                  </a:lnTo>
                  <a:lnTo>
                    <a:pt x="196583" y="543407"/>
                  </a:lnTo>
                  <a:lnTo>
                    <a:pt x="197700" y="542937"/>
                  </a:lnTo>
                  <a:lnTo>
                    <a:pt x="199567" y="541083"/>
                  </a:lnTo>
                  <a:lnTo>
                    <a:pt x="200025" y="539965"/>
                  </a:lnTo>
                  <a:lnTo>
                    <a:pt x="200025" y="537324"/>
                  </a:lnTo>
                  <a:close/>
                </a:path>
                <a:path w="5438775" h="2145029">
                  <a:moveTo>
                    <a:pt x="200025" y="3454"/>
                  </a:moveTo>
                  <a:lnTo>
                    <a:pt x="199567" y="2336"/>
                  </a:lnTo>
                  <a:lnTo>
                    <a:pt x="197700" y="469"/>
                  </a:lnTo>
                  <a:lnTo>
                    <a:pt x="196583" y="0"/>
                  </a:lnTo>
                  <a:lnTo>
                    <a:pt x="193954" y="0"/>
                  </a:lnTo>
                  <a:lnTo>
                    <a:pt x="192836" y="469"/>
                  </a:lnTo>
                  <a:lnTo>
                    <a:pt x="190969" y="2336"/>
                  </a:lnTo>
                  <a:lnTo>
                    <a:pt x="190500" y="3454"/>
                  </a:lnTo>
                  <a:lnTo>
                    <a:pt x="190500" y="6083"/>
                  </a:lnTo>
                  <a:lnTo>
                    <a:pt x="190969" y="7200"/>
                  </a:lnTo>
                  <a:lnTo>
                    <a:pt x="192836" y="9067"/>
                  </a:lnTo>
                  <a:lnTo>
                    <a:pt x="193954" y="9525"/>
                  </a:lnTo>
                  <a:lnTo>
                    <a:pt x="196583" y="9525"/>
                  </a:lnTo>
                  <a:lnTo>
                    <a:pt x="197700" y="9067"/>
                  </a:lnTo>
                  <a:lnTo>
                    <a:pt x="199567" y="7200"/>
                  </a:lnTo>
                  <a:lnTo>
                    <a:pt x="200025" y="6083"/>
                  </a:lnTo>
                  <a:lnTo>
                    <a:pt x="200025" y="3454"/>
                  </a:lnTo>
                  <a:close/>
                </a:path>
                <a:path w="5438775" h="2145029">
                  <a:moveTo>
                    <a:pt x="247650" y="2138959"/>
                  </a:moveTo>
                  <a:lnTo>
                    <a:pt x="247192" y="2137841"/>
                  </a:lnTo>
                  <a:lnTo>
                    <a:pt x="245325" y="2135975"/>
                  </a:lnTo>
                  <a:lnTo>
                    <a:pt x="244208" y="2135505"/>
                  </a:lnTo>
                  <a:lnTo>
                    <a:pt x="241579" y="2135505"/>
                  </a:lnTo>
                  <a:lnTo>
                    <a:pt x="240461" y="2135975"/>
                  </a:lnTo>
                  <a:lnTo>
                    <a:pt x="238594" y="2137841"/>
                  </a:lnTo>
                  <a:lnTo>
                    <a:pt x="238125" y="2138959"/>
                  </a:lnTo>
                  <a:lnTo>
                    <a:pt x="238125" y="2141588"/>
                  </a:lnTo>
                  <a:lnTo>
                    <a:pt x="238594" y="2142706"/>
                  </a:lnTo>
                  <a:lnTo>
                    <a:pt x="240461" y="2144572"/>
                  </a:lnTo>
                  <a:lnTo>
                    <a:pt x="241579" y="2145030"/>
                  </a:lnTo>
                  <a:lnTo>
                    <a:pt x="244208" y="2145030"/>
                  </a:lnTo>
                  <a:lnTo>
                    <a:pt x="245325" y="2144572"/>
                  </a:lnTo>
                  <a:lnTo>
                    <a:pt x="247192" y="2142706"/>
                  </a:lnTo>
                  <a:lnTo>
                    <a:pt x="247650" y="2141588"/>
                  </a:lnTo>
                  <a:lnTo>
                    <a:pt x="247650" y="2138959"/>
                  </a:lnTo>
                  <a:close/>
                </a:path>
                <a:path w="5438775" h="2145029">
                  <a:moveTo>
                    <a:pt x="247650" y="1605076"/>
                  </a:moveTo>
                  <a:lnTo>
                    <a:pt x="247192" y="1603959"/>
                  </a:lnTo>
                  <a:lnTo>
                    <a:pt x="245325" y="1602105"/>
                  </a:lnTo>
                  <a:lnTo>
                    <a:pt x="244208" y="1601635"/>
                  </a:lnTo>
                  <a:lnTo>
                    <a:pt x="241579" y="1601635"/>
                  </a:lnTo>
                  <a:lnTo>
                    <a:pt x="240461" y="1602105"/>
                  </a:lnTo>
                  <a:lnTo>
                    <a:pt x="238594" y="1603959"/>
                  </a:lnTo>
                  <a:lnTo>
                    <a:pt x="238125" y="1605076"/>
                  </a:lnTo>
                  <a:lnTo>
                    <a:pt x="238125" y="1607718"/>
                  </a:lnTo>
                  <a:lnTo>
                    <a:pt x="238594" y="1608836"/>
                  </a:lnTo>
                  <a:lnTo>
                    <a:pt x="240461" y="1610690"/>
                  </a:lnTo>
                  <a:lnTo>
                    <a:pt x="241579" y="1611160"/>
                  </a:lnTo>
                  <a:lnTo>
                    <a:pt x="244208" y="1611160"/>
                  </a:lnTo>
                  <a:lnTo>
                    <a:pt x="245325" y="1610690"/>
                  </a:lnTo>
                  <a:lnTo>
                    <a:pt x="247192" y="1608836"/>
                  </a:lnTo>
                  <a:lnTo>
                    <a:pt x="247650" y="1607718"/>
                  </a:lnTo>
                  <a:lnTo>
                    <a:pt x="247650" y="1605076"/>
                  </a:lnTo>
                  <a:close/>
                </a:path>
                <a:path w="5438775" h="2145029">
                  <a:moveTo>
                    <a:pt x="247650" y="1071206"/>
                  </a:moveTo>
                  <a:lnTo>
                    <a:pt x="247192" y="1070089"/>
                  </a:lnTo>
                  <a:lnTo>
                    <a:pt x="245325" y="1068222"/>
                  </a:lnTo>
                  <a:lnTo>
                    <a:pt x="244208" y="1067752"/>
                  </a:lnTo>
                  <a:lnTo>
                    <a:pt x="241579" y="1067752"/>
                  </a:lnTo>
                  <a:lnTo>
                    <a:pt x="240461" y="1068222"/>
                  </a:lnTo>
                  <a:lnTo>
                    <a:pt x="238594" y="1070089"/>
                  </a:lnTo>
                  <a:lnTo>
                    <a:pt x="238125" y="1071206"/>
                  </a:lnTo>
                  <a:lnTo>
                    <a:pt x="238125" y="1073835"/>
                  </a:lnTo>
                  <a:lnTo>
                    <a:pt x="238594" y="1074953"/>
                  </a:lnTo>
                  <a:lnTo>
                    <a:pt x="240461" y="1076820"/>
                  </a:lnTo>
                  <a:lnTo>
                    <a:pt x="241579" y="1077277"/>
                  </a:lnTo>
                  <a:lnTo>
                    <a:pt x="244208" y="1077277"/>
                  </a:lnTo>
                  <a:lnTo>
                    <a:pt x="245325" y="1076820"/>
                  </a:lnTo>
                  <a:lnTo>
                    <a:pt x="247192" y="1074953"/>
                  </a:lnTo>
                  <a:lnTo>
                    <a:pt x="247650" y="1073835"/>
                  </a:lnTo>
                  <a:lnTo>
                    <a:pt x="247650" y="1071206"/>
                  </a:lnTo>
                  <a:close/>
                </a:path>
                <a:path w="5438775" h="2145029">
                  <a:moveTo>
                    <a:pt x="247650" y="537324"/>
                  </a:moveTo>
                  <a:lnTo>
                    <a:pt x="247192" y="536206"/>
                  </a:lnTo>
                  <a:lnTo>
                    <a:pt x="245325" y="534352"/>
                  </a:lnTo>
                  <a:lnTo>
                    <a:pt x="244208" y="533882"/>
                  </a:lnTo>
                  <a:lnTo>
                    <a:pt x="241579" y="533882"/>
                  </a:lnTo>
                  <a:lnTo>
                    <a:pt x="240461" y="534352"/>
                  </a:lnTo>
                  <a:lnTo>
                    <a:pt x="238594" y="536206"/>
                  </a:lnTo>
                  <a:lnTo>
                    <a:pt x="238125" y="537324"/>
                  </a:lnTo>
                  <a:lnTo>
                    <a:pt x="238125" y="539965"/>
                  </a:lnTo>
                  <a:lnTo>
                    <a:pt x="238594" y="541083"/>
                  </a:lnTo>
                  <a:lnTo>
                    <a:pt x="240461" y="542937"/>
                  </a:lnTo>
                  <a:lnTo>
                    <a:pt x="241579" y="543407"/>
                  </a:lnTo>
                  <a:lnTo>
                    <a:pt x="244208" y="543407"/>
                  </a:lnTo>
                  <a:lnTo>
                    <a:pt x="245325" y="542937"/>
                  </a:lnTo>
                  <a:lnTo>
                    <a:pt x="247192" y="541083"/>
                  </a:lnTo>
                  <a:lnTo>
                    <a:pt x="247650" y="539965"/>
                  </a:lnTo>
                  <a:lnTo>
                    <a:pt x="247650" y="537324"/>
                  </a:lnTo>
                  <a:close/>
                </a:path>
                <a:path w="5438775" h="2145029">
                  <a:moveTo>
                    <a:pt x="247650" y="3454"/>
                  </a:moveTo>
                  <a:lnTo>
                    <a:pt x="247192" y="2336"/>
                  </a:lnTo>
                  <a:lnTo>
                    <a:pt x="245325" y="469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61" y="469"/>
                  </a:lnTo>
                  <a:lnTo>
                    <a:pt x="238594" y="2336"/>
                  </a:lnTo>
                  <a:lnTo>
                    <a:pt x="238125" y="3454"/>
                  </a:lnTo>
                  <a:lnTo>
                    <a:pt x="238125" y="6083"/>
                  </a:lnTo>
                  <a:lnTo>
                    <a:pt x="238594" y="7200"/>
                  </a:lnTo>
                  <a:lnTo>
                    <a:pt x="240461" y="9067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67"/>
                  </a:lnTo>
                  <a:lnTo>
                    <a:pt x="247192" y="7200"/>
                  </a:lnTo>
                  <a:lnTo>
                    <a:pt x="247650" y="6083"/>
                  </a:lnTo>
                  <a:lnTo>
                    <a:pt x="247650" y="3454"/>
                  </a:lnTo>
                  <a:close/>
                </a:path>
                <a:path w="5438775" h="2145029">
                  <a:moveTo>
                    <a:pt x="295275" y="2138959"/>
                  </a:moveTo>
                  <a:lnTo>
                    <a:pt x="294817" y="2137841"/>
                  </a:lnTo>
                  <a:lnTo>
                    <a:pt x="292950" y="2135975"/>
                  </a:lnTo>
                  <a:lnTo>
                    <a:pt x="291833" y="2135505"/>
                  </a:lnTo>
                  <a:lnTo>
                    <a:pt x="289204" y="2135505"/>
                  </a:lnTo>
                  <a:lnTo>
                    <a:pt x="288086" y="2135975"/>
                  </a:lnTo>
                  <a:lnTo>
                    <a:pt x="286219" y="2137841"/>
                  </a:lnTo>
                  <a:lnTo>
                    <a:pt x="285750" y="2138959"/>
                  </a:lnTo>
                  <a:lnTo>
                    <a:pt x="285750" y="2141588"/>
                  </a:lnTo>
                  <a:lnTo>
                    <a:pt x="286219" y="2142706"/>
                  </a:lnTo>
                  <a:lnTo>
                    <a:pt x="288086" y="2144572"/>
                  </a:lnTo>
                  <a:lnTo>
                    <a:pt x="289204" y="2145030"/>
                  </a:lnTo>
                  <a:lnTo>
                    <a:pt x="291833" y="2145030"/>
                  </a:lnTo>
                  <a:lnTo>
                    <a:pt x="292950" y="2144572"/>
                  </a:lnTo>
                  <a:lnTo>
                    <a:pt x="294817" y="2142706"/>
                  </a:lnTo>
                  <a:lnTo>
                    <a:pt x="295275" y="2141588"/>
                  </a:lnTo>
                  <a:lnTo>
                    <a:pt x="295275" y="2138959"/>
                  </a:lnTo>
                  <a:close/>
                </a:path>
                <a:path w="5438775" h="2145029">
                  <a:moveTo>
                    <a:pt x="295275" y="1605076"/>
                  </a:moveTo>
                  <a:lnTo>
                    <a:pt x="294817" y="1603959"/>
                  </a:lnTo>
                  <a:lnTo>
                    <a:pt x="292950" y="1602105"/>
                  </a:lnTo>
                  <a:lnTo>
                    <a:pt x="291833" y="1601635"/>
                  </a:lnTo>
                  <a:lnTo>
                    <a:pt x="289204" y="1601635"/>
                  </a:lnTo>
                  <a:lnTo>
                    <a:pt x="288086" y="1602105"/>
                  </a:lnTo>
                  <a:lnTo>
                    <a:pt x="286219" y="1603959"/>
                  </a:lnTo>
                  <a:lnTo>
                    <a:pt x="285750" y="1605076"/>
                  </a:lnTo>
                  <a:lnTo>
                    <a:pt x="285750" y="1607718"/>
                  </a:lnTo>
                  <a:lnTo>
                    <a:pt x="286219" y="1608836"/>
                  </a:lnTo>
                  <a:lnTo>
                    <a:pt x="288086" y="1610690"/>
                  </a:lnTo>
                  <a:lnTo>
                    <a:pt x="289204" y="1611160"/>
                  </a:lnTo>
                  <a:lnTo>
                    <a:pt x="291833" y="1611160"/>
                  </a:lnTo>
                  <a:lnTo>
                    <a:pt x="292950" y="1610690"/>
                  </a:lnTo>
                  <a:lnTo>
                    <a:pt x="294817" y="1608836"/>
                  </a:lnTo>
                  <a:lnTo>
                    <a:pt x="295275" y="1607718"/>
                  </a:lnTo>
                  <a:lnTo>
                    <a:pt x="295275" y="1605076"/>
                  </a:lnTo>
                  <a:close/>
                </a:path>
                <a:path w="5438775" h="2145029">
                  <a:moveTo>
                    <a:pt x="295275" y="1071206"/>
                  </a:moveTo>
                  <a:lnTo>
                    <a:pt x="294817" y="1070089"/>
                  </a:lnTo>
                  <a:lnTo>
                    <a:pt x="292950" y="1068222"/>
                  </a:lnTo>
                  <a:lnTo>
                    <a:pt x="291833" y="1067752"/>
                  </a:lnTo>
                  <a:lnTo>
                    <a:pt x="289204" y="1067752"/>
                  </a:lnTo>
                  <a:lnTo>
                    <a:pt x="288086" y="1068222"/>
                  </a:lnTo>
                  <a:lnTo>
                    <a:pt x="286219" y="1070089"/>
                  </a:lnTo>
                  <a:lnTo>
                    <a:pt x="285750" y="1071206"/>
                  </a:lnTo>
                  <a:lnTo>
                    <a:pt x="285750" y="1073835"/>
                  </a:lnTo>
                  <a:lnTo>
                    <a:pt x="286219" y="1074953"/>
                  </a:lnTo>
                  <a:lnTo>
                    <a:pt x="288086" y="1076820"/>
                  </a:lnTo>
                  <a:lnTo>
                    <a:pt x="289204" y="1077277"/>
                  </a:lnTo>
                  <a:lnTo>
                    <a:pt x="291833" y="1077277"/>
                  </a:lnTo>
                  <a:lnTo>
                    <a:pt x="292950" y="1076820"/>
                  </a:lnTo>
                  <a:lnTo>
                    <a:pt x="294817" y="1074953"/>
                  </a:lnTo>
                  <a:lnTo>
                    <a:pt x="295275" y="1073835"/>
                  </a:lnTo>
                  <a:lnTo>
                    <a:pt x="295275" y="1071206"/>
                  </a:lnTo>
                  <a:close/>
                </a:path>
                <a:path w="5438775" h="2145029">
                  <a:moveTo>
                    <a:pt x="295275" y="537324"/>
                  </a:moveTo>
                  <a:lnTo>
                    <a:pt x="294817" y="536206"/>
                  </a:lnTo>
                  <a:lnTo>
                    <a:pt x="292950" y="534352"/>
                  </a:lnTo>
                  <a:lnTo>
                    <a:pt x="291833" y="533882"/>
                  </a:lnTo>
                  <a:lnTo>
                    <a:pt x="289204" y="533882"/>
                  </a:lnTo>
                  <a:lnTo>
                    <a:pt x="288086" y="534352"/>
                  </a:lnTo>
                  <a:lnTo>
                    <a:pt x="286219" y="536206"/>
                  </a:lnTo>
                  <a:lnTo>
                    <a:pt x="285750" y="537324"/>
                  </a:lnTo>
                  <a:lnTo>
                    <a:pt x="285750" y="539965"/>
                  </a:lnTo>
                  <a:lnTo>
                    <a:pt x="286219" y="541083"/>
                  </a:lnTo>
                  <a:lnTo>
                    <a:pt x="288086" y="542937"/>
                  </a:lnTo>
                  <a:lnTo>
                    <a:pt x="289204" y="543407"/>
                  </a:lnTo>
                  <a:lnTo>
                    <a:pt x="291833" y="543407"/>
                  </a:lnTo>
                  <a:lnTo>
                    <a:pt x="292950" y="542937"/>
                  </a:lnTo>
                  <a:lnTo>
                    <a:pt x="294817" y="541083"/>
                  </a:lnTo>
                  <a:lnTo>
                    <a:pt x="295275" y="539965"/>
                  </a:lnTo>
                  <a:lnTo>
                    <a:pt x="295275" y="537324"/>
                  </a:lnTo>
                  <a:close/>
                </a:path>
                <a:path w="5438775" h="2145029">
                  <a:moveTo>
                    <a:pt x="295275" y="3454"/>
                  </a:moveTo>
                  <a:lnTo>
                    <a:pt x="294817" y="2336"/>
                  </a:lnTo>
                  <a:lnTo>
                    <a:pt x="292950" y="469"/>
                  </a:lnTo>
                  <a:lnTo>
                    <a:pt x="291833" y="0"/>
                  </a:lnTo>
                  <a:lnTo>
                    <a:pt x="289204" y="0"/>
                  </a:lnTo>
                  <a:lnTo>
                    <a:pt x="288086" y="469"/>
                  </a:lnTo>
                  <a:lnTo>
                    <a:pt x="286219" y="2336"/>
                  </a:lnTo>
                  <a:lnTo>
                    <a:pt x="285750" y="3454"/>
                  </a:lnTo>
                  <a:lnTo>
                    <a:pt x="285750" y="6083"/>
                  </a:lnTo>
                  <a:lnTo>
                    <a:pt x="286219" y="7200"/>
                  </a:lnTo>
                  <a:lnTo>
                    <a:pt x="288086" y="9067"/>
                  </a:lnTo>
                  <a:lnTo>
                    <a:pt x="289204" y="9525"/>
                  </a:lnTo>
                  <a:lnTo>
                    <a:pt x="291833" y="9525"/>
                  </a:lnTo>
                  <a:lnTo>
                    <a:pt x="292950" y="9067"/>
                  </a:lnTo>
                  <a:lnTo>
                    <a:pt x="294817" y="7200"/>
                  </a:lnTo>
                  <a:lnTo>
                    <a:pt x="295275" y="6083"/>
                  </a:lnTo>
                  <a:lnTo>
                    <a:pt x="295275" y="3454"/>
                  </a:lnTo>
                  <a:close/>
                </a:path>
                <a:path w="5438775" h="2145029">
                  <a:moveTo>
                    <a:pt x="342900" y="2138959"/>
                  </a:moveTo>
                  <a:lnTo>
                    <a:pt x="342442" y="2137841"/>
                  </a:lnTo>
                  <a:lnTo>
                    <a:pt x="340575" y="2135975"/>
                  </a:lnTo>
                  <a:lnTo>
                    <a:pt x="339458" y="2135505"/>
                  </a:lnTo>
                  <a:lnTo>
                    <a:pt x="336829" y="2135505"/>
                  </a:lnTo>
                  <a:lnTo>
                    <a:pt x="335711" y="2135975"/>
                  </a:lnTo>
                  <a:lnTo>
                    <a:pt x="333844" y="2137841"/>
                  </a:lnTo>
                  <a:lnTo>
                    <a:pt x="333375" y="2138959"/>
                  </a:lnTo>
                  <a:lnTo>
                    <a:pt x="333375" y="2141588"/>
                  </a:lnTo>
                  <a:lnTo>
                    <a:pt x="333844" y="2142706"/>
                  </a:lnTo>
                  <a:lnTo>
                    <a:pt x="335711" y="2144572"/>
                  </a:lnTo>
                  <a:lnTo>
                    <a:pt x="336829" y="2145030"/>
                  </a:lnTo>
                  <a:lnTo>
                    <a:pt x="339458" y="2145030"/>
                  </a:lnTo>
                  <a:lnTo>
                    <a:pt x="340575" y="2144572"/>
                  </a:lnTo>
                  <a:lnTo>
                    <a:pt x="342442" y="2142706"/>
                  </a:lnTo>
                  <a:lnTo>
                    <a:pt x="342900" y="2141588"/>
                  </a:lnTo>
                  <a:lnTo>
                    <a:pt x="342900" y="2138959"/>
                  </a:lnTo>
                  <a:close/>
                </a:path>
                <a:path w="5438775" h="2145029">
                  <a:moveTo>
                    <a:pt x="342900" y="1605076"/>
                  </a:moveTo>
                  <a:lnTo>
                    <a:pt x="342442" y="1603959"/>
                  </a:lnTo>
                  <a:lnTo>
                    <a:pt x="340575" y="1602105"/>
                  </a:lnTo>
                  <a:lnTo>
                    <a:pt x="339458" y="1601635"/>
                  </a:lnTo>
                  <a:lnTo>
                    <a:pt x="336829" y="1601635"/>
                  </a:lnTo>
                  <a:lnTo>
                    <a:pt x="335711" y="1602105"/>
                  </a:lnTo>
                  <a:lnTo>
                    <a:pt x="333844" y="1603959"/>
                  </a:lnTo>
                  <a:lnTo>
                    <a:pt x="333375" y="1605076"/>
                  </a:lnTo>
                  <a:lnTo>
                    <a:pt x="333375" y="1607718"/>
                  </a:lnTo>
                  <a:lnTo>
                    <a:pt x="333844" y="1608836"/>
                  </a:lnTo>
                  <a:lnTo>
                    <a:pt x="335711" y="1610690"/>
                  </a:lnTo>
                  <a:lnTo>
                    <a:pt x="336829" y="1611160"/>
                  </a:lnTo>
                  <a:lnTo>
                    <a:pt x="339458" y="1611160"/>
                  </a:lnTo>
                  <a:lnTo>
                    <a:pt x="340575" y="1610690"/>
                  </a:lnTo>
                  <a:lnTo>
                    <a:pt x="342442" y="1608836"/>
                  </a:lnTo>
                  <a:lnTo>
                    <a:pt x="342900" y="1607718"/>
                  </a:lnTo>
                  <a:lnTo>
                    <a:pt x="342900" y="1605076"/>
                  </a:lnTo>
                  <a:close/>
                </a:path>
                <a:path w="5438775" h="2145029">
                  <a:moveTo>
                    <a:pt x="342900" y="1071206"/>
                  </a:moveTo>
                  <a:lnTo>
                    <a:pt x="342442" y="1070089"/>
                  </a:lnTo>
                  <a:lnTo>
                    <a:pt x="340575" y="1068222"/>
                  </a:lnTo>
                  <a:lnTo>
                    <a:pt x="339458" y="1067752"/>
                  </a:lnTo>
                  <a:lnTo>
                    <a:pt x="336829" y="1067752"/>
                  </a:lnTo>
                  <a:lnTo>
                    <a:pt x="335711" y="1068222"/>
                  </a:lnTo>
                  <a:lnTo>
                    <a:pt x="333844" y="1070089"/>
                  </a:lnTo>
                  <a:lnTo>
                    <a:pt x="333375" y="1071206"/>
                  </a:lnTo>
                  <a:lnTo>
                    <a:pt x="333375" y="1073835"/>
                  </a:lnTo>
                  <a:lnTo>
                    <a:pt x="333844" y="1074953"/>
                  </a:lnTo>
                  <a:lnTo>
                    <a:pt x="335711" y="1076820"/>
                  </a:lnTo>
                  <a:lnTo>
                    <a:pt x="336829" y="1077277"/>
                  </a:lnTo>
                  <a:lnTo>
                    <a:pt x="339458" y="1077277"/>
                  </a:lnTo>
                  <a:lnTo>
                    <a:pt x="340575" y="1076820"/>
                  </a:lnTo>
                  <a:lnTo>
                    <a:pt x="342442" y="1074953"/>
                  </a:lnTo>
                  <a:lnTo>
                    <a:pt x="342900" y="1073835"/>
                  </a:lnTo>
                  <a:lnTo>
                    <a:pt x="342900" y="1071206"/>
                  </a:lnTo>
                  <a:close/>
                </a:path>
                <a:path w="5438775" h="2145029">
                  <a:moveTo>
                    <a:pt x="342900" y="537324"/>
                  </a:moveTo>
                  <a:lnTo>
                    <a:pt x="342442" y="536206"/>
                  </a:lnTo>
                  <a:lnTo>
                    <a:pt x="340575" y="534352"/>
                  </a:lnTo>
                  <a:lnTo>
                    <a:pt x="339458" y="533882"/>
                  </a:lnTo>
                  <a:lnTo>
                    <a:pt x="336829" y="533882"/>
                  </a:lnTo>
                  <a:lnTo>
                    <a:pt x="335711" y="534352"/>
                  </a:lnTo>
                  <a:lnTo>
                    <a:pt x="333844" y="536206"/>
                  </a:lnTo>
                  <a:lnTo>
                    <a:pt x="333375" y="537324"/>
                  </a:lnTo>
                  <a:lnTo>
                    <a:pt x="333375" y="539965"/>
                  </a:lnTo>
                  <a:lnTo>
                    <a:pt x="333844" y="541083"/>
                  </a:lnTo>
                  <a:lnTo>
                    <a:pt x="335711" y="542937"/>
                  </a:lnTo>
                  <a:lnTo>
                    <a:pt x="336829" y="543407"/>
                  </a:lnTo>
                  <a:lnTo>
                    <a:pt x="339458" y="543407"/>
                  </a:lnTo>
                  <a:lnTo>
                    <a:pt x="340575" y="542937"/>
                  </a:lnTo>
                  <a:lnTo>
                    <a:pt x="342442" y="541083"/>
                  </a:lnTo>
                  <a:lnTo>
                    <a:pt x="342900" y="539965"/>
                  </a:lnTo>
                  <a:lnTo>
                    <a:pt x="342900" y="537324"/>
                  </a:lnTo>
                  <a:close/>
                </a:path>
                <a:path w="5438775" h="2145029">
                  <a:moveTo>
                    <a:pt x="342900" y="3454"/>
                  </a:moveTo>
                  <a:lnTo>
                    <a:pt x="342442" y="2336"/>
                  </a:lnTo>
                  <a:lnTo>
                    <a:pt x="340575" y="469"/>
                  </a:lnTo>
                  <a:lnTo>
                    <a:pt x="339458" y="0"/>
                  </a:lnTo>
                  <a:lnTo>
                    <a:pt x="336829" y="0"/>
                  </a:lnTo>
                  <a:lnTo>
                    <a:pt x="335711" y="469"/>
                  </a:lnTo>
                  <a:lnTo>
                    <a:pt x="333844" y="2336"/>
                  </a:lnTo>
                  <a:lnTo>
                    <a:pt x="333375" y="3454"/>
                  </a:lnTo>
                  <a:lnTo>
                    <a:pt x="333375" y="6083"/>
                  </a:lnTo>
                  <a:lnTo>
                    <a:pt x="333844" y="7200"/>
                  </a:lnTo>
                  <a:lnTo>
                    <a:pt x="335711" y="9067"/>
                  </a:lnTo>
                  <a:lnTo>
                    <a:pt x="336829" y="9525"/>
                  </a:lnTo>
                  <a:lnTo>
                    <a:pt x="339458" y="9525"/>
                  </a:lnTo>
                  <a:lnTo>
                    <a:pt x="340575" y="9067"/>
                  </a:lnTo>
                  <a:lnTo>
                    <a:pt x="342442" y="7200"/>
                  </a:lnTo>
                  <a:lnTo>
                    <a:pt x="342900" y="6083"/>
                  </a:lnTo>
                  <a:lnTo>
                    <a:pt x="342900" y="3454"/>
                  </a:lnTo>
                  <a:close/>
                </a:path>
                <a:path w="5438775" h="2145029">
                  <a:moveTo>
                    <a:pt x="390525" y="2138959"/>
                  </a:moveTo>
                  <a:lnTo>
                    <a:pt x="390067" y="2137841"/>
                  </a:lnTo>
                  <a:lnTo>
                    <a:pt x="388200" y="2135975"/>
                  </a:lnTo>
                  <a:lnTo>
                    <a:pt x="387083" y="2135505"/>
                  </a:lnTo>
                  <a:lnTo>
                    <a:pt x="384454" y="2135505"/>
                  </a:lnTo>
                  <a:lnTo>
                    <a:pt x="383336" y="2135975"/>
                  </a:lnTo>
                  <a:lnTo>
                    <a:pt x="381469" y="2137841"/>
                  </a:lnTo>
                  <a:lnTo>
                    <a:pt x="381000" y="2138959"/>
                  </a:lnTo>
                  <a:lnTo>
                    <a:pt x="381000" y="2141588"/>
                  </a:lnTo>
                  <a:lnTo>
                    <a:pt x="381469" y="2142706"/>
                  </a:lnTo>
                  <a:lnTo>
                    <a:pt x="383336" y="2144572"/>
                  </a:lnTo>
                  <a:lnTo>
                    <a:pt x="384454" y="2145030"/>
                  </a:lnTo>
                  <a:lnTo>
                    <a:pt x="387083" y="2145030"/>
                  </a:lnTo>
                  <a:lnTo>
                    <a:pt x="388200" y="2144572"/>
                  </a:lnTo>
                  <a:lnTo>
                    <a:pt x="390067" y="2142706"/>
                  </a:lnTo>
                  <a:lnTo>
                    <a:pt x="390525" y="2141588"/>
                  </a:lnTo>
                  <a:lnTo>
                    <a:pt x="390525" y="2138959"/>
                  </a:lnTo>
                  <a:close/>
                </a:path>
                <a:path w="5438775" h="2145029">
                  <a:moveTo>
                    <a:pt x="390525" y="1605076"/>
                  </a:moveTo>
                  <a:lnTo>
                    <a:pt x="390067" y="1603959"/>
                  </a:lnTo>
                  <a:lnTo>
                    <a:pt x="388200" y="1602105"/>
                  </a:lnTo>
                  <a:lnTo>
                    <a:pt x="387083" y="1601635"/>
                  </a:lnTo>
                  <a:lnTo>
                    <a:pt x="384454" y="1601635"/>
                  </a:lnTo>
                  <a:lnTo>
                    <a:pt x="383336" y="1602105"/>
                  </a:lnTo>
                  <a:lnTo>
                    <a:pt x="381469" y="1603959"/>
                  </a:lnTo>
                  <a:lnTo>
                    <a:pt x="381000" y="1605076"/>
                  </a:lnTo>
                  <a:lnTo>
                    <a:pt x="381000" y="1607718"/>
                  </a:lnTo>
                  <a:lnTo>
                    <a:pt x="381469" y="1608836"/>
                  </a:lnTo>
                  <a:lnTo>
                    <a:pt x="383336" y="1610690"/>
                  </a:lnTo>
                  <a:lnTo>
                    <a:pt x="384454" y="1611160"/>
                  </a:lnTo>
                  <a:lnTo>
                    <a:pt x="387083" y="1611160"/>
                  </a:lnTo>
                  <a:lnTo>
                    <a:pt x="388200" y="1610690"/>
                  </a:lnTo>
                  <a:lnTo>
                    <a:pt x="390067" y="1608836"/>
                  </a:lnTo>
                  <a:lnTo>
                    <a:pt x="390525" y="1607718"/>
                  </a:lnTo>
                  <a:lnTo>
                    <a:pt x="390525" y="1605076"/>
                  </a:lnTo>
                  <a:close/>
                </a:path>
                <a:path w="5438775" h="2145029">
                  <a:moveTo>
                    <a:pt x="390525" y="1071206"/>
                  </a:moveTo>
                  <a:lnTo>
                    <a:pt x="390067" y="1070089"/>
                  </a:lnTo>
                  <a:lnTo>
                    <a:pt x="388200" y="1068222"/>
                  </a:lnTo>
                  <a:lnTo>
                    <a:pt x="387083" y="1067752"/>
                  </a:lnTo>
                  <a:lnTo>
                    <a:pt x="384454" y="1067752"/>
                  </a:lnTo>
                  <a:lnTo>
                    <a:pt x="383336" y="1068222"/>
                  </a:lnTo>
                  <a:lnTo>
                    <a:pt x="381469" y="1070089"/>
                  </a:lnTo>
                  <a:lnTo>
                    <a:pt x="381000" y="1071206"/>
                  </a:lnTo>
                  <a:lnTo>
                    <a:pt x="381000" y="1073835"/>
                  </a:lnTo>
                  <a:lnTo>
                    <a:pt x="381469" y="1074953"/>
                  </a:lnTo>
                  <a:lnTo>
                    <a:pt x="383336" y="1076820"/>
                  </a:lnTo>
                  <a:lnTo>
                    <a:pt x="384454" y="1077277"/>
                  </a:lnTo>
                  <a:lnTo>
                    <a:pt x="387083" y="1077277"/>
                  </a:lnTo>
                  <a:lnTo>
                    <a:pt x="388200" y="1076820"/>
                  </a:lnTo>
                  <a:lnTo>
                    <a:pt x="390067" y="1074953"/>
                  </a:lnTo>
                  <a:lnTo>
                    <a:pt x="390525" y="1073835"/>
                  </a:lnTo>
                  <a:lnTo>
                    <a:pt x="390525" y="1071206"/>
                  </a:lnTo>
                  <a:close/>
                </a:path>
                <a:path w="5438775" h="2145029">
                  <a:moveTo>
                    <a:pt x="390525" y="537324"/>
                  </a:moveTo>
                  <a:lnTo>
                    <a:pt x="390067" y="536206"/>
                  </a:lnTo>
                  <a:lnTo>
                    <a:pt x="388200" y="534352"/>
                  </a:lnTo>
                  <a:lnTo>
                    <a:pt x="387083" y="533882"/>
                  </a:lnTo>
                  <a:lnTo>
                    <a:pt x="384454" y="533882"/>
                  </a:lnTo>
                  <a:lnTo>
                    <a:pt x="383336" y="534352"/>
                  </a:lnTo>
                  <a:lnTo>
                    <a:pt x="381469" y="536206"/>
                  </a:lnTo>
                  <a:lnTo>
                    <a:pt x="381000" y="537324"/>
                  </a:lnTo>
                  <a:lnTo>
                    <a:pt x="381000" y="539965"/>
                  </a:lnTo>
                  <a:lnTo>
                    <a:pt x="381469" y="541083"/>
                  </a:lnTo>
                  <a:lnTo>
                    <a:pt x="383336" y="542937"/>
                  </a:lnTo>
                  <a:lnTo>
                    <a:pt x="384454" y="543407"/>
                  </a:lnTo>
                  <a:lnTo>
                    <a:pt x="387083" y="543407"/>
                  </a:lnTo>
                  <a:lnTo>
                    <a:pt x="388200" y="542937"/>
                  </a:lnTo>
                  <a:lnTo>
                    <a:pt x="390067" y="541083"/>
                  </a:lnTo>
                  <a:lnTo>
                    <a:pt x="390525" y="539965"/>
                  </a:lnTo>
                  <a:lnTo>
                    <a:pt x="390525" y="537324"/>
                  </a:lnTo>
                  <a:close/>
                </a:path>
                <a:path w="5438775" h="2145029">
                  <a:moveTo>
                    <a:pt x="390525" y="3454"/>
                  </a:moveTo>
                  <a:lnTo>
                    <a:pt x="390067" y="2336"/>
                  </a:lnTo>
                  <a:lnTo>
                    <a:pt x="388200" y="469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36" y="469"/>
                  </a:lnTo>
                  <a:lnTo>
                    <a:pt x="381469" y="2336"/>
                  </a:lnTo>
                  <a:lnTo>
                    <a:pt x="381000" y="3454"/>
                  </a:lnTo>
                  <a:lnTo>
                    <a:pt x="381000" y="6083"/>
                  </a:lnTo>
                  <a:lnTo>
                    <a:pt x="381469" y="7200"/>
                  </a:lnTo>
                  <a:lnTo>
                    <a:pt x="383336" y="9067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67"/>
                  </a:lnTo>
                  <a:lnTo>
                    <a:pt x="390067" y="7200"/>
                  </a:lnTo>
                  <a:lnTo>
                    <a:pt x="390525" y="6083"/>
                  </a:lnTo>
                  <a:lnTo>
                    <a:pt x="390525" y="3454"/>
                  </a:lnTo>
                  <a:close/>
                </a:path>
                <a:path w="5438775" h="2145029">
                  <a:moveTo>
                    <a:pt x="438150" y="2138959"/>
                  </a:moveTo>
                  <a:lnTo>
                    <a:pt x="437692" y="2137841"/>
                  </a:lnTo>
                  <a:lnTo>
                    <a:pt x="435825" y="2135975"/>
                  </a:lnTo>
                  <a:lnTo>
                    <a:pt x="434708" y="2135505"/>
                  </a:lnTo>
                  <a:lnTo>
                    <a:pt x="432079" y="2135505"/>
                  </a:lnTo>
                  <a:lnTo>
                    <a:pt x="430961" y="2135975"/>
                  </a:lnTo>
                  <a:lnTo>
                    <a:pt x="429094" y="2137841"/>
                  </a:lnTo>
                  <a:lnTo>
                    <a:pt x="428625" y="2138959"/>
                  </a:lnTo>
                  <a:lnTo>
                    <a:pt x="428625" y="2141588"/>
                  </a:lnTo>
                  <a:lnTo>
                    <a:pt x="429094" y="2142706"/>
                  </a:lnTo>
                  <a:lnTo>
                    <a:pt x="430961" y="2144572"/>
                  </a:lnTo>
                  <a:lnTo>
                    <a:pt x="432079" y="2145030"/>
                  </a:lnTo>
                  <a:lnTo>
                    <a:pt x="434708" y="2145030"/>
                  </a:lnTo>
                  <a:lnTo>
                    <a:pt x="435825" y="2144572"/>
                  </a:lnTo>
                  <a:lnTo>
                    <a:pt x="437692" y="2142706"/>
                  </a:lnTo>
                  <a:lnTo>
                    <a:pt x="438150" y="2141588"/>
                  </a:lnTo>
                  <a:lnTo>
                    <a:pt x="438150" y="2138959"/>
                  </a:lnTo>
                  <a:close/>
                </a:path>
                <a:path w="5438775" h="2145029">
                  <a:moveTo>
                    <a:pt x="438150" y="1605076"/>
                  </a:moveTo>
                  <a:lnTo>
                    <a:pt x="437692" y="1603959"/>
                  </a:lnTo>
                  <a:lnTo>
                    <a:pt x="435825" y="1602105"/>
                  </a:lnTo>
                  <a:lnTo>
                    <a:pt x="434708" y="1601635"/>
                  </a:lnTo>
                  <a:lnTo>
                    <a:pt x="432079" y="1601635"/>
                  </a:lnTo>
                  <a:lnTo>
                    <a:pt x="430961" y="1602105"/>
                  </a:lnTo>
                  <a:lnTo>
                    <a:pt x="429094" y="1603959"/>
                  </a:lnTo>
                  <a:lnTo>
                    <a:pt x="428625" y="1605076"/>
                  </a:lnTo>
                  <a:lnTo>
                    <a:pt x="428625" y="1607718"/>
                  </a:lnTo>
                  <a:lnTo>
                    <a:pt x="429094" y="1608836"/>
                  </a:lnTo>
                  <a:lnTo>
                    <a:pt x="430961" y="1610690"/>
                  </a:lnTo>
                  <a:lnTo>
                    <a:pt x="432079" y="1611160"/>
                  </a:lnTo>
                  <a:lnTo>
                    <a:pt x="434708" y="1611160"/>
                  </a:lnTo>
                  <a:lnTo>
                    <a:pt x="435825" y="1610690"/>
                  </a:lnTo>
                  <a:lnTo>
                    <a:pt x="437692" y="1608836"/>
                  </a:lnTo>
                  <a:lnTo>
                    <a:pt x="438150" y="1607718"/>
                  </a:lnTo>
                  <a:lnTo>
                    <a:pt x="438150" y="1605076"/>
                  </a:lnTo>
                  <a:close/>
                </a:path>
                <a:path w="5438775" h="2145029">
                  <a:moveTo>
                    <a:pt x="438150" y="1071206"/>
                  </a:moveTo>
                  <a:lnTo>
                    <a:pt x="437692" y="1070089"/>
                  </a:lnTo>
                  <a:lnTo>
                    <a:pt x="435825" y="1068222"/>
                  </a:lnTo>
                  <a:lnTo>
                    <a:pt x="434708" y="1067752"/>
                  </a:lnTo>
                  <a:lnTo>
                    <a:pt x="432079" y="1067752"/>
                  </a:lnTo>
                  <a:lnTo>
                    <a:pt x="430961" y="1068222"/>
                  </a:lnTo>
                  <a:lnTo>
                    <a:pt x="429094" y="1070089"/>
                  </a:lnTo>
                  <a:lnTo>
                    <a:pt x="428625" y="1071206"/>
                  </a:lnTo>
                  <a:lnTo>
                    <a:pt x="428625" y="1073835"/>
                  </a:lnTo>
                  <a:lnTo>
                    <a:pt x="429094" y="1074953"/>
                  </a:lnTo>
                  <a:lnTo>
                    <a:pt x="430961" y="1076820"/>
                  </a:lnTo>
                  <a:lnTo>
                    <a:pt x="432079" y="1077277"/>
                  </a:lnTo>
                  <a:lnTo>
                    <a:pt x="434708" y="1077277"/>
                  </a:lnTo>
                  <a:lnTo>
                    <a:pt x="435825" y="1076820"/>
                  </a:lnTo>
                  <a:lnTo>
                    <a:pt x="437692" y="1074953"/>
                  </a:lnTo>
                  <a:lnTo>
                    <a:pt x="438150" y="1073835"/>
                  </a:lnTo>
                  <a:lnTo>
                    <a:pt x="438150" y="1071206"/>
                  </a:lnTo>
                  <a:close/>
                </a:path>
                <a:path w="5438775" h="2145029">
                  <a:moveTo>
                    <a:pt x="438150" y="537324"/>
                  </a:moveTo>
                  <a:lnTo>
                    <a:pt x="437692" y="536206"/>
                  </a:lnTo>
                  <a:lnTo>
                    <a:pt x="435825" y="534352"/>
                  </a:lnTo>
                  <a:lnTo>
                    <a:pt x="434708" y="533882"/>
                  </a:lnTo>
                  <a:lnTo>
                    <a:pt x="432079" y="533882"/>
                  </a:lnTo>
                  <a:lnTo>
                    <a:pt x="430961" y="534352"/>
                  </a:lnTo>
                  <a:lnTo>
                    <a:pt x="429094" y="536206"/>
                  </a:lnTo>
                  <a:lnTo>
                    <a:pt x="428625" y="537324"/>
                  </a:lnTo>
                  <a:lnTo>
                    <a:pt x="428625" y="539965"/>
                  </a:lnTo>
                  <a:lnTo>
                    <a:pt x="429094" y="541083"/>
                  </a:lnTo>
                  <a:lnTo>
                    <a:pt x="430961" y="542937"/>
                  </a:lnTo>
                  <a:lnTo>
                    <a:pt x="432079" y="543407"/>
                  </a:lnTo>
                  <a:lnTo>
                    <a:pt x="434708" y="543407"/>
                  </a:lnTo>
                  <a:lnTo>
                    <a:pt x="435825" y="542937"/>
                  </a:lnTo>
                  <a:lnTo>
                    <a:pt x="437692" y="541083"/>
                  </a:lnTo>
                  <a:lnTo>
                    <a:pt x="438150" y="539965"/>
                  </a:lnTo>
                  <a:lnTo>
                    <a:pt x="438150" y="537324"/>
                  </a:lnTo>
                  <a:close/>
                </a:path>
                <a:path w="5438775" h="2145029">
                  <a:moveTo>
                    <a:pt x="438150" y="3454"/>
                  </a:moveTo>
                  <a:lnTo>
                    <a:pt x="437692" y="2336"/>
                  </a:lnTo>
                  <a:lnTo>
                    <a:pt x="435825" y="469"/>
                  </a:lnTo>
                  <a:lnTo>
                    <a:pt x="434708" y="0"/>
                  </a:lnTo>
                  <a:lnTo>
                    <a:pt x="432079" y="0"/>
                  </a:lnTo>
                  <a:lnTo>
                    <a:pt x="430961" y="469"/>
                  </a:lnTo>
                  <a:lnTo>
                    <a:pt x="429094" y="2336"/>
                  </a:lnTo>
                  <a:lnTo>
                    <a:pt x="428625" y="3454"/>
                  </a:lnTo>
                  <a:lnTo>
                    <a:pt x="428625" y="6083"/>
                  </a:lnTo>
                  <a:lnTo>
                    <a:pt x="429094" y="7200"/>
                  </a:lnTo>
                  <a:lnTo>
                    <a:pt x="430961" y="9067"/>
                  </a:lnTo>
                  <a:lnTo>
                    <a:pt x="432079" y="9525"/>
                  </a:lnTo>
                  <a:lnTo>
                    <a:pt x="434708" y="9525"/>
                  </a:lnTo>
                  <a:lnTo>
                    <a:pt x="435825" y="9067"/>
                  </a:lnTo>
                  <a:lnTo>
                    <a:pt x="437692" y="7200"/>
                  </a:lnTo>
                  <a:lnTo>
                    <a:pt x="438150" y="6083"/>
                  </a:lnTo>
                  <a:lnTo>
                    <a:pt x="438150" y="3454"/>
                  </a:lnTo>
                  <a:close/>
                </a:path>
                <a:path w="5438775" h="2145029">
                  <a:moveTo>
                    <a:pt x="485775" y="2138959"/>
                  </a:moveTo>
                  <a:lnTo>
                    <a:pt x="485317" y="2137841"/>
                  </a:lnTo>
                  <a:lnTo>
                    <a:pt x="483450" y="2135975"/>
                  </a:lnTo>
                  <a:lnTo>
                    <a:pt x="482333" y="2135505"/>
                  </a:lnTo>
                  <a:lnTo>
                    <a:pt x="479704" y="2135505"/>
                  </a:lnTo>
                  <a:lnTo>
                    <a:pt x="478586" y="2135975"/>
                  </a:lnTo>
                  <a:lnTo>
                    <a:pt x="476719" y="2137841"/>
                  </a:lnTo>
                  <a:lnTo>
                    <a:pt x="476250" y="2138959"/>
                  </a:lnTo>
                  <a:lnTo>
                    <a:pt x="476250" y="2141588"/>
                  </a:lnTo>
                  <a:lnTo>
                    <a:pt x="476719" y="2142706"/>
                  </a:lnTo>
                  <a:lnTo>
                    <a:pt x="478586" y="2144572"/>
                  </a:lnTo>
                  <a:lnTo>
                    <a:pt x="479704" y="2145030"/>
                  </a:lnTo>
                  <a:lnTo>
                    <a:pt x="482333" y="2145030"/>
                  </a:lnTo>
                  <a:lnTo>
                    <a:pt x="483450" y="2144572"/>
                  </a:lnTo>
                  <a:lnTo>
                    <a:pt x="485317" y="2142706"/>
                  </a:lnTo>
                  <a:lnTo>
                    <a:pt x="485775" y="2141588"/>
                  </a:lnTo>
                  <a:lnTo>
                    <a:pt x="485775" y="2138959"/>
                  </a:lnTo>
                  <a:close/>
                </a:path>
                <a:path w="5438775" h="2145029">
                  <a:moveTo>
                    <a:pt x="485775" y="1605076"/>
                  </a:moveTo>
                  <a:lnTo>
                    <a:pt x="485317" y="1603959"/>
                  </a:lnTo>
                  <a:lnTo>
                    <a:pt x="483450" y="1602105"/>
                  </a:lnTo>
                  <a:lnTo>
                    <a:pt x="482333" y="1601635"/>
                  </a:lnTo>
                  <a:lnTo>
                    <a:pt x="479704" y="1601635"/>
                  </a:lnTo>
                  <a:lnTo>
                    <a:pt x="478586" y="1602105"/>
                  </a:lnTo>
                  <a:lnTo>
                    <a:pt x="476719" y="1603959"/>
                  </a:lnTo>
                  <a:lnTo>
                    <a:pt x="476250" y="1605076"/>
                  </a:lnTo>
                  <a:lnTo>
                    <a:pt x="476250" y="1607718"/>
                  </a:lnTo>
                  <a:lnTo>
                    <a:pt x="476719" y="1608836"/>
                  </a:lnTo>
                  <a:lnTo>
                    <a:pt x="478586" y="1610690"/>
                  </a:lnTo>
                  <a:lnTo>
                    <a:pt x="479704" y="1611160"/>
                  </a:lnTo>
                  <a:lnTo>
                    <a:pt x="482333" y="1611160"/>
                  </a:lnTo>
                  <a:lnTo>
                    <a:pt x="483450" y="1610690"/>
                  </a:lnTo>
                  <a:lnTo>
                    <a:pt x="485317" y="1608836"/>
                  </a:lnTo>
                  <a:lnTo>
                    <a:pt x="485775" y="1607718"/>
                  </a:lnTo>
                  <a:lnTo>
                    <a:pt x="485775" y="1605076"/>
                  </a:lnTo>
                  <a:close/>
                </a:path>
                <a:path w="5438775" h="2145029">
                  <a:moveTo>
                    <a:pt x="485775" y="1071206"/>
                  </a:moveTo>
                  <a:lnTo>
                    <a:pt x="485317" y="1070089"/>
                  </a:lnTo>
                  <a:lnTo>
                    <a:pt x="483450" y="1068222"/>
                  </a:lnTo>
                  <a:lnTo>
                    <a:pt x="482333" y="1067752"/>
                  </a:lnTo>
                  <a:lnTo>
                    <a:pt x="479704" y="1067752"/>
                  </a:lnTo>
                  <a:lnTo>
                    <a:pt x="478586" y="1068222"/>
                  </a:lnTo>
                  <a:lnTo>
                    <a:pt x="476719" y="1070089"/>
                  </a:lnTo>
                  <a:lnTo>
                    <a:pt x="476250" y="1071206"/>
                  </a:lnTo>
                  <a:lnTo>
                    <a:pt x="476250" y="1073835"/>
                  </a:lnTo>
                  <a:lnTo>
                    <a:pt x="476719" y="1074953"/>
                  </a:lnTo>
                  <a:lnTo>
                    <a:pt x="478586" y="1076820"/>
                  </a:lnTo>
                  <a:lnTo>
                    <a:pt x="479704" y="1077277"/>
                  </a:lnTo>
                  <a:lnTo>
                    <a:pt x="482333" y="1077277"/>
                  </a:lnTo>
                  <a:lnTo>
                    <a:pt x="483450" y="1076820"/>
                  </a:lnTo>
                  <a:lnTo>
                    <a:pt x="485317" y="1074953"/>
                  </a:lnTo>
                  <a:lnTo>
                    <a:pt x="485775" y="1073835"/>
                  </a:lnTo>
                  <a:lnTo>
                    <a:pt x="485775" y="1071206"/>
                  </a:lnTo>
                  <a:close/>
                </a:path>
                <a:path w="5438775" h="2145029">
                  <a:moveTo>
                    <a:pt x="485775" y="537324"/>
                  </a:moveTo>
                  <a:lnTo>
                    <a:pt x="485317" y="536206"/>
                  </a:lnTo>
                  <a:lnTo>
                    <a:pt x="483450" y="534352"/>
                  </a:lnTo>
                  <a:lnTo>
                    <a:pt x="482333" y="533882"/>
                  </a:lnTo>
                  <a:lnTo>
                    <a:pt x="479704" y="533882"/>
                  </a:lnTo>
                  <a:lnTo>
                    <a:pt x="478586" y="534352"/>
                  </a:lnTo>
                  <a:lnTo>
                    <a:pt x="476719" y="536206"/>
                  </a:lnTo>
                  <a:lnTo>
                    <a:pt x="476250" y="537324"/>
                  </a:lnTo>
                  <a:lnTo>
                    <a:pt x="476250" y="539965"/>
                  </a:lnTo>
                  <a:lnTo>
                    <a:pt x="476719" y="541083"/>
                  </a:lnTo>
                  <a:lnTo>
                    <a:pt x="478586" y="542937"/>
                  </a:lnTo>
                  <a:lnTo>
                    <a:pt x="479704" y="543407"/>
                  </a:lnTo>
                  <a:lnTo>
                    <a:pt x="482333" y="543407"/>
                  </a:lnTo>
                  <a:lnTo>
                    <a:pt x="483450" y="542937"/>
                  </a:lnTo>
                  <a:lnTo>
                    <a:pt x="485317" y="541083"/>
                  </a:lnTo>
                  <a:lnTo>
                    <a:pt x="485775" y="539965"/>
                  </a:lnTo>
                  <a:lnTo>
                    <a:pt x="485775" y="537324"/>
                  </a:lnTo>
                  <a:close/>
                </a:path>
                <a:path w="5438775" h="2145029">
                  <a:moveTo>
                    <a:pt x="485775" y="3454"/>
                  </a:moveTo>
                  <a:lnTo>
                    <a:pt x="485317" y="2336"/>
                  </a:lnTo>
                  <a:lnTo>
                    <a:pt x="483450" y="469"/>
                  </a:lnTo>
                  <a:lnTo>
                    <a:pt x="482333" y="0"/>
                  </a:lnTo>
                  <a:lnTo>
                    <a:pt x="479704" y="0"/>
                  </a:lnTo>
                  <a:lnTo>
                    <a:pt x="478586" y="469"/>
                  </a:lnTo>
                  <a:lnTo>
                    <a:pt x="476719" y="2336"/>
                  </a:lnTo>
                  <a:lnTo>
                    <a:pt x="476250" y="3454"/>
                  </a:lnTo>
                  <a:lnTo>
                    <a:pt x="476250" y="6083"/>
                  </a:lnTo>
                  <a:lnTo>
                    <a:pt x="476719" y="7200"/>
                  </a:lnTo>
                  <a:lnTo>
                    <a:pt x="478586" y="9067"/>
                  </a:lnTo>
                  <a:lnTo>
                    <a:pt x="479704" y="9525"/>
                  </a:lnTo>
                  <a:lnTo>
                    <a:pt x="482333" y="9525"/>
                  </a:lnTo>
                  <a:lnTo>
                    <a:pt x="483450" y="9067"/>
                  </a:lnTo>
                  <a:lnTo>
                    <a:pt x="485317" y="7200"/>
                  </a:lnTo>
                  <a:lnTo>
                    <a:pt x="485775" y="6083"/>
                  </a:lnTo>
                  <a:lnTo>
                    <a:pt x="485775" y="3454"/>
                  </a:lnTo>
                  <a:close/>
                </a:path>
                <a:path w="5438775" h="2145029">
                  <a:moveTo>
                    <a:pt x="533400" y="2138959"/>
                  </a:moveTo>
                  <a:lnTo>
                    <a:pt x="532942" y="2137841"/>
                  </a:lnTo>
                  <a:lnTo>
                    <a:pt x="531075" y="2135975"/>
                  </a:lnTo>
                  <a:lnTo>
                    <a:pt x="529958" y="2135505"/>
                  </a:lnTo>
                  <a:lnTo>
                    <a:pt x="527329" y="2135505"/>
                  </a:lnTo>
                  <a:lnTo>
                    <a:pt x="526211" y="2135975"/>
                  </a:lnTo>
                  <a:lnTo>
                    <a:pt x="524344" y="2137841"/>
                  </a:lnTo>
                  <a:lnTo>
                    <a:pt x="523875" y="2138959"/>
                  </a:lnTo>
                  <a:lnTo>
                    <a:pt x="523875" y="2141588"/>
                  </a:lnTo>
                  <a:lnTo>
                    <a:pt x="524344" y="2142706"/>
                  </a:lnTo>
                  <a:lnTo>
                    <a:pt x="526211" y="2144572"/>
                  </a:lnTo>
                  <a:lnTo>
                    <a:pt x="527329" y="2145030"/>
                  </a:lnTo>
                  <a:lnTo>
                    <a:pt x="529958" y="2145030"/>
                  </a:lnTo>
                  <a:lnTo>
                    <a:pt x="531075" y="2144572"/>
                  </a:lnTo>
                  <a:lnTo>
                    <a:pt x="532942" y="2142706"/>
                  </a:lnTo>
                  <a:lnTo>
                    <a:pt x="533400" y="2141588"/>
                  </a:lnTo>
                  <a:lnTo>
                    <a:pt x="533400" y="2138959"/>
                  </a:lnTo>
                  <a:close/>
                </a:path>
                <a:path w="5438775" h="2145029">
                  <a:moveTo>
                    <a:pt x="533400" y="1605076"/>
                  </a:moveTo>
                  <a:lnTo>
                    <a:pt x="532942" y="1603959"/>
                  </a:lnTo>
                  <a:lnTo>
                    <a:pt x="531075" y="1602105"/>
                  </a:lnTo>
                  <a:lnTo>
                    <a:pt x="529958" y="1601635"/>
                  </a:lnTo>
                  <a:lnTo>
                    <a:pt x="527329" y="1601635"/>
                  </a:lnTo>
                  <a:lnTo>
                    <a:pt x="526211" y="1602105"/>
                  </a:lnTo>
                  <a:lnTo>
                    <a:pt x="524344" y="1603959"/>
                  </a:lnTo>
                  <a:lnTo>
                    <a:pt x="523875" y="1605076"/>
                  </a:lnTo>
                  <a:lnTo>
                    <a:pt x="523875" y="1607718"/>
                  </a:lnTo>
                  <a:lnTo>
                    <a:pt x="524344" y="1608836"/>
                  </a:lnTo>
                  <a:lnTo>
                    <a:pt x="526211" y="1610690"/>
                  </a:lnTo>
                  <a:lnTo>
                    <a:pt x="527329" y="1611160"/>
                  </a:lnTo>
                  <a:lnTo>
                    <a:pt x="529958" y="1611160"/>
                  </a:lnTo>
                  <a:lnTo>
                    <a:pt x="531075" y="1610690"/>
                  </a:lnTo>
                  <a:lnTo>
                    <a:pt x="532942" y="1608836"/>
                  </a:lnTo>
                  <a:lnTo>
                    <a:pt x="533400" y="1607718"/>
                  </a:lnTo>
                  <a:lnTo>
                    <a:pt x="533400" y="1605076"/>
                  </a:lnTo>
                  <a:close/>
                </a:path>
                <a:path w="5438775" h="2145029">
                  <a:moveTo>
                    <a:pt x="533400" y="1071206"/>
                  </a:moveTo>
                  <a:lnTo>
                    <a:pt x="532942" y="1070089"/>
                  </a:lnTo>
                  <a:lnTo>
                    <a:pt x="531075" y="1068222"/>
                  </a:lnTo>
                  <a:lnTo>
                    <a:pt x="529958" y="1067752"/>
                  </a:lnTo>
                  <a:lnTo>
                    <a:pt x="527329" y="1067752"/>
                  </a:lnTo>
                  <a:lnTo>
                    <a:pt x="526211" y="1068222"/>
                  </a:lnTo>
                  <a:lnTo>
                    <a:pt x="524344" y="1070089"/>
                  </a:lnTo>
                  <a:lnTo>
                    <a:pt x="523875" y="1071206"/>
                  </a:lnTo>
                  <a:lnTo>
                    <a:pt x="523875" y="1073835"/>
                  </a:lnTo>
                  <a:lnTo>
                    <a:pt x="524344" y="1074953"/>
                  </a:lnTo>
                  <a:lnTo>
                    <a:pt x="526211" y="1076820"/>
                  </a:lnTo>
                  <a:lnTo>
                    <a:pt x="527329" y="1077277"/>
                  </a:lnTo>
                  <a:lnTo>
                    <a:pt x="529958" y="1077277"/>
                  </a:lnTo>
                  <a:lnTo>
                    <a:pt x="531075" y="1076820"/>
                  </a:lnTo>
                  <a:lnTo>
                    <a:pt x="532942" y="1074953"/>
                  </a:lnTo>
                  <a:lnTo>
                    <a:pt x="533400" y="1073835"/>
                  </a:lnTo>
                  <a:lnTo>
                    <a:pt x="533400" y="1071206"/>
                  </a:lnTo>
                  <a:close/>
                </a:path>
                <a:path w="5438775" h="2145029">
                  <a:moveTo>
                    <a:pt x="533400" y="537324"/>
                  </a:moveTo>
                  <a:lnTo>
                    <a:pt x="532942" y="536206"/>
                  </a:lnTo>
                  <a:lnTo>
                    <a:pt x="531075" y="534352"/>
                  </a:lnTo>
                  <a:lnTo>
                    <a:pt x="529958" y="533882"/>
                  </a:lnTo>
                  <a:lnTo>
                    <a:pt x="527329" y="533882"/>
                  </a:lnTo>
                  <a:lnTo>
                    <a:pt x="526211" y="534352"/>
                  </a:lnTo>
                  <a:lnTo>
                    <a:pt x="524344" y="536206"/>
                  </a:lnTo>
                  <a:lnTo>
                    <a:pt x="523875" y="537324"/>
                  </a:lnTo>
                  <a:lnTo>
                    <a:pt x="523875" y="539965"/>
                  </a:lnTo>
                  <a:lnTo>
                    <a:pt x="524344" y="541083"/>
                  </a:lnTo>
                  <a:lnTo>
                    <a:pt x="526211" y="542937"/>
                  </a:lnTo>
                  <a:lnTo>
                    <a:pt x="527329" y="543407"/>
                  </a:lnTo>
                  <a:lnTo>
                    <a:pt x="529958" y="543407"/>
                  </a:lnTo>
                  <a:lnTo>
                    <a:pt x="531075" y="542937"/>
                  </a:lnTo>
                  <a:lnTo>
                    <a:pt x="532942" y="541083"/>
                  </a:lnTo>
                  <a:lnTo>
                    <a:pt x="533400" y="539965"/>
                  </a:lnTo>
                  <a:lnTo>
                    <a:pt x="533400" y="537324"/>
                  </a:lnTo>
                  <a:close/>
                </a:path>
                <a:path w="5438775" h="2145029">
                  <a:moveTo>
                    <a:pt x="533400" y="3454"/>
                  </a:moveTo>
                  <a:lnTo>
                    <a:pt x="532942" y="2336"/>
                  </a:lnTo>
                  <a:lnTo>
                    <a:pt x="531075" y="469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211" y="469"/>
                  </a:lnTo>
                  <a:lnTo>
                    <a:pt x="524344" y="2336"/>
                  </a:lnTo>
                  <a:lnTo>
                    <a:pt x="523875" y="3454"/>
                  </a:lnTo>
                  <a:lnTo>
                    <a:pt x="523875" y="6083"/>
                  </a:lnTo>
                  <a:lnTo>
                    <a:pt x="524344" y="7200"/>
                  </a:lnTo>
                  <a:lnTo>
                    <a:pt x="526211" y="9067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67"/>
                  </a:lnTo>
                  <a:lnTo>
                    <a:pt x="532942" y="7200"/>
                  </a:lnTo>
                  <a:lnTo>
                    <a:pt x="533400" y="6083"/>
                  </a:lnTo>
                  <a:lnTo>
                    <a:pt x="533400" y="3454"/>
                  </a:lnTo>
                  <a:close/>
                </a:path>
                <a:path w="5438775" h="2145029">
                  <a:moveTo>
                    <a:pt x="581025" y="2138959"/>
                  </a:moveTo>
                  <a:lnTo>
                    <a:pt x="580567" y="2137841"/>
                  </a:lnTo>
                  <a:lnTo>
                    <a:pt x="578700" y="2135975"/>
                  </a:lnTo>
                  <a:lnTo>
                    <a:pt x="577583" y="2135505"/>
                  </a:lnTo>
                  <a:lnTo>
                    <a:pt x="574954" y="2135505"/>
                  </a:lnTo>
                  <a:lnTo>
                    <a:pt x="573836" y="2135975"/>
                  </a:lnTo>
                  <a:lnTo>
                    <a:pt x="571969" y="2137841"/>
                  </a:lnTo>
                  <a:lnTo>
                    <a:pt x="571500" y="2138959"/>
                  </a:lnTo>
                  <a:lnTo>
                    <a:pt x="571500" y="2141588"/>
                  </a:lnTo>
                  <a:lnTo>
                    <a:pt x="571969" y="2142706"/>
                  </a:lnTo>
                  <a:lnTo>
                    <a:pt x="573836" y="2144572"/>
                  </a:lnTo>
                  <a:lnTo>
                    <a:pt x="574954" y="2145030"/>
                  </a:lnTo>
                  <a:lnTo>
                    <a:pt x="577583" y="2145030"/>
                  </a:lnTo>
                  <a:lnTo>
                    <a:pt x="578700" y="2144572"/>
                  </a:lnTo>
                  <a:lnTo>
                    <a:pt x="580567" y="2142706"/>
                  </a:lnTo>
                  <a:lnTo>
                    <a:pt x="581025" y="2141588"/>
                  </a:lnTo>
                  <a:lnTo>
                    <a:pt x="581025" y="2138959"/>
                  </a:lnTo>
                  <a:close/>
                </a:path>
                <a:path w="5438775" h="2145029">
                  <a:moveTo>
                    <a:pt x="581025" y="1605076"/>
                  </a:moveTo>
                  <a:lnTo>
                    <a:pt x="580567" y="1603959"/>
                  </a:lnTo>
                  <a:lnTo>
                    <a:pt x="578700" y="1602105"/>
                  </a:lnTo>
                  <a:lnTo>
                    <a:pt x="577583" y="1601635"/>
                  </a:lnTo>
                  <a:lnTo>
                    <a:pt x="574954" y="1601635"/>
                  </a:lnTo>
                  <a:lnTo>
                    <a:pt x="573836" y="1602105"/>
                  </a:lnTo>
                  <a:lnTo>
                    <a:pt x="571969" y="1603959"/>
                  </a:lnTo>
                  <a:lnTo>
                    <a:pt x="571500" y="1605076"/>
                  </a:lnTo>
                  <a:lnTo>
                    <a:pt x="571500" y="1607718"/>
                  </a:lnTo>
                  <a:lnTo>
                    <a:pt x="571969" y="1608836"/>
                  </a:lnTo>
                  <a:lnTo>
                    <a:pt x="573836" y="1610690"/>
                  </a:lnTo>
                  <a:lnTo>
                    <a:pt x="574954" y="1611160"/>
                  </a:lnTo>
                  <a:lnTo>
                    <a:pt x="577583" y="1611160"/>
                  </a:lnTo>
                  <a:lnTo>
                    <a:pt x="578700" y="1610690"/>
                  </a:lnTo>
                  <a:lnTo>
                    <a:pt x="580567" y="1608836"/>
                  </a:lnTo>
                  <a:lnTo>
                    <a:pt x="581025" y="1607718"/>
                  </a:lnTo>
                  <a:lnTo>
                    <a:pt x="581025" y="1605076"/>
                  </a:lnTo>
                  <a:close/>
                </a:path>
                <a:path w="5438775" h="2145029">
                  <a:moveTo>
                    <a:pt x="581025" y="1071206"/>
                  </a:moveTo>
                  <a:lnTo>
                    <a:pt x="580567" y="1070089"/>
                  </a:lnTo>
                  <a:lnTo>
                    <a:pt x="578700" y="1068222"/>
                  </a:lnTo>
                  <a:lnTo>
                    <a:pt x="577583" y="1067752"/>
                  </a:lnTo>
                  <a:lnTo>
                    <a:pt x="574954" y="1067752"/>
                  </a:lnTo>
                  <a:lnTo>
                    <a:pt x="573836" y="1068222"/>
                  </a:lnTo>
                  <a:lnTo>
                    <a:pt x="571969" y="1070089"/>
                  </a:lnTo>
                  <a:lnTo>
                    <a:pt x="571500" y="1071206"/>
                  </a:lnTo>
                  <a:lnTo>
                    <a:pt x="571500" y="1073835"/>
                  </a:lnTo>
                  <a:lnTo>
                    <a:pt x="571969" y="1074953"/>
                  </a:lnTo>
                  <a:lnTo>
                    <a:pt x="573836" y="1076820"/>
                  </a:lnTo>
                  <a:lnTo>
                    <a:pt x="574954" y="1077277"/>
                  </a:lnTo>
                  <a:lnTo>
                    <a:pt x="577583" y="1077277"/>
                  </a:lnTo>
                  <a:lnTo>
                    <a:pt x="578700" y="1076820"/>
                  </a:lnTo>
                  <a:lnTo>
                    <a:pt x="580567" y="1074953"/>
                  </a:lnTo>
                  <a:lnTo>
                    <a:pt x="581025" y="1073835"/>
                  </a:lnTo>
                  <a:lnTo>
                    <a:pt x="581025" y="1071206"/>
                  </a:lnTo>
                  <a:close/>
                </a:path>
                <a:path w="5438775" h="2145029">
                  <a:moveTo>
                    <a:pt x="581025" y="537324"/>
                  </a:moveTo>
                  <a:lnTo>
                    <a:pt x="580567" y="536206"/>
                  </a:lnTo>
                  <a:lnTo>
                    <a:pt x="578700" y="534352"/>
                  </a:lnTo>
                  <a:lnTo>
                    <a:pt x="577583" y="533882"/>
                  </a:lnTo>
                  <a:lnTo>
                    <a:pt x="574954" y="533882"/>
                  </a:lnTo>
                  <a:lnTo>
                    <a:pt x="573836" y="534352"/>
                  </a:lnTo>
                  <a:lnTo>
                    <a:pt x="571969" y="536206"/>
                  </a:lnTo>
                  <a:lnTo>
                    <a:pt x="571500" y="537324"/>
                  </a:lnTo>
                  <a:lnTo>
                    <a:pt x="571500" y="539965"/>
                  </a:lnTo>
                  <a:lnTo>
                    <a:pt x="571969" y="541083"/>
                  </a:lnTo>
                  <a:lnTo>
                    <a:pt x="573836" y="542937"/>
                  </a:lnTo>
                  <a:lnTo>
                    <a:pt x="574954" y="543407"/>
                  </a:lnTo>
                  <a:lnTo>
                    <a:pt x="577583" y="543407"/>
                  </a:lnTo>
                  <a:lnTo>
                    <a:pt x="578700" y="542937"/>
                  </a:lnTo>
                  <a:lnTo>
                    <a:pt x="580567" y="541083"/>
                  </a:lnTo>
                  <a:lnTo>
                    <a:pt x="581025" y="539965"/>
                  </a:lnTo>
                  <a:lnTo>
                    <a:pt x="581025" y="537324"/>
                  </a:lnTo>
                  <a:close/>
                </a:path>
                <a:path w="5438775" h="2145029">
                  <a:moveTo>
                    <a:pt x="581025" y="3454"/>
                  </a:moveTo>
                  <a:lnTo>
                    <a:pt x="580567" y="2336"/>
                  </a:lnTo>
                  <a:lnTo>
                    <a:pt x="578700" y="469"/>
                  </a:lnTo>
                  <a:lnTo>
                    <a:pt x="577583" y="0"/>
                  </a:lnTo>
                  <a:lnTo>
                    <a:pt x="574954" y="0"/>
                  </a:lnTo>
                  <a:lnTo>
                    <a:pt x="573836" y="469"/>
                  </a:lnTo>
                  <a:lnTo>
                    <a:pt x="571969" y="2336"/>
                  </a:lnTo>
                  <a:lnTo>
                    <a:pt x="571500" y="3454"/>
                  </a:lnTo>
                  <a:lnTo>
                    <a:pt x="571500" y="6083"/>
                  </a:lnTo>
                  <a:lnTo>
                    <a:pt x="571969" y="7200"/>
                  </a:lnTo>
                  <a:lnTo>
                    <a:pt x="573836" y="9067"/>
                  </a:lnTo>
                  <a:lnTo>
                    <a:pt x="574954" y="9525"/>
                  </a:lnTo>
                  <a:lnTo>
                    <a:pt x="577583" y="9525"/>
                  </a:lnTo>
                  <a:lnTo>
                    <a:pt x="578700" y="9067"/>
                  </a:lnTo>
                  <a:lnTo>
                    <a:pt x="580567" y="7200"/>
                  </a:lnTo>
                  <a:lnTo>
                    <a:pt x="581025" y="6083"/>
                  </a:lnTo>
                  <a:lnTo>
                    <a:pt x="581025" y="3454"/>
                  </a:lnTo>
                  <a:close/>
                </a:path>
                <a:path w="5438775" h="2145029">
                  <a:moveTo>
                    <a:pt x="628650" y="2138959"/>
                  </a:moveTo>
                  <a:lnTo>
                    <a:pt x="628192" y="2137841"/>
                  </a:lnTo>
                  <a:lnTo>
                    <a:pt x="626325" y="2135975"/>
                  </a:lnTo>
                  <a:lnTo>
                    <a:pt x="625208" y="2135505"/>
                  </a:lnTo>
                  <a:lnTo>
                    <a:pt x="622579" y="2135505"/>
                  </a:lnTo>
                  <a:lnTo>
                    <a:pt x="621461" y="2135975"/>
                  </a:lnTo>
                  <a:lnTo>
                    <a:pt x="619594" y="2137841"/>
                  </a:lnTo>
                  <a:lnTo>
                    <a:pt x="619125" y="2138959"/>
                  </a:lnTo>
                  <a:lnTo>
                    <a:pt x="619125" y="2141588"/>
                  </a:lnTo>
                  <a:lnTo>
                    <a:pt x="619594" y="2142706"/>
                  </a:lnTo>
                  <a:lnTo>
                    <a:pt x="621461" y="2144572"/>
                  </a:lnTo>
                  <a:lnTo>
                    <a:pt x="622579" y="2145030"/>
                  </a:lnTo>
                  <a:lnTo>
                    <a:pt x="625208" y="2145030"/>
                  </a:lnTo>
                  <a:lnTo>
                    <a:pt x="626325" y="2144572"/>
                  </a:lnTo>
                  <a:lnTo>
                    <a:pt x="628192" y="2142706"/>
                  </a:lnTo>
                  <a:lnTo>
                    <a:pt x="628650" y="2141588"/>
                  </a:lnTo>
                  <a:lnTo>
                    <a:pt x="628650" y="2138959"/>
                  </a:lnTo>
                  <a:close/>
                </a:path>
                <a:path w="5438775" h="2145029">
                  <a:moveTo>
                    <a:pt x="628650" y="1605076"/>
                  </a:moveTo>
                  <a:lnTo>
                    <a:pt x="628192" y="1603959"/>
                  </a:lnTo>
                  <a:lnTo>
                    <a:pt x="626325" y="1602105"/>
                  </a:lnTo>
                  <a:lnTo>
                    <a:pt x="625208" y="1601635"/>
                  </a:lnTo>
                  <a:lnTo>
                    <a:pt x="622579" y="1601635"/>
                  </a:lnTo>
                  <a:lnTo>
                    <a:pt x="621461" y="1602105"/>
                  </a:lnTo>
                  <a:lnTo>
                    <a:pt x="619594" y="1603959"/>
                  </a:lnTo>
                  <a:lnTo>
                    <a:pt x="619125" y="1605076"/>
                  </a:lnTo>
                  <a:lnTo>
                    <a:pt x="619125" y="1607718"/>
                  </a:lnTo>
                  <a:lnTo>
                    <a:pt x="619594" y="1608836"/>
                  </a:lnTo>
                  <a:lnTo>
                    <a:pt x="621461" y="1610690"/>
                  </a:lnTo>
                  <a:lnTo>
                    <a:pt x="622579" y="1611160"/>
                  </a:lnTo>
                  <a:lnTo>
                    <a:pt x="625208" y="1611160"/>
                  </a:lnTo>
                  <a:lnTo>
                    <a:pt x="626325" y="1610690"/>
                  </a:lnTo>
                  <a:lnTo>
                    <a:pt x="628192" y="1608836"/>
                  </a:lnTo>
                  <a:lnTo>
                    <a:pt x="628650" y="1607718"/>
                  </a:lnTo>
                  <a:lnTo>
                    <a:pt x="628650" y="1605076"/>
                  </a:lnTo>
                  <a:close/>
                </a:path>
                <a:path w="5438775" h="2145029">
                  <a:moveTo>
                    <a:pt x="628650" y="1071206"/>
                  </a:moveTo>
                  <a:lnTo>
                    <a:pt x="628192" y="1070089"/>
                  </a:lnTo>
                  <a:lnTo>
                    <a:pt x="626325" y="1068222"/>
                  </a:lnTo>
                  <a:lnTo>
                    <a:pt x="625208" y="1067752"/>
                  </a:lnTo>
                  <a:lnTo>
                    <a:pt x="622579" y="1067752"/>
                  </a:lnTo>
                  <a:lnTo>
                    <a:pt x="621461" y="1068222"/>
                  </a:lnTo>
                  <a:lnTo>
                    <a:pt x="619594" y="1070089"/>
                  </a:lnTo>
                  <a:lnTo>
                    <a:pt x="619125" y="1071206"/>
                  </a:lnTo>
                  <a:lnTo>
                    <a:pt x="619125" y="1073835"/>
                  </a:lnTo>
                  <a:lnTo>
                    <a:pt x="619594" y="1074953"/>
                  </a:lnTo>
                  <a:lnTo>
                    <a:pt x="621461" y="1076820"/>
                  </a:lnTo>
                  <a:lnTo>
                    <a:pt x="622579" y="1077277"/>
                  </a:lnTo>
                  <a:lnTo>
                    <a:pt x="625208" y="1077277"/>
                  </a:lnTo>
                  <a:lnTo>
                    <a:pt x="626325" y="1076820"/>
                  </a:lnTo>
                  <a:lnTo>
                    <a:pt x="628192" y="1074953"/>
                  </a:lnTo>
                  <a:lnTo>
                    <a:pt x="628650" y="1073835"/>
                  </a:lnTo>
                  <a:lnTo>
                    <a:pt x="628650" y="1071206"/>
                  </a:lnTo>
                  <a:close/>
                </a:path>
                <a:path w="5438775" h="2145029">
                  <a:moveTo>
                    <a:pt x="628650" y="537324"/>
                  </a:moveTo>
                  <a:lnTo>
                    <a:pt x="628192" y="536206"/>
                  </a:lnTo>
                  <a:lnTo>
                    <a:pt x="626325" y="534352"/>
                  </a:lnTo>
                  <a:lnTo>
                    <a:pt x="625208" y="533882"/>
                  </a:lnTo>
                  <a:lnTo>
                    <a:pt x="622579" y="533882"/>
                  </a:lnTo>
                  <a:lnTo>
                    <a:pt x="621461" y="534352"/>
                  </a:lnTo>
                  <a:lnTo>
                    <a:pt x="619594" y="536206"/>
                  </a:lnTo>
                  <a:lnTo>
                    <a:pt x="619125" y="537324"/>
                  </a:lnTo>
                  <a:lnTo>
                    <a:pt x="619125" y="539965"/>
                  </a:lnTo>
                  <a:lnTo>
                    <a:pt x="619594" y="541083"/>
                  </a:lnTo>
                  <a:lnTo>
                    <a:pt x="621461" y="542937"/>
                  </a:lnTo>
                  <a:lnTo>
                    <a:pt x="622579" y="543407"/>
                  </a:lnTo>
                  <a:lnTo>
                    <a:pt x="625208" y="543407"/>
                  </a:lnTo>
                  <a:lnTo>
                    <a:pt x="626325" y="542937"/>
                  </a:lnTo>
                  <a:lnTo>
                    <a:pt x="628192" y="541083"/>
                  </a:lnTo>
                  <a:lnTo>
                    <a:pt x="628650" y="539965"/>
                  </a:lnTo>
                  <a:lnTo>
                    <a:pt x="628650" y="537324"/>
                  </a:lnTo>
                  <a:close/>
                </a:path>
                <a:path w="5438775" h="2145029">
                  <a:moveTo>
                    <a:pt x="628650" y="3454"/>
                  </a:moveTo>
                  <a:lnTo>
                    <a:pt x="628192" y="2336"/>
                  </a:lnTo>
                  <a:lnTo>
                    <a:pt x="626325" y="469"/>
                  </a:lnTo>
                  <a:lnTo>
                    <a:pt x="625208" y="0"/>
                  </a:lnTo>
                  <a:lnTo>
                    <a:pt x="622579" y="0"/>
                  </a:lnTo>
                  <a:lnTo>
                    <a:pt x="621461" y="469"/>
                  </a:lnTo>
                  <a:lnTo>
                    <a:pt x="619594" y="2336"/>
                  </a:lnTo>
                  <a:lnTo>
                    <a:pt x="619125" y="3454"/>
                  </a:lnTo>
                  <a:lnTo>
                    <a:pt x="619125" y="6083"/>
                  </a:lnTo>
                  <a:lnTo>
                    <a:pt x="619594" y="7200"/>
                  </a:lnTo>
                  <a:lnTo>
                    <a:pt x="621461" y="9067"/>
                  </a:lnTo>
                  <a:lnTo>
                    <a:pt x="622579" y="9525"/>
                  </a:lnTo>
                  <a:lnTo>
                    <a:pt x="625208" y="9525"/>
                  </a:lnTo>
                  <a:lnTo>
                    <a:pt x="626325" y="9067"/>
                  </a:lnTo>
                  <a:lnTo>
                    <a:pt x="628192" y="7200"/>
                  </a:lnTo>
                  <a:lnTo>
                    <a:pt x="628650" y="6083"/>
                  </a:lnTo>
                  <a:lnTo>
                    <a:pt x="628650" y="3454"/>
                  </a:lnTo>
                  <a:close/>
                </a:path>
                <a:path w="5438775" h="2145029">
                  <a:moveTo>
                    <a:pt x="676275" y="2138959"/>
                  </a:moveTo>
                  <a:lnTo>
                    <a:pt x="675817" y="2137841"/>
                  </a:lnTo>
                  <a:lnTo>
                    <a:pt x="673950" y="2135975"/>
                  </a:lnTo>
                  <a:lnTo>
                    <a:pt x="672833" y="2135505"/>
                  </a:lnTo>
                  <a:lnTo>
                    <a:pt x="670204" y="2135505"/>
                  </a:lnTo>
                  <a:lnTo>
                    <a:pt x="669086" y="2135975"/>
                  </a:lnTo>
                  <a:lnTo>
                    <a:pt x="667219" y="2137841"/>
                  </a:lnTo>
                  <a:lnTo>
                    <a:pt x="666750" y="2138959"/>
                  </a:lnTo>
                  <a:lnTo>
                    <a:pt x="666750" y="2141588"/>
                  </a:lnTo>
                  <a:lnTo>
                    <a:pt x="667219" y="2142706"/>
                  </a:lnTo>
                  <a:lnTo>
                    <a:pt x="669086" y="2144572"/>
                  </a:lnTo>
                  <a:lnTo>
                    <a:pt x="670204" y="2145030"/>
                  </a:lnTo>
                  <a:lnTo>
                    <a:pt x="672833" y="2145030"/>
                  </a:lnTo>
                  <a:lnTo>
                    <a:pt x="673950" y="2144572"/>
                  </a:lnTo>
                  <a:lnTo>
                    <a:pt x="675817" y="2142706"/>
                  </a:lnTo>
                  <a:lnTo>
                    <a:pt x="676275" y="2141588"/>
                  </a:lnTo>
                  <a:lnTo>
                    <a:pt x="676275" y="2138959"/>
                  </a:lnTo>
                  <a:close/>
                </a:path>
                <a:path w="5438775" h="2145029">
                  <a:moveTo>
                    <a:pt x="676275" y="1605076"/>
                  </a:moveTo>
                  <a:lnTo>
                    <a:pt x="675817" y="1603959"/>
                  </a:lnTo>
                  <a:lnTo>
                    <a:pt x="673950" y="1602105"/>
                  </a:lnTo>
                  <a:lnTo>
                    <a:pt x="672833" y="1601635"/>
                  </a:lnTo>
                  <a:lnTo>
                    <a:pt x="670204" y="1601635"/>
                  </a:lnTo>
                  <a:lnTo>
                    <a:pt x="669086" y="1602105"/>
                  </a:lnTo>
                  <a:lnTo>
                    <a:pt x="667219" y="1603959"/>
                  </a:lnTo>
                  <a:lnTo>
                    <a:pt x="666750" y="1605076"/>
                  </a:lnTo>
                  <a:lnTo>
                    <a:pt x="666750" y="1607718"/>
                  </a:lnTo>
                  <a:lnTo>
                    <a:pt x="667219" y="1608836"/>
                  </a:lnTo>
                  <a:lnTo>
                    <a:pt x="669086" y="1610690"/>
                  </a:lnTo>
                  <a:lnTo>
                    <a:pt x="670204" y="1611160"/>
                  </a:lnTo>
                  <a:lnTo>
                    <a:pt x="672833" y="1611160"/>
                  </a:lnTo>
                  <a:lnTo>
                    <a:pt x="673950" y="1610690"/>
                  </a:lnTo>
                  <a:lnTo>
                    <a:pt x="675817" y="1608836"/>
                  </a:lnTo>
                  <a:lnTo>
                    <a:pt x="676275" y="1607718"/>
                  </a:lnTo>
                  <a:lnTo>
                    <a:pt x="676275" y="1605076"/>
                  </a:lnTo>
                  <a:close/>
                </a:path>
                <a:path w="5438775" h="2145029">
                  <a:moveTo>
                    <a:pt x="676275" y="1071206"/>
                  </a:moveTo>
                  <a:lnTo>
                    <a:pt x="675817" y="1070089"/>
                  </a:lnTo>
                  <a:lnTo>
                    <a:pt x="673950" y="1068222"/>
                  </a:lnTo>
                  <a:lnTo>
                    <a:pt x="672833" y="1067752"/>
                  </a:lnTo>
                  <a:lnTo>
                    <a:pt x="670204" y="1067752"/>
                  </a:lnTo>
                  <a:lnTo>
                    <a:pt x="669086" y="1068222"/>
                  </a:lnTo>
                  <a:lnTo>
                    <a:pt x="667219" y="1070089"/>
                  </a:lnTo>
                  <a:lnTo>
                    <a:pt x="666750" y="1071206"/>
                  </a:lnTo>
                  <a:lnTo>
                    <a:pt x="666750" y="1073835"/>
                  </a:lnTo>
                  <a:lnTo>
                    <a:pt x="667219" y="1074953"/>
                  </a:lnTo>
                  <a:lnTo>
                    <a:pt x="669086" y="1076820"/>
                  </a:lnTo>
                  <a:lnTo>
                    <a:pt x="670204" y="1077277"/>
                  </a:lnTo>
                  <a:lnTo>
                    <a:pt x="672833" y="1077277"/>
                  </a:lnTo>
                  <a:lnTo>
                    <a:pt x="673950" y="1076820"/>
                  </a:lnTo>
                  <a:lnTo>
                    <a:pt x="675817" y="1074953"/>
                  </a:lnTo>
                  <a:lnTo>
                    <a:pt x="676275" y="1073835"/>
                  </a:lnTo>
                  <a:lnTo>
                    <a:pt x="676275" y="1071206"/>
                  </a:lnTo>
                  <a:close/>
                </a:path>
                <a:path w="5438775" h="2145029">
                  <a:moveTo>
                    <a:pt x="676275" y="537324"/>
                  </a:moveTo>
                  <a:lnTo>
                    <a:pt x="675817" y="536206"/>
                  </a:lnTo>
                  <a:lnTo>
                    <a:pt x="673950" y="534352"/>
                  </a:lnTo>
                  <a:lnTo>
                    <a:pt x="672833" y="533882"/>
                  </a:lnTo>
                  <a:lnTo>
                    <a:pt x="670204" y="533882"/>
                  </a:lnTo>
                  <a:lnTo>
                    <a:pt x="669086" y="534352"/>
                  </a:lnTo>
                  <a:lnTo>
                    <a:pt x="667219" y="536206"/>
                  </a:lnTo>
                  <a:lnTo>
                    <a:pt x="666750" y="537324"/>
                  </a:lnTo>
                  <a:lnTo>
                    <a:pt x="666750" y="539965"/>
                  </a:lnTo>
                  <a:lnTo>
                    <a:pt x="667219" y="541083"/>
                  </a:lnTo>
                  <a:lnTo>
                    <a:pt x="669086" y="542937"/>
                  </a:lnTo>
                  <a:lnTo>
                    <a:pt x="670204" y="543407"/>
                  </a:lnTo>
                  <a:lnTo>
                    <a:pt x="672833" y="543407"/>
                  </a:lnTo>
                  <a:lnTo>
                    <a:pt x="673950" y="542937"/>
                  </a:lnTo>
                  <a:lnTo>
                    <a:pt x="675817" y="541083"/>
                  </a:lnTo>
                  <a:lnTo>
                    <a:pt x="676275" y="539965"/>
                  </a:lnTo>
                  <a:lnTo>
                    <a:pt x="676275" y="537324"/>
                  </a:lnTo>
                  <a:close/>
                </a:path>
                <a:path w="5438775" h="2145029">
                  <a:moveTo>
                    <a:pt x="676275" y="3454"/>
                  </a:moveTo>
                  <a:lnTo>
                    <a:pt x="675817" y="2336"/>
                  </a:lnTo>
                  <a:lnTo>
                    <a:pt x="673950" y="469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86" y="469"/>
                  </a:lnTo>
                  <a:lnTo>
                    <a:pt x="667219" y="2336"/>
                  </a:lnTo>
                  <a:lnTo>
                    <a:pt x="666750" y="3454"/>
                  </a:lnTo>
                  <a:lnTo>
                    <a:pt x="666750" y="6083"/>
                  </a:lnTo>
                  <a:lnTo>
                    <a:pt x="667219" y="7200"/>
                  </a:lnTo>
                  <a:lnTo>
                    <a:pt x="669086" y="9067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67"/>
                  </a:lnTo>
                  <a:lnTo>
                    <a:pt x="675817" y="7200"/>
                  </a:lnTo>
                  <a:lnTo>
                    <a:pt x="676275" y="6083"/>
                  </a:lnTo>
                  <a:lnTo>
                    <a:pt x="676275" y="3454"/>
                  </a:lnTo>
                  <a:close/>
                </a:path>
                <a:path w="5438775" h="2145029">
                  <a:moveTo>
                    <a:pt x="723900" y="2138959"/>
                  </a:moveTo>
                  <a:lnTo>
                    <a:pt x="723442" y="2137841"/>
                  </a:lnTo>
                  <a:lnTo>
                    <a:pt x="721575" y="2135975"/>
                  </a:lnTo>
                  <a:lnTo>
                    <a:pt x="720458" y="2135505"/>
                  </a:lnTo>
                  <a:lnTo>
                    <a:pt x="717829" y="2135505"/>
                  </a:lnTo>
                  <a:lnTo>
                    <a:pt x="716711" y="2135975"/>
                  </a:lnTo>
                  <a:lnTo>
                    <a:pt x="714844" y="2137841"/>
                  </a:lnTo>
                  <a:lnTo>
                    <a:pt x="714375" y="2138959"/>
                  </a:lnTo>
                  <a:lnTo>
                    <a:pt x="714375" y="2141588"/>
                  </a:lnTo>
                  <a:lnTo>
                    <a:pt x="714844" y="2142706"/>
                  </a:lnTo>
                  <a:lnTo>
                    <a:pt x="716711" y="2144572"/>
                  </a:lnTo>
                  <a:lnTo>
                    <a:pt x="717829" y="2145030"/>
                  </a:lnTo>
                  <a:lnTo>
                    <a:pt x="720458" y="2145030"/>
                  </a:lnTo>
                  <a:lnTo>
                    <a:pt x="721575" y="2144572"/>
                  </a:lnTo>
                  <a:lnTo>
                    <a:pt x="723442" y="2142706"/>
                  </a:lnTo>
                  <a:lnTo>
                    <a:pt x="723900" y="2141588"/>
                  </a:lnTo>
                  <a:lnTo>
                    <a:pt x="723900" y="2138959"/>
                  </a:lnTo>
                  <a:close/>
                </a:path>
                <a:path w="5438775" h="2145029">
                  <a:moveTo>
                    <a:pt x="723900" y="1605076"/>
                  </a:moveTo>
                  <a:lnTo>
                    <a:pt x="723442" y="1603959"/>
                  </a:lnTo>
                  <a:lnTo>
                    <a:pt x="721575" y="1602105"/>
                  </a:lnTo>
                  <a:lnTo>
                    <a:pt x="720458" y="1601635"/>
                  </a:lnTo>
                  <a:lnTo>
                    <a:pt x="717829" y="1601635"/>
                  </a:lnTo>
                  <a:lnTo>
                    <a:pt x="716711" y="1602105"/>
                  </a:lnTo>
                  <a:lnTo>
                    <a:pt x="714844" y="1603959"/>
                  </a:lnTo>
                  <a:lnTo>
                    <a:pt x="714375" y="1605076"/>
                  </a:lnTo>
                  <a:lnTo>
                    <a:pt x="714375" y="1607718"/>
                  </a:lnTo>
                  <a:lnTo>
                    <a:pt x="714844" y="1608836"/>
                  </a:lnTo>
                  <a:lnTo>
                    <a:pt x="716711" y="1610690"/>
                  </a:lnTo>
                  <a:lnTo>
                    <a:pt x="717829" y="1611160"/>
                  </a:lnTo>
                  <a:lnTo>
                    <a:pt x="720458" y="1611160"/>
                  </a:lnTo>
                  <a:lnTo>
                    <a:pt x="721575" y="1610690"/>
                  </a:lnTo>
                  <a:lnTo>
                    <a:pt x="723442" y="1608836"/>
                  </a:lnTo>
                  <a:lnTo>
                    <a:pt x="723900" y="1607718"/>
                  </a:lnTo>
                  <a:lnTo>
                    <a:pt x="723900" y="1605076"/>
                  </a:lnTo>
                  <a:close/>
                </a:path>
                <a:path w="5438775" h="2145029">
                  <a:moveTo>
                    <a:pt x="723900" y="1071206"/>
                  </a:moveTo>
                  <a:lnTo>
                    <a:pt x="723442" y="1070089"/>
                  </a:lnTo>
                  <a:lnTo>
                    <a:pt x="721575" y="1068222"/>
                  </a:lnTo>
                  <a:lnTo>
                    <a:pt x="720458" y="1067752"/>
                  </a:lnTo>
                  <a:lnTo>
                    <a:pt x="717829" y="1067752"/>
                  </a:lnTo>
                  <a:lnTo>
                    <a:pt x="716711" y="1068222"/>
                  </a:lnTo>
                  <a:lnTo>
                    <a:pt x="714844" y="1070089"/>
                  </a:lnTo>
                  <a:lnTo>
                    <a:pt x="714375" y="1071206"/>
                  </a:lnTo>
                  <a:lnTo>
                    <a:pt x="714375" y="1073835"/>
                  </a:lnTo>
                  <a:lnTo>
                    <a:pt x="714844" y="1074953"/>
                  </a:lnTo>
                  <a:lnTo>
                    <a:pt x="716711" y="1076820"/>
                  </a:lnTo>
                  <a:lnTo>
                    <a:pt x="717829" y="1077277"/>
                  </a:lnTo>
                  <a:lnTo>
                    <a:pt x="720458" y="1077277"/>
                  </a:lnTo>
                  <a:lnTo>
                    <a:pt x="721575" y="1076820"/>
                  </a:lnTo>
                  <a:lnTo>
                    <a:pt x="723442" y="1074953"/>
                  </a:lnTo>
                  <a:lnTo>
                    <a:pt x="723900" y="1073835"/>
                  </a:lnTo>
                  <a:lnTo>
                    <a:pt x="723900" y="1071206"/>
                  </a:lnTo>
                  <a:close/>
                </a:path>
                <a:path w="5438775" h="2145029">
                  <a:moveTo>
                    <a:pt x="723900" y="537324"/>
                  </a:moveTo>
                  <a:lnTo>
                    <a:pt x="723442" y="536206"/>
                  </a:lnTo>
                  <a:lnTo>
                    <a:pt x="721575" y="534352"/>
                  </a:lnTo>
                  <a:lnTo>
                    <a:pt x="720458" y="533882"/>
                  </a:lnTo>
                  <a:lnTo>
                    <a:pt x="717829" y="533882"/>
                  </a:lnTo>
                  <a:lnTo>
                    <a:pt x="716711" y="534352"/>
                  </a:lnTo>
                  <a:lnTo>
                    <a:pt x="714844" y="536206"/>
                  </a:lnTo>
                  <a:lnTo>
                    <a:pt x="714375" y="537324"/>
                  </a:lnTo>
                  <a:lnTo>
                    <a:pt x="714375" y="539965"/>
                  </a:lnTo>
                  <a:lnTo>
                    <a:pt x="714844" y="541083"/>
                  </a:lnTo>
                  <a:lnTo>
                    <a:pt x="716711" y="542937"/>
                  </a:lnTo>
                  <a:lnTo>
                    <a:pt x="717829" y="543407"/>
                  </a:lnTo>
                  <a:lnTo>
                    <a:pt x="720458" y="543407"/>
                  </a:lnTo>
                  <a:lnTo>
                    <a:pt x="721575" y="542937"/>
                  </a:lnTo>
                  <a:lnTo>
                    <a:pt x="723442" y="541083"/>
                  </a:lnTo>
                  <a:lnTo>
                    <a:pt x="723900" y="539965"/>
                  </a:lnTo>
                  <a:lnTo>
                    <a:pt x="723900" y="537324"/>
                  </a:lnTo>
                  <a:close/>
                </a:path>
                <a:path w="5438775" h="2145029">
                  <a:moveTo>
                    <a:pt x="723900" y="3454"/>
                  </a:moveTo>
                  <a:lnTo>
                    <a:pt x="723442" y="2336"/>
                  </a:lnTo>
                  <a:lnTo>
                    <a:pt x="721575" y="469"/>
                  </a:lnTo>
                  <a:lnTo>
                    <a:pt x="720458" y="0"/>
                  </a:lnTo>
                  <a:lnTo>
                    <a:pt x="717829" y="0"/>
                  </a:lnTo>
                  <a:lnTo>
                    <a:pt x="716711" y="469"/>
                  </a:lnTo>
                  <a:lnTo>
                    <a:pt x="714844" y="2336"/>
                  </a:lnTo>
                  <a:lnTo>
                    <a:pt x="714375" y="3454"/>
                  </a:lnTo>
                  <a:lnTo>
                    <a:pt x="714375" y="6083"/>
                  </a:lnTo>
                  <a:lnTo>
                    <a:pt x="714844" y="7200"/>
                  </a:lnTo>
                  <a:lnTo>
                    <a:pt x="716711" y="9067"/>
                  </a:lnTo>
                  <a:lnTo>
                    <a:pt x="717829" y="9525"/>
                  </a:lnTo>
                  <a:lnTo>
                    <a:pt x="720458" y="9525"/>
                  </a:lnTo>
                  <a:lnTo>
                    <a:pt x="721575" y="9067"/>
                  </a:lnTo>
                  <a:lnTo>
                    <a:pt x="723442" y="7200"/>
                  </a:lnTo>
                  <a:lnTo>
                    <a:pt x="723900" y="6083"/>
                  </a:lnTo>
                  <a:lnTo>
                    <a:pt x="723900" y="3454"/>
                  </a:lnTo>
                  <a:close/>
                </a:path>
                <a:path w="5438775" h="2145029">
                  <a:moveTo>
                    <a:pt x="771525" y="2138959"/>
                  </a:moveTo>
                  <a:lnTo>
                    <a:pt x="771067" y="2137841"/>
                  </a:lnTo>
                  <a:lnTo>
                    <a:pt x="769200" y="2135975"/>
                  </a:lnTo>
                  <a:lnTo>
                    <a:pt x="768083" y="2135505"/>
                  </a:lnTo>
                  <a:lnTo>
                    <a:pt x="765454" y="2135505"/>
                  </a:lnTo>
                  <a:lnTo>
                    <a:pt x="764336" y="2135975"/>
                  </a:lnTo>
                  <a:lnTo>
                    <a:pt x="762469" y="2137841"/>
                  </a:lnTo>
                  <a:lnTo>
                    <a:pt x="762000" y="2138959"/>
                  </a:lnTo>
                  <a:lnTo>
                    <a:pt x="762000" y="2141588"/>
                  </a:lnTo>
                  <a:lnTo>
                    <a:pt x="762469" y="2142706"/>
                  </a:lnTo>
                  <a:lnTo>
                    <a:pt x="764336" y="2144572"/>
                  </a:lnTo>
                  <a:lnTo>
                    <a:pt x="765454" y="2145030"/>
                  </a:lnTo>
                  <a:lnTo>
                    <a:pt x="768083" y="2145030"/>
                  </a:lnTo>
                  <a:lnTo>
                    <a:pt x="769200" y="2144572"/>
                  </a:lnTo>
                  <a:lnTo>
                    <a:pt x="771067" y="2142706"/>
                  </a:lnTo>
                  <a:lnTo>
                    <a:pt x="771525" y="2141588"/>
                  </a:lnTo>
                  <a:lnTo>
                    <a:pt x="771525" y="2138959"/>
                  </a:lnTo>
                  <a:close/>
                </a:path>
                <a:path w="5438775" h="2145029">
                  <a:moveTo>
                    <a:pt x="771525" y="1605076"/>
                  </a:moveTo>
                  <a:lnTo>
                    <a:pt x="771067" y="1603959"/>
                  </a:lnTo>
                  <a:lnTo>
                    <a:pt x="769200" y="1602105"/>
                  </a:lnTo>
                  <a:lnTo>
                    <a:pt x="768083" y="1601635"/>
                  </a:lnTo>
                  <a:lnTo>
                    <a:pt x="765454" y="1601635"/>
                  </a:lnTo>
                  <a:lnTo>
                    <a:pt x="764336" y="1602105"/>
                  </a:lnTo>
                  <a:lnTo>
                    <a:pt x="762469" y="1603959"/>
                  </a:lnTo>
                  <a:lnTo>
                    <a:pt x="762000" y="1605076"/>
                  </a:lnTo>
                  <a:lnTo>
                    <a:pt x="762000" y="1607718"/>
                  </a:lnTo>
                  <a:lnTo>
                    <a:pt x="762469" y="1608836"/>
                  </a:lnTo>
                  <a:lnTo>
                    <a:pt x="764336" y="1610690"/>
                  </a:lnTo>
                  <a:lnTo>
                    <a:pt x="765454" y="1611160"/>
                  </a:lnTo>
                  <a:lnTo>
                    <a:pt x="768083" y="1611160"/>
                  </a:lnTo>
                  <a:lnTo>
                    <a:pt x="769200" y="1610690"/>
                  </a:lnTo>
                  <a:lnTo>
                    <a:pt x="771067" y="1608836"/>
                  </a:lnTo>
                  <a:lnTo>
                    <a:pt x="771525" y="1607718"/>
                  </a:lnTo>
                  <a:lnTo>
                    <a:pt x="771525" y="1605076"/>
                  </a:lnTo>
                  <a:close/>
                </a:path>
                <a:path w="5438775" h="2145029">
                  <a:moveTo>
                    <a:pt x="771525" y="1071206"/>
                  </a:moveTo>
                  <a:lnTo>
                    <a:pt x="771067" y="1070089"/>
                  </a:lnTo>
                  <a:lnTo>
                    <a:pt x="769200" y="1068222"/>
                  </a:lnTo>
                  <a:lnTo>
                    <a:pt x="768083" y="1067752"/>
                  </a:lnTo>
                  <a:lnTo>
                    <a:pt x="765454" y="1067752"/>
                  </a:lnTo>
                  <a:lnTo>
                    <a:pt x="764336" y="1068222"/>
                  </a:lnTo>
                  <a:lnTo>
                    <a:pt x="762469" y="1070089"/>
                  </a:lnTo>
                  <a:lnTo>
                    <a:pt x="762000" y="1071206"/>
                  </a:lnTo>
                  <a:lnTo>
                    <a:pt x="762000" y="1073835"/>
                  </a:lnTo>
                  <a:lnTo>
                    <a:pt x="762469" y="1074953"/>
                  </a:lnTo>
                  <a:lnTo>
                    <a:pt x="764336" y="1076820"/>
                  </a:lnTo>
                  <a:lnTo>
                    <a:pt x="765454" y="1077277"/>
                  </a:lnTo>
                  <a:lnTo>
                    <a:pt x="768083" y="1077277"/>
                  </a:lnTo>
                  <a:lnTo>
                    <a:pt x="769200" y="1076820"/>
                  </a:lnTo>
                  <a:lnTo>
                    <a:pt x="771067" y="1074953"/>
                  </a:lnTo>
                  <a:lnTo>
                    <a:pt x="771525" y="1073835"/>
                  </a:lnTo>
                  <a:lnTo>
                    <a:pt x="771525" y="1071206"/>
                  </a:lnTo>
                  <a:close/>
                </a:path>
                <a:path w="5438775" h="2145029">
                  <a:moveTo>
                    <a:pt x="771525" y="537324"/>
                  </a:moveTo>
                  <a:lnTo>
                    <a:pt x="771067" y="536206"/>
                  </a:lnTo>
                  <a:lnTo>
                    <a:pt x="769200" y="534352"/>
                  </a:lnTo>
                  <a:lnTo>
                    <a:pt x="768083" y="533882"/>
                  </a:lnTo>
                  <a:lnTo>
                    <a:pt x="765454" y="533882"/>
                  </a:lnTo>
                  <a:lnTo>
                    <a:pt x="764336" y="534352"/>
                  </a:lnTo>
                  <a:lnTo>
                    <a:pt x="762469" y="536206"/>
                  </a:lnTo>
                  <a:lnTo>
                    <a:pt x="762000" y="537324"/>
                  </a:lnTo>
                  <a:lnTo>
                    <a:pt x="762000" y="539965"/>
                  </a:lnTo>
                  <a:lnTo>
                    <a:pt x="762469" y="541083"/>
                  </a:lnTo>
                  <a:lnTo>
                    <a:pt x="764336" y="542937"/>
                  </a:lnTo>
                  <a:lnTo>
                    <a:pt x="765454" y="543407"/>
                  </a:lnTo>
                  <a:lnTo>
                    <a:pt x="768083" y="543407"/>
                  </a:lnTo>
                  <a:lnTo>
                    <a:pt x="769200" y="542937"/>
                  </a:lnTo>
                  <a:lnTo>
                    <a:pt x="771067" y="541083"/>
                  </a:lnTo>
                  <a:lnTo>
                    <a:pt x="771525" y="539965"/>
                  </a:lnTo>
                  <a:lnTo>
                    <a:pt x="771525" y="537324"/>
                  </a:lnTo>
                  <a:close/>
                </a:path>
                <a:path w="5438775" h="2145029">
                  <a:moveTo>
                    <a:pt x="771525" y="3454"/>
                  </a:moveTo>
                  <a:lnTo>
                    <a:pt x="771067" y="2336"/>
                  </a:lnTo>
                  <a:lnTo>
                    <a:pt x="769200" y="469"/>
                  </a:lnTo>
                  <a:lnTo>
                    <a:pt x="768083" y="0"/>
                  </a:lnTo>
                  <a:lnTo>
                    <a:pt x="765454" y="0"/>
                  </a:lnTo>
                  <a:lnTo>
                    <a:pt x="764336" y="469"/>
                  </a:lnTo>
                  <a:lnTo>
                    <a:pt x="762469" y="2336"/>
                  </a:lnTo>
                  <a:lnTo>
                    <a:pt x="762000" y="3454"/>
                  </a:lnTo>
                  <a:lnTo>
                    <a:pt x="762000" y="6083"/>
                  </a:lnTo>
                  <a:lnTo>
                    <a:pt x="762469" y="7200"/>
                  </a:lnTo>
                  <a:lnTo>
                    <a:pt x="764336" y="9067"/>
                  </a:lnTo>
                  <a:lnTo>
                    <a:pt x="765454" y="9525"/>
                  </a:lnTo>
                  <a:lnTo>
                    <a:pt x="768083" y="9525"/>
                  </a:lnTo>
                  <a:lnTo>
                    <a:pt x="769200" y="9067"/>
                  </a:lnTo>
                  <a:lnTo>
                    <a:pt x="771067" y="7200"/>
                  </a:lnTo>
                  <a:lnTo>
                    <a:pt x="771525" y="6083"/>
                  </a:lnTo>
                  <a:lnTo>
                    <a:pt x="771525" y="3454"/>
                  </a:lnTo>
                  <a:close/>
                </a:path>
                <a:path w="5438775" h="2145029">
                  <a:moveTo>
                    <a:pt x="819150" y="2138959"/>
                  </a:moveTo>
                  <a:lnTo>
                    <a:pt x="818692" y="2137841"/>
                  </a:lnTo>
                  <a:lnTo>
                    <a:pt x="816825" y="2135975"/>
                  </a:lnTo>
                  <a:lnTo>
                    <a:pt x="815708" y="2135505"/>
                  </a:lnTo>
                  <a:lnTo>
                    <a:pt x="813079" y="2135505"/>
                  </a:lnTo>
                  <a:lnTo>
                    <a:pt x="811961" y="2135975"/>
                  </a:lnTo>
                  <a:lnTo>
                    <a:pt x="810094" y="2137841"/>
                  </a:lnTo>
                  <a:lnTo>
                    <a:pt x="809625" y="2138959"/>
                  </a:lnTo>
                  <a:lnTo>
                    <a:pt x="809625" y="2141588"/>
                  </a:lnTo>
                  <a:lnTo>
                    <a:pt x="810094" y="2142706"/>
                  </a:lnTo>
                  <a:lnTo>
                    <a:pt x="811961" y="2144572"/>
                  </a:lnTo>
                  <a:lnTo>
                    <a:pt x="813079" y="2145030"/>
                  </a:lnTo>
                  <a:lnTo>
                    <a:pt x="815708" y="2145030"/>
                  </a:lnTo>
                  <a:lnTo>
                    <a:pt x="816825" y="2144572"/>
                  </a:lnTo>
                  <a:lnTo>
                    <a:pt x="818692" y="2142706"/>
                  </a:lnTo>
                  <a:lnTo>
                    <a:pt x="819150" y="2141588"/>
                  </a:lnTo>
                  <a:lnTo>
                    <a:pt x="819150" y="2138959"/>
                  </a:lnTo>
                  <a:close/>
                </a:path>
                <a:path w="5438775" h="2145029">
                  <a:moveTo>
                    <a:pt x="819150" y="1605076"/>
                  </a:moveTo>
                  <a:lnTo>
                    <a:pt x="818692" y="1603959"/>
                  </a:lnTo>
                  <a:lnTo>
                    <a:pt x="816825" y="1602105"/>
                  </a:lnTo>
                  <a:lnTo>
                    <a:pt x="815708" y="1601635"/>
                  </a:lnTo>
                  <a:lnTo>
                    <a:pt x="813079" y="1601635"/>
                  </a:lnTo>
                  <a:lnTo>
                    <a:pt x="811961" y="1602105"/>
                  </a:lnTo>
                  <a:lnTo>
                    <a:pt x="810094" y="1603959"/>
                  </a:lnTo>
                  <a:lnTo>
                    <a:pt x="809625" y="1605076"/>
                  </a:lnTo>
                  <a:lnTo>
                    <a:pt x="809625" y="1607718"/>
                  </a:lnTo>
                  <a:lnTo>
                    <a:pt x="810094" y="1608836"/>
                  </a:lnTo>
                  <a:lnTo>
                    <a:pt x="811961" y="1610690"/>
                  </a:lnTo>
                  <a:lnTo>
                    <a:pt x="813079" y="1611160"/>
                  </a:lnTo>
                  <a:lnTo>
                    <a:pt x="815708" y="1611160"/>
                  </a:lnTo>
                  <a:lnTo>
                    <a:pt x="816825" y="1610690"/>
                  </a:lnTo>
                  <a:lnTo>
                    <a:pt x="818692" y="1608836"/>
                  </a:lnTo>
                  <a:lnTo>
                    <a:pt x="819150" y="1607718"/>
                  </a:lnTo>
                  <a:lnTo>
                    <a:pt x="819150" y="1605076"/>
                  </a:lnTo>
                  <a:close/>
                </a:path>
                <a:path w="5438775" h="2145029">
                  <a:moveTo>
                    <a:pt x="819150" y="1071206"/>
                  </a:moveTo>
                  <a:lnTo>
                    <a:pt x="818692" y="1070089"/>
                  </a:lnTo>
                  <a:lnTo>
                    <a:pt x="816825" y="1068222"/>
                  </a:lnTo>
                  <a:lnTo>
                    <a:pt x="815708" y="1067752"/>
                  </a:lnTo>
                  <a:lnTo>
                    <a:pt x="813079" y="1067752"/>
                  </a:lnTo>
                  <a:lnTo>
                    <a:pt x="811961" y="1068222"/>
                  </a:lnTo>
                  <a:lnTo>
                    <a:pt x="810094" y="1070089"/>
                  </a:lnTo>
                  <a:lnTo>
                    <a:pt x="809625" y="1071206"/>
                  </a:lnTo>
                  <a:lnTo>
                    <a:pt x="809625" y="1073835"/>
                  </a:lnTo>
                  <a:lnTo>
                    <a:pt x="810094" y="1074953"/>
                  </a:lnTo>
                  <a:lnTo>
                    <a:pt x="811961" y="1076820"/>
                  </a:lnTo>
                  <a:lnTo>
                    <a:pt x="813079" y="1077277"/>
                  </a:lnTo>
                  <a:lnTo>
                    <a:pt x="815708" y="1077277"/>
                  </a:lnTo>
                  <a:lnTo>
                    <a:pt x="816825" y="1076820"/>
                  </a:lnTo>
                  <a:lnTo>
                    <a:pt x="818692" y="1074953"/>
                  </a:lnTo>
                  <a:lnTo>
                    <a:pt x="819150" y="1073835"/>
                  </a:lnTo>
                  <a:lnTo>
                    <a:pt x="819150" y="1071206"/>
                  </a:lnTo>
                  <a:close/>
                </a:path>
                <a:path w="5438775" h="2145029">
                  <a:moveTo>
                    <a:pt x="819150" y="537324"/>
                  </a:moveTo>
                  <a:lnTo>
                    <a:pt x="818692" y="536206"/>
                  </a:lnTo>
                  <a:lnTo>
                    <a:pt x="816825" y="534352"/>
                  </a:lnTo>
                  <a:lnTo>
                    <a:pt x="815708" y="533882"/>
                  </a:lnTo>
                  <a:lnTo>
                    <a:pt x="813079" y="533882"/>
                  </a:lnTo>
                  <a:lnTo>
                    <a:pt x="811961" y="534352"/>
                  </a:lnTo>
                  <a:lnTo>
                    <a:pt x="810094" y="536206"/>
                  </a:lnTo>
                  <a:lnTo>
                    <a:pt x="809625" y="537324"/>
                  </a:lnTo>
                  <a:lnTo>
                    <a:pt x="809625" y="539965"/>
                  </a:lnTo>
                  <a:lnTo>
                    <a:pt x="810094" y="541083"/>
                  </a:lnTo>
                  <a:lnTo>
                    <a:pt x="811961" y="542937"/>
                  </a:lnTo>
                  <a:lnTo>
                    <a:pt x="813079" y="543407"/>
                  </a:lnTo>
                  <a:lnTo>
                    <a:pt x="815708" y="543407"/>
                  </a:lnTo>
                  <a:lnTo>
                    <a:pt x="816825" y="542937"/>
                  </a:lnTo>
                  <a:lnTo>
                    <a:pt x="818692" y="541083"/>
                  </a:lnTo>
                  <a:lnTo>
                    <a:pt x="819150" y="539965"/>
                  </a:lnTo>
                  <a:lnTo>
                    <a:pt x="819150" y="537324"/>
                  </a:lnTo>
                  <a:close/>
                </a:path>
                <a:path w="5438775" h="2145029">
                  <a:moveTo>
                    <a:pt x="819150" y="3454"/>
                  </a:moveTo>
                  <a:lnTo>
                    <a:pt x="818692" y="2336"/>
                  </a:lnTo>
                  <a:lnTo>
                    <a:pt x="816825" y="469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61" y="469"/>
                  </a:lnTo>
                  <a:lnTo>
                    <a:pt x="810094" y="2336"/>
                  </a:lnTo>
                  <a:lnTo>
                    <a:pt x="809625" y="3454"/>
                  </a:lnTo>
                  <a:lnTo>
                    <a:pt x="809625" y="6083"/>
                  </a:lnTo>
                  <a:lnTo>
                    <a:pt x="810094" y="7200"/>
                  </a:lnTo>
                  <a:lnTo>
                    <a:pt x="811961" y="9067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67"/>
                  </a:lnTo>
                  <a:lnTo>
                    <a:pt x="818692" y="7200"/>
                  </a:lnTo>
                  <a:lnTo>
                    <a:pt x="819150" y="6083"/>
                  </a:lnTo>
                  <a:lnTo>
                    <a:pt x="819150" y="3454"/>
                  </a:lnTo>
                  <a:close/>
                </a:path>
                <a:path w="5438775" h="2145029">
                  <a:moveTo>
                    <a:pt x="866775" y="2138959"/>
                  </a:moveTo>
                  <a:lnTo>
                    <a:pt x="866317" y="2137841"/>
                  </a:lnTo>
                  <a:lnTo>
                    <a:pt x="864450" y="2135975"/>
                  </a:lnTo>
                  <a:lnTo>
                    <a:pt x="863333" y="2135505"/>
                  </a:lnTo>
                  <a:lnTo>
                    <a:pt x="860704" y="2135505"/>
                  </a:lnTo>
                  <a:lnTo>
                    <a:pt x="859586" y="2135975"/>
                  </a:lnTo>
                  <a:lnTo>
                    <a:pt x="857719" y="2137841"/>
                  </a:lnTo>
                  <a:lnTo>
                    <a:pt x="857250" y="2138959"/>
                  </a:lnTo>
                  <a:lnTo>
                    <a:pt x="857250" y="2141588"/>
                  </a:lnTo>
                  <a:lnTo>
                    <a:pt x="857719" y="2142706"/>
                  </a:lnTo>
                  <a:lnTo>
                    <a:pt x="859586" y="2144572"/>
                  </a:lnTo>
                  <a:lnTo>
                    <a:pt x="860704" y="2145030"/>
                  </a:lnTo>
                  <a:lnTo>
                    <a:pt x="863333" y="2145030"/>
                  </a:lnTo>
                  <a:lnTo>
                    <a:pt x="864450" y="2144572"/>
                  </a:lnTo>
                  <a:lnTo>
                    <a:pt x="866317" y="2142706"/>
                  </a:lnTo>
                  <a:lnTo>
                    <a:pt x="866775" y="2141588"/>
                  </a:lnTo>
                  <a:lnTo>
                    <a:pt x="866775" y="2138959"/>
                  </a:lnTo>
                  <a:close/>
                </a:path>
                <a:path w="5438775" h="2145029">
                  <a:moveTo>
                    <a:pt x="866775" y="1605076"/>
                  </a:moveTo>
                  <a:lnTo>
                    <a:pt x="866317" y="1603959"/>
                  </a:lnTo>
                  <a:lnTo>
                    <a:pt x="864450" y="1602105"/>
                  </a:lnTo>
                  <a:lnTo>
                    <a:pt x="863333" y="1601635"/>
                  </a:lnTo>
                  <a:lnTo>
                    <a:pt x="860704" y="1601635"/>
                  </a:lnTo>
                  <a:lnTo>
                    <a:pt x="859586" y="1602105"/>
                  </a:lnTo>
                  <a:lnTo>
                    <a:pt x="857719" y="1603959"/>
                  </a:lnTo>
                  <a:lnTo>
                    <a:pt x="857250" y="1605076"/>
                  </a:lnTo>
                  <a:lnTo>
                    <a:pt x="857250" y="1607718"/>
                  </a:lnTo>
                  <a:lnTo>
                    <a:pt x="857719" y="1608836"/>
                  </a:lnTo>
                  <a:lnTo>
                    <a:pt x="859586" y="1610690"/>
                  </a:lnTo>
                  <a:lnTo>
                    <a:pt x="860704" y="1611160"/>
                  </a:lnTo>
                  <a:lnTo>
                    <a:pt x="863333" y="1611160"/>
                  </a:lnTo>
                  <a:lnTo>
                    <a:pt x="864450" y="1610690"/>
                  </a:lnTo>
                  <a:lnTo>
                    <a:pt x="866317" y="1608836"/>
                  </a:lnTo>
                  <a:lnTo>
                    <a:pt x="866775" y="1607718"/>
                  </a:lnTo>
                  <a:lnTo>
                    <a:pt x="866775" y="1605076"/>
                  </a:lnTo>
                  <a:close/>
                </a:path>
                <a:path w="5438775" h="2145029">
                  <a:moveTo>
                    <a:pt x="866775" y="1071206"/>
                  </a:moveTo>
                  <a:lnTo>
                    <a:pt x="866317" y="1070089"/>
                  </a:lnTo>
                  <a:lnTo>
                    <a:pt x="864450" y="1068222"/>
                  </a:lnTo>
                  <a:lnTo>
                    <a:pt x="863333" y="1067752"/>
                  </a:lnTo>
                  <a:lnTo>
                    <a:pt x="860704" y="1067752"/>
                  </a:lnTo>
                  <a:lnTo>
                    <a:pt x="859586" y="1068222"/>
                  </a:lnTo>
                  <a:lnTo>
                    <a:pt x="857719" y="1070089"/>
                  </a:lnTo>
                  <a:lnTo>
                    <a:pt x="857250" y="1071206"/>
                  </a:lnTo>
                  <a:lnTo>
                    <a:pt x="857250" y="1073835"/>
                  </a:lnTo>
                  <a:lnTo>
                    <a:pt x="857719" y="1074953"/>
                  </a:lnTo>
                  <a:lnTo>
                    <a:pt x="859586" y="1076820"/>
                  </a:lnTo>
                  <a:lnTo>
                    <a:pt x="860704" y="1077277"/>
                  </a:lnTo>
                  <a:lnTo>
                    <a:pt x="863333" y="1077277"/>
                  </a:lnTo>
                  <a:lnTo>
                    <a:pt x="864450" y="1076820"/>
                  </a:lnTo>
                  <a:lnTo>
                    <a:pt x="866317" y="1074953"/>
                  </a:lnTo>
                  <a:lnTo>
                    <a:pt x="866775" y="1073835"/>
                  </a:lnTo>
                  <a:lnTo>
                    <a:pt x="866775" y="1071206"/>
                  </a:lnTo>
                  <a:close/>
                </a:path>
                <a:path w="5438775" h="2145029">
                  <a:moveTo>
                    <a:pt x="866775" y="537324"/>
                  </a:moveTo>
                  <a:lnTo>
                    <a:pt x="866317" y="536206"/>
                  </a:lnTo>
                  <a:lnTo>
                    <a:pt x="864450" y="534352"/>
                  </a:lnTo>
                  <a:lnTo>
                    <a:pt x="863333" y="533882"/>
                  </a:lnTo>
                  <a:lnTo>
                    <a:pt x="860704" y="533882"/>
                  </a:lnTo>
                  <a:lnTo>
                    <a:pt x="859586" y="534352"/>
                  </a:lnTo>
                  <a:lnTo>
                    <a:pt x="857719" y="536206"/>
                  </a:lnTo>
                  <a:lnTo>
                    <a:pt x="857250" y="537324"/>
                  </a:lnTo>
                  <a:lnTo>
                    <a:pt x="857250" y="539965"/>
                  </a:lnTo>
                  <a:lnTo>
                    <a:pt x="857719" y="541083"/>
                  </a:lnTo>
                  <a:lnTo>
                    <a:pt x="859586" y="542937"/>
                  </a:lnTo>
                  <a:lnTo>
                    <a:pt x="860704" y="543407"/>
                  </a:lnTo>
                  <a:lnTo>
                    <a:pt x="863333" y="543407"/>
                  </a:lnTo>
                  <a:lnTo>
                    <a:pt x="864450" y="542937"/>
                  </a:lnTo>
                  <a:lnTo>
                    <a:pt x="866317" y="541083"/>
                  </a:lnTo>
                  <a:lnTo>
                    <a:pt x="866775" y="539965"/>
                  </a:lnTo>
                  <a:lnTo>
                    <a:pt x="866775" y="537324"/>
                  </a:lnTo>
                  <a:close/>
                </a:path>
                <a:path w="5438775" h="2145029">
                  <a:moveTo>
                    <a:pt x="866775" y="3454"/>
                  </a:moveTo>
                  <a:lnTo>
                    <a:pt x="866317" y="2336"/>
                  </a:lnTo>
                  <a:lnTo>
                    <a:pt x="864450" y="469"/>
                  </a:lnTo>
                  <a:lnTo>
                    <a:pt x="863333" y="0"/>
                  </a:lnTo>
                  <a:lnTo>
                    <a:pt x="860704" y="0"/>
                  </a:lnTo>
                  <a:lnTo>
                    <a:pt x="859586" y="469"/>
                  </a:lnTo>
                  <a:lnTo>
                    <a:pt x="857719" y="2336"/>
                  </a:lnTo>
                  <a:lnTo>
                    <a:pt x="857250" y="3454"/>
                  </a:lnTo>
                  <a:lnTo>
                    <a:pt x="857250" y="6083"/>
                  </a:lnTo>
                  <a:lnTo>
                    <a:pt x="857719" y="7200"/>
                  </a:lnTo>
                  <a:lnTo>
                    <a:pt x="859586" y="9067"/>
                  </a:lnTo>
                  <a:lnTo>
                    <a:pt x="860704" y="9525"/>
                  </a:lnTo>
                  <a:lnTo>
                    <a:pt x="863333" y="9525"/>
                  </a:lnTo>
                  <a:lnTo>
                    <a:pt x="864450" y="9067"/>
                  </a:lnTo>
                  <a:lnTo>
                    <a:pt x="866317" y="7200"/>
                  </a:lnTo>
                  <a:lnTo>
                    <a:pt x="866775" y="6083"/>
                  </a:lnTo>
                  <a:lnTo>
                    <a:pt x="866775" y="3454"/>
                  </a:lnTo>
                  <a:close/>
                </a:path>
                <a:path w="5438775" h="2145029">
                  <a:moveTo>
                    <a:pt x="914400" y="2138959"/>
                  </a:moveTo>
                  <a:lnTo>
                    <a:pt x="913942" y="2137841"/>
                  </a:lnTo>
                  <a:lnTo>
                    <a:pt x="912075" y="2135975"/>
                  </a:lnTo>
                  <a:lnTo>
                    <a:pt x="910958" y="2135505"/>
                  </a:lnTo>
                  <a:lnTo>
                    <a:pt x="908329" y="2135505"/>
                  </a:lnTo>
                  <a:lnTo>
                    <a:pt x="907211" y="2135975"/>
                  </a:lnTo>
                  <a:lnTo>
                    <a:pt x="905344" y="2137841"/>
                  </a:lnTo>
                  <a:lnTo>
                    <a:pt x="904875" y="2138959"/>
                  </a:lnTo>
                  <a:lnTo>
                    <a:pt x="904875" y="2141588"/>
                  </a:lnTo>
                  <a:lnTo>
                    <a:pt x="905344" y="2142706"/>
                  </a:lnTo>
                  <a:lnTo>
                    <a:pt x="907211" y="2144572"/>
                  </a:lnTo>
                  <a:lnTo>
                    <a:pt x="908329" y="2145030"/>
                  </a:lnTo>
                  <a:lnTo>
                    <a:pt x="910958" y="2145030"/>
                  </a:lnTo>
                  <a:lnTo>
                    <a:pt x="912075" y="2144572"/>
                  </a:lnTo>
                  <a:lnTo>
                    <a:pt x="913942" y="2142706"/>
                  </a:lnTo>
                  <a:lnTo>
                    <a:pt x="914400" y="2141588"/>
                  </a:lnTo>
                  <a:lnTo>
                    <a:pt x="914400" y="2138959"/>
                  </a:lnTo>
                  <a:close/>
                </a:path>
                <a:path w="5438775" h="2145029">
                  <a:moveTo>
                    <a:pt x="914400" y="1605076"/>
                  </a:moveTo>
                  <a:lnTo>
                    <a:pt x="913942" y="1603959"/>
                  </a:lnTo>
                  <a:lnTo>
                    <a:pt x="912075" y="1602105"/>
                  </a:lnTo>
                  <a:lnTo>
                    <a:pt x="910958" y="1601635"/>
                  </a:lnTo>
                  <a:lnTo>
                    <a:pt x="908329" y="1601635"/>
                  </a:lnTo>
                  <a:lnTo>
                    <a:pt x="907211" y="1602105"/>
                  </a:lnTo>
                  <a:lnTo>
                    <a:pt x="905344" y="1603959"/>
                  </a:lnTo>
                  <a:lnTo>
                    <a:pt x="904875" y="1605076"/>
                  </a:lnTo>
                  <a:lnTo>
                    <a:pt x="904875" y="1607718"/>
                  </a:lnTo>
                  <a:lnTo>
                    <a:pt x="905344" y="1608836"/>
                  </a:lnTo>
                  <a:lnTo>
                    <a:pt x="907211" y="1610690"/>
                  </a:lnTo>
                  <a:lnTo>
                    <a:pt x="908329" y="1611160"/>
                  </a:lnTo>
                  <a:lnTo>
                    <a:pt x="910958" y="1611160"/>
                  </a:lnTo>
                  <a:lnTo>
                    <a:pt x="912075" y="1610690"/>
                  </a:lnTo>
                  <a:lnTo>
                    <a:pt x="913942" y="1608836"/>
                  </a:lnTo>
                  <a:lnTo>
                    <a:pt x="914400" y="1607718"/>
                  </a:lnTo>
                  <a:lnTo>
                    <a:pt x="914400" y="1605076"/>
                  </a:lnTo>
                  <a:close/>
                </a:path>
                <a:path w="5438775" h="2145029">
                  <a:moveTo>
                    <a:pt x="914400" y="1071206"/>
                  </a:moveTo>
                  <a:lnTo>
                    <a:pt x="913942" y="1070089"/>
                  </a:lnTo>
                  <a:lnTo>
                    <a:pt x="912075" y="1068222"/>
                  </a:lnTo>
                  <a:lnTo>
                    <a:pt x="910958" y="1067752"/>
                  </a:lnTo>
                  <a:lnTo>
                    <a:pt x="908329" y="1067752"/>
                  </a:lnTo>
                  <a:lnTo>
                    <a:pt x="907211" y="1068222"/>
                  </a:lnTo>
                  <a:lnTo>
                    <a:pt x="905344" y="1070089"/>
                  </a:lnTo>
                  <a:lnTo>
                    <a:pt x="904875" y="1071206"/>
                  </a:lnTo>
                  <a:lnTo>
                    <a:pt x="904875" y="1073835"/>
                  </a:lnTo>
                  <a:lnTo>
                    <a:pt x="905344" y="1074953"/>
                  </a:lnTo>
                  <a:lnTo>
                    <a:pt x="907211" y="1076820"/>
                  </a:lnTo>
                  <a:lnTo>
                    <a:pt x="908329" y="1077277"/>
                  </a:lnTo>
                  <a:lnTo>
                    <a:pt x="910958" y="1077277"/>
                  </a:lnTo>
                  <a:lnTo>
                    <a:pt x="912075" y="1076820"/>
                  </a:lnTo>
                  <a:lnTo>
                    <a:pt x="913942" y="1074953"/>
                  </a:lnTo>
                  <a:lnTo>
                    <a:pt x="914400" y="1073835"/>
                  </a:lnTo>
                  <a:lnTo>
                    <a:pt x="914400" y="1071206"/>
                  </a:lnTo>
                  <a:close/>
                </a:path>
                <a:path w="5438775" h="2145029">
                  <a:moveTo>
                    <a:pt x="914400" y="537324"/>
                  </a:moveTo>
                  <a:lnTo>
                    <a:pt x="913942" y="536206"/>
                  </a:lnTo>
                  <a:lnTo>
                    <a:pt x="912075" y="534352"/>
                  </a:lnTo>
                  <a:lnTo>
                    <a:pt x="910958" y="533882"/>
                  </a:lnTo>
                  <a:lnTo>
                    <a:pt x="908329" y="533882"/>
                  </a:lnTo>
                  <a:lnTo>
                    <a:pt x="907211" y="534352"/>
                  </a:lnTo>
                  <a:lnTo>
                    <a:pt x="905344" y="536206"/>
                  </a:lnTo>
                  <a:lnTo>
                    <a:pt x="904875" y="537324"/>
                  </a:lnTo>
                  <a:lnTo>
                    <a:pt x="904875" y="539965"/>
                  </a:lnTo>
                  <a:lnTo>
                    <a:pt x="905344" y="541083"/>
                  </a:lnTo>
                  <a:lnTo>
                    <a:pt x="907211" y="542937"/>
                  </a:lnTo>
                  <a:lnTo>
                    <a:pt x="908329" y="543407"/>
                  </a:lnTo>
                  <a:lnTo>
                    <a:pt x="910958" y="543407"/>
                  </a:lnTo>
                  <a:lnTo>
                    <a:pt x="912075" y="542937"/>
                  </a:lnTo>
                  <a:lnTo>
                    <a:pt x="913942" y="541083"/>
                  </a:lnTo>
                  <a:lnTo>
                    <a:pt x="914400" y="539965"/>
                  </a:lnTo>
                  <a:lnTo>
                    <a:pt x="914400" y="537324"/>
                  </a:lnTo>
                  <a:close/>
                </a:path>
                <a:path w="5438775" h="2145029">
                  <a:moveTo>
                    <a:pt x="914400" y="3454"/>
                  </a:moveTo>
                  <a:lnTo>
                    <a:pt x="913942" y="2336"/>
                  </a:lnTo>
                  <a:lnTo>
                    <a:pt x="912075" y="469"/>
                  </a:lnTo>
                  <a:lnTo>
                    <a:pt x="910958" y="0"/>
                  </a:lnTo>
                  <a:lnTo>
                    <a:pt x="908329" y="0"/>
                  </a:lnTo>
                  <a:lnTo>
                    <a:pt x="907211" y="469"/>
                  </a:lnTo>
                  <a:lnTo>
                    <a:pt x="905344" y="2336"/>
                  </a:lnTo>
                  <a:lnTo>
                    <a:pt x="904875" y="3454"/>
                  </a:lnTo>
                  <a:lnTo>
                    <a:pt x="904875" y="6083"/>
                  </a:lnTo>
                  <a:lnTo>
                    <a:pt x="905344" y="7200"/>
                  </a:lnTo>
                  <a:lnTo>
                    <a:pt x="907211" y="9067"/>
                  </a:lnTo>
                  <a:lnTo>
                    <a:pt x="908329" y="9525"/>
                  </a:lnTo>
                  <a:lnTo>
                    <a:pt x="910958" y="9525"/>
                  </a:lnTo>
                  <a:lnTo>
                    <a:pt x="912075" y="9067"/>
                  </a:lnTo>
                  <a:lnTo>
                    <a:pt x="913942" y="7200"/>
                  </a:lnTo>
                  <a:lnTo>
                    <a:pt x="914400" y="6083"/>
                  </a:lnTo>
                  <a:lnTo>
                    <a:pt x="914400" y="3454"/>
                  </a:lnTo>
                  <a:close/>
                </a:path>
                <a:path w="5438775" h="2145029">
                  <a:moveTo>
                    <a:pt x="962025" y="2138959"/>
                  </a:moveTo>
                  <a:lnTo>
                    <a:pt x="961567" y="2137841"/>
                  </a:lnTo>
                  <a:lnTo>
                    <a:pt x="959700" y="2135975"/>
                  </a:lnTo>
                  <a:lnTo>
                    <a:pt x="958583" y="2135505"/>
                  </a:lnTo>
                  <a:lnTo>
                    <a:pt x="955954" y="2135505"/>
                  </a:lnTo>
                  <a:lnTo>
                    <a:pt x="954836" y="2135975"/>
                  </a:lnTo>
                  <a:lnTo>
                    <a:pt x="952969" y="2137841"/>
                  </a:lnTo>
                  <a:lnTo>
                    <a:pt x="952500" y="2138959"/>
                  </a:lnTo>
                  <a:lnTo>
                    <a:pt x="952500" y="2141588"/>
                  </a:lnTo>
                  <a:lnTo>
                    <a:pt x="952969" y="2142706"/>
                  </a:lnTo>
                  <a:lnTo>
                    <a:pt x="954836" y="2144572"/>
                  </a:lnTo>
                  <a:lnTo>
                    <a:pt x="955954" y="2145030"/>
                  </a:lnTo>
                  <a:lnTo>
                    <a:pt x="958583" y="2145030"/>
                  </a:lnTo>
                  <a:lnTo>
                    <a:pt x="959700" y="2144572"/>
                  </a:lnTo>
                  <a:lnTo>
                    <a:pt x="961567" y="2142706"/>
                  </a:lnTo>
                  <a:lnTo>
                    <a:pt x="962025" y="2141588"/>
                  </a:lnTo>
                  <a:lnTo>
                    <a:pt x="962025" y="2138959"/>
                  </a:lnTo>
                  <a:close/>
                </a:path>
                <a:path w="5438775" h="2145029">
                  <a:moveTo>
                    <a:pt x="962025" y="1605076"/>
                  </a:moveTo>
                  <a:lnTo>
                    <a:pt x="961567" y="1603959"/>
                  </a:lnTo>
                  <a:lnTo>
                    <a:pt x="959700" y="1602105"/>
                  </a:lnTo>
                  <a:lnTo>
                    <a:pt x="958583" y="1601635"/>
                  </a:lnTo>
                  <a:lnTo>
                    <a:pt x="955954" y="1601635"/>
                  </a:lnTo>
                  <a:lnTo>
                    <a:pt x="954836" y="1602105"/>
                  </a:lnTo>
                  <a:lnTo>
                    <a:pt x="952969" y="1603959"/>
                  </a:lnTo>
                  <a:lnTo>
                    <a:pt x="952500" y="1605076"/>
                  </a:lnTo>
                  <a:lnTo>
                    <a:pt x="952500" y="1607718"/>
                  </a:lnTo>
                  <a:lnTo>
                    <a:pt x="952969" y="1608836"/>
                  </a:lnTo>
                  <a:lnTo>
                    <a:pt x="954836" y="1610690"/>
                  </a:lnTo>
                  <a:lnTo>
                    <a:pt x="955954" y="1611160"/>
                  </a:lnTo>
                  <a:lnTo>
                    <a:pt x="958583" y="1611160"/>
                  </a:lnTo>
                  <a:lnTo>
                    <a:pt x="959700" y="1610690"/>
                  </a:lnTo>
                  <a:lnTo>
                    <a:pt x="961567" y="1608836"/>
                  </a:lnTo>
                  <a:lnTo>
                    <a:pt x="962025" y="1607718"/>
                  </a:lnTo>
                  <a:lnTo>
                    <a:pt x="962025" y="1605076"/>
                  </a:lnTo>
                  <a:close/>
                </a:path>
                <a:path w="5438775" h="2145029">
                  <a:moveTo>
                    <a:pt x="962025" y="1071206"/>
                  </a:moveTo>
                  <a:lnTo>
                    <a:pt x="961567" y="1070089"/>
                  </a:lnTo>
                  <a:lnTo>
                    <a:pt x="959700" y="1068222"/>
                  </a:lnTo>
                  <a:lnTo>
                    <a:pt x="958583" y="1067752"/>
                  </a:lnTo>
                  <a:lnTo>
                    <a:pt x="955954" y="1067752"/>
                  </a:lnTo>
                  <a:lnTo>
                    <a:pt x="954836" y="1068222"/>
                  </a:lnTo>
                  <a:lnTo>
                    <a:pt x="952969" y="1070089"/>
                  </a:lnTo>
                  <a:lnTo>
                    <a:pt x="952500" y="1071206"/>
                  </a:lnTo>
                  <a:lnTo>
                    <a:pt x="952500" y="1073835"/>
                  </a:lnTo>
                  <a:lnTo>
                    <a:pt x="952969" y="1074953"/>
                  </a:lnTo>
                  <a:lnTo>
                    <a:pt x="954836" y="1076820"/>
                  </a:lnTo>
                  <a:lnTo>
                    <a:pt x="955954" y="1077277"/>
                  </a:lnTo>
                  <a:lnTo>
                    <a:pt x="958583" y="1077277"/>
                  </a:lnTo>
                  <a:lnTo>
                    <a:pt x="959700" y="1076820"/>
                  </a:lnTo>
                  <a:lnTo>
                    <a:pt x="961567" y="1074953"/>
                  </a:lnTo>
                  <a:lnTo>
                    <a:pt x="962025" y="1073835"/>
                  </a:lnTo>
                  <a:lnTo>
                    <a:pt x="962025" y="1071206"/>
                  </a:lnTo>
                  <a:close/>
                </a:path>
                <a:path w="5438775" h="2145029">
                  <a:moveTo>
                    <a:pt x="962025" y="537324"/>
                  </a:moveTo>
                  <a:lnTo>
                    <a:pt x="961567" y="536206"/>
                  </a:lnTo>
                  <a:lnTo>
                    <a:pt x="959700" y="534352"/>
                  </a:lnTo>
                  <a:lnTo>
                    <a:pt x="958583" y="533882"/>
                  </a:lnTo>
                  <a:lnTo>
                    <a:pt x="955954" y="533882"/>
                  </a:lnTo>
                  <a:lnTo>
                    <a:pt x="954836" y="534352"/>
                  </a:lnTo>
                  <a:lnTo>
                    <a:pt x="952969" y="536206"/>
                  </a:lnTo>
                  <a:lnTo>
                    <a:pt x="952500" y="537324"/>
                  </a:lnTo>
                  <a:lnTo>
                    <a:pt x="952500" y="539965"/>
                  </a:lnTo>
                  <a:lnTo>
                    <a:pt x="952969" y="541083"/>
                  </a:lnTo>
                  <a:lnTo>
                    <a:pt x="954836" y="542937"/>
                  </a:lnTo>
                  <a:lnTo>
                    <a:pt x="955954" y="543407"/>
                  </a:lnTo>
                  <a:lnTo>
                    <a:pt x="958583" y="543407"/>
                  </a:lnTo>
                  <a:lnTo>
                    <a:pt x="959700" y="542937"/>
                  </a:lnTo>
                  <a:lnTo>
                    <a:pt x="961567" y="541083"/>
                  </a:lnTo>
                  <a:lnTo>
                    <a:pt x="962025" y="539965"/>
                  </a:lnTo>
                  <a:lnTo>
                    <a:pt x="962025" y="537324"/>
                  </a:lnTo>
                  <a:close/>
                </a:path>
                <a:path w="5438775" h="2145029">
                  <a:moveTo>
                    <a:pt x="962025" y="3454"/>
                  </a:moveTo>
                  <a:lnTo>
                    <a:pt x="961567" y="2336"/>
                  </a:lnTo>
                  <a:lnTo>
                    <a:pt x="959700" y="469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36" y="469"/>
                  </a:lnTo>
                  <a:lnTo>
                    <a:pt x="952969" y="2336"/>
                  </a:lnTo>
                  <a:lnTo>
                    <a:pt x="952500" y="3454"/>
                  </a:lnTo>
                  <a:lnTo>
                    <a:pt x="952500" y="6083"/>
                  </a:lnTo>
                  <a:lnTo>
                    <a:pt x="952969" y="7200"/>
                  </a:lnTo>
                  <a:lnTo>
                    <a:pt x="954836" y="9067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67"/>
                  </a:lnTo>
                  <a:lnTo>
                    <a:pt x="961567" y="7200"/>
                  </a:lnTo>
                  <a:lnTo>
                    <a:pt x="962025" y="6083"/>
                  </a:lnTo>
                  <a:lnTo>
                    <a:pt x="962025" y="3454"/>
                  </a:lnTo>
                  <a:close/>
                </a:path>
                <a:path w="5438775" h="2145029">
                  <a:moveTo>
                    <a:pt x="1009650" y="2138959"/>
                  </a:moveTo>
                  <a:lnTo>
                    <a:pt x="1009192" y="2137841"/>
                  </a:lnTo>
                  <a:lnTo>
                    <a:pt x="1007325" y="2135975"/>
                  </a:lnTo>
                  <a:lnTo>
                    <a:pt x="1006208" y="2135505"/>
                  </a:lnTo>
                  <a:lnTo>
                    <a:pt x="1003579" y="2135505"/>
                  </a:lnTo>
                  <a:lnTo>
                    <a:pt x="1002461" y="2135975"/>
                  </a:lnTo>
                  <a:lnTo>
                    <a:pt x="1000594" y="2137841"/>
                  </a:lnTo>
                  <a:lnTo>
                    <a:pt x="1000125" y="2138959"/>
                  </a:lnTo>
                  <a:lnTo>
                    <a:pt x="1000125" y="2141588"/>
                  </a:lnTo>
                  <a:lnTo>
                    <a:pt x="1000594" y="2142706"/>
                  </a:lnTo>
                  <a:lnTo>
                    <a:pt x="1002461" y="2144572"/>
                  </a:lnTo>
                  <a:lnTo>
                    <a:pt x="1003579" y="2145030"/>
                  </a:lnTo>
                  <a:lnTo>
                    <a:pt x="1006208" y="2145030"/>
                  </a:lnTo>
                  <a:lnTo>
                    <a:pt x="1007325" y="2144572"/>
                  </a:lnTo>
                  <a:lnTo>
                    <a:pt x="1009192" y="2142706"/>
                  </a:lnTo>
                  <a:lnTo>
                    <a:pt x="1009650" y="2141588"/>
                  </a:lnTo>
                  <a:lnTo>
                    <a:pt x="1009650" y="2138959"/>
                  </a:lnTo>
                  <a:close/>
                </a:path>
                <a:path w="5438775" h="2145029">
                  <a:moveTo>
                    <a:pt x="1009650" y="1605076"/>
                  </a:moveTo>
                  <a:lnTo>
                    <a:pt x="1009192" y="1603959"/>
                  </a:lnTo>
                  <a:lnTo>
                    <a:pt x="1007325" y="1602105"/>
                  </a:lnTo>
                  <a:lnTo>
                    <a:pt x="1006208" y="1601635"/>
                  </a:lnTo>
                  <a:lnTo>
                    <a:pt x="1003579" y="1601635"/>
                  </a:lnTo>
                  <a:lnTo>
                    <a:pt x="1002461" y="1602105"/>
                  </a:lnTo>
                  <a:lnTo>
                    <a:pt x="1000594" y="1603959"/>
                  </a:lnTo>
                  <a:lnTo>
                    <a:pt x="1000125" y="1605076"/>
                  </a:lnTo>
                  <a:lnTo>
                    <a:pt x="1000125" y="1607718"/>
                  </a:lnTo>
                  <a:lnTo>
                    <a:pt x="1000594" y="1608836"/>
                  </a:lnTo>
                  <a:lnTo>
                    <a:pt x="1002461" y="1610690"/>
                  </a:lnTo>
                  <a:lnTo>
                    <a:pt x="1003579" y="1611160"/>
                  </a:lnTo>
                  <a:lnTo>
                    <a:pt x="1006208" y="1611160"/>
                  </a:lnTo>
                  <a:lnTo>
                    <a:pt x="1007325" y="1610690"/>
                  </a:lnTo>
                  <a:lnTo>
                    <a:pt x="1009192" y="1608836"/>
                  </a:lnTo>
                  <a:lnTo>
                    <a:pt x="1009650" y="1607718"/>
                  </a:lnTo>
                  <a:lnTo>
                    <a:pt x="1009650" y="1605076"/>
                  </a:lnTo>
                  <a:close/>
                </a:path>
                <a:path w="5438775" h="2145029">
                  <a:moveTo>
                    <a:pt x="1009650" y="1071206"/>
                  </a:moveTo>
                  <a:lnTo>
                    <a:pt x="1009192" y="1070089"/>
                  </a:lnTo>
                  <a:lnTo>
                    <a:pt x="1007325" y="1068222"/>
                  </a:lnTo>
                  <a:lnTo>
                    <a:pt x="1006208" y="1067752"/>
                  </a:lnTo>
                  <a:lnTo>
                    <a:pt x="1003579" y="1067752"/>
                  </a:lnTo>
                  <a:lnTo>
                    <a:pt x="1002461" y="1068222"/>
                  </a:lnTo>
                  <a:lnTo>
                    <a:pt x="1000594" y="1070089"/>
                  </a:lnTo>
                  <a:lnTo>
                    <a:pt x="1000125" y="1071206"/>
                  </a:lnTo>
                  <a:lnTo>
                    <a:pt x="1000125" y="1073835"/>
                  </a:lnTo>
                  <a:lnTo>
                    <a:pt x="1000594" y="1074953"/>
                  </a:lnTo>
                  <a:lnTo>
                    <a:pt x="1002461" y="1076820"/>
                  </a:lnTo>
                  <a:lnTo>
                    <a:pt x="1003579" y="1077277"/>
                  </a:lnTo>
                  <a:lnTo>
                    <a:pt x="1006208" y="1077277"/>
                  </a:lnTo>
                  <a:lnTo>
                    <a:pt x="1007325" y="1076820"/>
                  </a:lnTo>
                  <a:lnTo>
                    <a:pt x="1009192" y="1074953"/>
                  </a:lnTo>
                  <a:lnTo>
                    <a:pt x="1009650" y="1073835"/>
                  </a:lnTo>
                  <a:lnTo>
                    <a:pt x="1009650" y="1071206"/>
                  </a:lnTo>
                  <a:close/>
                </a:path>
                <a:path w="5438775" h="2145029">
                  <a:moveTo>
                    <a:pt x="1009650" y="537324"/>
                  </a:moveTo>
                  <a:lnTo>
                    <a:pt x="1009192" y="536206"/>
                  </a:lnTo>
                  <a:lnTo>
                    <a:pt x="1007325" y="534352"/>
                  </a:lnTo>
                  <a:lnTo>
                    <a:pt x="1006208" y="533882"/>
                  </a:lnTo>
                  <a:lnTo>
                    <a:pt x="1003579" y="533882"/>
                  </a:lnTo>
                  <a:lnTo>
                    <a:pt x="1002461" y="534352"/>
                  </a:lnTo>
                  <a:lnTo>
                    <a:pt x="1000594" y="536206"/>
                  </a:lnTo>
                  <a:lnTo>
                    <a:pt x="1000125" y="537324"/>
                  </a:lnTo>
                  <a:lnTo>
                    <a:pt x="1000125" y="539965"/>
                  </a:lnTo>
                  <a:lnTo>
                    <a:pt x="1000594" y="541083"/>
                  </a:lnTo>
                  <a:lnTo>
                    <a:pt x="1002461" y="542937"/>
                  </a:lnTo>
                  <a:lnTo>
                    <a:pt x="1003579" y="543407"/>
                  </a:lnTo>
                  <a:lnTo>
                    <a:pt x="1006208" y="543407"/>
                  </a:lnTo>
                  <a:lnTo>
                    <a:pt x="1007325" y="542937"/>
                  </a:lnTo>
                  <a:lnTo>
                    <a:pt x="1009192" y="541083"/>
                  </a:lnTo>
                  <a:lnTo>
                    <a:pt x="1009650" y="539965"/>
                  </a:lnTo>
                  <a:lnTo>
                    <a:pt x="1009650" y="537324"/>
                  </a:lnTo>
                  <a:close/>
                </a:path>
                <a:path w="5438775" h="2145029">
                  <a:moveTo>
                    <a:pt x="1009650" y="3454"/>
                  </a:moveTo>
                  <a:lnTo>
                    <a:pt x="1009192" y="2336"/>
                  </a:lnTo>
                  <a:lnTo>
                    <a:pt x="1007325" y="469"/>
                  </a:lnTo>
                  <a:lnTo>
                    <a:pt x="1006208" y="0"/>
                  </a:lnTo>
                  <a:lnTo>
                    <a:pt x="1003579" y="0"/>
                  </a:lnTo>
                  <a:lnTo>
                    <a:pt x="1002461" y="469"/>
                  </a:lnTo>
                  <a:lnTo>
                    <a:pt x="1000594" y="2336"/>
                  </a:lnTo>
                  <a:lnTo>
                    <a:pt x="1000125" y="3454"/>
                  </a:lnTo>
                  <a:lnTo>
                    <a:pt x="1000125" y="6083"/>
                  </a:lnTo>
                  <a:lnTo>
                    <a:pt x="1000594" y="7200"/>
                  </a:lnTo>
                  <a:lnTo>
                    <a:pt x="1002461" y="9067"/>
                  </a:lnTo>
                  <a:lnTo>
                    <a:pt x="1003579" y="9525"/>
                  </a:lnTo>
                  <a:lnTo>
                    <a:pt x="1006208" y="9525"/>
                  </a:lnTo>
                  <a:lnTo>
                    <a:pt x="1007325" y="9067"/>
                  </a:lnTo>
                  <a:lnTo>
                    <a:pt x="1009192" y="7200"/>
                  </a:lnTo>
                  <a:lnTo>
                    <a:pt x="1009650" y="6083"/>
                  </a:lnTo>
                  <a:lnTo>
                    <a:pt x="1009650" y="3454"/>
                  </a:lnTo>
                  <a:close/>
                </a:path>
                <a:path w="5438775" h="2145029">
                  <a:moveTo>
                    <a:pt x="1057275" y="2138959"/>
                  </a:moveTo>
                  <a:lnTo>
                    <a:pt x="1056817" y="2137841"/>
                  </a:lnTo>
                  <a:lnTo>
                    <a:pt x="1054950" y="2135975"/>
                  </a:lnTo>
                  <a:lnTo>
                    <a:pt x="1053833" y="2135505"/>
                  </a:lnTo>
                  <a:lnTo>
                    <a:pt x="1051204" y="2135505"/>
                  </a:lnTo>
                  <a:lnTo>
                    <a:pt x="1050086" y="2135975"/>
                  </a:lnTo>
                  <a:lnTo>
                    <a:pt x="1048219" y="2137841"/>
                  </a:lnTo>
                  <a:lnTo>
                    <a:pt x="1047750" y="2138959"/>
                  </a:lnTo>
                  <a:lnTo>
                    <a:pt x="1047750" y="2141588"/>
                  </a:lnTo>
                  <a:lnTo>
                    <a:pt x="1048219" y="2142706"/>
                  </a:lnTo>
                  <a:lnTo>
                    <a:pt x="1050086" y="2144572"/>
                  </a:lnTo>
                  <a:lnTo>
                    <a:pt x="1051204" y="2145030"/>
                  </a:lnTo>
                  <a:lnTo>
                    <a:pt x="1053833" y="2145030"/>
                  </a:lnTo>
                  <a:lnTo>
                    <a:pt x="1054950" y="2144572"/>
                  </a:lnTo>
                  <a:lnTo>
                    <a:pt x="1056817" y="2142706"/>
                  </a:lnTo>
                  <a:lnTo>
                    <a:pt x="1057275" y="2141588"/>
                  </a:lnTo>
                  <a:lnTo>
                    <a:pt x="1057275" y="2138959"/>
                  </a:lnTo>
                  <a:close/>
                </a:path>
                <a:path w="5438775" h="2145029">
                  <a:moveTo>
                    <a:pt x="1057275" y="1605076"/>
                  </a:moveTo>
                  <a:lnTo>
                    <a:pt x="1056817" y="1603959"/>
                  </a:lnTo>
                  <a:lnTo>
                    <a:pt x="1054950" y="1602105"/>
                  </a:lnTo>
                  <a:lnTo>
                    <a:pt x="1053833" y="1601635"/>
                  </a:lnTo>
                  <a:lnTo>
                    <a:pt x="1051204" y="1601635"/>
                  </a:lnTo>
                  <a:lnTo>
                    <a:pt x="1050086" y="1602105"/>
                  </a:lnTo>
                  <a:lnTo>
                    <a:pt x="1048219" y="1603959"/>
                  </a:lnTo>
                  <a:lnTo>
                    <a:pt x="1047750" y="1605076"/>
                  </a:lnTo>
                  <a:lnTo>
                    <a:pt x="1047750" y="1607718"/>
                  </a:lnTo>
                  <a:lnTo>
                    <a:pt x="1048219" y="1608836"/>
                  </a:lnTo>
                  <a:lnTo>
                    <a:pt x="1050086" y="1610690"/>
                  </a:lnTo>
                  <a:lnTo>
                    <a:pt x="1051204" y="1611160"/>
                  </a:lnTo>
                  <a:lnTo>
                    <a:pt x="1053833" y="1611160"/>
                  </a:lnTo>
                  <a:lnTo>
                    <a:pt x="1054950" y="1610690"/>
                  </a:lnTo>
                  <a:lnTo>
                    <a:pt x="1056817" y="1608836"/>
                  </a:lnTo>
                  <a:lnTo>
                    <a:pt x="1057275" y="1607718"/>
                  </a:lnTo>
                  <a:lnTo>
                    <a:pt x="1057275" y="1605076"/>
                  </a:lnTo>
                  <a:close/>
                </a:path>
                <a:path w="5438775" h="2145029">
                  <a:moveTo>
                    <a:pt x="1057275" y="1071206"/>
                  </a:moveTo>
                  <a:lnTo>
                    <a:pt x="1056817" y="1070089"/>
                  </a:lnTo>
                  <a:lnTo>
                    <a:pt x="1054950" y="1068222"/>
                  </a:lnTo>
                  <a:lnTo>
                    <a:pt x="1053833" y="1067752"/>
                  </a:lnTo>
                  <a:lnTo>
                    <a:pt x="1051204" y="1067752"/>
                  </a:lnTo>
                  <a:lnTo>
                    <a:pt x="1050086" y="1068222"/>
                  </a:lnTo>
                  <a:lnTo>
                    <a:pt x="1048219" y="1070089"/>
                  </a:lnTo>
                  <a:lnTo>
                    <a:pt x="1047750" y="1071206"/>
                  </a:lnTo>
                  <a:lnTo>
                    <a:pt x="1047750" y="1073835"/>
                  </a:lnTo>
                  <a:lnTo>
                    <a:pt x="1048219" y="1074953"/>
                  </a:lnTo>
                  <a:lnTo>
                    <a:pt x="1050086" y="1076820"/>
                  </a:lnTo>
                  <a:lnTo>
                    <a:pt x="1051204" y="1077277"/>
                  </a:lnTo>
                  <a:lnTo>
                    <a:pt x="1053833" y="1077277"/>
                  </a:lnTo>
                  <a:lnTo>
                    <a:pt x="1054950" y="1076820"/>
                  </a:lnTo>
                  <a:lnTo>
                    <a:pt x="1056817" y="1074953"/>
                  </a:lnTo>
                  <a:lnTo>
                    <a:pt x="1057275" y="1073835"/>
                  </a:lnTo>
                  <a:lnTo>
                    <a:pt x="1057275" y="1071206"/>
                  </a:lnTo>
                  <a:close/>
                </a:path>
                <a:path w="5438775" h="2145029">
                  <a:moveTo>
                    <a:pt x="1057275" y="537324"/>
                  </a:moveTo>
                  <a:lnTo>
                    <a:pt x="1056817" y="536206"/>
                  </a:lnTo>
                  <a:lnTo>
                    <a:pt x="1054950" y="534352"/>
                  </a:lnTo>
                  <a:lnTo>
                    <a:pt x="1053833" y="533882"/>
                  </a:lnTo>
                  <a:lnTo>
                    <a:pt x="1051204" y="533882"/>
                  </a:lnTo>
                  <a:lnTo>
                    <a:pt x="1050086" y="534352"/>
                  </a:lnTo>
                  <a:lnTo>
                    <a:pt x="1048219" y="536206"/>
                  </a:lnTo>
                  <a:lnTo>
                    <a:pt x="1047750" y="537324"/>
                  </a:lnTo>
                  <a:lnTo>
                    <a:pt x="1047750" y="539965"/>
                  </a:lnTo>
                  <a:lnTo>
                    <a:pt x="1048219" y="541083"/>
                  </a:lnTo>
                  <a:lnTo>
                    <a:pt x="1050086" y="542937"/>
                  </a:lnTo>
                  <a:lnTo>
                    <a:pt x="1051204" y="543407"/>
                  </a:lnTo>
                  <a:lnTo>
                    <a:pt x="1053833" y="543407"/>
                  </a:lnTo>
                  <a:lnTo>
                    <a:pt x="1054950" y="542937"/>
                  </a:lnTo>
                  <a:lnTo>
                    <a:pt x="1056817" y="541083"/>
                  </a:lnTo>
                  <a:lnTo>
                    <a:pt x="1057275" y="539965"/>
                  </a:lnTo>
                  <a:lnTo>
                    <a:pt x="1057275" y="537324"/>
                  </a:lnTo>
                  <a:close/>
                </a:path>
                <a:path w="5438775" h="2145029">
                  <a:moveTo>
                    <a:pt x="1057275" y="3454"/>
                  </a:moveTo>
                  <a:lnTo>
                    <a:pt x="1056817" y="2336"/>
                  </a:lnTo>
                  <a:lnTo>
                    <a:pt x="1054950" y="469"/>
                  </a:lnTo>
                  <a:lnTo>
                    <a:pt x="1053833" y="0"/>
                  </a:lnTo>
                  <a:lnTo>
                    <a:pt x="1051204" y="0"/>
                  </a:lnTo>
                  <a:lnTo>
                    <a:pt x="1050086" y="469"/>
                  </a:lnTo>
                  <a:lnTo>
                    <a:pt x="1048219" y="2336"/>
                  </a:lnTo>
                  <a:lnTo>
                    <a:pt x="1047750" y="3454"/>
                  </a:lnTo>
                  <a:lnTo>
                    <a:pt x="1047750" y="6083"/>
                  </a:lnTo>
                  <a:lnTo>
                    <a:pt x="1048219" y="7200"/>
                  </a:lnTo>
                  <a:lnTo>
                    <a:pt x="1050086" y="9067"/>
                  </a:lnTo>
                  <a:lnTo>
                    <a:pt x="1051204" y="9525"/>
                  </a:lnTo>
                  <a:lnTo>
                    <a:pt x="1053833" y="9525"/>
                  </a:lnTo>
                  <a:lnTo>
                    <a:pt x="1054950" y="9067"/>
                  </a:lnTo>
                  <a:lnTo>
                    <a:pt x="1056817" y="7200"/>
                  </a:lnTo>
                  <a:lnTo>
                    <a:pt x="1057275" y="6083"/>
                  </a:lnTo>
                  <a:lnTo>
                    <a:pt x="1057275" y="3454"/>
                  </a:lnTo>
                  <a:close/>
                </a:path>
                <a:path w="5438775" h="2145029">
                  <a:moveTo>
                    <a:pt x="1104900" y="2138959"/>
                  </a:moveTo>
                  <a:lnTo>
                    <a:pt x="1104442" y="2137841"/>
                  </a:lnTo>
                  <a:lnTo>
                    <a:pt x="1102575" y="2135975"/>
                  </a:lnTo>
                  <a:lnTo>
                    <a:pt x="1101458" y="2135505"/>
                  </a:lnTo>
                  <a:lnTo>
                    <a:pt x="1098829" y="2135505"/>
                  </a:lnTo>
                  <a:lnTo>
                    <a:pt x="1097711" y="2135975"/>
                  </a:lnTo>
                  <a:lnTo>
                    <a:pt x="1095844" y="2137841"/>
                  </a:lnTo>
                  <a:lnTo>
                    <a:pt x="1095375" y="2138959"/>
                  </a:lnTo>
                  <a:lnTo>
                    <a:pt x="1095375" y="2141588"/>
                  </a:lnTo>
                  <a:lnTo>
                    <a:pt x="1095844" y="2142706"/>
                  </a:lnTo>
                  <a:lnTo>
                    <a:pt x="1097711" y="2144572"/>
                  </a:lnTo>
                  <a:lnTo>
                    <a:pt x="1098829" y="2145030"/>
                  </a:lnTo>
                  <a:lnTo>
                    <a:pt x="1101458" y="2145030"/>
                  </a:lnTo>
                  <a:lnTo>
                    <a:pt x="1102575" y="2144572"/>
                  </a:lnTo>
                  <a:lnTo>
                    <a:pt x="1104442" y="2142706"/>
                  </a:lnTo>
                  <a:lnTo>
                    <a:pt x="1104900" y="2141588"/>
                  </a:lnTo>
                  <a:lnTo>
                    <a:pt x="1104900" y="2138959"/>
                  </a:lnTo>
                  <a:close/>
                </a:path>
                <a:path w="5438775" h="2145029">
                  <a:moveTo>
                    <a:pt x="1104900" y="1605076"/>
                  </a:moveTo>
                  <a:lnTo>
                    <a:pt x="1104442" y="1603959"/>
                  </a:lnTo>
                  <a:lnTo>
                    <a:pt x="1102575" y="1602105"/>
                  </a:lnTo>
                  <a:lnTo>
                    <a:pt x="1101458" y="1601635"/>
                  </a:lnTo>
                  <a:lnTo>
                    <a:pt x="1098829" y="1601635"/>
                  </a:lnTo>
                  <a:lnTo>
                    <a:pt x="1097711" y="1602105"/>
                  </a:lnTo>
                  <a:lnTo>
                    <a:pt x="1095844" y="1603959"/>
                  </a:lnTo>
                  <a:lnTo>
                    <a:pt x="1095375" y="1605076"/>
                  </a:lnTo>
                  <a:lnTo>
                    <a:pt x="1095375" y="1607718"/>
                  </a:lnTo>
                  <a:lnTo>
                    <a:pt x="1095844" y="1608836"/>
                  </a:lnTo>
                  <a:lnTo>
                    <a:pt x="1097711" y="1610690"/>
                  </a:lnTo>
                  <a:lnTo>
                    <a:pt x="1098829" y="1611160"/>
                  </a:lnTo>
                  <a:lnTo>
                    <a:pt x="1101458" y="1611160"/>
                  </a:lnTo>
                  <a:lnTo>
                    <a:pt x="1102575" y="1610690"/>
                  </a:lnTo>
                  <a:lnTo>
                    <a:pt x="1104442" y="1608836"/>
                  </a:lnTo>
                  <a:lnTo>
                    <a:pt x="1104900" y="1607718"/>
                  </a:lnTo>
                  <a:lnTo>
                    <a:pt x="1104900" y="1605076"/>
                  </a:lnTo>
                  <a:close/>
                </a:path>
                <a:path w="5438775" h="2145029">
                  <a:moveTo>
                    <a:pt x="1104900" y="1071206"/>
                  </a:moveTo>
                  <a:lnTo>
                    <a:pt x="1104442" y="1070089"/>
                  </a:lnTo>
                  <a:lnTo>
                    <a:pt x="1102575" y="1068222"/>
                  </a:lnTo>
                  <a:lnTo>
                    <a:pt x="1101458" y="1067752"/>
                  </a:lnTo>
                  <a:lnTo>
                    <a:pt x="1098829" y="1067752"/>
                  </a:lnTo>
                  <a:lnTo>
                    <a:pt x="1097711" y="1068222"/>
                  </a:lnTo>
                  <a:lnTo>
                    <a:pt x="1095844" y="1070089"/>
                  </a:lnTo>
                  <a:lnTo>
                    <a:pt x="1095375" y="1071206"/>
                  </a:lnTo>
                  <a:lnTo>
                    <a:pt x="1095375" y="1073835"/>
                  </a:lnTo>
                  <a:lnTo>
                    <a:pt x="1095844" y="1074953"/>
                  </a:lnTo>
                  <a:lnTo>
                    <a:pt x="1097711" y="1076820"/>
                  </a:lnTo>
                  <a:lnTo>
                    <a:pt x="1098829" y="1077277"/>
                  </a:lnTo>
                  <a:lnTo>
                    <a:pt x="1101458" y="1077277"/>
                  </a:lnTo>
                  <a:lnTo>
                    <a:pt x="1102575" y="1076820"/>
                  </a:lnTo>
                  <a:lnTo>
                    <a:pt x="1104442" y="1074953"/>
                  </a:lnTo>
                  <a:lnTo>
                    <a:pt x="1104900" y="1073835"/>
                  </a:lnTo>
                  <a:lnTo>
                    <a:pt x="1104900" y="1071206"/>
                  </a:lnTo>
                  <a:close/>
                </a:path>
                <a:path w="5438775" h="2145029">
                  <a:moveTo>
                    <a:pt x="1104900" y="537324"/>
                  </a:moveTo>
                  <a:lnTo>
                    <a:pt x="1104442" y="536206"/>
                  </a:lnTo>
                  <a:lnTo>
                    <a:pt x="1102575" y="534352"/>
                  </a:lnTo>
                  <a:lnTo>
                    <a:pt x="1101458" y="533882"/>
                  </a:lnTo>
                  <a:lnTo>
                    <a:pt x="1098829" y="533882"/>
                  </a:lnTo>
                  <a:lnTo>
                    <a:pt x="1097711" y="534352"/>
                  </a:lnTo>
                  <a:lnTo>
                    <a:pt x="1095844" y="536206"/>
                  </a:lnTo>
                  <a:lnTo>
                    <a:pt x="1095375" y="537324"/>
                  </a:lnTo>
                  <a:lnTo>
                    <a:pt x="1095375" y="539965"/>
                  </a:lnTo>
                  <a:lnTo>
                    <a:pt x="1095844" y="541083"/>
                  </a:lnTo>
                  <a:lnTo>
                    <a:pt x="1097711" y="542937"/>
                  </a:lnTo>
                  <a:lnTo>
                    <a:pt x="1098829" y="543407"/>
                  </a:lnTo>
                  <a:lnTo>
                    <a:pt x="1101458" y="543407"/>
                  </a:lnTo>
                  <a:lnTo>
                    <a:pt x="1102575" y="542937"/>
                  </a:lnTo>
                  <a:lnTo>
                    <a:pt x="1104442" y="541083"/>
                  </a:lnTo>
                  <a:lnTo>
                    <a:pt x="1104900" y="539965"/>
                  </a:lnTo>
                  <a:lnTo>
                    <a:pt x="1104900" y="537324"/>
                  </a:lnTo>
                  <a:close/>
                </a:path>
                <a:path w="5438775" h="2145029">
                  <a:moveTo>
                    <a:pt x="1104900" y="3454"/>
                  </a:moveTo>
                  <a:lnTo>
                    <a:pt x="1104442" y="2336"/>
                  </a:lnTo>
                  <a:lnTo>
                    <a:pt x="1102575" y="469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711" y="469"/>
                  </a:lnTo>
                  <a:lnTo>
                    <a:pt x="1095844" y="2336"/>
                  </a:lnTo>
                  <a:lnTo>
                    <a:pt x="1095375" y="3454"/>
                  </a:lnTo>
                  <a:lnTo>
                    <a:pt x="1095375" y="6083"/>
                  </a:lnTo>
                  <a:lnTo>
                    <a:pt x="1095844" y="7200"/>
                  </a:lnTo>
                  <a:lnTo>
                    <a:pt x="1097711" y="9067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67"/>
                  </a:lnTo>
                  <a:lnTo>
                    <a:pt x="1104442" y="7200"/>
                  </a:lnTo>
                  <a:lnTo>
                    <a:pt x="1104900" y="6083"/>
                  </a:lnTo>
                  <a:lnTo>
                    <a:pt x="1104900" y="3454"/>
                  </a:lnTo>
                  <a:close/>
                </a:path>
                <a:path w="5438775" h="2145029">
                  <a:moveTo>
                    <a:pt x="1152525" y="2138959"/>
                  </a:moveTo>
                  <a:lnTo>
                    <a:pt x="1152067" y="2137841"/>
                  </a:lnTo>
                  <a:lnTo>
                    <a:pt x="1150200" y="2135975"/>
                  </a:lnTo>
                  <a:lnTo>
                    <a:pt x="1149083" y="2135505"/>
                  </a:lnTo>
                  <a:lnTo>
                    <a:pt x="1146454" y="2135505"/>
                  </a:lnTo>
                  <a:lnTo>
                    <a:pt x="1145336" y="2135975"/>
                  </a:lnTo>
                  <a:lnTo>
                    <a:pt x="1143469" y="2137841"/>
                  </a:lnTo>
                  <a:lnTo>
                    <a:pt x="1143000" y="2138959"/>
                  </a:lnTo>
                  <a:lnTo>
                    <a:pt x="1143000" y="2141588"/>
                  </a:lnTo>
                  <a:lnTo>
                    <a:pt x="1143469" y="2142706"/>
                  </a:lnTo>
                  <a:lnTo>
                    <a:pt x="1145336" y="2144572"/>
                  </a:lnTo>
                  <a:lnTo>
                    <a:pt x="1146454" y="2145030"/>
                  </a:lnTo>
                  <a:lnTo>
                    <a:pt x="1149083" y="2145030"/>
                  </a:lnTo>
                  <a:lnTo>
                    <a:pt x="1150200" y="2144572"/>
                  </a:lnTo>
                  <a:lnTo>
                    <a:pt x="1152067" y="2142706"/>
                  </a:lnTo>
                  <a:lnTo>
                    <a:pt x="1152525" y="2141588"/>
                  </a:lnTo>
                  <a:lnTo>
                    <a:pt x="1152525" y="2138959"/>
                  </a:lnTo>
                  <a:close/>
                </a:path>
                <a:path w="5438775" h="2145029">
                  <a:moveTo>
                    <a:pt x="1152525" y="1605076"/>
                  </a:moveTo>
                  <a:lnTo>
                    <a:pt x="1152067" y="1603959"/>
                  </a:lnTo>
                  <a:lnTo>
                    <a:pt x="1150200" y="1602105"/>
                  </a:lnTo>
                  <a:lnTo>
                    <a:pt x="1149083" y="1601635"/>
                  </a:lnTo>
                  <a:lnTo>
                    <a:pt x="1146454" y="1601635"/>
                  </a:lnTo>
                  <a:lnTo>
                    <a:pt x="1145336" y="1602105"/>
                  </a:lnTo>
                  <a:lnTo>
                    <a:pt x="1143469" y="1603959"/>
                  </a:lnTo>
                  <a:lnTo>
                    <a:pt x="1143000" y="1605076"/>
                  </a:lnTo>
                  <a:lnTo>
                    <a:pt x="1143000" y="1607718"/>
                  </a:lnTo>
                  <a:lnTo>
                    <a:pt x="1143469" y="1608836"/>
                  </a:lnTo>
                  <a:lnTo>
                    <a:pt x="1145336" y="1610690"/>
                  </a:lnTo>
                  <a:lnTo>
                    <a:pt x="1146454" y="1611160"/>
                  </a:lnTo>
                  <a:lnTo>
                    <a:pt x="1149083" y="1611160"/>
                  </a:lnTo>
                  <a:lnTo>
                    <a:pt x="1150200" y="1610690"/>
                  </a:lnTo>
                  <a:lnTo>
                    <a:pt x="1152067" y="1608836"/>
                  </a:lnTo>
                  <a:lnTo>
                    <a:pt x="1152525" y="1607718"/>
                  </a:lnTo>
                  <a:lnTo>
                    <a:pt x="1152525" y="1605076"/>
                  </a:lnTo>
                  <a:close/>
                </a:path>
                <a:path w="5438775" h="2145029">
                  <a:moveTo>
                    <a:pt x="1152525" y="1071206"/>
                  </a:moveTo>
                  <a:lnTo>
                    <a:pt x="1152067" y="1070089"/>
                  </a:lnTo>
                  <a:lnTo>
                    <a:pt x="1150200" y="1068222"/>
                  </a:lnTo>
                  <a:lnTo>
                    <a:pt x="1149083" y="1067752"/>
                  </a:lnTo>
                  <a:lnTo>
                    <a:pt x="1146454" y="1067752"/>
                  </a:lnTo>
                  <a:lnTo>
                    <a:pt x="1145336" y="1068222"/>
                  </a:lnTo>
                  <a:lnTo>
                    <a:pt x="1143469" y="1070089"/>
                  </a:lnTo>
                  <a:lnTo>
                    <a:pt x="1143000" y="1071206"/>
                  </a:lnTo>
                  <a:lnTo>
                    <a:pt x="1143000" y="1073835"/>
                  </a:lnTo>
                  <a:lnTo>
                    <a:pt x="1143469" y="1074953"/>
                  </a:lnTo>
                  <a:lnTo>
                    <a:pt x="1145336" y="1076820"/>
                  </a:lnTo>
                  <a:lnTo>
                    <a:pt x="1146454" y="1077277"/>
                  </a:lnTo>
                  <a:lnTo>
                    <a:pt x="1149083" y="1077277"/>
                  </a:lnTo>
                  <a:lnTo>
                    <a:pt x="1150200" y="1076820"/>
                  </a:lnTo>
                  <a:lnTo>
                    <a:pt x="1152067" y="1074953"/>
                  </a:lnTo>
                  <a:lnTo>
                    <a:pt x="1152525" y="1073835"/>
                  </a:lnTo>
                  <a:lnTo>
                    <a:pt x="1152525" y="1071206"/>
                  </a:lnTo>
                  <a:close/>
                </a:path>
                <a:path w="5438775" h="2145029">
                  <a:moveTo>
                    <a:pt x="1152525" y="537324"/>
                  </a:moveTo>
                  <a:lnTo>
                    <a:pt x="1152067" y="536206"/>
                  </a:lnTo>
                  <a:lnTo>
                    <a:pt x="1150200" y="534352"/>
                  </a:lnTo>
                  <a:lnTo>
                    <a:pt x="1149083" y="533882"/>
                  </a:lnTo>
                  <a:lnTo>
                    <a:pt x="1146454" y="533882"/>
                  </a:lnTo>
                  <a:lnTo>
                    <a:pt x="1145336" y="534352"/>
                  </a:lnTo>
                  <a:lnTo>
                    <a:pt x="1143469" y="536206"/>
                  </a:lnTo>
                  <a:lnTo>
                    <a:pt x="1143000" y="537324"/>
                  </a:lnTo>
                  <a:lnTo>
                    <a:pt x="1143000" y="539965"/>
                  </a:lnTo>
                  <a:lnTo>
                    <a:pt x="1143469" y="541083"/>
                  </a:lnTo>
                  <a:lnTo>
                    <a:pt x="1145336" y="542937"/>
                  </a:lnTo>
                  <a:lnTo>
                    <a:pt x="1146454" y="543407"/>
                  </a:lnTo>
                  <a:lnTo>
                    <a:pt x="1149083" y="543407"/>
                  </a:lnTo>
                  <a:lnTo>
                    <a:pt x="1150200" y="542937"/>
                  </a:lnTo>
                  <a:lnTo>
                    <a:pt x="1152067" y="541083"/>
                  </a:lnTo>
                  <a:lnTo>
                    <a:pt x="1152525" y="539965"/>
                  </a:lnTo>
                  <a:lnTo>
                    <a:pt x="1152525" y="537324"/>
                  </a:lnTo>
                  <a:close/>
                </a:path>
                <a:path w="5438775" h="2145029">
                  <a:moveTo>
                    <a:pt x="1152525" y="3454"/>
                  </a:moveTo>
                  <a:lnTo>
                    <a:pt x="1152067" y="2336"/>
                  </a:lnTo>
                  <a:lnTo>
                    <a:pt x="1150200" y="469"/>
                  </a:lnTo>
                  <a:lnTo>
                    <a:pt x="1149083" y="0"/>
                  </a:lnTo>
                  <a:lnTo>
                    <a:pt x="1146454" y="0"/>
                  </a:lnTo>
                  <a:lnTo>
                    <a:pt x="1145336" y="469"/>
                  </a:lnTo>
                  <a:lnTo>
                    <a:pt x="1143469" y="2336"/>
                  </a:lnTo>
                  <a:lnTo>
                    <a:pt x="1143000" y="3454"/>
                  </a:lnTo>
                  <a:lnTo>
                    <a:pt x="1143000" y="6083"/>
                  </a:lnTo>
                  <a:lnTo>
                    <a:pt x="1143469" y="7200"/>
                  </a:lnTo>
                  <a:lnTo>
                    <a:pt x="1145336" y="9067"/>
                  </a:lnTo>
                  <a:lnTo>
                    <a:pt x="1146454" y="9525"/>
                  </a:lnTo>
                  <a:lnTo>
                    <a:pt x="1149083" y="9525"/>
                  </a:lnTo>
                  <a:lnTo>
                    <a:pt x="1150200" y="9067"/>
                  </a:lnTo>
                  <a:lnTo>
                    <a:pt x="1152067" y="7200"/>
                  </a:lnTo>
                  <a:lnTo>
                    <a:pt x="1152525" y="6083"/>
                  </a:lnTo>
                  <a:lnTo>
                    <a:pt x="1152525" y="3454"/>
                  </a:lnTo>
                  <a:close/>
                </a:path>
                <a:path w="5438775" h="2145029">
                  <a:moveTo>
                    <a:pt x="1200150" y="2138959"/>
                  </a:moveTo>
                  <a:lnTo>
                    <a:pt x="1199692" y="2137841"/>
                  </a:lnTo>
                  <a:lnTo>
                    <a:pt x="1197825" y="2135975"/>
                  </a:lnTo>
                  <a:lnTo>
                    <a:pt x="1196708" y="2135505"/>
                  </a:lnTo>
                  <a:lnTo>
                    <a:pt x="1194079" y="2135505"/>
                  </a:lnTo>
                  <a:lnTo>
                    <a:pt x="1192961" y="2135975"/>
                  </a:lnTo>
                  <a:lnTo>
                    <a:pt x="1191094" y="2137841"/>
                  </a:lnTo>
                  <a:lnTo>
                    <a:pt x="1190625" y="2138959"/>
                  </a:lnTo>
                  <a:lnTo>
                    <a:pt x="1190625" y="2141588"/>
                  </a:lnTo>
                  <a:lnTo>
                    <a:pt x="1191094" y="2142706"/>
                  </a:lnTo>
                  <a:lnTo>
                    <a:pt x="1192961" y="2144572"/>
                  </a:lnTo>
                  <a:lnTo>
                    <a:pt x="1194079" y="2145030"/>
                  </a:lnTo>
                  <a:lnTo>
                    <a:pt x="1196708" y="2145030"/>
                  </a:lnTo>
                  <a:lnTo>
                    <a:pt x="1197825" y="2144572"/>
                  </a:lnTo>
                  <a:lnTo>
                    <a:pt x="1199692" y="2142706"/>
                  </a:lnTo>
                  <a:lnTo>
                    <a:pt x="1200150" y="2141588"/>
                  </a:lnTo>
                  <a:lnTo>
                    <a:pt x="1200150" y="2138959"/>
                  </a:lnTo>
                  <a:close/>
                </a:path>
                <a:path w="5438775" h="2145029">
                  <a:moveTo>
                    <a:pt x="1200150" y="1605076"/>
                  </a:moveTo>
                  <a:lnTo>
                    <a:pt x="1199692" y="1603959"/>
                  </a:lnTo>
                  <a:lnTo>
                    <a:pt x="1197825" y="1602105"/>
                  </a:lnTo>
                  <a:lnTo>
                    <a:pt x="1196708" y="1601635"/>
                  </a:lnTo>
                  <a:lnTo>
                    <a:pt x="1194079" y="1601635"/>
                  </a:lnTo>
                  <a:lnTo>
                    <a:pt x="1192961" y="1602105"/>
                  </a:lnTo>
                  <a:lnTo>
                    <a:pt x="1191094" y="1603959"/>
                  </a:lnTo>
                  <a:lnTo>
                    <a:pt x="1190625" y="1605076"/>
                  </a:lnTo>
                  <a:lnTo>
                    <a:pt x="1190625" y="1607718"/>
                  </a:lnTo>
                  <a:lnTo>
                    <a:pt x="1191094" y="1608836"/>
                  </a:lnTo>
                  <a:lnTo>
                    <a:pt x="1192961" y="1610690"/>
                  </a:lnTo>
                  <a:lnTo>
                    <a:pt x="1194079" y="1611160"/>
                  </a:lnTo>
                  <a:lnTo>
                    <a:pt x="1196708" y="1611160"/>
                  </a:lnTo>
                  <a:lnTo>
                    <a:pt x="1197825" y="1610690"/>
                  </a:lnTo>
                  <a:lnTo>
                    <a:pt x="1199692" y="1608836"/>
                  </a:lnTo>
                  <a:lnTo>
                    <a:pt x="1200150" y="1607718"/>
                  </a:lnTo>
                  <a:lnTo>
                    <a:pt x="1200150" y="1605076"/>
                  </a:lnTo>
                  <a:close/>
                </a:path>
                <a:path w="5438775" h="2145029">
                  <a:moveTo>
                    <a:pt x="1200150" y="1071206"/>
                  </a:moveTo>
                  <a:lnTo>
                    <a:pt x="1199692" y="1070089"/>
                  </a:lnTo>
                  <a:lnTo>
                    <a:pt x="1197825" y="1068222"/>
                  </a:lnTo>
                  <a:lnTo>
                    <a:pt x="1196708" y="1067752"/>
                  </a:lnTo>
                  <a:lnTo>
                    <a:pt x="1194079" y="1067752"/>
                  </a:lnTo>
                  <a:lnTo>
                    <a:pt x="1192961" y="1068222"/>
                  </a:lnTo>
                  <a:lnTo>
                    <a:pt x="1191094" y="1070089"/>
                  </a:lnTo>
                  <a:lnTo>
                    <a:pt x="1190625" y="1071206"/>
                  </a:lnTo>
                  <a:lnTo>
                    <a:pt x="1190625" y="1073835"/>
                  </a:lnTo>
                  <a:lnTo>
                    <a:pt x="1191094" y="1074953"/>
                  </a:lnTo>
                  <a:lnTo>
                    <a:pt x="1192961" y="1076820"/>
                  </a:lnTo>
                  <a:lnTo>
                    <a:pt x="1194079" y="1077277"/>
                  </a:lnTo>
                  <a:lnTo>
                    <a:pt x="1196708" y="1077277"/>
                  </a:lnTo>
                  <a:lnTo>
                    <a:pt x="1197825" y="1076820"/>
                  </a:lnTo>
                  <a:lnTo>
                    <a:pt x="1199692" y="1074953"/>
                  </a:lnTo>
                  <a:lnTo>
                    <a:pt x="1200150" y="1073835"/>
                  </a:lnTo>
                  <a:lnTo>
                    <a:pt x="1200150" y="1071206"/>
                  </a:lnTo>
                  <a:close/>
                </a:path>
                <a:path w="5438775" h="2145029">
                  <a:moveTo>
                    <a:pt x="1200150" y="537324"/>
                  </a:moveTo>
                  <a:lnTo>
                    <a:pt x="1199692" y="536206"/>
                  </a:lnTo>
                  <a:lnTo>
                    <a:pt x="1197825" y="534352"/>
                  </a:lnTo>
                  <a:lnTo>
                    <a:pt x="1196708" y="533882"/>
                  </a:lnTo>
                  <a:lnTo>
                    <a:pt x="1194079" y="533882"/>
                  </a:lnTo>
                  <a:lnTo>
                    <a:pt x="1192961" y="534352"/>
                  </a:lnTo>
                  <a:lnTo>
                    <a:pt x="1191094" y="536206"/>
                  </a:lnTo>
                  <a:lnTo>
                    <a:pt x="1190625" y="537324"/>
                  </a:lnTo>
                  <a:lnTo>
                    <a:pt x="1190625" y="539965"/>
                  </a:lnTo>
                  <a:lnTo>
                    <a:pt x="1191094" y="541083"/>
                  </a:lnTo>
                  <a:lnTo>
                    <a:pt x="1192961" y="542937"/>
                  </a:lnTo>
                  <a:lnTo>
                    <a:pt x="1194079" y="543407"/>
                  </a:lnTo>
                  <a:lnTo>
                    <a:pt x="1196708" y="543407"/>
                  </a:lnTo>
                  <a:lnTo>
                    <a:pt x="1197825" y="542937"/>
                  </a:lnTo>
                  <a:lnTo>
                    <a:pt x="1199692" y="541083"/>
                  </a:lnTo>
                  <a:lnTo>
                    <a:pt x="1200150" y="539965"/>
                  </a:lnTo>
                  <a:lnTo>
                    <a:pt x="1200150" y="537324"/>
                  </a:lnTo>
                  <a:close/>
                </a:path>
                <a:path w="5438775" h="2145029">
                  <a:moveTo>
                    <a:pt x="1200150" y="3454"/>
                  </a:moveTo>
                  <a:lnTo>
                    <a:pt x="1199692" y="2336"/>
                  </a:lnTo>
                  <a:lnTo>
                    <a:pt x="1197825" y="469"/>
                  </a:lnTo>
                  <a:lnTo>
                    <a:pt x="1196708" y="0"/>
                  </a:lnTo>
                  <a:lnTo>
                    <a:pt x="1194079" y="0"/>
                  </a:lnTo>
                  <a:lnTo>
                    <a:pt x="1192961" y="469"/>
                  </a:lnTo>
                  <a:lnTo>
                    <a:pt x="1191094" y="2336"/>
                  </a:lnTo>
                  <a:lnTo>
                    <a:pt x="1190625" y="3454"/>
                  </a:lnTo>
                  <a:lnTo>
                    <a:pt x="1190625" y="6083"/>
                  </a:lnTo>
                  <a:lnTo>
                    <a:pt x="1191094" y="7200"/>
                  </a:lnTo>
                  <a:lnTo>
                    <a:pt x="1192961" y="9067"/>
                  </a:lnTo>
                  <a:lnTo>
                    <a:pt x="1194079" y="9525"/>
                  </a:lnTo>
                  <a:lnTo>
                    <a:pt x="1196708" y="9525"/>
                  </a:lnTo>
                  <a:lnTo>
                    <a:pt x="1197825" y="9067"/>
                  </a:lnTo>
                  <a:lnTo>
                    <a:pt x="1199692" y="7200"/>
                  </a:lnTo>
                  <a:lnTo>
                    <a:pt x="1200150" y="6083"/>
                  </a:lnTo>
                  <a:lnTo>
                    <a:pt x="1200150" y="3454"/>
                  </a:lnTo>
                  <a:close/>
                </a:path>
                <a:path w="5438775" h="2145029">
                  <a:moveTo>
                    <a:pt x="1247775" y="2138959"/>
                  </a:moveTo>
                  <a:lnTo>
                    <a:pt x="1247317" y="2137841"/>
                  </a:lnTo>
                  <a:lnTo>
                    <a:pt x="1245450" y="2135975"/>
                  </a:lnTo>
                  <a:lnTo>
                    <a:pt x="1244333" y="2135505"/>
                  </a:lnTo>
                  <a:lnTo>
                    <a:pt x="1241704" y="2135505"/>
                  </a:lnTo>
                  <a:lnTo>
                    <a:pt x="1240586" y="2135975"/>
                  </a:lnTo>
                  <a:lnTo>
                    <a:pt x="1238719" y="2137841"/>
                  </a:lnTo>
                  <a:lnTo>
                    <a:pt x="1238250" y="2138959"/>
                  </a:lnTo>
                  <a:lnTo>
                    <a:pt x="1238250" y="2141588"/>
                  </a:lnTo>
                  <a:lnTo>
                    <a:pt x="1238719" y="2142706"/>
                  </a:lnTo>
                  <a:lnTo>
                    <a:pt x="1240586" y="2144572"/>
                  </a:lnTo>
                  <a:lnTo>
                    <a:pt x="1241704" y="2145030"/>
                  </a:lnTo>
                  <a:lnTo>
                    <a:pt x="1244333" y="2145030"/>
                  </a:lnTo>
                  <a:lnTo>
                    <a:pt x="1245450" y="2144572"/>
                  </a:lnTo>
                  <a:lnTo>
                    <a:pt x="1247317" y="2142706"/>
                  </a:lnTo>
                  <a:lnTo>
                    <a:pt x="1247775" y="2141588"/>
                  </a:lnTo>
                  <a:lnTo>
                    <a:pt x="1247775" y="2138959"/>
                  </a:lnTo>
                  <a:close/>
                </a:path>
                <a:path w="5438775" h="2145029">
                  <a:moveTo>
                    <a:pt x="1247775" y="1605076"/>
                  </a:moveTo>
                  <a:lnTo>
                    <a:pt x="1247317" y="1603959"/>
                  </a:lnTo>
                  <a:lnTo>
                    <a:pt x="1245450" y="1602105"/>
                  </a:lnTo>
                  <a:lnTo>
                    <a:pt x="1244333" y="1601635"/>
                  </a:lnTo>
                  <a:lnTo>
                    <a:pt x="1241704" y="1601635"/>
                  </a:lnTo>
                  <a:lnTo>
                    <a:pt x="1240586" y="1602105"/>
                  </a:lnTo>
                  <a:lnTo>
                    <a:pt x="1238719" y="1603959"/>
                  </a:lnTo>
                  <a:lnTo>
                    <a:pt x="1238250" y="1605076"/>
                  </a:lnTo>
                  <a:lnTo>
                    <a:pt x="1238250" y="1607718"/>
                  </a:lnTo>
                  <a:lnTo>
                    <a:pt x="1238719" y="1608836"/>
                  </a:lnTo>
                  <a:lnTo>
                    <a:pt x="1240586" y="1610690"/>
                  </a:lnTo>
                  <a:lnTo>
                    <a:pt x="1241704" y="1611160"/>
                  </a:lnTo>
                  <a:lnTo>
                    <a:pt x="1244333" y="1611160"/>
                  </a:lnTo>
                  <a:lnTo>
                    <a:pt x="1245450" y="1610690"/>
                  </a:lnTo>
                  <a:lnTo>
                    <a:pt x="1247317" y="1608836"/>
                  </a:lnTo>
                  <a:lnTo>
                    <a:pt x="1247775" y="1607718"/>
                  </a:lnTo>
                  <a:lnTo>
                    <a:pt x="1247775" y="1605076"/>
                  </a:lnTo>
                  <a:close/>
                </a:path>
                <a:path w="5438775" h="2145029">
                  <a:moveTo>
                    <a:pt x="1247775" y="1071206"/>
                  </a:moveTo>
                  <a:lnTo>
                    <a:pt x="1247317" y="1070089"/>
                  </a:lnTo>
                  <a:lnTo>
                    <a:pt x="1245450" y="1068222"/>
                  </a:lnTo>
                  <a:lnTo>
                    <a:pt x="1244333" y="1067752"/>
                  </a:lnTo>
                  <a:lnTo>
                    <a:pt x="1241704" y="1067752"/>
                  </a:lnTo>
                  <a:lnTo>
                    <a:pt x="1240586" y="1068222"/>
                  </a:lnTo>
                  <a:lnTo>
                    <a:pt x="1238719" y="1070089"/>
                  </a:lnTo>
                  <a:lnTo>
                    <a:pt x="1238250" y="1071206"/>
                  </a:lnTo>
                  <a:lnTo>
                    <a:pt x="1238250" y="1073835"/>
                  </a:lnTo>
                  <a:lnTo>
                    <a:pt x="1238719" y="1074953"/>
                  </a:lnTo>
                  <a:lnTo>
                    <a:pt x="1240586" y="1076820"/>
                  </a:lnTo>
                  <a:lnTo>
                    <a:pt x="1241704" y="1077277"/>
                  </a:lnTo>
                  <a:lnTo>
                    <a:pt x="1244333" y="1077277"/>
                  </a:lnTo>
                  <a:lnTo>
                    <a:pt x="1245450" y="1076820"/>
                  </a:lnTo>
                  <a:lnTo>
                    <a:pt x="1247317" y="1074953"/>
                  </a:lnTo>
                  <a:lnTo>
                    <a:pt x="1247775" y="1073835"/>
                  </a:lnTo>
                  <a:lnTo>
                    <a:pt x="1247775" y="1071206"/>
                  </a:lnTo>
                  <a:close/>
                </a:path>
                <a:path w="5438775" h="2145029">
                  <a:moveTo>
                    <a:pt x="1247775" y="537324"/>
                  </a:moveTo>
                  <a:lnTo>
                    <a:pt x="1247317" y="536206"/>
                  </a:lnTo>
                  <a:lnTo>
                    <a:pt x="1245450" y="534352"/>
                  </a:lnTo>
                  <a:lnTo>
                    <a:pt x="1244333" y="533882"/>
                  </a:lnTo>
                  <a:lnTo>
                    <a:pt x="1241704" y="533882"/>
                  </a:lnTo>
                  <a:lnTo>
                    <a:pt x="1240586" y="534352"/>
                  </a:lnTo>
                  <a:lnTo>
                    <a:pt x="1238719" y="536206"/>
                  </a:lnTo>
                  <a:lnTo>
                    <a:pt x="1238250" y="537324"/>
                  </a:lnTo>
                  <a:lnTo>
                    <a:pt x="1238250" y="539965"/>
                  </a:lnTo>
                  <a:lnTo>
                    <a:pt x="1238719" y="541083"/>
                  </a:lnTo>
                  <a:lnTo>
                    <a:pt x="1240586" y="542937"/>
                  </a:lnTo>
                  <a:lnTo>
                    <a:pt x="1241704" y="543407"/>
                  </a:lnTo>
                  <a:lnTo>
                    <a:pt x="1244333" y="543407"/>
                  </a:lnTo>
                  <a:lnTo>
                    <a:pt x="1245450" y="542937"/>
                  </a:lnTo>
                  <a:lnTo>
                    <a:pt x="1247317" y="541083"/>
                  </a:lnTo>
                  <a:lnTo>
                    <a:pt x="1247775" y="539965"/>
                  </a:lnTo>
                  <a:lnTo>
                    <a:pt x="1247775" y="537324"/>
                  </a:lnTo>
                  <a:close/>
                </a:path>
                <a:path w="5438775" h="2145029">
                  <a:moveTo>
                    <a:pt x="1247775" y="3454"/>
                  </a:moveTo>
                  <a:lnTo>
                    <a:pt x="1247317" y="2336"/>
                  </a:lnTo>
                  <a:lnTo>
                    <a:pt x="1245450" y="469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86" y="469"/>
                  </a:lnTo>
                  <a:lnTo>
                    <a:pt x="1238719" y="2336"/>
                  </a:lnTo>
                  <a:lnTo>
                    <a:pt x="1238250" y="3454"/>
                  </a:lnTo>
                  <a:lnTo>
                    <a:pt x="1238250" y="6083"/>
                  </a:lnTo>
                  <a:lnTo>
                    <a:pt x="1238719" y="7200"/>
                  </a:lnTo>
                  <a:lnTo>
                    <a:pt x="1240586" y="9067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67"/>
                  </a:lnTo>
                  <a:lnTo>
                    <a:pt x="1247317" y="7200"/>
                  </a:lnTo>
                  <a:lnTo>
                    <a:pt x="1247775" y="6083"/>
                  </a:lnTo>
                  <a:lnTo>
                    <a:pt x="1247775" y="3454"/>
                  </a:lnTo>
                  <a:close/>
                </a:path>
                <a:path w="5438775" h="2145029">
                  <a:moveTo>
                    <a:pt x="1295400" y="2138959"/>
                  </a:moveTo>
                  <a:lnTo>
                    <a:pt x="1294942" y="2137841"/>
                  </a:lnTo>
                  <a:lnTo>
                    <a:pt x="1293075" y="2135975"/>
                  </a:lnTo>
                  <a:lnTo>
                    <a:pt x="1291958" y="2135505"/>
                  </a:lnTo>
                  <a:lnTo>
                    <a:pt x="1289329" y="2135505"/>
                  </a:lnTo>
                  <a:lnTo>
                    <a:pt x="1288211" y="2135975"/>
                  </a:lnTo>
                  <a:lnTo>
                    <a:pt x="1286344" y="2137841"/>
                  </a:lnTo>
                  <a:lnTo>
                    <a:pt x="1285875" y="2138959"/>
                  </a:lnTo>
                  <a:lnTo>
                    <a:pt x="1285875" y="2141588"/>
                  </a:lnTo>
                  <a:lnTo>
                    <a:pt x="1286344" y="2142706"/>
                  </a:lnTo>
                  <a:lnTo>
                    <a:pt x="1288211" y="2144572"/>
                  </a:lnTo>
                  <a:lnTo>
                    <a:pt x="1289329" y="2145030"/>
                  </a:lnTo>
                  <a:lnTo>
                    <a:pt x="1291958" y="2145030"/>
                  </a:lnTo>
                  <a:lnTo>
                    <a:pt x="1293075" y="2144572"/>
                  </a:lnTo>
                  <a:lnTo>
                    <a:pt x="1294942" y="2142706"/>
                  </a:lnTo>
                  <a:lnTo>
                    <a:pt x="1295400" y="2141588"/>
                  </a:lnTo>
                  <a:lnTo>
                    <a:pt x="1295400" y="2138959"/>
                  </a:lnTo>
                  <a:close/>
                </a:path>
                <a:path w="5438775" h="2145029">
                  <a:moveTo>
                    <a:pt x="1295400" y="1605076"/>
                  </a:moveTo>
                  <a:lnTo>
                    <a:pt x="1294942" y="1603959"/>
                  </a:lnTo>
                  <a:lnTo>
                    <a:pt x="1293075" y="1602105"/>
                  </a:lnTo>
                  <a:lnTo>
                    <a:pt x="1291958" y="1601635"/>
                  </a:lnTo>
                  <a:lnTo>
                    <a:pt x="1289329" y="1601635"/>
                  </a:lnTo>
                  <a:lnTo>
                    <a:pt x="1288211" y="1602105"/>
                  </a:lnTo>
                  <a:lnTo>
                    <a:pt x="1286344" y="1603959"/>
                  </a:lnTo>
                  <a:lnTo>
                    <a:pt x="1285875" y="1605076"/>
                  </a:lnTo>
                  <a:lnTo>
                    <a:pt x="1285875" y="1607718"/>
                  </a:lnTo>
                  <a:lnTo>
                    <a:pt x="1286344" y="1608836"/>
                  </a:lnTo>
                  <a:lnTo>
                    <a:pt x="1288211" y="1610690"/>
                  </a:lnTo>
                  <a:lnTo>
                    <a:pt x="1289329" y="1611160"/>
                  </a:lnTo>
                  <a:lnTo>
                    <a:pt x="1291958" y="1611160"/>
                  </a:lnTo>
                  <a:lnTo>
                    <a:pt x="1293075" y="1610690"/>
                  </a:lnTo>
                  <a:lnTo>
                    <a:pt x="1294942" y="1608836"/>
                  </a:lnTo>
                  <a:lnTo>
                    <a:pt x="1295400" y="1607718"/>
                  </a:lnTo>
                  <a:lnTo>
                    <a:pt x="1295400" y="1605076"/>
                  </a:lnTo>
                  <a:close/>
                </a:path>
                <a:path w="5438775" h="2145029">
                  <a:moveTo>
                    <a:pt x="1295400" y="1071206"/>
                  </a:moveTo>
                  <a:lnTo>
                    <a:pt x="1294942" y="1070089"/>
                  </a:lnTo>
                  <a:lnTo>
                    <a:pt x="1293075" y="1068222"/>
                  </a:lnTo>
                  <a:lnTo>
                    <a:pt x="1291958" y="1067752"/>
                  </a:lnTo>
                  <a:lnTo>
                    <a:pt x="1289329" y="1067752"/>
                  </a:lnTo>
                  <a:lnTo>
                    <a:pt x="1288211" y="1068222"/>
                  </a:lnTo>
                  <a:lnTo>
                    <a:pt x="1286344" y="1070089"/>
                  </a:lnTo>
                  <a:lnTo>
                    <a:pt x="1285875" y="1071206"/>
                  </a:lnTo>
                  <a:lnTo>
                    <a:pt x="1285875" y="1073835"/>
                  </a:lnTo>
                  <a:lnTo>
                    <a:pt x="1286344" y="1074953"/>
                  </a:lnTo>
                  <a:lnTo>
                    <a:pt x="1288211" y="1076820"/>
                  </a:lnTo>
                  <a:lnTo>
                    <a:pt x="1289329" y="1077277"/>
                  </a:lnTo>
                  <a:lnTo>
                    <a:pt x="1291958" y="1077277"/>
                  </a:lnTo>
                  <a:lnTo>
                    <a:pt x="1293075" y="1076820"/>
                  </a:lnTo>
                  <a:lnTo>
                    <a:pt x="1294942" y="1074953"/>
                  </a:lnTo>
                  <a:lnTo>
                    <a:pt x="1295400" y="1073835"/>
                  </a:lnTo>
                  <a:lnTo>
                    <a:pt x="1295400" y="1071206"/>
                  </a:lnTo>
                  <a:close/>
                </a:path>
                <a:path w="5438775" h="2145029">
                  <a:moveTo>
                    <a:pt x="1295400" y="537324"/>
                  </a:moveTo>
                  <a:lnTo>
                    <a:pt x="1294942" y="536206"/>
                  </a:lnTo>
                  <a:lnTo>
                    <a:pt x="1293075" y="534352"/>
                  </a:lnTo>
                  <a:lnTo>
                    <a:pt x="1291958" y="533882"/>
                  </a:lnTo>
                  <a:lnTo>
                    <a:pt x="1289329" y="533882"/>
                  </a:lnTo>
                  <a:lnTo>
                    <a:pt x="1288211" y="534352"/>
                  </a:lnTo>
                  <a:lnTo>
                    <a:pt x="1286344" y="536206"/>
                  </a:lnTo>
                  <a:lnTo>
                    <a:pt x="1285875" y="537324"/>
                  </a:lnTo>
                  <a:lnTo>
                    <a:pt x="1285875" y="539965"/>
                  </a:lnTo>
                  <a:lnTo>
                    <a:pt x="1286344" y="541083"/>
                  </a:lnTo>
                  <a:lnTo>
                    <a:pt x="1288211" y="542937"/>
                  </a:lnTo>
                  <a:lnTo>
                    <a:pt x="1289329" y="543407"/>
                  </a:lnTo>
                  <a:lnTo>
                    <a:pt x="1291958" y="543407"/>
                  </a:lnTo>
                  <a:lnTo>
                    <a:pt x="1293075" y="542937"/>
                  </a:lnTo>
                  <a:lnTo>
                    <a:pt x="1294942" y="541083"/>
                  </a:lnTo>
                  <a:lnTo>
                    <a:pt x="1295400" y="539965"/>
                  </a:lnTo>
                  <a:lnTo>
                    <a:pt x="1295400" y="537324"/>
                  </a:lnTo>
                  <a:close/>
                </a:path>
                <a:path w="5438775" h="2145029">
                  <a:moveTo>
                    <a:pt x="1295400" y="3454"/>
                  </a:moveTo>
                  <a:lnTo>
                    <a:pt x="1294942" y="2336"/>
                  </a:lnTo>
                  <a:lnTo>
                    <a:pt x="1293075" y="469"/>
                  </a:lnTo>
                  <a:lnTo>
                    <a:pt x="1291958" y="0"/>
                  </a:lnTo>
                  <a:lnTo>
                    <a:pt x="1289329" y="0"/>
                  </a:lnTo>
                  <a:lnTo>
                    <a:pt x="1288211" y="469"/>
                  </a:lnTo>
                  <a:lnTo>
                    <a:pt x="1286344" y="2336"/>
                  </a:lnTo>
                  <a:lnTo>
                    <a:pt x="1285875" y="3454"/>
                  </a:lnTo>
                  <a:lnTo>
                    <a:pt x="1285875" y="6083"/>
                  </a:lnTo>
                  <a:lnTo>
                    <a:pt x="1286344" y="7200"/>
                  </a:lnTo>
                  <a:lnTo>
                    <a:pt x="1288211" y="9067"/>
                  </a:lnTo>
                  <a:lnTo>
                    <a:pt x="1289329" y="9525"/>
                  </a:lnTo>
                  <a:lnTo>
                    <a:pt x="1291958" y="9525"/>
                  </a:lnTo>
                  <a:lnTo>
                    <a:pt x="1293075" y="9067"/>
                  </a:lnTo>
                  <a:lnTo>
                    <a:pt x="1294942" y="7200"/>
                  </a:lnTo>
                  <a:lnTo>
                    <a:pt x="1295400" y="6083"/>
                  </a:lnTo>
                  <a:lnTo>
                    <a:pt x="1295400" y="3454"/>
                  </a:lnTo>
                  <a:close/>
                </a:path>
                <a:path w="5438775" h="2145029">
                  <a:moveTo>
                    <a:pt x="1343025" y="2138959"/>
                  </a:moveTo>
                  <a:lnTo>
                    <a:pt x="1342567" y="2137841"/>
                  </a:lnTo>
                  <a:lnTo>
                    <a:pt x="1340700" y="2135975"/>
                  </a:lnTo>
                  <a:lnTo>
                    <a:pt x="1339583" y="2135505"/>
                  </a:lnTo>
                  <a:lnTo>
                    <a:pt x="1336954" y="2135505"/>
                  </a:lnTo>
                  <a:lnTo>
                    <a:pt x="1335836" y="2135975"/>
                  </a:lnTo>
                  <a:lnTo>
                    <a:pt x="1333969" y="2137841"/>
                  </a:lnTo>
                  <a:lnTo>
                    <a:pt x="1333500" y="2138959"/>
                  </a:lnTo>
                  <a:lnTo>
                    <a:pt x="1333500" y="2141588"/>
                  </a:lnTo>
                  <a:lnTo>
                    <a:pt x="1333969" y="2142706"/>
                  </a:lnTo>
                  <a:lnTo>
                    <a:pt x="1335836" y="2144572"/>
                  </a:lnTo>
                  <a:lnTo>
                    <a:pt x="1336954" y="2145030"/>
                  </a:lnTo>
                  <a:lnTo>
                    <a:pt x="1339583" y="2145030"/>
                  </a:lnTo>
                  <a:lnTo>
                    <a:pt x="1340700" y="2144572"/>
                  </a:lnTo>
                  <a:lnTo>
                    <a:pt x="1342567" y="2142706"/>
                  </a:lnTo>
                  <a:lnTo>
                    <a:pt x="1343025" y="2141588"/>
                  </a:lnTo>
                  <a:lnTo>
                    <a:pt x="1343025" y="2138959"/>
                  </a:lnTo>
                  <a:close/>
                </a:path>
                <a:path w="5438775" h="2145029">
                  <a:moveTo>
                    <a:pt x="1343025" y="1605076"/>
                  </a:moveTo>
                  <a:lnTo>
                    <a:pt x="1342567" y="1603959"/>
                  </a:lnTo>
                  <a:lnTo>
                    <a:pt x="1340700" y="1602105"/>
                  </a:lnTo>
                  <a:lnTo>
                    <a:pt x="1339583" y="1601635"/>
                  </a:lnTo>
                  <a:lnTo>
                    <a:pt x="1336954" y="1601635"/>
                  </a:lnTo>
                  <a:lnTo>
                    <a:pt x="1335836" y="1602105"/>
                  </a:lnTo>
                  <a:lnTo>
                    <a:pt x="1333969" y="1603959"/>
                  </a:lnTo>
                  <a:lnTo>
                    <a:pt x="1333500" y="1605076"/>
                  </a:lnTo>
                  <a:lnTo>
                    <a:pt x="1333500" y="1607718"/>
                  </a:lnTo>
                  <a:lnTo>
                    <a:pt x="1333969" y="1608836"/>
                  </a:lnTo>
                  <a:lnTo>
                    <a:pt x="1335836" y="1610690"/>
                  </a:lnTo>
                  <a:lnTo>
                    <a:pt x="1336954" y="1611160"/>
                  </a:lnTo>
                  <a:lnTo>
                    <a:pt x="1339583" y="1611160"/>
                  </a:lnTo>
                  <a:lnTo>
                    <a:pt x="1340700" y="1610690"/>
                  </a:lnTo>
                  <a:lnTo>
                    <a:pt x="1342567" y="1608836"/>
                  </a:lnTo>
                  <a:lnTo>
                    <a:pt x="1343025" y="1607718"/>
                  </a:lnTo>
                  <a:lnTo>
                    <a:pt x="1343025" y="1605076"/>
                  </a:lnTo>
                  <a:close/>
                </a:path>
                <a:path w="5438775" h="2145029">
                  <a:moveTo>
                    <a:pt x="1343025" y="1071206"/>
                  </a:moveTo>
                  <a:lnTo>
                    <a:pt x="1342567" y="1070089"/>
                  </a:lnTo>
                  <a:lnTo>
                    <a:pt x="1340700" y="1068222"/>
                  </a:lnTo>
                  <a:lnTo>
                    <a:pt x="1339583" y="1067752"/>
                  </a:lnTo>
                  <a:lnTo>
                    <a:pt x="1336954" y="1067752"/>
                  </a:lnTo>
                  <a:lnTo>
                    <a:pt x="1335836" y="1068222"/>
                  </a:lnTo>
                  <a:lnTo>
                    <a:pt x="1333969" y="1070089"/>
                  </a:lnTo>
                  <a:lnTo>
                    <a:pt x="1333500" y="1071206"/>
                  </a:lnTo>
                  <a:lnTo>
                    <a:pt x="1333500" y="1073835"/>
                  </a:lnTo>
                  <a:lnTo>
                    <a:pt x="1333969" y="1074953"/>
                  </a:lnTo>
                  <a:lnTo>
                    <a:pt x="1335836" y="1076820"/>
                  </a:lnTo>
                  <a:lnTo>
                    <a:pt x="1336954" y="1077277"/>
                  </a:lnTo>
                  <a:lnTo>
                    <a:pt x="1339583" y="1077277"/>
                  </a:lnTo>
                  <a:lnTo>
                    <a:pt x="1340700" y="1076820"/>
                  </a:lnTo>
                  <a:lnTo>
                    <a:pt x="1342567" y="1074953"/>
                  </a:lnTo>
                  <a:lnTo>
                    <a:pt x="1343025" y="1073835"/>
                  </a:lnTo>
                  <a:lnTo>
                    <a:pt x="1343025" y="1071206"/>
                  </a:lnTo>
                  <a:close/>
                </a:path>
                <a:path w="5438775" h="2145029">
                  <a:moveTo>
                    <a:pt x="1343025" y="537324"/>
                  </a:moveTo>
                  <a:lnTo>
                    <a:pt x="1342567" y="536206"/>
                  </a:lnTo>
                  <a:lnTo>
                    <a:pt x="1340700" y="534352"/>
                  </a:lnTo>
                  <a:lnTo>
                    <a:pt x="1339583" y="533882"/>
                  </a:lnTo>
                  <a:lnTo>
                    <a:pt x="1336954" y="533882"/>
                  </a:lnTo>
                  <a:lnTo>
                    <a:pt x="1335836" y="534352"/>
                  </a:lnTo>
                  <a:lnTo>
                    <a:pt x="1333969" y="536206"/>
                  </a:lnTo>
                  <a:lnTo>
                    <a:pt x="1333500" y="537324"/>
                  </a:lnTo>
                  <a:lnTo>
                    <a:pt x="1333500" y="539965"/>
                  </a:lnTo>
                  <a:lnTo>
                    <a:pt x="1333969" y="541083"/>
                  </a:lnTo>
                  <a:lnTo>
                    <a:pt x="1335836" y="542937"/>
                  </a:lnTo>
                  <a:lnTo>
                    <a:pt x="1336954" y="543407"/>
                  </a:lnTo>
                  <a:lnTo>
                    <a:pt x="1339583" y="543407"/>
                  </a:lnTo>
                  <a:lnTo>
                    <a:pt x="1340700" y="542937"/>
                  </a:lnTo>
                  <a:lnTo>
                    <a:pt x="1342567" y="541083"/>
                  </a:lnTo>
                  <a:lnTo>
                    <a:pt x="1343025" y="539965"/>
                  </a:lnTo>
                  <a:lnTo>
                    <a:pt x="1343025" y="537324"/>
                  </a:lnTo>
                  <a:close/>
                </a:path>
                <a:path w="5438775" h="2145029">
                  <a:moveTo>
                    <a:pt x="1343025" y="3454"/>
                  </a:moveTo>
                  <a:lnTo>
                    <a:pt x="1342567" y="2336"/>
                  </a:lnTo>
                  <a:lnTo>
                    <a:pt x="1340700" y="469"/>
                  </a:lnTo>
                  <a:lnTo>
                    <a:pt x="1339583" y="0"/>
                  </a:lnTo>
                  <a:lnTo>
                    <a:pt x="1336954" y="0"/>
                  </a:lnTo>
                  <a:lnTo>
                    <a:pt x="1335836" y="469"/>
                  </a:lnTo>
                  <a:lnTo>
                    <a:pt x="1333969" y="2336"/>
                  </a:lnTo>
                  <a:lnTo>
                    <a:pt x="1333500" y="3454"/>
                  </a:lnTo>
                  <a:lnTo>
                    <a:pt x="1333500" y="6083"/>
                  </a:lnTo>
                  <a:lnTo>
                    <a:pt x="1333969" y="7200"/>
                  </a:lnTo>
                  <a:lnTo>
                    <a:pt x="1335836" y="9067"/>
                  </a:lnTo>
                  <a:lnTo>
                    <a:pt x="1336954" y="9525"/>
                  </a:lnTo>
                  <a:lnTo>
                    <a:pt x="1339583" y="9525"/>
                  </a:lnTo>
                  <a:lnTo>
                    <a:pt x="1340700" y="9067"/>
                  </a:lnTo>
                  <a:lnTo>
                    <a:pt x="1342567" y="7200"/>
                  </a:lnTo>
                  <a:lnTo>
                    <a:pt x="1343025" y="6083"/>
                  </a:lnTo>
                  <a:lnTo>
                    <a:pt x="1343025" y="3454"/>
                  </a:lnTo>
                  <a:close/>
                </a:path>
                <a:path w="5438775" h="2145029">
                  <a:moveTo>
                    <a:pt x="1390650" y="2138959"/>
                  </a:moveTo>
                  <a:lnTo>
                    <a:pt x="1390192" y="2137841"/>
                  </a:lnTo>
                  <a:lnTo>
                    <a:pt x="1388325" y="2135975"/>
                  </a:lnTo>
                  <a:lnTo>
                    <a:pt x="1387208" y="2135505"/>
                  </a:lnTo>
                  <a:lnTo>
                    <a:pt x="1384579" y="2135505"/>
                  </a:lnTo>
                  <a:lnTo>
                    <a:pt x="1383461" y="2135975"/>
                  </a:lnTo>
                  <a:lnTo>
                    <a:pt x="1381594" y="2137841"/>
                  </a:lnTo>
                  <a:lnTo>
                    <a:pt x="1381125" y="2138959"/>
                  </a:lnTo>
                  <a:lnTo>
                    <a:pt x="1381125" y="2141588"/>
                  </a:lnTo>
                  <a:lnTo>
                    <a:pt x="1381594" y="2142706"/>
                  </a:lnTo>
                  <a:lnTo>
                    <a:pt x="1383461" y="2144572"/>
                  </a:lnTo>
                  <a:lnTo>
                    <a:pt x="1384579" y="2145030"/>
                  </a:lnTo>
                  <a:lnTo>
                    <a:pt x="1387208" y="2145030"/>
                  </a:lnTo>
                  <a:lnTo>
                    <a:pt x="1388325" y="2144572"/>
                  </a:lnTo>
                  <a:lnTo>
                    <a:pt x="1390192" y="2142706"/>
                  </a:lnTo>
                  <a:lnTo>
                    <a:pt x="1390650" y="2141588"/>
                  </a:lnTo>
                  <a:lnTo>
                    <a:pt x="1390650" y="2138959"/>
                  </a:lnTo>
                  <a:close/>
                </a:path>
                <a:path w="5438775" h="2145029">
                  <a:moveTo>
                    <a:pt x="1390650" y="1605076"/>
                  </a:moveTo>
                  <a:lnTo>
                    <a:pt x="1390192" y="1603959"/>
                  </a:lnTo>
                  <a:lnTo>
                    <a:pt x="1388325" y="1602105"/>
                  </a:lnTo>
                  <a:lnTo>
                    <a:pt x="1387208" y="1601635"/>
                  </a:lnTo>
                  <a:lnTo>
                    <a:pt x="1384579" y="1601635"/>
                  </a:lnTo>
                  <a:lnTo>
                    <a:pt x="1383461" y="1602105"/>
                  </a:lnTo>
                  <a:lnTo>
                    <a:pt x="1381594" y="1603959"/>
                  </a:lnTo>
                  <a:lnTo>
                    <a:pt x="1381125" y="1605076"/>
                  </a:lnTo>
                  <a:lnTo>
                    <a:pt x="1381125" y="1607718"/>
                  </a:lnTo>
                  <a:lnTo>
                    <a:pt x="1381594" y="1608836"/>
                  </a:lnTo>
                  <a:lnTo>
                    <a:pt x="1383461" y="1610690"/>
                  </a:lnTo>
                  <a:lnTo>
                    <a:pt x="1384579" y="1611160"/>
                  </a:lnTo>
                  <a:lnTo>
                    <a:pt x="1387208" y="1611160"/>
                  </a:lnTo>
                  <a:lnTo>
                    <a:pt x="1388325" y="1610690"/>
                  </a:lnTo>
                  <a:lnTo>
                    <a:pt x="1390192" y="1608836"/>
                  </a:lnTo>
                  <a:lnTo>
                    <a:pt x="1390650" y="1607718"/>
                  </a:lnTo>
                  <a:lnTo>
                    <a:pt x="1390650" y="1605076"/>
                  </a:lnTo>
                  <a:close/>
                </a:path>
                <a:path w="5438775" h="2145029">
                  <a:moveTo>
                    <a:pt x="1390650" y="1071206"/>
                  </a:moveTo>
                  <a:lnTo>
                    <a:pt x="1390192" y="1070089"/>
                  </a:lnTo>
                  <a:lnTo>
                    <a:pt x="1388325" y="1068222"/>
                  </a:lnTo>
                  <a:lnTo>
                    <a:pt x="1387208" y="1067752"/>
                  </a:lnTo>
                  <a:lnTo>
                    <a:pt x="1384579" y="1067752"/>
                  </a:lnTo>
                  <a:lnTo>
                    <a:pt x="1383461" y="1068222"/>
                  </a:lnTo>
                  <a:lnTo>
                    <a:pt x="1381594" y="1070089"/>
                  </a:lnTo>
                  <a:lnTo>
                    <a:pt x="1381125" y="1071206"/>
                  </a:lnTo>
                  <a:lnTo>
                    <a:pt x="1381125" y="1073835"/>
                  </a:lnTo>
                  <a:lnTo>
                    <a:pt x="1381594" y="1074953"/>
                  </a:lnTo>
                  <a:lnTo>
                    <a:pt x="1383461" y="1076820"/>
                  </a:lnTo>
                  <a:lnTo>
                    <a:pt x="1384579" y="1077277"/>
                  </a:lnTo>
                  <a:lnTo>
                    <a:pt x="1387208" y="1077277"/>
                  </a:lnTo>
                  <a:lnTo>
                    <a:pt x="1388325" y="1076820"/>
                  </a:lnTo>
                  <a:lnTo>
                    <a:pt x="1390192" y="1074953"/>
                  </a:lnTo>
                  <a:lnTo>
                    <a:pt x="1390650" y="1073835"/>
                  </a:lnTo>
                  <a:lnTo>
                    <a:pt x="1390650" y="1071206"/>
                  </a:lnTo>
                  <a:close/>
                </a:path>
                <a:path w="5438775" h="2145029">
                  <a:moveTo>
                    <a:pt x="1390650" y="537324"/>
                  </a:moveTo>
                  <a:lnTo>
                    <a:pt x="1390192" y="536206"/>
                  </a:lnTo>
                  <a:lnTo>
                    <a:pt x="1388325" y="534352"/>
                  </a:lnTo>
                  <a:lnTo>
                    <a:pt x="1387208" y="533882"/>
                  </a:lnTo>
                  <a:lnTo>
                    <a:pt x="1384579" y="533882"/>
                  </a:lnTo>
                  <a:lnTo>
                    <a:pt x="1383461" y="534352"/>
                  </a:lnTo>
                  <a:lnTo>
                    <a:pt x="1381594" y="536206"/>
                  </a:lnTo>
                  <a:lnTo>
                    <a:pt x="1381125" y="537324"/>
                  </a:lnTo>
                  <a:lnTo>
                    <a:pt x="1381125" y="539965"/>
                  </a:lnTo>
                  <a:lnTo>
                    <a:pt x="1381594" y="541083"/>
                  </a:lnTo>
                  <a:lnTo>
                    <a:pt x="1383461" y="542937"/>
                  </a:lnTo>
                  <a:lnTo>
                    <a:pt x="1384579" y="543407"/>
                  </a:lnTo>
                  <a:lnTo>
                    <a:pt x="1387208" y="543407"/>
                  </a:lnTo>
                  <a:lnTo>
                    <a:pt x="1388325" y="542937"/>
                  </a:lnTo>
                  <a:lnTo>
                    <a:pt x="1390192" y="541083"/>
                  </a:lnTo>
                  <a:lnTo>
                    <a:pt x="1390650" y="539965"/>
                  </a:lnTo>
                  <a:lnTo>
                    <a:pt x="1390650" y="537324"/>
                  </a:lnTo>
                  <a:close/>
                </a:path>
                <a:path w="5438775" h="2145029">
                  <a:moveTo>
                    <a:pt x="1390650" y="3454"/>
                  </a:moveTo>
                  <a:lnTo>
                    <a:pt x="1390192" y="2336"/>
                  </a:lnTo>
                  <a:lnTo>
                    <a:pt x="1388325" y="469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61" y="469"/>
                  </a:lnTo>
                  <a:lnTo>
                    <a:pt x="1381594" y="2336"/>
                  </a:lnTo>
                  <a:lnTo>
                    <a:pt x="1381125" y="3454"/>
                  </a:lnTo>
                  <a:lnTo>
                    <a:pt x="1381125" y="6083"/>
                  </a:lnTo>
                  <a:lnTo>
                    <a:pt x="1381594" y="7200"/>
                  </a:lnTo>
                  <a:lnTo>
                    <a:pt x="1383461" y="9067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67"/>
                  </a:lnTo>
                  <a:lnTo>
                    <a:pt x="1390192" y="7200"/>
                  </a:lnTo>
                  <a:lnTo>
                    <a:pt x="1390650" y="6083"/>
                  </a:lnTo>
                  <a:lnTo>
                    <a:pt x="1390650" y="3454"/>
                  </a:lnTo>
                  <a:close/>
                </a:path>
                <a:path w="5438775" h="2145029">
                  <a:moveTo>
                    <a:pt x="1438275" y="2138959"/>
                  </a:moveTo>
                  <a:lnTo>
                    <a:pt x="1437817" y="2137841"/>
                  </a:lnTo>
                  <a:lnTo>
                    <a:pt x="1435950" y="2135975"/>
                  </a:lnTo>
                  <a:lnTo>
                    <a:pt x="1434833" y="2135505"/>
                  </a:lnTo>
                  <a:lnTo>
                    <a:pt x="1432204" y="2135505"/>
                  </a:lnTo>
                  <a:lnTo>
                    <a:pt x="1431086" y="2135975"/>
                  </a:lnTo>
                  <a:lnTo>
                    <a:pt x="1429219" y="2137841"/>
                  </a:lnTo>
                  <a:lnTo>
                    <a:pt x="1428750" y="2138959"/>
                  </a:lnTo>
                  <a:lnTo>
                    <a:pt x="1428750" y="2141588"/>
                  </a:lnTo>
                  <a:lnTo>
                    <a:pt x="1429219" y="2142706"/>
                  </a:lnTo>
                  <a:lnTo>
                    <a:pt x="1431086" y="2144572"/>
                  </a:lnTo>
                  <a:lnTo>
                    <a:pt x="1432204" y="2145030"/>
                  </a:lnTo>
                  <a:lnTo>
                    <a:pt x="1434833" y="2145030"/>
                  </a:lnTo>
                  <a:lnTo>
                    <a:pt x="1435950" y="2144572"/>
                  </a:lnTo>
                  <a:lnTo>
                    <a:pt x="1437817" y="2142706"/>
                  </a:lnTo>
                  <a:lnTo>
                    <a:pt x="1438275" y="2141588"/>
                  </a:lnTo>
                  <a:lnTo>
                    <a:pt x="1438275" y="2138959"/>
                  </a:lnTo>
                  <a:close/>
                </a:path>
                <a:path w="5438775" h="2145029">
                  <a:moveTo>
                    <a:pt x="1438275" y="1605076"/>
                  </a:moveTo>
                  <a:lnTo>
                    <a:pt x="1437817" y="1603959"/>
                  </a:lnTo>
                  <a:lnTo>
                    <a:pt x="1435950" y="1602105"/>
                  </a:lnTo>
                  <a:lnTo>
                    <a:pt x="1434833" y="1601635"/>
                  </a:lnTo>
                  <a:lnTo>
                    <a:pt x="1432204" y="1601635"/>
                  </a:lnTo>
                  <a:lnTo>
                    <a:pt x="1431086" y="1602105"/>
                  </a:lnTo>
                  <a:lnTo>
                    <a:pt x="1429219" y="1603959"/>
                  </a:lnTo>
                  <a:lnTo>
                    <a:pt x="1428750" y="1605076"/>
                  </a:lnTo>
                  <a:lnTo>
                    <a:pt x="1428750" y="1607718"/>
                  </a:lnTo>
                  <a:lnTo>
                    <a:pt x="1429219" y="1608836"/>
                  </a:lnTo>
                  <a:lnTo>
                    <a:pt x="1431086" y="1610690"/>
                  </a:lnTo>
                  <a:lnTo>
                    <a:pt x="1432204" y="1611160"/>
                  </a:lnTo>
                  <a:lnTo>
                    <a:pt x="1434833" y="1611160"/>
                  </a:lnTo>
                  <a:lnTo>
                    <a:pt x="1435950" y="1610690"/>
                  </a:lnTo>
                  <a:lnTo>
                    <a:pt x="1437817" y="1608836"/>
                  </a:lnTo>
                  <a:lnTo>
                    <a:pt x="1438275" y="1607718"/>
                  </a:lnTo>
                  <a:lnTo>
                    <a:pt x="1438275" y="1605076"/>
                  </a:lnTo>
                  <a:close/>
                </a:path>
                <a:path w="5438775" h="2145029">
                  <a:moveTo>
                    <a:pt x="1438275" y="1071206"/>
                  </a:moveTo>
                  <a:lnTo>
                    <a:pt x="1437817" y="1070089"/>
                  </a:lnTo>
                  <a:lnTo>
                    <a:pt x="1435950" y="1068222"/>
                  </a:lnTo>
                  <a:lnTo>
                    <a:pt x="1434833" y="1067752"/>
                  </a:lnTo>
                  <a:lnTo>
                    <a:pt x="1432204" y="1067752"/>
                  </a:lnTo>
                  <a:lnTo>
                    <a:pt x="1431086" y="1068222"/>
                  </a:lnTo>
                  <a:lnTo>
                    <a:pt x="1429219" y="1070089"/>
                  </a:lnTo>
                  <a:lnTo>
                    <a:pt x="1428750" y="1071206"/>
                  </a:lnTo>
                  <a:lnTo>
                    <a:pt x="1428750" y="1073835"/>
                  </a:lnTo>
                  <a:lnTo>
                    <a:pt x="1429219" y="1074953"/>
                  </a:lnTo>
                  <a:lnTo>
                    <a:pt x="1431086" y="1076820"/>
                  </a:lnTo>
                  <a:lnTo>
                    <a:pt x="1432204" y="1077277"/>
                  </a:lnTo>
                  <a:lnTo>
                    <a:pt x="1434833" y="1077277"/>
                  </a:lnTo>
                  <a:lnTo>
                    <a:pt x="1435950" y="1076820"/>
                  </a:lnTo>
                  <a:lnTo>
                    <a:pt x="1437817" y="1074953"/>
                  </a:lnTo>
                  <a:lnTo>
                    <a:pt x="1438275" y="1073835"/>
                  </a:lnTo>
                  <a:lnTo>
                    <a:pt x="1438275" y="1071206"/>
                  </a:lnTo>
                  <a:close/>
                </a:path>
                <a:path w="5438775" h="2145029">
                  <a:moveTo>
                    <a:pt x="1438275" y="537324"/>
                  </a:moveTo>
                  <a:lnTo>
                    <a:pt x="1437817" y="536206"/>
                  </a:lnTo>
                  <a:lnTo>
                    <a:pt x="1435950" y="534352"/>
                  </a:lnTo>
                  <a:lnTo>
                    <a:pt x="1434833" y="533882"/>
                  </a:lnTo>
                  <a:lnTo>
                    <a:pt x="1432204" y="533882"/>
                  </a:lnTo>
                  <a:lnTo>
                    <a:pt x="1431086" y="534352"/>
                  </a:lnTo>
                  <a:lnTo>
                    <a:pt x="1429219" y="536206"/>
                  </a:lnTo>
                  <a:lnTo>
                    <a:pt x="1428750" y="537324"/>
                  </a:lnTo>
                  <a:lnTo>
                    <a:pt x="1428750" y="539965"/>
                  </a:lnTo>
                  <a:lnTo>
                    <a:pt x="1429219" y="541083"/>
                  </a:lnTo>
                  <a:lnTo>
                    <a:pt x="1431086" y="542937"/>
                  </a:lnTo>
                  <a:lnTo>
                    <a:pt x="1432204" y="543407"/>
                  </a:lnTo>
                  <a:lnTo>
                    <a:pt x="1434833" y="543407"/>
                  </a:lnTo>
                  <a:lnTo>
                    <a:pt x="1435950" y="542937"/>
                  </a:lnTo>
                  <a:lnTo>
                    <a:pt x="1437817" y="541083"/>
                  </a:lnTo>
                  <a:lnTo>
                    <a:pt x="1438275" y="539965"/>
                  </a:lnTo>
                  <a:lnTo>
                    <a:pt x="1438275" y="537324"/>
                  </a:lnTo>
                  <a:close/>
                </a:path>
                <a:path w="5438775" h="2145029">
                  <a:moveTo>
                    <a:pt x="1438275" y="3454"/>
                  </a:moveTo>
                  <a:lnTo>
                    <a:pt x="1437817" y="2336"/>
                  </a:lnTo>
                  <a:lnTo>
                    <a:pt x="1435950" y="469"/>
                  </a:lnTo>
                  <a:lnTo>
                    <a:pt x="1434833" y="0"/>
                  </a:lnTo>
                  <a:lnTo>
                    <a:pt x="1432204" y="0"/>
                  </a:lnTo>
                  <a:lnTo>
                    <a:pt x="1431086" y="469"/>
                  </a:lnTo>
                  <a:lnTo>
                    <a:pt x="1429219" y="2336"/>
                  </a:lnTo>
                  <a:lnTo>
                    <a:pt x="1428750" y="3454"/>
                  </a:lnTo>
                  <a:lnTo>
                    <a:pt x="1428750" y="6083"/>
                  </a:lnTo>
                  <a:lnTo>
                    <a:pt x="1429219" y="7200"/>
                  </a:lnTo>
                  <a:lnTo>
                    <a:pt x="1431086" y="9067"/>
                  </a:lnTo>
                  <a:lnTo>
                    <a:pt x="1432204" y="9525"/>
                  </a:lnTo>
                  <a:lnTo>
                    <a:pt x="1434833" y="9525"/>
                  </a:lnTo>
                  <a:lnTo>
                    <a:pt x="1435950" y="9067"/>
                  </a:lnTo>
                  <a:lnTo>
                    <a:pt x="1437817" y="7200"/>
                  </a:lnTo>
                  <a:lnTo>
                    <a:pt x="1438275" y="6083"/>
                  </a:lnTo>
                  <a:lnTo>
                    <a:pt x="1438275" y="3454"/>
                  </a:lnTo>
                  <a:close/>
                </a:path>
                <a:path w="5438775" h="2145029">
                  <a:moveTo>
                    <a:pt x="1485900" y="2138959"/>
                  </a:moveTo>
                  <a:lnTo>
                    <a:pt x="1485442" y="2137841"/>
                  </a:lnTo>
                  <a:lnTo>
                    <a:pt x="1483575" y="2135975"/>
                  </a:lnTo>
                  <a:lnTo>
                    <a:pt x="1482458" y="2135505"/>
                  </a:lnTo>
                  <a:lnTo>
                    <a:pt x="1479829" y="2135505"/>
                  </a:lnTo>
                  <a:lnTo>
                    <a:pt x="1478711" y="2135975"/>
                  </a:lnTo>
                  <a:lnTo>
                    <a:pt x="1476844" y="2137841"/>
                  </a:lnTo>
                  <a:lnTo>
                    <a:pt x="1476375" y="2138959"/>
                  </a:lnTo>
                  <a:lnTo>
                    <a:pt x="1476375" y="2141588"/>
                  </a:lnTo>
                  <a:lnTo>
                    <a:pt x="1476844" y="2142706"/>
                  </a:lnTo>
                  <a:lnTo>
                    <a:pt x="1478711" y="2144572"/>
                  </a:lnTo>
                  <a:lnTo>
                    <a:pt x="1479829" y="2145030"/>
                  </a:lnTo>
                  <a:lnTo>
                    <a:pt x="1482458" y="2145030"/>
                  </a:lnTo>
                  <a:lnTo>
                    <a:pt x="1483575" y="2144572"/>
                  </a:lnTo>
                  <a:lnTo>
                    <a:pt x="1485442" y="2142706"/>
                  </a:lnTo>
                  <a:lnTo>
                    <a:pt x="1485900" y="2141588"/>
                  </a:lnTo>
                  <a:lnTo>
                    <a:pt x="1485900" y="2138959"/>
                  </a:lnTo>
                  <a:close/>
                </a:path>
                <a:path w="5438775" h="2145029">
                  <a:moveTo>
                    <a:pt x="1485900" y="1605076"/>
                  </a:moveTo>
                  <a:lnTo>
                    <a:pt x="1485442" y="1603959"/>
                  </a:lnTo>
                  <a:lnTo>
                    <a:pt x="1483575" y="1602105"/>
                  </a:lnTo>
                  <a:lnTo>
                    <a:pt x="1482458" y="1601635"/>
                  </a:lnTo>
                  <a:lnTo>
                    <a:pt x="1479829" y="1601635"/>
                  </a:lnTo>
                  <a:lnTo>
                    <a:pt x="1478711" y="1602105"/>
                  </a:lnTo>
                  <a:lnTo>
                    <a:pt x="1476844" y="1603959"/>
                  </a:lnTo>
                  <a:lnTo>
                    <a:pt x="1476375" y="1605076"/>
                  </a:lnTo>
                  <a:lnTo>
                    <a:pt x="1476375" y="1607718"/>
                  </a:lnTo>
                  <a:lnTo>
                    <a:pt x="1476844" y="1608836"/>
                  </a:lnTo>
                  <a:lnTo>
                    <a:pt x="1478711" y="1610690"/>
                  </a:lnTo>
                  <a:lnTo>
                    <a:pt x="1479829" y="1611160"/>
                  </a:lnTo>
                  <a:lnTo>
                    <a:pt x="1482458" y="1611160"/>
                  </a:lnTo>
                  <a:lnTo>
                    <a:pt x="1483575" y="1610690"/>
                  </a:lnTo>
                  <a:lnTo>
                    <a:pt x="1485442" y="1608836"/>
                  </a:lnTo>
                  <a:lnTo>
                    <a:pt x="1485900" y="1607718"/>
                  </a:lnTo>
                  <a:lnTo>
                    <a:pt x="1485900" y="1605076"/>
                  </a:lnTo>
                  <a:close/>
                </a:path>
                <a:path w="5438775" h="2145029">
                  <a:moveTo>
                    <a:pt x="1485900" y="1071206"/>
                  </a:moveTo>
                  <a:lnTo>
                    <a:pt x="1485442" y="1070089"/>
                  </a:lnTo>
                  <a:lnTo>
                    <a:pt x="1483575" y="1068222"/>
                  </a:lnTo>
                  <a:lnTo>
                    <a:pt x="1482458" y="1067752"/>
                  </a:lnTo>
                  <a:lnTo>
                    <a:pt x="1479829" y="1067752"/>
                  </a:lnTo>
                  <a:lnTo>
                    <a:pt x="1478711" y="1068222"/>
                  </a:lnTo>
                  <a:lnTo>
                    <a:pt x="1476844" y="1070089"/>
                  </a:lnTo>
                  <a:lnTo>
                    <a:pt x="1476375" y="1071206"/>
                  </a:lnTo>
                  <a:lnTo>
                    <a:pt x="1476375" y="1073835"/>
                  </a:lnTo>
                  <a:lnTo>
                    <a:pt x="1476844" y="1074953"/>
                  </a:lnTo>
                  <a:lnTo>
                    <a:pt x="1478711" y="1076820"/>
                  </a:lnTo>
                  <a:lnTo>
                    <a:pt x="1479829" y="1077277"/>
                  </a:lnTo>
                  <a:lnTo>
                    <a:pt x="1482458" y="1077277"/>
                  </a:lnTo>
                  <a:lnTo>
                    <a:pt x="1483575" y="1076820"/>
                  </a:lnTo>
                  <a:lnTo>
                    <a:pt x="1485442" y="1074953"/>
                  </a:lnTo>
                  <a:lnTo>
                    <a:pt x="1485900" y="1073835"/>
                  </a:lnTo>
                  <a:lnTo>
                    <a:pt x="1485900" y="1071206"/>
                  </a:lnTo>
                  <a:close/>
                </a:path>
                <a:path w="5438775" h="2145029">
                  <a:moveTo>
                    <a:pt x="1485900" y="537324"/>
                  </a:moveTo>
                  <a:lnTo>
                    <a:pt x="1485442" y="536206"/>
                  </a:lnTo>
                  <a:lnTo>
                    <a:pt x="1483575" y="534352"/>
                  </a:lnTo>
                  <a:lnTo>
                    <a:pt x="1482458" y="533882"/>
                  </a:lnTo>
                  <a:lnTo>
                    <a:pt x="1479829" y="533882"/>
                  </a:lnTo>
                  <a:lnTo>
                    <a:pt x="1478711" y="534352"/>
                  </a:lnTo>
                  <a:lnTo>
                    <a:pt x="1476844" y="536206"/>
                  </a:lnTo>
                  <a:lnTo>
                    <a:pt x="1476375" y="537324"/>
                  </a:lnTo>
                  <a:lnTo>
                    <a:pt x="1476375" y="539965"/>
                  </a:lnTo>
                  <a:lnTo>
                    <a:pt x="1476844" y="541083"/>
                  </a:lnTo>
                  <a:lnTo>
                    <a:pt x="1478711" y="542937"/>
                  </a:lnTo>
                  <a:lnTo>
                    <a:pt x="1479829" y="543407"/>
                  </a:lnTo>
                  <a:lnTo>
                    <a:pt x="1482458" y="543407"/>
                  </a:lnTo>
                  <a:lnTo>
                    <a:pt x="1483575" y="542937"/>
                  </a:lnTo>
                  <a:lnTo>
                    <a:pt x="1485442" y="541083"/>
                  </a:lnTo>
                  <a:lnTo>
                    <a:pt x="1485900" y="539965"/>
                  </a:lnTo>
                  <a:lnTo>
                    <a:pt x="1485900" y="537324"/>
                  </a:lnTo>
                  <a:close/>
                </a:path>
                <a:path w="5438775" h="2145029">
                  <a:moveTo>
                    <a:pt x="1485900" y="3454"/>
                  </a:moveTo>
                  <a:lnTo>
                    <a:pt x="1485442" y="2336"/>
                  </a:lnTo>
                  <a:lnTo>
                    <a:pt x="1483575" y="469"/>
                  </a:lnTo>
                  <a:lnTo>
                    <a:pt x="1482458" y="0"/>
                  </a:lnTo>
                  <a:lnTo>
                    <a:pt x="1479829" y="0"/>
                  </a:lnTo>
                  <a:lnTo>
                    <a:pt x="1478711" y="469"/>
                  </a:lnTo>
                  <a:lnTo>
                    <a:pt x="1476844" y="2336"/>
                  </a:lnTo>
                  <a:lnTo>
                    <a:pt x="1476375" y="3454"/>
                  </a:lnTo>
                  <a:lnTo>
                    <a:pt x="1476375" y="6083"/>
                  </a:lnTo>
                  <a:lnTo>
                    <a:pt x="1476844" y="7200"/>
                  </a:lnTo>
                  <a:lnTo>
                    <a:pt x="1478711" y="9067"/>
                  </a:lnTo>
                  <a:lnTo>
                    <a:pt x="1479829" y="9525"/>
                  </a:lnTo>
                  <a:lnTo>
                    <a:pt x="1482458" y="9525"/>
                  </a:lnTo>
                  <a:lnTo>
                    <a:pt x="1483575" y="9067"/>
                  </a:lnTo>
                  <a:lnTo>
                    <a:pt x="1485442" y="7200"/>
                  </a:lnTo>
                  <a:lnTo>
                    <a:pt x="1485900" y="6083"/>
                  </a:lnTo>
                  <a:lnTo>
                    <a:pt x="1485900" y="3454"/>
                  </a:lnTo>
                  <a:close/>
                </a:path>
                <a:path w="5438775" h="2145029">
                  <a:moveTo>
                    <a:pt x="1533525" y="2138959"/>
                  </a:moveTo>
                  <a:lnTo>
                    <a:pt x="1533067" y="2137841"/>
                  </a:lnTo>
                  <a:lnTo>
                    <a:pt x="1531200" y="2135975"/>
                  </a:lnTo>
                  <a:lnTo>
                    <a:pt x="1530083" y="2135505"/>
                  </a:lnTo>
                  <a:lnTo>
                    <a:pt x="1527454" y="2135505"/>
                  </a:lnTo>
                  <a:lnTo>
                    <a:pt x="1526336" y="2135975"/>
                  </a:lnTo>
                  <a:lnTo>
                    <a:pt x="1524469" y="2137841"/>
                  </a:lnTo>
                  <a:lnTo>
                    <a:pt x="1524012" y="2138959"/>
                  </a:lnTo>
                  <a:lnTo>
                    <a:pt x="1524012" y="2141588"/>
                  </a:lnTo>
                  <a:lnTo>
                    <a:pt x="1524469" y="2142706"/>
                  </a:lnTo>
                  <a:lnTo>
                    <a:pt x="1526336" y="2144572"/>
                  </a:lnTo>
                  <a:lnTo>
                    <a:pt x="1527454" y="2145030"/>
                  </a:lnTo>
                  <a:lnTo>
                    <a:pt x="1530083" y="2145030"/>
                  </a:lnTo>
                  <a:lnTo>
                    <a:pt x="1531200" y="2144572"/>
                  </a:lnTo>
                  <a:lnTo>
                    <a:pt x="1533067" y="2142706"/>
                  </a:lnTo>
                  <a:lnTo>
                    <a:pt x="1533525" y="2141588"/>
                  </a:lnTo>
                  <a:lnTo>
                    <a:pt x="1533525" y="2138959"/>
                  </a:lnTo>
                  <a:close/>
                </a:path>
                <a:path w="5438775" h="2145029">
                  <a:moveTo>
                    <a:pt x="1533525" y="1605076"/>
                  </a:moveTo>
                  <a:lnTo>
                    <a:pt x="1533067" y="1603959"/>
                  </a:lnTo>
                  <a:lnTo>
                    <a:pt x="1531200" y="1602105"/>
                  </a:lnTo>
                  <a:lnTo>
                    <a:pt x="1530083" y="1601635"/>
                  </a:lnTo>
                  <a:lnTo>
                    <a:pt x="1527454" y="1601635"/>
                  </a:lnTo>
                  <a:lnTo>
                    <a:pt x="1526336" y="1602105"/>
                  </a:lnTo>
                  <a:lnTo>
                    <a:pt x="1524469" y="1603959"/>
                  </a:lnTo>
                  <a:lnTo>
                    <a:pt x="1524012" y="1605076"/>
                  </a:lnTo>
                  <a:lnTo>
                    <a:pt x="1524012" y="1607718"/>
                  </a:lnTo>
                  <a:lnTo>
                    <a:pt x="1524469" y="1608836"/>
                  </a:lnTo>
                  <a:lnTo>
                    <a:pt x="1526336" y="1610690"/>
                  </a:lnTo>
                  <a:lnTo>
                    <a:pt x="1527454" y="1611160"/>
                  </a:lnTo>
                  <a:lnTo>
                    <a:pt x="1530083" y="1611160"/>
                  </a:lnTo>
                  <a:lnTo>
                    <a:pt x="1531200" y="1610690"/>
                  </a:lnTo>
                  <a:lnTo>
                    <a:pt x="1533067" y="1608836"/>
                  </a:lnTo>
                  <a:lnTo>
                    <a:pt x="1533525" y="1607718"/>
                  </a:lnTo>
                  <a:lnTo>
                    <a:pt x="1533525" y="1605076"/>
                  </a:lnTo>
                  <a:close/>
                </a:path>
                <a:path w="5438775" h="2145029">
                  <a:moveTo>
                    <a:pt x="1533525" y="1071206"/>
                  </a:moveTo>
                  <a:lnTo>
                    <a:pt x="1533067" y="1070089"/>
                  </a:lnTo>
                  <a:lnTo>
                    <a:pt x="1531200" y="1068222"/>
                  </a:lnTo>
                  <a:lnTo>
                    <a:pt x="1530083" y="1067752"/>
                  </a:lnTo>
                  <a:lnTo>
                    <a:pt x="1527454" y="1067752"/>
                  </a:lnTo>
                  <a:lnTo>
                    <a:pt x="1526336" y="1068222"/>
                  </a:lnTo>
                  <a:lnTo>
                    <a:pt x="1524469" y="1070089"/>
                  </a:lnTo>
                  <a:lnTo>
                    <a:pt x="1524012" y="1071206"/>
                  </a:lnTo>
                  <a:lnTo>
                    <a:pt x="1524012" y="1073835"/>
                  </a:lnTo>
                  <a:lnTo>
                    <a:pt x="1524469" y="1074953"/>
                  </a:lnTo>
                  <a:lnTo>
                    <a:pt x="1526336" y="1076820"/>
                  </a:lnTo>
                  <a:lnTo>
                    <a:pt x="1527454" y="1077277"/>
                  </a:lnTo>
                  <a:lnTo>
                    <a:pt x="1530083" y="1077277"/>
                  </a:lnTo>
                  <a:lnTo>
                    <a:pt x="1531200" y="1076820"/>
                  </a:lnTo>
                  <a:lnTo>
                    <a:pt x="1533067" y="1074953"/>
                  </a:lnTo>
                  <a:lnTo>
                    <a:pt x="1533525" y="1073835"/>
                  </a:lnTo>
                  <a:lnTo>
                    <a:pt x="1533525" y="1071206"/>
                  </a:lnTo>
                  <a:close/>
                </a:path>
                <a:path w="5438775" h="2145029">
                  <a:moveTo>
                    <a:pt x="1533525" y="537324"/>
                  </a:moveTo>
                  <a:lnTo>
                    <a:pt x="1533067" y="536206"/>
                  </a:lnTo>
                  <a:lnTo>
                    <a:pt x="1531200" y="534352"/>
                  </a:lnTo>
                  <a:lnTo>
                    <a:pt x="1530083" y="533882"/>
                  </a:lnTo>
                  <a:lnTo>
                    <a:pt x="1527454" y="533882"/>
                  </a:lnTo>
                  <a:lnTo>
                    <a:pt x="1526336" y="534352"/>
                  </a:lnTo>
                  <a:lnTo>
                    <a:pt x="1524469" y="536206"/>
                  </a:lnTo>
                  <a:lnTo>
                    <a:pt x="1524012" y="537324"/>
                  </a:lnTo>
                  <a:lnTo>
                    <a:pt x="1524012" y="539965"/>
                  </a:lnTo>
                  <a:lnTo>
                    <a:pt x="1524469" y="541083"/>
                  </a:lnTo>
                  <a:lnTo>
                    <a:pt x="1526336" y="542937"/>
                  </a:lnTo>
                  <a:lnTo>
                    <a:pt x="1527454" y="543407"/>
                  </a:lnTo>
                  <a:lnTo>
                    <a:pt x="1530083" y="543407"/>
                  </a:lnTo>
                  <a:lnTo>
                    <a:pt x="1531200" y="542937"/>
                  </a:lnTo>
                  <a:lnTo>
                    <a:pt x="1533067" y="541083"/>
                  </a:lnTo>
                  <a:lnTo>
                    <a:pt x="1533525" y="539965"/>
                  </a:lnTo>
                  <a:lnTo>
                    <a:pt x="1533525" y="537324"/>
                  </a:lnTo>
                  <a:close/>
                </a:path>
                <a:path w="5438775" h="2145029">
                  <a:moveTo>
                    <a:pt x="1533525" y="3454"/>
                  </a:moveTo>
                  <a:lnTo>
                    <a:pt x="1533067" y="2336"/>
                  </a:lnTo>
                  <a:lnTo>
                    <a:pt x="1531200" y="469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36" y="469"/>
                  </a:lnTo>
                  <a:lnTo>
                    <a:pt x="1524469" y="2336"/>
                  </a:lnTo>
                  <a:lnTo>
                    <a:pt x="1524012" y="3454"/>
                  </a:lnTo>
                  <a:lnTo>
                    <a:pt x="1524012" y="6083"/>
                  </a:lnTo>
                  <a:lnTo>
                    <a:pt x="1524469" y="7200"/>
                  </a:lnTo>
                  <a:lnTo>
                    <a:pt x="1526336" y="9067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67"/>
                  </a:lnTo>
                  <a:lnTo>
                    <a:pt x="1533067" y="7200"/>
                  </a:lnTo>
                  <a:lnTo>
                    <a:pt x="1533525" y="6083"/>
                  </a:lnTo>
                  <a:lnTo>
                    <a:pt x="1533525" y="3454"/>
                  </a:lnTo>
                  <a:close/>
                </a:path>
                <a:path w="5438775" h="2145029">
                  <a:moveTo>
                    <a:pt x="1581150" y="2138959"/>
                  </a:moveTo>
                  <a:lnTo>
                    <a:pt x="1580692" y="2137841"/>
                  </a:lnTo>
                  <a:lnTo>
                    <a:pt x="1578825" y="2135975"/>
                  </a:lnTo>
                  <a:lnTo>
                    <a:pt x="1577708" y="2135505"/>
                  </a:lnTo>
                  <a:lnTo>
                    <a:pt x="1575079" y="2135505"/>
                  </a:lnTo>
                  <a:lnTo>
                    <a:pt x="1573961" y="2135975"/>
                  </a:lnTo>
                  <a:lnTo>
                    <a:pt x="1572094" y="2137841"/>
                  </a:lnTo>
                  <a:lnTo>
                    <a:pt x="1571625" y="2138959"/>
                  </a:lnTo>
                  <a:lnTo>
                    <a:pt x="1571625" y="2141588"/>
                  </a:lnTo>
                  <a:lnTo>
                    <a:pt x="1572094" y="2142706"/>
                  </a:lnTo>
                  <a:lnTo>
                    <a:pt x="1573961" y="2144572"/>
                  </a:lnTo>
                  <a:lnTo>
                    <a:pt x="1575079" y="2145030"/>
                  </a:lnTo>
                  <a:lnTo>
                    <a:pt x="1577708" y="2145030"/>
                  </a:lnTo>
                  <a:lnTo>
                    <a:pt x="1578825" y="2144572"/>
                  </a:lnTo>
                  <a:lnTo>
                    <a:pt x="1580692" y="2142706"/>
                  </a:lnTo>
                  <a:lnTo>
                    <a:pt x="1581150" y="2141588"/>
                  </a:lnTo>
                  <a:lnTo>
                    <a:pt x="1581150" y="2138959"/>
                  </a:lnTo>
                  <a:close/>
                </a:path>
                <a:path w="5438775" h="2145029">
                  <a:moveTo>
                    <a:pt x="1581150" y="1605076"/>
                  </a:moveTo>
                  <a:lnTo>
                    <a:pt x="1580692" y="1603959"/>
                  </a:lnTo>
                  <a:lnTo>
                    <a:pt x="1578825" y="1602105"/>
                  </a:lnTo>
                  <a:lnTo>
                    <a:pt x="1577708" y="1601635"/>
                  </a:lnTo>
                  <a:lnTo>
                    <a:pt x="1575079" y="1601635"/>
                  </a:lnTo>
                  <a:lnTo>
                    <a:pt x="1573961" y="1602105"/>
                  </a:lnTo>
                  <a:lnTo>
                    <a:pt x="1572094" y="1603959"/>
                  </a:lnTo>
                  <a:lnTo>
                    <a:pt x="1571625" y="1605076"/>
                  </a:lnTo>
                  <a:lnTo>
                    <a:pt x="1571625" y="1607718"/>
                  </a:lnTo>
                  <a:lnTo>
                    <a:pt x="1572094" y="1608836"/>
                  </a:lnTo>
                  <a:lnTo>
                    <a:pt x="1573961" y="1610690"/>
                  </a:lnTo>
                  <a:lnTo>
                    <a:pt x="1575079" y="1611160"/>
                  </a:lnTo>
                  <a:lnTo>
                    <a:pt x="1577708" y="1611160"/>
                  </a:lnTo>
                  <a:lnTo>
                    <a:pt x="1578825" y="1610690"/>
                  </a:lnTo>
                  <a:lnTo>
                    <a:pt x="1580692" y="1608836"/>
                  </a:lnTo>
                  <a:lnTo>
                    <a:pt x="1581150" y="1607718"/>
                  </a:lnTo>
                  <a:lnTo>
                    <a:pt x="1581150" y="1605076"/>
                  </a:lnTo>
                  <a:close/>
                </a:path>
                <a:path w="5438775" h="2145029">
                  <a:moveTo>
                    <a:pt x="1581150" y="1071206"/>
                  </a:moveTo>
                  <a:lnTo>
                    <a:pt x="1580692" y="1070089"/>
                  </a:lnTo>
                  <a:lnTo>
                    <a:pt x="1578825" y="1068222"/>
                  </a:lnTo>
                  <a:lnTo>
                    <a:pt x="1577708" y="1067752"/>
                  </a:lnTo>
                  <a:lnTo>
                    <a:pt x="1575079" y="1067752"/>
                  </a:lnTo>
                  <a:lnTo>
                    <a:pt x="1573961" y="1068222"/>
                  </a:lnTo>
                  <a:lnTo>
                    <a:pt x="1572094" y="1070089"/>
                  </a:lnTo>
                  <a:lnTo>
                    <a:pt x="1571625" y="1071206"/>
                  </a:lnTo>
                  <a:lnTo>
                    <a:pt x="1571625" y="1073835"/>
                  </a:lnTo>
                  <a:lnTo>
                    <a:pt x="1572094" y="1074953"/>
                  </a:lnTo>
                  <a:lnTo>
                    <a:pt x="1573961" y="1076820"/>
                  </a:lnTo>
                  <a:lnTo>
                    <a:pt x="1575079" y="1077277"/>
                  </a:lnTo>
                  <a:lnTo>
                    <a:pt x="1577708" y="1077277"/>
                  </a:lnTo>
                  <a:lnTo>
                    <a:pt x="1578825" y="1076820"/>
                  </a:lnTo>
                  <a:lnTo>
                    <a:pt x="1580692" y="1074953"/>
                  </a:lnTo>
                  <a:lnTo>
                    <a:pt x="1581150" y="1073835"/>
                  </a:lnTo>
                  <a:lnTo>
                    <a:pt x="1581150" y="1071206"/>
                  </a:lnTo>
                  <a:close/>
                </a:path>
                <a:path w="5438775" h="2145029">
                  <a:moveTo>
                    <a:pt x="1581150" y="537324"/>
                  </a:moveTo>
                  <a:lnTo>
                    <a:pt x="1580692" y="536206"/>
                  </a:lnTo>
                  <a:lnTo>
                    <a:pt x="1578825" y="534352"/>
                  </a:lnTo>
                  <a:lnTo>
                    <a:pt x="1577708" y="533882"/>
                  </a:lnTo>
                  <a:lnTo>
                    <a:pt x="1575079" y="533882"/>
                  </a:lnTo>
                  <a:lnTo>
                    <a:pt x="1573961" y="534352"/>
                  </a:lnTo>
                  <a:lnTo>
                    <a:pt x="1572094" y="536206"/>
                  </a:lnTo>
                  <a:lnTo>
                    <a:pt x="1571625" y="537324"/>
                  </a:lnTo>
                  <a:lnTo>
                    <a:pt x="1571625" y="539965"/>
                  </a:lnTo>
                  <a:lnTo>
                    <a:pt x="1572094" y="541083"/>
                  </a:lnTo>
                  <a:lnTo>
                    <a:pt x="1573961" y="542937"/>
                  </a:lnTo>
                  <a:lnTo>
                    <a:pt x="1575079" y="543407"/>
                  </a:lnTo>
                  <a:lnTo>
                    <a:pt x="1577708" y="543407"/>
                  </a:lnTo>
                  <a:lnTo>
                    <a:pt x="1578825" y="542937"/>
                  </a:lnTo>
                  <a:lnTo>
                    <a:pt x="1580692" y="541083"/>
                  </a:lnTo>
                  <a:lnTo>
                    <a:pt x="1581150" y="539965"/>
                  </a:lnTo>
                  <a:lnTo>
                    <a:pt x="1581150" y="537324"/>
                  </a:lnTo>
                  <a:close/>
                </a:path>
                <a:path w="5438775" h="2145029">
                  <a:moveTo>
                    <a:pt x="1581150" y="3454"/>
                  </a:moveTo>
                  <a:lnTo>
                    <a:pt x="1580692" y="2336"/>
                  </a:lnTo>
                  <a:lnTo>
                    <a:pt x="1578825" y="469"/>
                  </a:lnTo>
                  <a:lnTo>
                    <a:pt x="1577708" y="0"/>
                  </a:lnTo>
                  <a:lnTo>
                    <a:pt x="1575079" y="0"/>
                  </a:lnTo>
                  <a:lnTo>
                    <a:pt x="1573961" y="469"/>
                  </a:lnTo>
                  <a:lnTo>
                    <a:pt x="1572094" y="2336"/>
                  </a:lnTo>
                  <a:lnTo>
                    <a:pt x="1571625" y="3454"/>
                  </a:lnTo>
                  <a:lnTo>
                    <a:pt x="1571625" y="6083"/>
                  </a:lnTo>
                  <a:lnTo>
                    <a:pt x="1572094" y="7200"/>
                  </a:lnTo>
                  <a:lnTo>
                    <a:pt x="1573961" y="9067"/>
                  </a:lnTo>
                  <a:lnTo>
                    <a:pt x="1575079" y="9525"/>
                  </a:lnTo>
                  <a:lnTo>
                    <a:pt x="1577708" y="9525"/>
                  </a:lnTo>
                  <a:lnTo>
                    <a:pt x="1578825" y="9067"/>
                  </a:lnTo>
                  <a:lnTo>
                    <a:pt x="1580692" y="7200"/>
                  </a:lnTo>
                  <a:lnTo>
                    <a:pt x="1581150" y="6083"/>
                  </a:lnTo>
                  <a:lnTo>
                    <a:pt x="1581150" y="3454"/>
                  </a:lnTo>
                  <a:close/>
                </a:path>
                <a:path w="5438775" h="2145029">
                  <a:moveTo>
                    <a:pt x="1628775" y="2138959"/>
                  </a:moveTo>
                  <a:lnTo>
                    <a:pt x="1628317" y="2137841"/>
                  </a:lnTo>
                  <a:lnTo>
                    <a:pt x="1626450" y="2135975"/>
                  </a:lnTo>
                  <a:lnTo>
                    <a:pt x="1625333" y="2135505"/>
                  </a:lnTo>
                  <a:lnTo>
                    <a:pt x="1622704" y="2135505"/>
                  </a:lnTo>
                  <a:lnTo>
                    <a:pt x="1621586" y="2135975"/>
                  </a:lnTo>
                  <a:lnTo>
                    <a:pt x="1619719" y="2137841"/>
                  </a:lnTo>
                  <a:lnTo>
                    <a:pt x="1619250" y="2138959"/>
                  </a:lnTo>
                  <a:lnTo>
                    <a:pt x="1619250" y="2141588"/>
                  </a:lnTo>
                  <a:lnTo>
                    <a:pt x="1619719" y="2142706"/>
                  </a:lnTo>
                  <a:lnTo>
                    <a:pt x="1621586" y="2144572"/>
                  </a:lnTo>
                  <a:lnTo>
                    <a:pt x="1622704" y="2145030"/>
                  </a:lnTo>
                  <a:lnTo>
                    <a:pt x="1625333" y="2145030"/>
                  </a:lnTo>
                  <a:lnTo>
                    <a:pt x="1626450" y="2144572"/>
                  </a:lnTo>
                  <a:lnTo>
                    <a:pt x="1628317" y="2142706"/>
                  </a:lnTo>
                  <a:lnTo>
                    <a:pt x="1628775" y="2141588"/>
                  </a:lnTo>
                  <a:lnTo>
                    <a:pt x="1628775" y="2138959"/>
                  </a:lnTo>
                  <a:close/>
                </a:path>
                <a:path w="5438775" h="2145029">
                  <a:moveTo>
                    <a:pt x="1628775" y="1605076"/>
                  </a:moveTo>
                  <a:lnTo>
                    <a:pt x="1628317" y="1603959"/>
                  </a:lnTo>
                  <a:lnTo>
                    <a:pt x="1626450" y="1602105"/>
                  </a:lnTo>
                  <a:lnTo>
                    <a:pt x="1625333" y="1601635"/>
                  </a:lnTo>
                  <a:lnTo>
                    <a:pt x="1622704" y="1601635"/>
                  </a:lnTo>
                  <a:lnTo>
                    <a:pt x="1621586" y="1602105"/>
                  </a:lnTo>
                  <a:lnTo>
                    <a:pt x="1619719" y="1603959"/>
                  </a:lnTo>
                  <a:lnTo>
                    <a:pt x="1619250" y="1605076"/>
                  </a:lnTo>
                  <a:lnTo>
                    <a:pt x="1619250" y="1607718"/>
                  </a:lnTo>
                  <a:lnTo>
                    <a:pt x="1619719" y="1608836"/>
                  </a:lnTo>
                  <a:lnTo>
                    <a:pt x="1621586" y="1610690"/>
                  </a:lnTo>
                  <a:lnTo>
                    <a:pt x="1622704" y="1611160"/>
                  </a:lnTo>
                  <a:lnTo>
                    <a:pt x="1625333" y="1611160"/>
                  </a:lnTo>
                  <a:lnTo>
                    <a:pt x="1626450" y="1610690"/>
                  </a:lnTo>
                  <a:lnTo>
                    <a:pt x="1628317" y="1608836"/>
                  </a:lnTo>
                  <a:lnTo>
                    <a:pt x="1628775" y="1607718"/>
                  </a:lnTo>
                  <a:lnTo>
                    <a:pt x="1628775" y="1605076"/>
                  </a:lnTo>
                  <a:close/>
                </a:path>
                <a:path w="5438775" h="2145029">
                  <a:moveTo>
                    <a:pt x="1628775" y="1071206"/>
                  </a:moveTo>
                  <a:lnTo>
                    <a:pt x="1628317" y="1070089"/>
                  </a:lnTo>
                  <a:lnTo>
                    <a:pt x="1626450" y="1068222"/>
                  </a:lnTo>
                  <a:lnTo>
                    <a:pt x="1625333" y="1067752"/>
                  </a:lnTo>
                  <a:lnTo>
                    <a:pt x="1622704" y="1067752"/>
                  </a:lnTo>
                  <a:lnTo>
                    <a:pt x="1621586" y="1068222"/>
                  </a:lnTo>
                  <a:lnTo>
                    <a:pt x="1619719" y="1070089"/>
                  </a:lnTo>
                  <a:lnTo>
                    <a:pt x="1619250" y="1071206"/>
                  </a:lnTo>
                  <a:lnTo>
                    <a:pt x="1619250" y="1073835"/>
                  </a:lnTo>
                  <a:lnTo>
                    <a:pt x="1619719" y="1074953"/>
                  </a:lnTo>
                  <a:lnTo>
                    <a:pt x="1621586" y="1076820"/>
                  </a:lnTo>
                  <a:lnTo>
                    <a:pt x="1622704" y="1077277"/>
                  </a:lnTo>
                  <a:lnTo>
                    <a:pt x="1625333" y="1077277"/>
                  </a:lnTo>
                  <a:lnTo>
                    <a:pt x="1626450" y="1076820"/>
                  </a:lnTo>
                  <a:lnTo>
                    <a:pt x="1628317" y="1074953"/>
                  </a:lnTo>
                  <a:lnTo>
                    <a:pt x="1628775" y="1073835"/>
                  </a:lnTo>
                  <a:lnTo>
                    <a:pt x="1628775" y="1071206"/>
                  </a:lnTo>
                  <a:close/>
                </a:path>
                <a:path w="5438775" h="2145029">
                  <a:moveTo>
                    <a:pt x="1628775" y="537324"/>
                  </a:moveTo>
                  <a:lnTo>
                    <a:pt x="1628317" y="536206"/>
                  </a:lnTo>
                  <a:lnTo>
                    <a:pt x="1626450" y="534352"/>
                  </a:lnTo>
                  <a:lnTo>
                    <a:pt x="1625333" y="533882"/>
                  </a:lnTo>
                  <a:lnTo>
                    <a:pt x="1622704" y="533882"/>
                  </a:lnTo>
                  <a:lnTo>
                    <a:pt x="1621586" y="534352"/>
                  </a:lnTo>
                  <a:lnTo>
                    <a:pt x="1619719" y="536206"/>
                  </a:lnTo>
                  <a:lnTo>
                    <a:pt x="1619250" y="537324"/>
                  </a:lnTo>
                  <a:lnTo>
                    <a:pt x="1619250" y="539965"/>
                  </a:lnTo>
                  <a:lnTo>
                    <a:pt x="1619719" y="541083"/>
                  </a:lnTo>
                  <a:lnTo>
                    <a:pt x="1621586" y="542937"/>
                  </a:lnTo>
                  <a:lnTo>
                    <a:pt x="1622704" y="543407"/>
                  </a:lnTo>
                  <a:lnTo>
                    <a:pt x="1625333" y="543407"/>
                  </a:lnTo>
                  <a:lnTo>
                    <a:pt x="1626450" y="542937"/>
                  </a:lnTo>
                  <a:lnTo>
                    <a:pt x="1628317" y="541083"/>
                  </a:lnTo>
                  <a:lnTo>
                    <a:pt x="1628775" y="539965"/>
                  </a:lnTo>
                  <a:lnTo>
                    <a:pt x="1628775" y="537324"/>
                  </a:lnTo>
                  <a:close/>
                </a:path>
                <a:path w="5438775" h="2145029">
                  <a:moveTo>
                    <a:pt x="1628775" y="3454"/>
                  </a:moveTo>
                  <a:lnTo>
                    <a:pt x="1628317" y="2336"/>
                  </a:lnTo>
                  <a:lnTo>
                    <a:pt x="1626450" y="469"/>
                  </a:lnTo>
                  <a:lnTo>
                    <a:pt x="1625333" y="0"/>
                  </a:lnTo>
                  <a:lnTo>
                    <a:pt x="1622704" y="0"/>
                  </a:lnTo>
                  <a:lnTo>
                    <a:pt x="1621586" y="469"/>
                  </a:lnTo>
                  <a:lnTo>
                    <a:pt x="1619719" y="2336"/>
                  </a:lnTo>
                  <a:lnTo>
                    <a:pt x="1619250" y="3454"/>
                  </a:lnTo>
                  <a:lnTo>
                    <a:pt x="1619250" y="6083"/>
                  </a:lnTo>
                  <a:lnTo>
                    <a:pt x="1619719" y="7200"/>
                  </a:lnTo>
                  <a:lnTo>
                    <a:pt x="1621586" y="9067"/>
                  </a:lnTo>
                  <a:lnTo>
                    <a:pt x="1622704" y="9525"/>
                  </a:lnTo>
                  <a:lnTo>
                    <a:pt x="1625333" y="9525"/>
                  </a:lnTo>
                  <a:lnTo>
                    <a:pt x="1626450" y="9067"/>
                  </a:lnTo>
                  <a:lnTo>
                    <a:pt x="1628317" y="7200"/>
                  </a:lnTo>
                  <a:lnTo>
                    <a:pt x="1628775" y="6083"/>
                  </a:lnTo>
                  <a:lnTo>
                    <a:pt x="1628775" y="3454"/>
                  </a:lnTo>
                  <a:close/>
                </a:path>
                <a:path w="5438775" h="2145029">
                  <a:moveTo>
                    <a:pt x="1676400" y="2138959"/>
                  </a:moveTo>
                  <a:lnTo>
                    <a:pt x="1675942" y="2137841"/>
                  </a:lnTo>
                  <a:lnTo>
                    <a:pt x="1674075" y="2135975"/>
                  </a:lnTo>
                  <a:lnTo>
                    <a:pt x="1672958" y="2135505"/>
                  </a:lnTo>
                  <a:lnTo>
                    <a:pt x="1670329" y="2135505"/>
                  </a:lnTo>
                  <a:lnTo>
                    <a:pt x="1669211" y="2135975"/>
                  </a:lnTo>
                  <a:lnTo>
                    <a:pt x="1667344" y="2137841"/>
                  </a:lnTo>
                  <a:lnTo>
                    <a:pt x="1666875" y="2138959"/>
                  </a:lnTo>
                  <a:lnTo>
                    <a:pt x="1666875" y="2141588"/>
                  </a:lnTo>
                  <a:lnTo>
                    <a:pt x="1667344" y="2142706"/>
                  </a:lnTo>
                  <a:lnTo>
                    <a:pt x="1669211" y="2144572"/>
                  </a:lnTo>
                  <a:lnTo>
                    <a:pt x="1670329" y="2145030"/>
                  </a:lnTo>
                  <a:lnTo>
                    <a:pt x="1672958" y="2145030"/>
                  </a:lnTo>
                  <a:lnTo>
                    <a:pt x="1674075" y="2144572"/>
                  </a:lnTo>
                  <a:lnTo>
                    <a:pt x="1675942" y="2142706"/>
                  </a:lnTo>
                  <a:lnTo>
                    <a:pt x="1676400" y="2141588"/>
                  </a:lnTo>
                  <a:lnTo>
                    <a:pt x="1676400" y="2138959"/>
                  </a:lnTo>
                  <a:close/>
                </a:path>
                <a:path w="5438775" h="2145029">
                  <a:moveTo>
                    <a:pt x="1676400" y="1605076"/>
                  </a:moveTo>
                  <a:lnTo>
                    <a:pt x="1675942" y="1603959"/>
                  </a:lnTo>
                  <a:lnTo>
                    <a:pt x="1674075" y="1602105"/>
                  </a:lnTo>
                  <a:lnTo>
                    <a:pt x="1672958" y="1601635"/>
                  </a:lnTo>
                  <a:lnTo>
                    <a:pt x="1670329" y="1601635"/>
                  </a:lnTo>
                  <a:lnTo>
                    <a:pt x="1669211" y="1602105"/>
                  </a:lnTo>
                  <a:lnTo>
                    <a:pt x="1667344" y="1603959"/>
                  </a:lnTo>
                  <a:lnTo>
                    <a:pt x="1666875" y="1605076"/>
                  </a:lnTo>
                  <a:lnTo>
                    <a:pt x="1666875" y="1607718"/>
                  </a:lnTo>
                  <a:lnTo>
                    <a:pt x="1667344" y="1608836"/>
                  </a:lnTo>
                  <a:lnTo>
                    <a:pt x="1669211" y="1610690"/>
                  </a:lnTo>
                  <a:lnTo>
                    <a:pt x="1670329" y="1611160"/>
                  </a:lnTo>
                  <a:lnTo>
                    <a:pt x="1672958" y="1611160"/>
                  </a:lnTo>
                  <a:lnTo>
                    <a:pt x="1674075" y="1610690"/>
                  </a:lnTo>
                  <a:lnTo>
                    <a:pt x="1675942" y="1608836"/>
                  </a:lnTo>
                  <a:lnTo>
                    <a:pt x="1676400" y="1607718"/>
                  </a:lnTo>
                  <a:lnTo>
                    <a:pt x="1676400" y="1605076"/>
                  </a:lnTo>
                  <a:close/>
                </a:path>
                <a:path w="5438775" h="2145029">
                  <a:moveTo>
                    <a:pt x="1676400" y="1071206"/>
                  </a:moveTo>
                  <a:lnTo>
                    <a:pt x="1675942" y="1070089"/>
                  </a:lnTo>
                  <a:lnTo>
                    <a:pt x="1674075" y="1068222"/>
                  </a:lnTo>
                  <a:lnTo>
                    <a:pt x="1672958" y="1067752"/>
                  </a:lnTo>
                  <a:lnTo>
                    <a:pt x="1670329" y="1067752"/>
                  </a:lnTo>
                  <a:lnTo>
                    <a:pt x="1669211" y="1068222"/>
                  </a:lnTo>
                  <a:lnTo>
                    <a:pt x="1667344" y="1070089"/>
                  </a:lnTo>
                  <a:lnTo>
                    <a:pt x="1666875" y="1071206"/>
                  </a:lnTo>
                  <a:lnTo>
                    <a:pt x="1666875" y="1073835"/>
                  </a:lnTo>
                  <a:lnTo>
                    <a:pt x="1667344" y="1074953"/>
                  </a:lnTo>
                  <a:lnTo>
                    <a:pt x="1669211" y="1076820"/>
                  </a:lnTo>
                  <a:lnTo>
                    <a:pt x="1670329" y="1077277"/>
                  </a:lnTo>
                  <a:lnTo>
                    <a:pt x="1672958" y="1077277"/>
                  </a:lnTo>
                  <a:lnTo>
                    <a:pt x="1674075" y="1076820"/>
                  </a:lnTo>
                  <a:lnTo>
                    <a:pt x="1675942" y="1074953"/>
                  </a:lnTo>
                  <a:lnTo>
                    <a:pt x="1676400" y="1073835"/>
                  </a:lnTo>
                  <a:lnTo>
                    <a:pt x="1676400" y="1071206"/>
                  </a:lnTo>
                  <a:close/>
                </a:path>
                <a:path w="5438775" h="2145029">
                  <a:moveTo>
                    <a:pt x="1676400" y="537324"/>
                  </a:moveTo>
                  <a:lnTo>
                    <a:pt x="1675942" y="536206"/>
                  </a:lnTo>
                  <a:lnTo>
                    <a:pt x="1674075" y="534352"/>
                  </a:lnTo>
                  <a:lnTo>
                    <a:pt x="1672958" y="533882"/>
                  </a:lnTo>
                  <a:lnTo>
                    <a:pt x="1670329" y="533882"/>
                  </a:lnTo>
                  <a:lnTo>
                    <a:pt x="1669211" y="534352"/>
                  </a:lnTo>
                  <a:lnTo>
                    <a:pt x="1667344" y="536206"/>
                  </a:lnTo>
                  <a:lnTo>
                    <a:pt x="1666875" y="537324"/>
                  </a:lnTo>
                  <a:lnTo>
                    <a:pt x="1666875" y="539965"/>
                  </a:lnTo>
                  <a:lnTo>
                    <a:pt x="1667344" y="541083"/>
                  </a:lnTo>
                  <a:lnTo>
                    <a:pt x="1669211" y="542937"/>
                  </a:lnTo>
                  <a:lnTo>
                    <a:pt x="1670329" y="543407"/>
                  </a:lnTo>
                  <a:lnTo>
                    <a:pt x="1672958" y="543407"/>
                  </a:lnTo>
                  <a:lnTo>
                    <a:pt x="1674075" y="542937"/>
                  </a:lnTo>
                  <a:lnTo>
                    <a:pt x="1675942" y="541083"/>
                  </a:lnTo>
                  <a:lnTo>
                    <a:pt x="1676400" y="539965"/>
                  </a:lnTo>
                  <a:lnTo>
                    <a:pt x="1676400" y="537324"/>
                  </a:lnTo>
                  <a:close/>
                </a:path>
                <a:path w="5438775" h="2145029">
                  <a:moveTo>
                    <a:pt x="1676400" y="3454"/>
                  </a:moveTo>
                  <a:lnTo>
                    <a:pt x="1675942" y="2336"/>
                  </a:lnTo>
                  <a:lnTo>
                    <a:pt x="1674075" y="469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211" y="469"/>
                  </a:lnTo>
                  <a:lnTo>
                    <a:pt x="1667344" y="2336"/>
                  </a:lnTo>
                  <a:lnTo>
                    <a:pt x="1666875" y="3454"/>
                  </a:lnTo>
                  <a:lnTo>
                    <a:pt x="1666875" y="6083"/>
                  </a:lnTo>
                  <a:lnTo>
                    <a:pt x="1667344" y="7200"/>
                  </a:lnTo>
                  <a:lnTo>
                    <a:pt x="1669211" y="9067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67"/>
                  </a:lnTo>
                  <a:lnTo>
                    <a:pt x="1675942" y="7200"/>
                  </a:lnTo>
                  <a:lnTo>
                    <a:pt x="1676400" y="6083"/>
                  </a:lnTo>
                  <a:lnTo>
                    <a:pt x="1676400" y="3454"/>
                  </a:lnTo>
                  <a:close/>
                </a:path>
                <a:path w="5438775" h="2145029">
                  <a:moveTo>
                    <a:pt x="1724025" y="2138959"/>
                  </a:moveTo>
                  <a:lnTo>
                    <a:pt x="1723567" y="2137841"/>
                  </a:lnTo>
                  <a:lnTo>
                    <a:pt x="1721700" y="2135975"/>
                  </a:lnTo>
                  <a:lnTo>
                    <a:pt x="1720583" y="2135505"/>
                  </a:lnTo>
                  <a:lnTo>
                    <a:pt x="1717954" y="2135505"/>
                  </a:lnTo>
                  <a:lnTo>
                    <a:pt x="1716836" y="2135975"/>
                  </a:lnTo>
                  <a:lnTo>
                    <a:pt x="1714969" y="2137841"/>
                  </a:lnTo>
                  <a:lnTo>
                    <a:pt x="1714500" y="2138959"/>
                  </a:lnTo>
                  <a:lnTo>
                    <a:pt x="1714500" y="2141588"/>
                  </a:lnTo>
                  <a:lnTo>
                    <a:pt x="1714969" y="2142706"/>
                  </a:lnTo>
                  <a:lnTo>
                    <a:pt x="1716836" y="2144572"/>
                  </a:lnTo>
                  <a:lnTo>
                    <a:pt x="1717954" y="2145030"/>
                  </a:lnTo>
                  <a:lnTo>
                    <a:pt x="1720583" y="2145030"/>
                  </a:lnTo>
                  <a:lnTo>
                    <a:pt x="1721700" y="2144572"/>
                  </a:lnTo>
                  <a:lnTo>
                    <a:pt x="1723567" y="2142706"/>
                  </a:lnTo>
                  <a:lnTo>
                    <a:pt x="1724025" y="2141588"/>
                  </a:lnTo>
                  <a:lnTo>
                    <a:pt x="1724025" y="2138959"/>
                  </a:lnTo>
                  <a:close/>
                </a:path>
                <a:path w="5438775" h="2145029">
                  <a:moveTo>
                    <a:pt x="1724025" y="1605076"/>
                  </a:moveTo>
                  <a:lnTo>
                    <a:pt x="1723567" y="1603959"/>
                  </a:lnTo>
                  <a:lnTo>
                    <a:pt x="1721700" y="1602105"/>
                  </a:lnTo>
                  <a:lnTo>
                    <a:pt x="1720583" y="1601635"/>
                  </a:lnTo>
                  <a:lnTo>
                    <a:pt x="1717954" y="1601635"/>
                  </a:lnTo>
                  <a:lnTo>
                    <a:pt x="1716836" y="1602105"/>
                  </a:lnTo>
                  <a:lnTo>
                    <a:pt x="1714969" y="1603959"/>
                  </a:lnTo>
                  <a:lnTo>
                    <a:pt x="1714500" y="1605076"/>
                  </a:lnTo>
                  <a:lnTo>
                    <a:pt x="1714500" y="1607718"/>
                  </a:lnTo>
                  <a:lnTo>
                    <a:pt x="1714969" y="1608836"/>
                  </a:lnTo>
                  <a:lnTo>
                    <a:pt x="1716836" y="1610690"/>
                  </a:lnTo>
                  <a:lnTo>
                    <a:pt x="1717954" y="1611160"/>
                  </a:lnTo>
                  <a:lnTo>
                    <a:pt x="1720583" y="1611160"/>
                  </a:lnTo>
                  <a:lnTo>
                    <a:pt x="1721700" y="1610690"/>
                  </a:lnTo>
                  <a:lnTo>
                    <a:pt x="1723567" y="1608836"/>
                  </a:lnTo>
                  <a:lnTo>
                    <a:pt x="1724025" y="1607718"/>
                  </a:lnTo>
                  <a:lnTo>
                    <a:pt x="1724025" y="1605076"/>
                  </a:lnTo>
                  <a:close/>
                </a:path>
                <a:path w="5438775" h="2145029">
                  <a:moveTo>
                    <a:pt x="1724025" y="1071206"/>
                  </a:moveTo>
                  <a:lnTo>
                    <a:pt x="1723567" y="1070089"/>
                  </a:lnTo>
                  <a:lnTo>
                    <a:pt x="1721700" y="1068222"/>
                  </a:lnTo>
                  <a:lnTo>
                    <a:pt x="1720583" y="1067752"/>
                  </a:lnTo>
                  <a:lnTo>
                    <a:pt x="1717954" y="1067752"/>
                  </a:lnTo>
                  <a:lnTo>
                    <a:pt x="1716836" y="1068222"/>
                  </a:lnTo>
                  <a:lnTo>
                    <a:pt x="1714969" y="1070089"/>
                  </a:lnTo>
                  <a:lnTo>
                    <a:pt x="1714500" y="1071206"/>
                  </a:lnTo>
                  <a:lnTo>
                    <a:pt x="1714500" y="1073835"/>
                  </a:lnTo>
                  <a:lnTo>
                    <a:pt x="1714969" y="1074953"/>
                  </a:lnTo>
                  <a:lnTo>
                    <a:pt x="1716836" y="1076820"/>
                  </a:lnTo>
                  <a:lnTo>
                    <a:pt x="1717954" y="1077277"/>
                  </a:lnTo>
                  <a:lnTo>
                    <a:pt x="1720583" y="1077277"/>
                  </a:lnTo>
                  <a:lnTo>
                    <a:pt x="1721700" y="1076820"/>
                  </a:lnTo>
                  <a:lnTo>
                    <a:pt x="1723567" y="1074953"/>
                  </a:lnTo>
                  <a:lnTo>
                    <a:pt x="1724025" y="1073835"/>
                  </a:lnTo>
                  <a:lnTo>
                    <a:pt x="1724025" y="1071206"/>
                  </a:lnTo>
                  <a:close/>
                </a:path>
                <a:path w="5438775" h="2145029">
                  <a:moveTo>
                    <a:pt x="1724025" y="537324"/>
                  </a:moveTo>
                  <a:lnTo>
                    <a:pt x="1723567" y="536206"/>
                  </a:lnTo>
                  <a:lnTo>
                    <a:pt x="1721700" y="534352"/>
                  </a:lnTo>
                  <a:lnTo>
                    <a:pt x="1720583" y="533882"/>
                  </a:lnTo>
                  <a:lnTo>
                    <a:pt x="1717954" y="533882"/>
                  </a:lnTo>
                  <a:lnTo>
                    <a:pt x="1716836" y="534352"/>
                  </a:lnTo>
                  <a:lnTo>
                    <a:pt x="1714969" y="536206"/>
                  </a:lnTo>
                  <a:lnTo>
                    <a:pt x="1714500" y="537324"/>
                  </a:lnTo>
                  <a:lnTo>
                    <a:pt x="1714500" y="539965"/>
                  </a:lnTo>
                  <a:lnTo>
                    <a:pt x="1714969" y="541083"/>
                  </a:lnTo>
                  <a:lnTo>
                    <a:pt x="1716836" y="542937"/>
                  </a:lnTo>
                  <a:lnTo>
                    <a:pt x="1717954" y="543407"/>
                  </a:lnTo>
                  <a:lnTo>
                    <a:pt x="1720583" y="543407"/>
                  </a:lnTo>
                  <a:lnTo>
                    <a:pt x="1721700" y="542937"/>
                  </a:lnTo>
                  <a:lnTo>
                    <a:pt x="1723567" y="541083"/>
                  </a:lnTo>
                  <a:lnTo>
                    <a:pt x="1724025" y="539965"/>
                  </a:lnTo>
                  <a:lnTo>
                    <a:pt x="1724025" y="537324"/>
                  </a:lnTo>
                  <a:close/>
                </a:path>
                <a:path w="5438775" h="2145029">
                  <a:moveTo>
                    <a:pt x="1724025" y="3454"/>
                  </a:moveTo>
                  <a:lnTo>
                    <a:pt x="1723567" y="2336"/>
                  </a:lnTo>
                  <a:lnTo>
                    <a:pt x="1721700" y="469"/>
                  </a:lnTo>
                  <a:lnTo>
                    <a:pt x="1720583" y="0"/>
                  </a:lnTo>
                  <a:lnTo>
                    <a:pt x="1717954" y="0"/>
                  </a:lnTo>
                  <a:lnTo>
                    <a:pt x="1716836" y="469"/>
                  </a:lnTo>
                  <a:lnTo>
                    <a:pt x="1714969" y="2336"/>
                  </a:lnTo>
                  <a:lnTo>
                    <a:pt x="1714500" y="3454"/>
                  </a:lnTo>
                  <a:lnTo>
                    <a:pt x="1714500" y="6083"/>
                  </a:lnTo>
                  <a:lnTo>
                    <a:pt x="1714969" y="7200"/>
                  </a:lnTo>
                  <a:lnTo>
                    <a:pt x="1716836" y="9067"/>
                  </a:lnTo>
                  <a:lnTo>
                    <a:pt x="1717954" y="9525"/>
                  </a:lnTo>
                  <a:lnTo>
                    <a:pt x="1720583" y="9525"/>
                  </a:lnTo>
                  <a:lnTo>
                    <a:pt x="1721700" y="9067"/>
                  </a:lnTo>
                  <a:lnTo>
                    <a:pt x="1723567" y="7200"/>
                  </a:lnTo>
                  <a:lnTo>
                    <a:pt x="1724025" y="6083"/>
                  </a:lnTo>
                  <a:lnTo>
                    <a:pt x="1724025" y="3454"/>
                  </a:lnTo>
                  <a:close/>
                </a:path>
                <a:path w="5438775" h="2145029">
                  <a:moveTo>
                    <a:pt x="1771650" y="2138959"/>
                  </a:moveTo>
                  <a:lnTo>
                    <a:pt x="1771192" y="2137841"/>
                  </a:lnTo>
                  <a:lnTo>
                    <a:pt x="1769325" y="2135975"/>
                  </a:lnTo>
                  <a:lnTo>
                    <a:pt x="1768208" y="2135505"/>
                  </a:lnTo>
                  <a:lnTo>
                    <a:pt x="1765579" y="2135505"/>
                  </a:lnTo>
                  <a:lnTo>
                    <a:pt x="1764461" y="2135975"/>
                  </a:lnTo>
                  <a:lnTo>
                    <a:pt x="1762594" y="2137841"/>
                  </a:lnTo>
                  <a:lnTo>
                    <a:pt x="1762125" y="2138959"/>
                  </a:lnTo>
                  <a:lnTo>
                    <a:pt x="1762125" y="2141588"/>
                  </a:lnTo>
                  <a:lnTo>
                    <a:pt x="1762594" y="2142706"/>
                  </a:lnTo>
                  <a:lnTo>
                    <a:pt x="1764461" y="2144572"/>
                  </a:lnTo>
                  <a:lnTo>
                    <a:pt x="1765579" y="2145030"/>
                  </a:lnTo>
                  <a:lnTo>
                    <a:pt x="1768208" y="2145030"/>
                  </a:lnTo>
                  <a:lnTo>
                    <a:pt x="1769325" y="2144572"/>
                  </a:lnTo>
                  <a:lnTo>
                    <a:pt x="1771192" y="2142706"/>
                  </a:lnTo>
                  <a:lnTo>
                    <a:pt x="1771650" y="2141588"/>
                  </a:lnTo>
                  <a:lnTo>
                    <a:pt x="1771650" y="2138959"/>
                  </a:lnTo>
                  <a:close/>
                </a:path>
                <a:path w="5438775" h="2145029">
                  <a:moveTo>
                    <a:pt x="1771650" y="1605076"/>
                  </a:moveTo>
                  <a:lnTo>
                    <a:pt x="1771192" y="1603959"/>
                  </a:lnTo>
                  <a:lnTo>
                    <a:pt x="1769325" y="1602105"/>
                  </a:lnTo>
                  <a:lnTo>
                    <a:pt x="1768208" y="1601635"/>
                  </a:lnTo>
                  <a:lnTo>
                    <a:pt x="1765579" y="1601635"/>
                  </a:lnTo>
                  <a:lnTo>
                    <a:pt x="1764461" y="1602105"/>
                  </a:lnTo>
                  <a:lnTo>
                    <a:pt x="1762594" y="1603959"/>
                  </a:lnTo>
                  <a:lnTo>
                    <a:pt x="1762125" y="1605076"/>
                  </a:lnTo>
                  <a:lnTo>
                    <a:pt x="1762125" y="1607718"/>
                  </a:lnTo>
                  <a:lnTo>
                    <a:pt x="1762594" y="1608836"/>
                  </a:lnTo>
                  <a:lnTo>
                    <a:pt x="1764461" y="1610690"/>
                  </a:lnTo>
                  <a:lnTo>
                    <a:pt x="1765579" y="1611160"/>
                  </a:lnTo>
                  <a:lnTo>
                    <a:pt x="1768208" y="1611160"/>
                  </a:lnTo>
                  <a:lnTo>
                    <a:pt x="1769325" y="1610690"/>
                  </a:lnTo>
                  <a:lnTo>
                    <a:pt x="1771192" y="1608836"/>
                  </a:lnTo>
                  <a:lnTo>
                    <a:pt x="1771650" y="1607718"/>
                  </a:lnTo>
                  <a:lnTo>
                    <a:pt x="1771650" y="1605076"/>
                  </a:lnTo>
                  <a:close/>
                </a:path>
                <a:path w="5438775" h="2145029">
                  <a:moveTo>
                    <a:pt x="1771650" y="1071206"/>
                  </a:moveTo>
                  <a:lnTo>
                    <a:pt x="1771192" y="1070089"/>
                  </a:lnTo>
                  <a:lnTo>
                    <a:pt x="1769325" y="1068222"/>
                  </a:lnTo>
                  <a:lnTo>
                    <a:pt x="1768208" y="1067752"/>
                  </a:lnTo>
                  <a:lnTo>
                    <a:pt x="1765579" y="1067752"/>
                  </a:lnTo>
                  <a:lnTo>
                    <a:pt x="1764461" y="1068222"/>
                  </a:lnTo>
                  <a:lnTo>
                    <a:pt x="1762594" y="1070089"/>
                  </a:lnTo>
                  <a:lnTo>
                    <a:pt x="1762125" y="1071206"/>
                  </a:lnTo>
                  <a:lnTo>
                    <a:pt x="1762125" y="1073835"/>
                  </a:lnTo>
                  <a:lnTo>
                    <a:pt x="1762594" y="1074953"/>
                  </a:lnTo>
                  <a:lnTo>
                    <a:pt x="1764461" y="1076820"/>
                  </a:lnTo>
                  <a:lnTo>
                    <a:pt x="1765579" y="1077277"/>
                  </a:lnTo>
                  <a:lnTo>
                    <a:pt x="1768208" y="1077277"/>
                  </a:lnTo>
                  <a:lnTo>
                    <a:pt x="1769325" y="1076820"/>
                  </a:lnTo>
                  <a:lnTo>
                    <a:pt x="1771192" y="1074953"/>
                  </a:lnTo>
                  <a:lnTo>
                    <a:pt x="1771650" y="1073835"/>
                  </a:lnTo>
                  <a:lnTo>
                    <a:pt x="1771650" y="1071206"/>
                  </a:lnTo>
                  <a:close/>
                </a:path>
                <a:path w="5438775" h="2145029">
                  <a:moveTo>
                    <a:pt x="1771650" y="537324"/>
                  </a:moveTo>
                  <a:lnTo>
                    <a:pt x="1771192" y="536206"/>
                  </a:lnTo>
                  <a:lnTo>
                    <a:pt x="1769325" y="534352"/>
                  </a:lnTo>
                  <a:lnTo>
                    <a:pt x="1768208" y="533882"/>
                  </a:lnTo>
                  <a:lnTo>
                    <a:pt x="1765579" y="533882"/>
                  </a:lnTo>
                  <a:lnTo>
                    <a:pt x="1764461" y="534352"/>
                  </a:lnTo>
                  <a:lnTo>
                    <a:pt x="1762594" y="536206"/>
                  </a:lnTo>
                  <a:lnTo>
                    <a:pt x="1762125" y="537324"/>
                  </a:lnTo>
                  <a:lnTo>
                    <a:pt x="1762125" y="539965"/>
                  </a:lnTo>
                  <a:lnTo>
                    <a:pt x="1762594" y="541083"/>
                  </a:lnTo>
                  <a:lnTo>
                    <a:pt x="1764461" y="542937"/>
                  </a:lnTo>
                  <a:lnTo>
                    <a:pt x="1765579" y="543407"/>
                  </a:lnTo>
                  <a:lnTo>
                    <a:pt x="1768208" y="543407"/>
                  </a:lnTo>
                  <a:lnTo>
                    <a:pt x="1769325" y="542937"/>
                  </a:lnTo>
                  <a:lnTo>
                    <a:pt x="1771192" y="541083"/>
                  </a:lnTo>
                  <a:lnTo>
                    <a:pt x="1771650" y="539965"/>
                  </a:lnTo>
                  <a:lnTo>
                    <a:pt x="1771650" y="537324"/>
                  </a:lnTo>
                  <a:close/>
                </a:path>
                <a:path w="5438775" h="2145029">
                  <a:moveTo>
                    <a:pt x="1771650" y="3454"/>
                  </a:moveTo>
                  <a:lnTo>
                    <a:pt x="1771192" y="2336"/>
                  </a:lnTo>
                  <a:lnTo>
                    <a:pt x="1769325" y="469"/>
                  </a:lnTo>
                  <a:lnTo>
                    <a:pt x="1768208" y="0"/>
                  </a:lnTo>
                  <a:lnTo>
                    <a:pt x="1765579" y="0"/>
                  </a:lnTo>
                  <a:lnTo>
                    <a:pt x="1764461" y="469"/>
                  </a:lnTo>
                  <a:lnTo>
                    <a:pt x="1762594" y="2336"/>
                  </a:lnTo>
                  <a:lnTo>
                    <a:pt x="1762125" y="3454"/>
                  </a:lnTo>
                  <a:lnTo>
                    <a:pt x="1762125" y="6083"/>
                  </a:lnTo>
                  <a:lnTo>
                    <a:pt x="1762594" y="7200"/>
                  </a:lnTo>
                  <a:lnTo>
                    <a:pt x="1764461" y="9067"/>
                  </a:lnTo>
                  <a:lnTo>
                    <a:pt x="1765579" y="9525"/>
                  </a:lnTo>
                  <a:lnTo>
                    <a:pt x="1768208" y="9525"/>
                  </a:lnTo>
                  <a:lnTo>
                    <a:pt x="1769325" y="9067"/>
                  </a:lnTo>
                  <a:lnTo>
                    <a:pt x="1771192" y="7200"/>
                  </a:lnTo>
                  <a:lnTo>
                    <a:pt x="1771650" y="6083"/>
                  </a:lnTo>
                  <a:lnTo>
                    <a:pt x="1771650" y="3454"/>
                  </a:lnTo>
                  <a:close/>
                </a:path>
                <a:path w="5438775" h="2145029">
                  <a:moveTo>
                    <a:pt x="1819275" y="2138959"/>
                  </a:moveTo>
                  <a:lnTo>
                    <a:pt x="1818817" y="2137841"/>
                  </a:lnTo>
                  <a:lnTo>
                    <a:pt x="1816950" y="2135975"/>
                  </a:lnTo>
                  <a:lnTo>
                    <a:pt x="1815833" y="2135505"/>
                  </a:lnTo>
                  <a:lnTo>
                    <a:pt x="1813204" y="2135505"/>
                  </a:lnTo>
                  <a:lnTo>
                    <a:pt x="1812086" y="2135975"/>
                  </a:lnTo>
                  <a:lnTo>
                    <a:pt x="1810219" y="2137841"/>
                  </a:lnTo>
                  <a:lnTo>
                    <a:pt x="1809750" y="2138959"/>
                  </a:lnTo>
                  <a:lnTo>
                    <a:pt x="1809750" y="2141588"/>
                  </a:lnTo>
                  <a:lnTo>
                    <a:pt x="1810219" y="2142706"/>
                  </a:lnTo>
                  <a:lnTo>
                    <a:pt x="1812086" y="2144572"/>
                  </a:lnTo>
                  <a:lnTo>
                    <a:pt x="1813204" y="2145030"/>
                  </a:lnTo>
                  <a:lnTo>
                    <a:pt x="1815833" y="2145030"/>
                  </a:lnTo>
                  <a:lnTo>
                    <a:pt x="1816950" y="2144572"/>
                  </a:lnTo>
                  <a:lnTo>
                    <a:pt x="1818817" y="2142706"/>
                  </a:lnTo>
                  <a:lnTo>
                    <a:pt x="1819275" y="2141588"/>
                  </a:lnTo>
                  <a:lnTo>
                    <a:pt x="1819275" y="2138959"/>
                  </a:lnTo>
                  <a:close/>
                </a:path>
                <a:path w="5438775" h="2145029">
                  <a:moveTo>
                    <a:pt x="1819275" y="1605076"/>
                  </a:moveTo>
                  <a:lnTo>
                    <a:pt x="1818817" y="1603959"/>
                  </a:lnTo>
                  <a:lnTo>
                    <a:pt x="1816950" y="1602105"/>
                  </a:lnTo>
                  <a:lnTo>
                    <a:pt x="1815833" y="1601635"/>
                  </a:lnTo>
                  <a:lnTo>
                    <a:pt x="1813204" y="1601635"/>
                  </a:lnTo>
                  <a:lnTo>
                    <a:pt x="1812086" y="1602105"/>
                  </a:lnTo>
                  <a:lnTo>
                    <a:pt x="1810219" y="1603959"/>
                  </a:lnTo>
                  <a:lnTo>
                    <a:pt x="1809750" y="1605076"/>
                  </a:lnTo>
                  <a:lnTo>
                    <a:pt x="1809750" y="1607718"/>
                  </a:lnTo>
                  <a:lnTo>
                    <a:pt x="1810219" y="1608836"/>
                  </a:lnTo>
                  <a:lnTo>
                    <a:pt x="1812086" y="1610690"/>
                  </a:lnTo>
                  <a:lnTo>
                    <a:pt x="1813204" y="1611160"/>
                  </a:lnTo>
                  <a:lnTo>
                    <a:pt x="1815833" y="1611160"/>
                  </a:lnTo>
                  <a:lnTo>
                    <a:pt x="1816950" y="1610690"/>
                  </a:lnTo>
                  <a:lnTo>
                    <a:pt x="1818817" y="1608836"/>
                  </a:lnTo>
                  <a:lnTo>
                    <a:pt x="1819275" y="1607718"/>
                  </a:lnTo>
                  <a:lnTo>
                    <a:pt x="1819275" y="1605076"/>
                  </a:lnTo>
                  <a:close/>
                </a:path>
                <a:path w="5438775" h="2145029">
                  <a:moveTo>
                    <a:pt x="1819275" y="1071206"/>
                  </a:moveTo>
                  <a:lnTo>
                    <a:pt x="1818817" y="1070089"/>
                  </a:lnTo>
                  <a:lnTo>
                    <a:pt x="1816950" y="1068222"/>
                  </a:lnTo>
                  <a:lnTo>
                    <a:pt x="1815833" y="1067752"/>
                  </a:lnTo>
                  <a:lnTo>
                    <a:pt x="1813204" y="1067752"/>
                  </a:lnTo>
                  <a:lnTo>
                    <a:pt x="1812086" y="1068222"/>
                  </a:lnTo>
                  <a:lnTo>
                    <a:pt x="1810219" y="1070089"/>
                  </a:lnTo>
                  <a:lnTo>
                    <a:pt x="1809750" y="1071206"/>
                  </a:lnTo>
                  <a:lnTo>
                    <a:pt x="1809750" y="1073835"/>
                  </a:lnTo>
                  <a:lnTo>
                    <a:pt x="1810219" y="1074953"/>
                  </a:lnTo>
                  <a:lnTo>
                    <a:pt x="1812086" y="1076820"/>
                  </a:lnTo>
                  <a:lnTo>
                    <a:pt x="1813204" y="1077277"/>
                  </a:lnTo>
                  <a:lnTo>
                    <a:pt x="1815833" y="1077277"/>
                  </a:lnTo>
                  <a:lnTo>
                    <a:pt x="1816950" y="1076820"/>
                  </a:lnTo>
                  <a:lnTo>
                    <a:pt x="1818817" y="1074953"/>
                  </a:lnTo>
                  <a:lnTo>
                    <a:pt x="1819275" y="1073835"/>
                  </a:lnTo>
                  <a:lnTo>
                    <a:pt x="1819275" y="1071206"/>
                  </a:lnTo>
                  <a:close/>
                </a:path>
                <a:path w="5438775" h="2145029">
                  <a:moveTo>
                    <a:pt x="1819275" y="537324"/>
                  </a:moveTo>
                  <a:lnTo>
                    <a:pt x="1818817" y="536206"/>
                  </a:lnTo>
                  <a:lnTo>
                    <a:pt x="1816950" y="534352"/>
                  </a:lnTo>
                  <a:lnTo>
                    <a:pt x="1815833" y="533882"/>
                  </a:lnTo>
                  <a:lnTo>
                    <a:pt x="1813204" y="533882"/>
                  </a:lnTo>
                  <a:lnTo>
                    <a:pt x="1812086" y="534352"/>
                  </a:lnTo>
                  <a:lnTo>
                    <a:pt x="1810219" y="536206"/>
                  </a:lnTo>
                  <a:lnTo>
                    <a:pt x="1809750" y="537324"/>
                  </a:lnTo>
                  <a:lnTo>
                    <a:pt x="1809750" y="539965"/>
                  </a:lnTo>
                  <a:lnTo>
                    <a:pt x="1810219" y="541083"/>
                  </a:lnTo>
                  <a:lnTo>
                    <a:pt x="1812086" y="542937"/>
                  </a:lnTo>
                  <a:lnTo>
                    <a:pt x="1813204" y="543407"/>
                  </a:lnTo>
                  <a:lnTo>
                    <a:pt x="1815833" y="543407"/>
                  </a:lnTo>
                  <a:lnTo>
                    <a:pt x="1816950" y="542937"/>
                  </a:lnTo>
                  <a:lnTo>
                    <a:pt x="1818817" y="541083"/>
                  </a:lnTo>
                  <a:lnTo>
                    <a:pt x="1819275" y="539965"/>
                  </a:lnTo>
                  <a:lnTo>
                    <a:pt x="1819275" y="537324"/>
                  </a:lnTo>
                  <a:close/>
                </a:path>
                <a:path w="5438775" h="2145029">
                  <a:moveTo>
                    <a:pt x="1819275" y="3454"/>
                  </a:moveTo>
                  <a:lnTo>
                    <a:pt x="1818817" y="2336"/>
                  </a:lnTo>
                  <a:lnTo>
                    <a:pt x="1816950" y="469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86" y="469"/>
                  </a:lnTo>
                  <a:lnTo>
                    <a:pt x="1810219" y="2336"/>
                  </a:lnTo>
                  <a:lnTo>
                    <a:pt x="1809750" y="3454"/>
                  </a:lnTo>
                  <a:lnTo>
                    <a:pt x="1809750" y="6083"/>
                  </a:lnTo>
                  <a:lnTo>
                    <a:pt x="1810219" y="7200"/>
                  </a:lnTo>
                  <a:lnTo>
                    <a:pt x="1812086" y="9067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67"/>
                  </a:lnTo>
                  <a:lnTo>
                    <a:pt x="1818817" y="7200"/>
                  </a:lnTo>
                  <a:lnTo>
                    <a:pt x="1819275" y="6083"/>
                  </a:lnTo>
                  <a:lnTo>
                    <a:pt x="1819275" y="3454"/>
                  </a:lnTo>
                  <a:close/>
                </a:path>
                <a:path w="5438775" h="2145029">
                  <a:moveTo>
                    <a:pt x="1866900" y="2138959"/>
                  </a:moveTo>
                  <a:lnTo>
                    <a:pt x="1866442" y="2137841"/>
                  </a:lnTo>
                  <a:lnTo>
                    <a:pt x="1864575" y="2135975"/>
                  </a:lnTo>
                  <a:lnTo>
                    <a:pt x="1863458" y="2135505"/>
                  </a:lnTo>
                  <a:lnTo>
                    <a:pt x="1860829" y="2135505"/>
                  </a:lnTo>
                  <a:lnTo>
                    <a:pt x="1859711" y="2135975"/>
                  </a:lnTo>
                  <a:lnTo>
                    <a:pt x="1857844" y="2137841"/>
                  </a:lnTo>
                  <a:lnTo>
                    <a:pt x="1857375" y="2138959"/>
                  </a:lnTo>
                  <a:lnTo>
                    <a:pt x="1857375" y="2141588"/>
                  </a:lnTo>
                  <a:lnTo>
                    <a:pt x="1857844" y="2142706"/>
                  </a:lnTo>
                  <a:lnTo>
                    <a:pt x="1859711" y="2144572"/>
                  </a:lnTo>
                  <a:lnTo>
                    <a:pt x="1860829" y="2145030"/>
                  </a:lnTo>
                  <a:lnTo>
                    <a:pt x="1863458" y="2145030"/>
                  </a:lnTo>
                  <a:lnTo>
                    <a:pt x="1864575" y="2144572"/>
                  </a:lnTo>
                  <a:lnTo>
                    <a:pt x="1866442" y="2142706"/>
                  </a:lnTo>
                  <a:lnTo>
                    <a:pt x="1866900" y="2141588"/>
                  </a:lnTo>
                  <a:lnTo>
                    <a:pt x="1866900" y="2138959"/>
                  </a:lnTo>
                  <a:close/>
                </a:path>
                <a:path w="5438775" h="2145029">
                  <a:moveTo>
                    <a:pt x="1866900" y="1605076"/>
                  </a:moveTo>
                  <a:lnTo>
                    <a:pt x="1866442" y="1603959"/>
                  </a:lnTo>
                  <a:lnTo>
                    <a:pt x="1864575" y="1602105"/>
                  </a:lnTo>
                  <a:lnTo>
                    <a:pt x="1863458" y="1601635"/>
                  </a:lnTo>
                  <a:lnTo>
                    <a:pt x="1860829" y="1601635"/>
                  </a:lnTo>
                  <a:lnTo>
                    <a:pt x="1859711" y="1602105"/>
                  </a:lnTo>
                  <a:lnTo>
                    <a:pt x="1857844" y="1603959"/>
                  </a:lnTo>
                  <a:lnTo>
                    <a:pt x="1857375" y="1605076"/>
                  </a:lnTo>
                  <a:lnTo>
                    <a:pt x="1857375" y="1607718"/>
                  </a:lnTo>
                  <a:lnTo>
                    <a:pt x="1857844" y="1608836"/>
                  </a:lnTo>
                  <a:lnTo>
                    <a:pt x="1859711" y="1610690"/>
                  </a:lnTo>
                  <a:lnTo>
                    <a:pt x="1860829" y="1611160"/>
                  </a:lnTo>
                  <a:lnTo>
                    <a:pt x="1863458" y="1611160"/>
                  </a:lnTo>
                  <a:lnTo>
                    <a:pt x="1864575" y="1610690"/>
                  </a:lnTo>
                  <a:lnTo>
                    <a:pt x="1866442" y="1608836"/>
                  </a:lnTo>
                  <a:lnTo>
                    <a:pt x="1866900" y="1607718"/>
                  </a:lnTo>
                  <a:lnTo>
                    <a:pt x="1866900" y="1605076"/>
                  </a:lnTo>
                  <a:close/>
                </a:path>
                <a:path w="5438775" h="2145029">
                  <a:moveTo>
                    <a:pt x="1866900" y="1071206"/>
                  </a:moveTo>
                  <a:lnTo>
                    <a:pt x="1866442" y="1070089"/>
                  </a:lnTo>
                  <a:lnTo>
                    <a:pt x="1864575" y="1068222"/>
                  </a:lnTo>
                  <a:lnTo>
                    <a:pt x="1863458" y="1067752"/>
                  </a:lnTo>
                  <a:lnTo>
                    <a:pt x="1860829" y="1067752"/>
                  </a:lnTo>
                  <a:lnTo>
                    <a:pt x="1859711" y="1068222"/>
                  </a:lnTo>
                  <a:lnTo>
                    <a:pt x="1857844" y="1070089"/>
                  </a:lnTo>
                  <a:lnTo>
                    <a:pt x="1857375" y="1071206"/>
                  </a:lnTo>
                  <a:lnTo>
                    <a:pt x="1857375" y="1073835"/>
                  </a:lnTo>
                  <a:lnTo>
                    <a:pt x="1857844" y="1074953"/>
                  </a:lnTo>
                  <a:lnTo>
                    <a:pt x="1859711" y="1076820"/>
                  </a:lnTo>
                  <a:lnTo>
                    <a:pt x="1860829" y="1077277"/>
                  </a:lnTo>
                  <a:lnTo>
                    <a:pt x="1863458" y="1077277"/>
                  </a:lnTo>
                  <a:lnTo>
                    <a:pt x="1864575" y="1076820"/>
                  </a:lnTo>
                  <a:lnTo>
                    <a:pt x="1866442" y="1074953"/>
                  </a:lnTo>
                  <a:lnTo>
                    <a:pt x="1866900" y="1073835"/>
                  </a:lnTo>
                  <a:lnTo>
                    <a:pt x="1866900" y="1071206"/>
                  </a:lnTo>
                  <a:close/>
                </a:path>
                <a:path w="5438775" h="2145029">
                  <a:moveTo>
                    <a:pt x="1866900" y="537324"/>
                  </a:moveTo>
                  <a:lnTo>
                    <a:pt x="1866442" y="536206"/>
                  </a:lnTo>
                  <a:lnTo>
                    <a:pt x="1864575" y="534352"/>
                  </a:lnTo>
                  <a:lnTo>
                    <a:pt x="1863458" y="533882"/>
                  </a:lnTo>
                  <a:lnTo>
                    <a:pt x="1860829" y="533882"/>
                  </a:lnTo>
                  <a:lnTo>
                    <a:pt x="1859711" y="534352"/>
                  </a:lnTo>
                  <a:lnTo>
                    <a:pt x="1857844" y="536206"/>
                  </a:lnTo>
                  <a:lnTo>
                    <a:pt x="1857375" y="537324"/>
                  </a:lnTo>
                  <a:lnTo>
                    <a:pt x="1857375" y="539965"/>
                  </a:lnTo>
                  <a:lnTo>
                    <a:pt x="1857844" y="541083"/>
                  </a:lnTo>
                  <a:lnTo>
                    <a:pt x="1859711" y="542937"/>
                  </a:lnTo>
                  <a:lnTo>
                    <a:pt x="1860829" y="543407"/>
                  </a:lnTo>
                  <a:lnTo>
                    <a:pt x="1863458" y="543407"/>
                  </a:lnTo>
                  <a:lnTo>
                    <a:pt x="1864575" y="542937"/>
                  </a:lnTo>
                  <a:lnTo>
                    <a:pt x="1866442" y="541083"/>
                  </a:lnTo>
                  <a:lnTo>
                    <a:pt x="1866900" y="539965"/>
                  </a:lnTo>
                  <a:lnTo>
                    <a:pt x="1866900" y="537324"/>
                  </a:lnTo>
                  <a:close/>
                </a:path>
                <a:path w="5438775" h="2145029">
                  <a:moveTo>
                    <a:pt x="1866900" y="3454"/>
                  </a:moveTo>
                  <a:lnTo>
                    <a:pt x="1866442" y="2336"/>
                  </a:lnTo>
                  <a:lnTo>
                    <a:pt x="1864575" y="469"/>
                  </a:lnTo>
                  <a:lnTo>
                    <a:pt x="1863458" y="0"/>
                  </a:lnTo>
                  <a:lnTo>
                    <a:pt x="1860829" y="0"/>
                  </a:lnTo>
                  <a:lnTo>
                    <a:pt x="1859711" y="469"/>
                  </a:lnTo>
                  <a:lnTo>
                    <a:pt x="1857844" y="2336"/>
                  </a:lnTo>
                  <a:lnTo>
                    <a:pt x="1857375" y="3454"/>
                  </a:lnTo>
                  <a:lnTo>
                    <a:pt x="1857375" y="6083"/>
                  </a:lnTo>
                  <a:lnTo>
                    <a:pt x="1857844" y="7200"/>
                  </a:lnTo>
                  <a:lnTo>
                    <a:pt x="1859711" y="9067"/>
                  </a:lnTo>
                  <a:lnTo>
                    <a:pt x="1860829" y="9525"/>
                  </a:lnTo>
                  <a:lnTo>
                    <a:pt x="1863458" y="9525"/>
                  </a:lnTo>
                  <a:lnTo>
                    <a:pt x="1864575" y="9067"/>
                  </a:lnTo>
                  <a:lnTo>
                    <a:pt x="1866442" y="7200"/>
                  </a:lnTo>
                  <a:lnTo>
                    <a:pt x="1866900" y="6083"/>
                  </a:lnTo>
                  <a:lnTo>
                    <a:pt x="1866900" y="3454"/>
                  </a:lnTo>
                  <a:close/>
                </a:path>
                <a:path w="5438775" h="2145029">
                  <a:moveTo>
                    <a:pt x="1914525" y="2138959"/>
                  </a:moveTo>
                  <a:lnTo>
                    <a:pt x="1914067" y="2137841"/>
                  </a:lnTo>
                  <a:lnTo>
                    <a:pt x="1912200" y="2135975"/>
                  </a:lnTo>
                  <a:lnTo>
                    <a:pt x="1911083" y="2135505"/>
                  </a:lnTo>
                  <a:lnTo>
                    <a:pt x="1908454" y="2135505"/>
                  </a:lnTo>
                  <a:lnTo>
                    <a:pt x="1907336" y="2135975"/>
                  </a:lnTo>
                  <a:lnTo>
                    <a:pt x="1905469" y="2137841"/>
                  </a:lnTo>
                  <a:lnTo>
                    <a:pt x="1905000" y="2138959"/>
                  </a:lnTo>
                  <a:lnTo>
                    <a:pt x="1905000" y="2141588"/>
                  </a:lnTo>
                  <a:lnTo>
                    <a:pt x="1905469" y="2142706"/>
                  </a:lnTo>
                  <a:lnTo>
                    <a:pt x="1907336" y="2144572"/>
                  </a:lnTo>
                  <a:lnTo>
                    <a:pt x="1908454" y="2145030"/>
                  </a:lnTo>
                  <a:lnTo>
                    <a:pt x="1911083" y="2145030"/>
                  </a:lnTo>
                  <a:lnTo>
                    <a:pt x="1912200" y="2144572"/>
                  </a:lnTo>
                  <a:lnTo>
                    <a:pt x="1914067" y="2142706"/>
                  </a:lnTo>
                  <a:lnTo>
                    <a:pt x="1914525" y="2141588"/>
                  </a:lnTo>
                  <a:lnTo>
                    <a:pt x="1914525" y="2138959"/>
                  </a:lnTo>
                  <a:close/>
                </a:path>
                <a:path w="5438775" h="2145029">
                  <a:moveTo>
                    <a:pt x="1914525" y="1605076"/>
                  </a:moveTo>
                  <a:lnTo>
                    <a:pt x="1914067" y="1603959"/>
                  </a:lnTo>
                  <a:lnTo>
                    <a:pt x="1912200" y="1602105"/>
                  </a:lnTo>
                  <a:lnTo>
                    <a:pt x="1911083" y="1601635"/>
                  </a:lnTo>
                  <a:lnTo>
                    <a:pt x="1908454" y="1601635"/>
                  </a:lnTo>
                  <a:lnTo>
                    <a:pt x="1907336" y="1602105"/>
                  </a:lnTo>
                  <a:lnTo>
                    <a:pt x="1905469" y="1603959"/>
                  </a:lnTo>
                  <a:lnTo>
                    <a:pt x="1905000" y="1605076"/>
                  </a:lnTo>
                  <a:lnTo>
                    <a:pt x="1905000" y="1607718"/>
                  </a:lnTo>
                  <a:lnTo>
                    <a:pt x="1905469" y="1608836"/>
                  </a:lnTo>
                  <a:lnTo>
                    <a:pt x="1907336" y="1610690"/>
                  </a:lnTo>
                  <a:lnTo>
                    <a:pt x="1908454" y="1611160"/>
                  </a:lnTo>
                  <a:lnTo>
                    <a:pt x="1911083" y="1611160"/>
                  </a:lnTo>
                  <a:lnTo>
                    <a:pt x="1912200" y="1610690"/>
                  </a:lnTo>
                  <a:lnTo>
                    <a:pt x="1914067" y="1608836"/>
                  </a:lnTo>
                  <a:lnTo>
                    <a:pt x="1914525" y="1607718"/>
                  </a:lnTo>
                  <a:lnTo>
                    <a:pt x="1914525" y="1605076"/>
                  </a:lnTo>
                  <a:close/>
                </a:path>
                <a:path w="5438775" h="2145029">
                  <a:moveTo>
                    <a:pt x="1914525" y="1071206"/>
                  </a:moveTo>
                  <a:lnTo>
                    <a:pt x="1914067" y="1070089"/>
                  </a:lnTo>
                  <a:lnTo>
                    <a:pt x="1912200" y="1068222"/>
                  </a:lnTo>
                  <a:lnTo>
                    <a:pt x="1911083" y="1067752"/>
                  </a:lnTo>
                  <a:lnTo>
                    <a:pt x="1908454" y="1067752"/>
                  </a:lnTo>
                  <a:lnTo>
                    <a:pt x="1907336" y="1068222"/>
                  </a:lnTo>
                  <a:lnTo>
                    <a:pt x="1905469" y="1070089"/>
                  </a:lnTo>
                  <a:lnTo>
                    <a:pt x="1905000" y="1071206"/>
                  </a:lnTo>
                  <a:lnTo>
                    <a:pt x="1905000" y="1073835"/>
                  </a:lnTo>
                  <a:lnTo>
                    <a:pt x="1905469" y="1074953"/>
                  </a:lnTo>
                  <a:lnTo>
                    <a:pt x="1907336" y="1076820"/>
                  </a:lnTo>
                  <a:lnTo>
                    <a:pt x="1908454" y="1077277"/>
                  </a:lnTo>
                  <a:lnTo>
                    <a:pt x="1911083" y="1077277"/>
                  </a:lnTo>
                  <a:lnTo>
                    <a:pt x="1912200" y="1076820"/>
                  </a:lnTo>
                  <a:lnTo>
                    <a:pt x="1914067" y="1074953"/>
                  </a:lnTo>
                  <a:lnTo>
                    <a:pt x="1914525" y="1073835"/>
                  </a:lnTo>
                  <a:lnTo>
                    <a:pt x="1914525" y="1071206"/>
                  </a:lnTo>
                  <a:close/>
                </a:path>
                <a:path w="5438775" h="2145029">
                  <a:moveTo>
                    <a:pt x="1914525" y="537324"/>
                  </a:moveTo>
                  <a:lnTo>
                    <a:pt x="1914067" y="536206"/>
                  </a:lnTo>
                  <a:lnTo>
                    <a:pt x="1912200" y="534352"/>
                  </a:lnTo>
                  <a:lnTo>
                    <a:pt x="1911083" y="533882"/>
                  </a:lnTo>
                  <a:lnTo>
                    <a:pt x="1908454" y="533882"/>
                  </a:lnTo>
                  <a:lnTo>
                    <a:pt x="1907336" y="534352"/>
                  </a:lnTo>
                  <a:lnTo>
                    <a:pt x="1905469" y="536206"/>
                  </a:lnTo>
                  <a:lnTo>
                    <a:pt x="1905000" y="537324"/>
                  </a:lnTo>
                  <a:lnTo>
                    <a:pt x="1905000" y="539965"/>
                  </a:lnTo>
                  <a:lnTo>
                    <a:pt x="1905469" y="541083"/>
                  </a:lnTo>
                  <a:lnTo>
                    <a:pt x="1907336" y="542937"/>
                  </a:lnTo>
                  <a:lnTo>
                    <a:pt x="1908454" y="543407"/>
                  </a:lnTo>
                  <a:lnTo>
                    <a:pt x="1911083" y="543407"/>
                  </a:lnTo>
                  <a:lnTo>
                    <a:pt x="1912200" y="542937"/>
                  </a:lnTo>
                  <a:lnTo>
                    <a:pt x="1914067" y="541083"/>
                  </a:lnTo>
                  <a:lnTo>
                    <a:pt x="1914525" y="539965"/>
                  </a:lnTo>
                  <a:lnTo>
                    <a:pt x="1914525" y="537324"/>
                  </a:lnTo>
                  <a:close/>
                </a:path>
                <a:path w="5438775" h="2145029">
                  <a:moveTo>
                    <a:pt x="1914525" y="3454"/>
                  </a:moveTo>
                  <a:lnTo>
                    <a:pt x="1914067" y="2336"/>
                  </a:lnTo>
                  <a:lnTo>
                    <a:pt x="1912200" y="469"/>
                  </a:lnTo>
                  <a:lnTo>
                    <a:pt x="1911083" y="0"/>
                  </a:lnTo>
                  <a:lnTo>
                    <a:pt x="1908454" y="0"/>
                  </a:lnTo>
                  <a:lnTo>
                    <a:pt x="1907336" y="469"/>
                  </a:lnTo>
                  <a:lnTo>
                    <a:pt x="1905469" y="2336"/>
                  </a:lnTo>
                  <a:lnTo>
                    <a:pt x="1905000" y="3454"/>
                  </a:lnTo>
                  <a:lnTo>
                    <a:pt x="1905000" y="6083"/>
                  </a:lnTo>
                  <a:lnTo>
                    <a:pt x="1905469" y="7200"/>
                  </a:lnTo>
                  <a:lnTo>
                    <a:pt x="1907336" y="9067"/>
                  </a:lnTo>
                  <a:lnTo>
                    <a:pt x="1908454" y="9525"/>
                  </a:lnTo>
                  <a:lnTo>
                    <a:pt x="1911083" y="9525"/>
                  </a:lnTo>
                  <a:lnTo>
                    <a:pt x="1912200" y="9067"/>
                  </a:lnTo>
                  <a:lnTo>
                    <a:pt x="1914067" y="7200"/>
                  </a:lnTo>
                  <a:lnTo>
                    <a:pt x="1914525" y="6083"/>
                  </a:lnTo>
                  <a:lnTo>
                    <a:pt x="1914525" y="3454"/>
                  </a:lnTo>
                  <a:close/>
                </a:path>
                <a:path w="5438775" h="2145029">
                  <a:moveTo>
                    <a:pt x="1962150" y="2138959"/>
                  </a:moveTo>
                  <a:lnTo>
                    <a:pt x="1961692" y="2137841"/>
                  </a:lnTo>
                  <a:lnTo>
                    <a:pt x="1959825" y="2135975"/>
                  </a:lnTo>
                  <a:lnTo>
                    <a:pt x="1958708" y="2135505"/>
                  </a:lnTo>
                  <a:lnTo>
                    <a:pt x="1956079" y="2135505"/>
                  </a:lnTo>
                  <a:lnTo>
                    <a:pt x="1954961" y="2135975"/>
                  </a:lnTo>
                  <a:lnTo>
                    <a:pt x="1953094" y="2137841"/>
                  </a:lnTo>
                  <a:lnTo>
                    <a:pt x="1952625" y="2138959"/>
                  </a:lnTo>
                  <a:lnTo>
                    <a:pt x="1952625" y="2141588"/>
                  </a:lnTo>
                  <a:lnTo>
                    <a:pt x="1953094" y="2142706"/>
                  </a:lnTo>
                  <a:lnTo>
                    <a:pt x="1954961" y="2144572"/>
                  </a:lnTo>
                  <a:lnTo>
                    <a:pt x="1956079" y="2145030"/>
                  </a:lnTo>
                  <a:lnTo>
                    <a:pt x="1958708" y="2145030"/>
                  </a:lnTo>
                  <a:lnTo>
                    <a:pt x="1959825" y="2144572"/>
                  </a:lnTo>
                  <a:lnTo>
                    <a:pt x="1961692" y="2142706"/>
                  </a:lnTo>
                  <a:lnTo>
                    <a:pt x="1962150" y="2141588"/>
                  </a:lnTo>
                  <a:lnTo>
                    <a:pt x="1962150" y="2138959"/>
                  </a:lnTo>
                  <a:close/>
                </a:path>
                <a:path w="5438775" h="2145029">
                  <a:moveTo>
                    <a:pt x="1962150" y="1605076"/>
                  </a:moveTo>
                  <a:lnTo>
                    <a:pt x="1961692" y="1603959"/>
                  </a:lnTo>
                  <a:lnTo>
                    <a:pt x="1959825" y="1602105"/>
                  </a:lnTo>
                  <a:lnTo>
                    <a:pt x="1958708" y="1601635"/>
                  </a:lnTo>
                  <a:lnTo>
                    <a:pt x="1956079" y="1601635"/>
                  </a:lnTo>
                  <a:lnTo>
                    <a:pt x="1954961" y="1602105"/>
                  </a:lnTo>
                  <a:lnTo>
                    <a:pt x="1953094" y="1603959"/>
                  </a:lnTo>
                  <a:lnTo>
                    <a:pt x="1952625" y="1605076"/>
                  </a:lnTo>
                  <a:lnTo>
                    <a:pt x="1952625" y="1607718"/>
                  </a:lnTo>
                  <a:lnTo>
                    <a:pt x="1953094" y="1608836"/>
                  </a:lnTo>
                  <a:lnTo>
                    <a:pt x="1954961" y="1610690"/>
                  </a:lnTo>
                  <a:lnTo>
                    <a:pt x="1956079" y="1611160"/>
                  </a:lnTo>
                  <a:lnTo>
                    <a:pt x="1958708" y="1611160"/>
                  </a:lnTo>
                  <a:lnTo>
                    <a:pt x="1959825" y="1610690"/>
                  </a:lnTo>
                  <a:lnTo>
                    <a:pt x="1961692" y="1608836"/>
                  </a:lnTo>
                  <a:lnTo>
                    <a:pt x="1962150" y="1607718"/>
                  </a:lnTo>
                  <a:lnTo>
                    <a:pt x="1962150" y="1605076"/>
                  </a:lnTo>
                  <a:close/>
                </a:path>
                <a:path w="5438775" h="2145029">
                  <a:moveTo>
                    <a:pt x="1962150" y="1071206"/>
                  </a:moveTo>
                  <a:lnTo>
                    <a:pt x="1961692" y="1070089"/>
                  </a:lnTo>
                  <a:lnTo>
                    <a:pt x="1959825" y="1068222"/>
                  </a:lnTo>
                  <a:lnTo>
                    <a:pt x="1958708" y="1067752"/>
                  </a:lnTo>
                  <a:lnTo>
                    <a:pt x="1956079" y="1067752"/>
                  </a:lnTo>
                  <a:lnTo>
                    <a:pt x="1954961" y="1068222"/>
                  </a:lnTo>
                  <a:lnTo>
                    <a:pt x="1953094" y="1070089"/>
                  </a:lnTo>
                  <a:lnTo>
                    <a:pt x="1952625" y="1071206"/>
                  </a:lnTo>
                  <a:lnTo>
                    <a:pt x="1952625" y="1073835"/>
                  </a:lnTo>
                  <a:lnTo>
                    <a:pt x="1953094" y="1074953"/>
                  </a:lnTo>
                  <a:lnTo>
                    <a:pt x="1954961" y="1076820"/>
                  </a:lnTo>
                  <a:lnTo>
                    <a:pt x="1956079" y="1077277"/>
                  </a:lnTo>
                  <a:lnTo>
                    <a:pt x="1958708" y="1077277"/>
                  </a:lnTo>
                  <a:lnTo>
                    <a:pt x="1959825" y="1076820"/>
                  </a:lnTo>
                  <a:lnTo>
                    <a:pt x="1961692" y="1074953"/>
                  </a:lnTo>
                  <a:lnTo>
                    <a:pt x="1962150" y="1073835"/>
                  </a:lnTo>
                  <a:lnTo>
                    <a:pt x="1962150" y="1071206"/>
                  </a:lnTo>
                  <a:close/>
                </a:path>
                <a:path w="5438775" h="2145029">
                  <a:moveTo>
                    <a:pt x="1962150" y="537324"/>
                  </a:moveTo>
                  <a:lnTo>
                    <a:pt x="1961692" y="536206"/>
                  </a:lnTo>
                  <a:lnTo>
                    <a:pt x="1959825" y="534352"/>
                  </a:lnTo>
                  <a:lnTo>
                    <a:pt x="1958708" y="533882"/>
                  </a:lnTo>
                  <a:lnTo>
                    <a:pt x="1956079" y="533882"/>
                  </a:lnTo>
                  <a:lnTo>
                    <a:pt x="1954961" y="534352"/>
                  </a:lnTo>
                  <a:lnTo>
                    <a:pt x="1953094" y="536206"/>
                  </a:lnTo>
                  <a:lnTo>
                    <a:pt x="1952625" y="537324"/>
                  </a:lnTo>
                  <a:lnTo>
                    <a:pt x="1952625" y="539965"/>
                  </a:lnTo>
                  <a:lnTo>
                    <a:pt x="1953094" y="541083"/>
                  </a:lnTo>
                  <a:lnTo>
                    <a:pt x="1954961" y="542937"/>
                  </a:lnTo>
                  <a:lnTo>
                    <a:pt x="1956079" y="543407"/>
                  </a:lnTo>
                  <a:lnTo>
                    <a:pt x="1958708" y="543407"/>
                  </a:lnTo>
                  <a:lnTo>
                    <a:pt x="1959825" y="542937"/>
                  </a:lnTo>
                  <a:lnTo>
                    <a:pt x="1961692" y="541083"/>
                  </a:lnTo>
                  <a:lnTo>
                    <a:pt x="1962150" y="539965"/>
                  </a:lnTo>
                  <a:lnTo>
                    <a:pt x="1962150" y="537324"/>
                  </a:lnTo>
                  <a:close/>
                </a:path>
                <a:path w="5438775" h="2145029">
                  <a:moveTo>
                    <a:pt x="1962150" y="3454"/>
                  </a:moveTo>
                  <a:lnTo>
                    <a:pt x="1961692" y="2336"/>
                  </a:lnTo>
                  <a:lnTo>
                    <a:pt x="1959825" y="469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61" y="469"/>
                  </a:lnTo>
                  <a:lnTo>
                    <a:pt x="1953094" y="2336"/>
                  </a:lnTo>
                  <a:lnTo>
                    <a:pt x="1952625" y="3454"/>
                  </a:lnTo>
                  <a:lnTo>
                    <a:pt x="1952625" y="6083"/>
                  </a:lnTo>
                  <a:lnTo>
                    <a:pt x="1953094" y="7200"/>
                  </a:lnTo>
                  <a:lnTo>
                    <a:pt x="1954961" y="9067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67"/>
                  </a:lnTo>
                  <a:lnTo>
                    <a:pt x="1961692" y="7200"/>
                  </a:lnTo>
                  <a:lnTo>
                    <a:pt x="1962150" y="6083"/>
                  </a:lnTo>
                  <a:lnTo>
                    <a:pt x="1962150" y="3454"/>
                  </a:lnTo>
                  <a:close/>
                </a:path>
                <a:path w="5438775" h="2145029">
                  <a:moveTo>
                    <a:pt x="2009775" y="2138959"/>
                  </a:moveTo>
                  <a:lnTo>
                    <a:pt x="2009317" y="2137841"/>
                  </a:lnTo>
                  <a:lnTo>
                    <a:pt x="2007450" y="2135975"/>
                  </a:lnTo>
                  <a:lnTo>
                    <a:pt x="2006333" y="2135505"/>
                  </a:lnTo>
                  <a:lnTo>
                    <a:pt x="2003704" y="2135505"/>
                  </a:lnTo>
                  <a:lnTo>
                    <a:pt x="2002586" y="2135975"/>
                  </a:lnTo>
                  <a:lnTo>
                    <a:pt x="2000719" y="2137841"/>
                  </a:lnTo>
                  <a:lnTo>
                    <a:pt x="2000250" y="2138959"/>
                  </a:lnTo>
                  <a:lnTo>
                    <a:pt x="2000250" y="2141588"/>
                  </a:lnTo>
                  <a:lnTo>
                    <a:pt x="2000719" y="2142706"/>
                  </a:lnTo>
                  <a:lnTo>
                    <a:pt x="2002586" y="2144572"/>
                  </a:lnTo>
                  <a:lnTo>
                    <a:pt x="2003704" y="2145030"/>
                  </a:lnTo>
                  <a:lnTo>
                    <a:pt x="2006333" y="2145030"/>
                  </a:lnTo>
                  <a:lnTo>
                    <a:pt x="2007450" y="2144572"/>
                  </a:lnTo>
                  <a:lnTo>
                    <a:pt x="2009317" y="2142706"/>
                  </a:lnTo>
                  <a:lnTo>
                    <a:pt x="2009775" y="2141588"/>
                  </a:lnTo>
                  <a:lnTo>
                    <a:pt x="2009775" y="2138959"/>
                  </a:lnTo>
                  <a:close/>
                </a:path>
                <a:path w="5438775" h="2145029">
                  <a:moveTo>
                    <a:pt x="2009775" y="1605076"/>
                  </a:moveTo>
                  <a:lnTo>
                    <a:pt x="2009317" y="1603959"/>
                  </a:lnTo>
                  <a:lnTo>
                    <a:pt x="2007450" y="1602105"/>
                  </a:lnTo>
                  <a:lnTo>
                    <a:pt x="2006333" y="1601635"/>
                  </a:lnTo>
                  <a:lnTo>
                    <a:pt x="2003704" y="1601635"/>
                  </a:lnTo>
                  <a:lnTo>
                    <a:pt x="2002586" y="1602105"/>
                  </a:lnTo>
                  <a:lnTo>
                    <a:pt x="2000719" y="1603959"/>
                  </a:lnTo>
                  <a:lnTo>
                    <a:pt x="2000250" y="1605076"/>
                  </a:lnTo>
                  <a:lnTo>
                    <a:pt x="2000250" y="1607718"/>
                  </a:lnTo>
                  <a:lnTo>
                    <a:pt x="2000719" y="1608836"/>
                  </a:lnTo>
                  <a:lnTo>
                    <a:pt x="2002586" y="1610690"/>
                  </a:lnTo>
                  <a:lnTo>
                    <a:pt x="2003704" y="1611160"/>
                  </a:lnTo>
                  <a:lnTo>
                    <a:pt x="2006333" y="1611160"/>
                  </a:lnTo>
                  <a:lnTo>
                    <a:pt x="2007450" y="1610690"/>
                  </a:lnTo>
                  <a:lnTo>
                    <a:pt x="2009317" y="1608836"/>
                  </a:lnTo>
                  <a:lnTo>
                    <a:pt x="2009775" y="1607718"/>
                  </a:lnTo>
                  <a:lnTo>
                    <a:pt x="2009775" y="1605076"/>
                  </a:lnTo>
                  <a:close/>
                </a:path>
                <a:path w="5438775" h="2145029">
                  <a:moveTo>
                    <a:pt x="2009775" y="1071206"/>
                  </a:moveTo>
                  <a:lnTo>
                    <a:pt x="2009317" y="1070089"/>
                  </a:lnTo>
                  <a:lnTo>
                    <a:pt x="2007450" y="1068222"/>
                  </a:lnTo>
                  <a:lnTo>
                    <a:pt x="2006333" y="1067752"/>
                  </a:lnTo>
                  <a:lnTo>
                    <a:pt x="2003704" y="1067752"/>
                  </a:lnTo>
                  <a:lnTo>
                    <a:pt x="2002586" y="1068222"/>
                  </a:lnTo>
                  <a:lnTo>
                    <a:pt x="2000719" y="1070089"/>
                  </a:lnTo>
                  <a:lnTo>
                    <a:pt x="2000250" y="1071206"/>
                  </a:lnTo>
                  <a:lnTo>
                    <a:pt x="2000250" y="1073835"/>
                  </a:lnTo>
                  <a:lnTo>
                    <a:pt x="2000719" y="1074953"/>
                  </a:lnTo>
                  <a:lnTo>
                    <a:pt x="2002586" y="1076820"/>
                  </a:lnTo>
                  <a:lnTo>
                    <a:pt x="2003704" y="1077277"/>
                  </a:lnTo>
                  <a:lnTo>
                    <a:pt x="2006333" y="1077277"/>
                  </a:lnTo>
                  <a:lnTo>
                    <a:pt x="2007450" y="1076820"/>
                  </a:lnTo>
                  <a:lnTo>
                    <a:pt x="2009317" y="1074953"/>
                  </a:lnTo>
                  <a:lnTo>
                    <a:pt x="2009775" y="1073835"/>
                  </a:lnTo>
                  <a:lnTo>
                    <a:pt x="2009775" y="1071206"/>
                  </a:lnTo>
                  <a:close/>
                </a:path>
                <a:path w="5438775" h="2145029">
                  <a:moveTo>
                    <a:pt x="2009775" y="537324"/>
                  </a:moveTo>
                  <a:lnTo>
                    <a:pt x="2009317" y="536206"/>
                  </a:lnTo>
                  <a:lnTo>
                    <a:pt x="2007450" y="534352"/>
                  </a:lnTo>
                  <a:lnTo>
                    <a:pt x="2006333" y="533882"/>
                  </a:lnTo>
                  <a:lnTo>
                    <a:pt x="2003704" y="533882"/>
                  </a:lnTo>
                  <a:lnTo>
                    <a:pt x="2002586" y="534352"/>
                  </a:lnTo>
                  <a:lnTo>
                    <a:pt x="2000719" y="536206"/>
                  </a:lnTo>
                  <a:lnTo>
                    <a:pt x="2000250" y="537324"/>
                  </a:lnTo>
                  <a:lnTo>
                    <a:pt x="2000250" y="539965"/>
                  </a:lnTo>
                  <a:lnTo>
                    <a:pt x="2000719" y="541083"/>
                  </a:lnTo>
                  <a:lnTo>
                    <a:pt x="2002586" y="542937"/>
                  </a:lnTo>
                  <a:lnTo>
                    <a:pt x="2003704" y="543407"/>
                  </a:lnTo>
                  <a:lnTo>
                    <a:pt x="2006333" y="543407"/>
                  </a:lnTo>
                  <a:lnTo>
                    <a:pt x="2007450" y="542937"/>
                  </a:lnTo>
                  <a:lnTo>
                    <a:pt x="2009317" y="541083"/>
                  </a:lnTo>
                  <a:lnTo>
                    <a:pt x="2009775" y="539965"/>
                  </a:lnTo>
                  <a:lnTo>
                    <a:pt x="2009775" y="537324"/>
                  </a:lnTo>
                  <a:close/>
                </a:path>
                <a:path w="5438775" h="2145029">
                  <a:moveTo>
                    <a:pt x="2009775" y="3454"/>
                  </a:moveTo>
                  <a:lnTo>
                    <a:pt x="2009317" y="2336"/>
                  </a:lnTo>
                  <a:lnTo>
                    <a:pt x="2007450" y="469"/>
                  </a:lnTo>
                  <a:lnTo>
                    <a:pt x="2006333" y="0"/>
                  </a:lnTo>
                  <a:lnTo>
                    <a:pt x="2003704" y="0"/>
                  </a:lnTo>
                  <a:lnTo>
                    <a:pt x="2002586" y="469"/>
                  </a:lnTo>
                  <a:lnTo>
                    <a:pt x="2000719" y="2336"/>
                  </a:lnTo>
                  <a:lnTo>
                    <a:pt x="2000250" y="3454"/>
                  </a:lnTo>
                  <a:lnTo>
                    <a:pt x="2000250" y="6083"/>
                  </a:lnTo>
                  <a:lnTo>
                    <a:pt x="2000719" y="7200"/>
                  </a:lnTo>
                  <a:lnTo>
                    <a:pt x="2002586" y="9067"/>
                  </a:lnTo>
                  <a:lnTo>
                    <a:pt x="2003704" y="9525"/>
                  </a:lnTo>
                  <a:lnTo>
                    <a:pt x="2006333" y="9525"/>
                  </a:lnTo>
                  <a:lnTo>
                    <a:pt x="2007450" y="9067"/>
                  </a:lnTo>
                  <a:lnTo>
                    <a:pt x="2009317" y="7200"/>
                  </a:lnTo>
                  <a:lnTo>
                    <a:pt x="2009775" y="6083"/>
                  </a:lnTo>
                  <a:lnTo>
                    <a:pt x="2009775" y="3454"/>
                  </a:lnTo>
                  <a:close/>
                </a:path>
                <a:path w="5438775" h="2145029">
                  <a:moveTo>
                    <a:pt x="2057400" y="2138959"/>
                  </a:moveTo>
                  <a:lnTo>
                    <a:pt x="2056942" y="2137841"/>
                  </a:lnTo>
                  <a:lnTo>
                    <a:pt x="2055075" y="2135975"/>
                  </a:lnTo>
                  <a:lnTo>
                    <a:pt x="2053958" y="2135505"/>
                  </a:lnTo>
                  <a:lnTo>
                    <a:pt x="2051329" y="2135505"/>
                  </a:lnTo>
                  <a:lnTo>
                    <a:pt x="2050211" y="2135975"/>
                  </a:lnTo>
                  <a:lnTo>
                    <a:pt x="2048344" y="2137841"/>
                  </a:lnTo>
                  <a:lnTo>
                    <a:pt x="2047875" y="2138959"/>
                  </a:lnTo>
                  <a:lnTo>
                    <a:pt x="2047875" y="2141588"/>
                  </a:lnTo>
                  <a:lnTo>
                    <a:pt x="2048344" y="2142706"/>
                  </a:lnTo>
                  <a:lnTo>
                    <a:pt x="2050211" y="2144572"/>
                  </a:lnTo>
                  <a:lnTo>
                    <a:pt x="2051329" y="2145030"/>
                  </a:lnTo>
                  <a:lnTo>
                    <a:pt x="2053958" y="2145030"/>
                  </a:lnTo>
                  <a:lnTo>
                    <a:pt x="2055075" y="2144572"/>
                  </a:lnTo>
                  <a:lnTo>
                    <a:pt x="2056942" y="2142706"/>
                  </a:lnTo>
                  <a:lnTo>
                    <a:pt x="2057400" y="2141588"/>
                  </a:lnTo>
                  <a:lnTo>
                    <a:pt x="2057400" y="2138959"/>
                  </a:lnTo>
                  <a:close/>
                </a:path>
                <a:path w="5438775" h="2145029">
                  <a:moveTo>
                    <a:pt x="2057400" y="1605076"/>
                  </a:moveTo>
                  <a:lnTo>
                    <a:pt x="2056942" y="1603959"/>
                  </a:lnTo>
                  <a:lnTo>
                    <a:pt x="2055075" y="1602105"/>
                  </a:lnTo>
                  <a:lnTo>
                    <a:pt x="2053958" y="1601635"/>
                  </a:lnTo>
                  <a:lnTo>
                    <a:pt x="2051329" y="1601635"/>
                  </a:lnTo>
                  <a:lnTo>
                    <a:pt x="2050211" y="1602105"/>
                  </a:lnTo>
                  <a:lnTo>
                    <a:pt x="2048344" y="1603959"/>
                  </a:lnTo>
                  <a:lnTo>
                    <a:pt x="2047875" y="1605076"/>
                  </a:lnTo>
                  <a:lnTo>
                    <a:pt x="2047875" y="1607718"/>
                  </a:lnTo>
                  <a:lnTo>
                    <a:pt x="2048344" y="1608836"/>
                  </a:lnTo>
                  <a:lnTo>
                    <a:pt x="2050211" y="1610690"/>
                  </a:lnTo>
                  <a:lnTo>
                    <a:pt x="2051329" y="1611160"/>
                  </a:lnTo>
                  <a:lnTo>
                    <a:pt x="2053958" y="1611160"/>
                  </a:lnTo>
                  <a:lnTo>
                    <a:pt x="2055075" y="1610690"/>
                  </a:lnTo>
                  <a:lnTo>
                    <a:pt x="2056942" y="1608836"/>
                  </a:lnTo>
                  <a:lnTo>
                    <a:pt x="2057400" y="1607718"/>
                  </a:lnTo>
                  <a:lnTo>
                    <a:pt x="2057400" y="1605076"/>
                  </a:lnTo>
                  <a:close/>
                </a:path>
                <a:path w="5438775" h="2145029">
                  <a:moveTo>
                    <a:pt x="2057400" y="1071206"/>
                  </a:moveTo>
                  <a:lnTo>
                    <a:pt x="2056942" y="1070089"/>
                  </a:lnTo>
                  <a:lnTo>
                    <a:pt x="2055075" y="1068222"/>
                  </a:lnTo>
                  <a:lnTo>
                    <a:pt x="2053958" y="1067752"/>
                  </a:lnTo>
                  <a:lnTo>
                    <a:pt x="2051329" y="1067752"/>
                  </a:lnTo>
                  <a:lnTo>
                    <a:pt x="2050211" y="1068222"/>
                  </a:lnTo>
                  <a:lnTo>
                    <a:pt x="2048344" y="1070089"/>
                  </a:lnTo>
                  <a:lnTo>
                    <a:pt x="2047875" y="1071206"/>
                  </a:lnTo>
                  <a:lnTo>
                    <a:pt x="2047875" y="1073835"/>
                  </a:lnTo>
                  <a:lnTo>
                    <a:pt x="2048344" y="1074953"/>
                  </a:lnTo>
                  <a:lnTo>
                    <a:pt x="2050211" y="1076820"/>
                  </a:lnTo>
                  <a:lnTo>
                    <a:pt x="2051329" y="1077277"/>
                  </a:lnTo>
                  <a:lnTo>
                    <a:pt x="2053958" y="1077277"/>
                  </a:lnTo>
                  <a:lnTo>
                    <a:pt x="2055075" y="1076820"/>
                  </a:lnTo>
                  <a:lnTo>
                    <a:pt x="2056942" y="1074953"/>
                  </a:lnTo>
                  <a:lnTo>
                    <a:pt x="2057400" y="1073835"/>
                  </a:lnTo>
                  <a:lnTo>
                    <a:pt x="2057400" y="1071206"/>
                  </a:lnTo>
                  <a:close/>
                </a:path>
                <a:path w="5438775" h="2145029">
                  <a:moveTo>
                    <a:pt x="2057400" y="537324"/>
                  </a:moveTo>
                  <a:lnTo>
                    <a:pt x="2056942" y="536206"/>
                  </a:lnTo>
                  <a:lnTo>
                    <a:pt x="2055075" y="534352"/>
                  </a:lnTo>
                  <a:lnTo>
                    <a:pt x="2053958" y="533882"/>
                  </a:lnTo>
                  <a:lnTo>
                    <a:pt x="2051329" y="533882"/>
                  </a:lnTo>
                  <a:lnTo>
                    <a:pt x="2050211" y="534352"/>
                  </a:lnTo>
                  <a:lnTo>
                    <a:pt x="2048344" y="536206"/>
                  </a:lnTo>
                  <a:lnTo>
                    <a:pt x="2047875" y="537324"/>
                  </a:lnTo>
                  <a:lnTo>
                    <a:pt x="2047875" y="539965"/>
                  </a:lnTo>
                  <a:lnTo>
                    <a:pt x="2048344" y="541083"/>
                  </a:lnTo>
                  <a:lnTo>
                    <a:pt x="2050211" y="542937"/>
                  </a:lnTo>
                  <a:lnTo>
                    <a:pt x="2051329" y="543407"/>
                  </a:lnTo>
                  <a:lnTo>
                    <a:pt x="2053958" y="543407"/>
                  </a:lnTo>
                  <a:lnTo>
                    <a:pt x="2055075" y="542937"/>
                  </a:lnTo>
                  <a:lnTo>
                    <a:pt x="2056942" y="541083"/>
                  </a:lnTo>
                  <a:lnTo>
                    <a:pt x="2057400" y="539965"/>
                  </a:lnTo>
                  <a:lnTo>
                    <a:pt x="2057400" y="537324"/>
                  </a:lnTo>
                  <a:close/>
                </a:path>
                <a:path w="5438775" h="2145029">
                  <a:moveTo>
                    <a:pt x="2057400" y="3454"/>
                  </a:moveTo>
                  <a:lnTo>
                    <a:pt x="2056942" y="2336"/>
                  </a:lnTo>
                  <a:lnTo>
                    <a:pt x="2055075" y="469"/>
                  </a:lnTo>
                  <a:lnTo>
                    <a:pt x="2053958" y="0"/>
                  </a:lnTo>
                  <a:lnTo>
                    <a:pt x="2051329" y="0"/>
                  </a:lnTo>
                  <a:lnTo>
                    <a:pt x="2050211" y="469"/>
                  </a:lnTo>
                  <a:lnTo>
                    <a:pt x="2048344" y="2336"/>
                  </a:lnTo>
                  <a:lnTo>
                    <a:pt x="2047875" y="3454"/>
                  </a:lnTo>
                  <a:lnTo>
                    <a:pt x="2047875" y="6083"/>
                  </a:lnTo>
                  <a:lnTo>
                    <a:pt x="2048344" y="7200"/>
                  </a:lnTo>
                  <a:lnTo>
                    <a:pt x="2050211" y="9067"/>
                  </a:lnTo>
                  <a:lnTo>
                    <a:pt x="2051329" y="9525"/>
                  </a:lnTo>
                  <a:lnTo>
                    <a:pt x="2053958" y="9525"/>
                  </a:lnTo>
                  <a:lnTo>
                    <a:pt x="2055075" y="9067"/>
                  </a:lnTo>
                  <a:lnTo>
                    <a:pt x="2056942" y="7200"/>
                  </a:lnTo>
                  <a:lnTo>
                    <a:pt x="2057400" y="6083"/>
                  </a:lnTo>
                  <a:lnTo>
                    <a:pt x="2057400" y="3454"/>
                  </a:lnTo>
                  <a:close/>
                </a:path>
                <a:path w="5438775" h="2145029">
                  <a:moveTo>
                    <a:pt x="2105025" y="2138959"/>
                  </a:moveTo>
                  <a:lnTo>
                    <a:pt x="2104567" y="2137841"/>
                  </a:lnTo>
                  <a:lnTo>
                    <a:pt x="2102700" y="2135975"/>
                  </a:lnTo>
                  <a:lnTo>
                    <a:pt x="2101583" y="2135505"/>
                  </a:lnTo>
                  <a:lnTo>
                    <a:pt x="2098954" y="2135505"/>
                  </a:lnTo>
                  <a:lnTo>
                    <a:pt x="2097836" y="2135975"/>
                  </a:lnTo>
                  <a:lnTo>
                    <a:pt x="2095969" y="2137841"/>
                  </a:lnTo>
                  <a:lnTo>
                    <a:pt x="2095500" y="2138959"/>
                  </a:lnTo>
                  <a:lnTo>
                    <a:pt x="2095500" y="2141588"/>
                  </a:lnTo>
                  <a:lnTo>
                    <a:pt x="2095969" y="2142706"/>
                  </a:lnTo>
                  <a:lnTo>
                    <a:pt x="2097836" y="2144572"/>
                  </a:lnTo>
                  <a:lnTo>
                    <a:pt x="2098954" y="2145030"/>
                  </a:lnTo>
                  <a:lnTo>
                    <a:pt x="2101583" y="2145030"/>
                  </a:lnTo>
                  <a:lnTo>
                    <a:pt x="2102700" y="2144572"/>
                  </a:lnTo>
                  <a:lnTo>
                    <a:pt x="2104567" y="2142706"/>
                  </a:lnTo>
                  <a:lnTo>
                    <a:pt x="2105025" y="2141588"/>
                  </a:lnTo>
                  <a:lnTo>
                    <a:pt x="2105025" y="2138959"/>
                  </a:lnTo>
                  <a:close/>
                </a:path>
                <a:path w="5438775" h="2145029">
                  <a:moveTo>
                    <a:pt x="2105025" y="1605076"/>
                  </a:moveTo>
                  <a:lnTo>
                    <a:pt x="2104567" y="1603959"/>
                  </a:lnTo>
                  <a:lnTo>
                    <a:pt x="2102700" y="1602105"/>
                  </a:lnTo>
                  <a:lnTo>
                    <a:pt x="2101583" y="1601635"/>
                  </a:lnTo>
                  <a:lnTo>
                    <a:pt x="2098954" y="1601635"/>
                  </a:lnTo>
                  <a:lnTo>
                    <a:pt x="2097836" y="1602105"/>
                  </a:lnTo>
                  <a:lnTo>
                    <a:pt x="2095969" y="1603959"/>
                  </a:lnTo>
                  <a:lnTo>
                    <a:pt x="2095500" y="1605076"/>
                  </a:lnTo>
                  <a:lnTo>
                    <a:pt x="2095500" y="1607718"/>
                  </a:lnTo>
                  <a:lnTo>
                    <a:pt x="2095969" y="1608836"/>
                  </a:lnTo>
                  <a:lnTo>
                    <a:pt x="2097836" y="1610690"/>
                  </a:lnTo>
                  <a:lnTo>
                    <a:pt x="2098954" y="1611160"/>
                  </a:lnTo>
                  <a:lnTo>
                    <a:pt x="2101583" y="1611160"/>
                  </a:lnTo>
                  <a:lnTo>
                    <a:pt x="2102700" y="1610690"/>
                  </a:lnTo>
                  <a:lnTo>
                    <a:pt x="2104567" y="1608836"/>
                  </a:lnTo>
                  <a:lnTo>
                    <a:pt x="2105025" y="1607718"/>
                  </a:lnTo>
                  <a:lnTo>
                    <a:pt x="2105025" y="1605076"/>
                  </a:lnTo>
                  <a:close/>
                </a:path>
                <a:path w="5438775" h="2145029">
                  <a:moveTo>
                    <a:pt x="2105025" y="1071206"/>
                  </a:moveTo>
                  <a:lnTo>
                    <a:pt x="2104567" y="1070089"/>
                  </a:lnTo>
                  <a:lnTo>
                    <a:pt x="2102700" y="1068222"/>
                  </a:lnTo>
                  <a:lnTo>
                    <a:pt x="2101583" y="1067752"/>
                  </a:lnTo>
                  <a:lnTo>
                    <a:pt x="2098954" y="1067752"/>
                  </a:lnTo>
                  <a:lnTo>
                    <a:pt x="2097836" y="1068222"/>
                  </a:lnTo>
                  <a:lnTo>
                    <a:pt x="2095969" y="1070089"/>
                  </a:lnTo>
                  <a:lnTo>
                    <a:pt x="2095500" y="1071206"/>
                  </a:lnTo>
                  <a:lnTo>
                    <a:pt x="2095500" y="1073835"/>
                  </a:lnTo>
                  <a:lnTo>
                    <a:pt x="2095969" y="1074953"/>
                  </a:lnTo>
                  <a:lnTo>
                    <a:pt x="2097836" y="1076820"/>
                  </a:lnTo>
                  <a:lnTo>
                    <a:pt x="2098954" y="1077277"/>
                  </a:lnTo>
                  <a:lnTo>
                    <a:pt x="2101583" y="1077277"/>
                  </a:lnTo>
                  <a:lnTo>
                    <a:pt x="2102700" y="1076820"/>
                  </a:lnTo>
                  <a:lnTo>
                    <a:pt x="2104567" y="1074953"/>
                  </a:lnTo>
                  <a:lnTo>
                    <a:pt x="2105025" y="1073835"/>
                  </a:lnTo>
                  <a:lnTo>
                    <a:pt x="2105025" y="1071206"/>
                  </a:lnTo>
                  <a:close/>
                </a:path>
                <a:path w="5438775" h="2145029">
                  <a:moveTo>
                    <a:pt x="2105025" y="537324"/>
                  </a:moveTo>
                  <a:lnTo>
                    <a:pt x="2104567" y="536206"/>
                  </a:lnTo>
                  <a:lnTo>
                    <a:pt x="2102700" y="534352"/>
                  </a:lnTo>
                  <a:lnTo>
                    <a:pt x="2101583" y="533882"/>
                  </a:lnTo>
                  <a:lnTo>
                    <a:pt x="2098954" y="533882"/>
                  </a:lnTo>
                  <a:lnTo>
                    <a:pt x="2097836" y="534352"/>
                  </a:lnTo>
                  <a:lnTo>
                    <a:pt x="2095969" y="536206"/>
                  </a:lnTo>
                  <a:lnTo>
                    <a:pt x="2095500" y="537324"/>
                  </a:lnTo>
                  <a:lnTo>
                    <a:pt x="2095500" y="539965"/>
                  </a:lnTo>
                  <a:lnTo>
                    <a:pt x="2095969" y="541083"/>
                  </a:lnTo>
                  <a:lnTo>
                    <a:pt x="2097836" y="542937"/>
                  </a:lnTo>
                  <a:lnTo>
                    <a:pt x="2098954" y="543407"/>
                  </a:lnTo>
                  <a:lnTo>
                    <a:pt x="2101583" y="543407"/>
                  </a:lnTo>
                  <a:lnTo>
                    <a:pt x="2102700" y="542937"/>
                  </a:lnTo>
                  <a:lnTo>
                    <a:pt x="2104567" y="541083"/>
                  </a:lnTo>
                  <a:lnTo>
                    <a:pt x="2105025" y="539965"/>
                  </a:lnTo>
                  <a:lnTo>
                    <a:pt x="2105025" y="537324"/>
                  </a:lnTo>
                  <a:close/>
                </a:path>
                <a:path w="5438775" h="2145029">
                  <a:moveTo>
                    <a:pt x="2105025" y="3454"/>
                  </a:moveTo>
                  <a:lnTo>
                    <a:pt x="2104567" y="2336"/>
                  </a:lnTo>
                  <a:lnTo>
                    <a:pt x="2102700" y="469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36" y="469"/>
                  </a:lnTo>
                  <a:lnTo>
                    <a:pt x="2095969" y="2336"/>
                  </a:lnTo>
                  <a:lnTo>
                    <a:pt x="2095500" y="3454"/>
                  </a:lnTo>
                  <a:lnTo>
                    <a:pt x="2095500" y="6083"/>
                  </a:lnTo>
                  <a:lnTo>
                    <a:pt x="2095969" y="7200"/>
                  </a:lnTo>
                  <a:lnTo>
                    <a:pt x="2097836" y="9067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67"/>
                  </a:lnTo>
                  <a:lnTo>
                    <a:pt x="2104567" y="7200"/>
                  </a:lnTo>
                  <a:lnTo>
                    <a:pt x="2105025" y="6083"/>
                  </a:lnTo>
                  <a:lnTo>
                    <a:pt x="2105025" y="3454"/>
                  </a:lnTo>
                  <a:close/>
                </a:path>
                <a:path w="5438775" h="2145029">
                  <a:moveTo>
                    <a:pt x="2152650" y="2138959"/>
                  </a:moveTo>
                  <a:lnTo>
                    <a:pt x="2152192" y="2137841"/>
                  </a:lnTo>
                  <a:lnTo>
                    <a:pt x="2150326" y="2135975"/>
                  </a:lnTo>
                  <a:lnTo>
                    <a:pt x="2149208" y="2135505"/>
                  </a:lnTo>
                  <a:lnTo>
                    <a:pt x="2146579" y="2135505"/>
                  </a:lnTo>
                  <a:lnTo>
                    <a:pt x="2145461" y="2135975"/>
                  </a:lnTo>
                  <a:lnTo>
                    <a:pt x="2143595" y="2137841"/>
                  </a:lnTo>
                  <a:lnTo>
                    <a:pt x="2143125" y="2138959"/>
                  </a:lnTo>
                  <a:lnTo>
                    <a:pt x="2143125" y="2141588"/>
                  </a:lnTo>
                  <a:lnTo>
                    <a:pt x="2143595" y="2142706"/>
                  </a:lnTo>
                  <a:lnTo>
                    <a:pt x="2145461" y="2144572"/>
                  </a:lnTo>
                  <a:lnTo>
                    <a:pt x="2146579" y="2145030"/>
                  </a:lnTo>
                  <a:lnTo>
                    <a:pt x="2149208" y="2145030"/>
                  </a:lnTo>
                  <a:lnTo>
                    <a:pt x="2150326" y="2144572"/>
                  </a:lnTo>
                  <a:lnTo>
                    <a:pt x="2152192" y="2142706"/>
                  </a:lnTo>
                  <a:lnTo>
                    <a:pt x="2152650" y="2141588"/>
                  </a:lnTo>
                  <a:lnTo>
                    <a:pt x="2152650" y="2138959"/>
                  </a:lnTo>
                  <a:close/>
                </a:path>
                <a:path w="5438775" h="2145029">
                  <a:moveTo>
                    <a:pt x="2152650" y="1605076"/>
                  </a:moveTo>
                  <a:lnTo>
                    <a:pt x="2152192" y="1603959"/>
                  </a:lnTo>
                  <a:lnTo>
                    <a:pt x="2150326" y="1602105"/>
                  </a:lnTo>
                  <a:lnTo>
                    <a:pt x="2149208" y="1601635"/>
                  </a:lnTo>
                  <a:lnTo>
                    <a:pt x="2146579" y="1601635"/>
                  </a:lnTo>
                  <a:lnTo>
                    <a:pt x="2145461" y="1602105"/>
                  </a:lnTo>
                  <a:lnTo>
                    <a:pt x="2143595" y="1603959"/>
                  </a:lnTo>
                  <a:lnTo>
                    <a:pt x="2143125" y="1605076"/>
                  </a:lnTo>
                  <a:lnTo>
                    <a:pt x="2143125" y="1607718"/>
                  </a:lnTo>
                  <a:lnTo>
                    <a:pt x="2143595" y="1608836"/>
                  </a:lnTo>
                  <a:lnTo>
                    <a:pt x="2145461" y="1610690"/>
                  </a:lnTo>
                  <a:lnTo>
                    <a:pt x="2146579" y="1611160"/>
                  </a:lnTo>
                  <a:lnTo>
                    <a:pt x="2149208" y="1611160"/>
                  </a:lnTo>
                  <a:lnTo>
                    <a:pt x="2150326" y="1610690"/>
                  </a:lnTo>
                  <a:lnTo>
                    <a:pt x="2152192" y="1608836"/>
                  </a:lnTo>
                  <a:lnTo>
                    <a:pt x="2152650" y="1607718"/>
                  </a:lnTo>
                  <a:lnTo>
                    <a:pt x="2152650" y="1605076"/>
                  </a:lnTo>
                  <a:close/>
                </a:path>
                <a:path w="5438775" h="2145029">
                  <a:moveTo>
                    <a:pt x="2152650" y="1071206"/>
                  </a:moveTo>
                  <a:lnTo>
                    <a:pt x="2152192" y="1070089"/>
                  </a:lnTo>
                  <a:lnTo>
                    <a:pt x="2150326" y="1068222"/>
                  </a:lnTo>
                  <a:lnTo>
                    <a:pt x="2149208" y="1067752"/>
                  </a:lnTo>
                  <a:lnTo>
                    <a:pt x="2146579" y="1067752"/>
                  </a:lnTo>
                  <a:lnTo>
                    <a:pt x="2145461" y="1068222"/>
                  </a:lnTo>
                  <a:lnTo>
                    <a:pt x="2143595" y="1070089"/>
                  </a:lnTo>
                  <a:lnTo>
                    <a:pt x="2143125" y="1071206"/>
                  </a:lnTo>
                  <a:lnTo>
                    <a:pt x="2143125" y="1073835"/>
                  </a:lnTo>
                  <a:lnTo>
                    <a:pt x="2143595" y="1074953"/>
                  </a:lnTo>
                  <a:lnTo>
                    <a:pt x="2145461" y="1076820"/>
                  </a:lnTo>
                  <a:lnTo>
                    <a:pt x="2146579" y="1077277"/>
                  </a:lnTo>
                  <a:lnTo>
                    <a:pt x="2149208" y="1077277"/>
                  </a:lnTo>
                  <a:lnTo>
                    <a:pt x="2150326" y="1076820"/>
                  </a:lnTo>
                  <a:lnTo>
                    <a:pt x="2152192" y="1074953"/>
                  </a:lnTo>
                  <a:lnTo>
                    <a:pt x="2152650" y="1073835"/>
                  </a:lnTo>
                  <a:lnTo>
                    <a:pt x="2152650" y="1071206"/>
                  </a:lnTo>
                  <a:close/>
                </a:path>
                <a:path w="5438775" h="2145029">
                  <a:moveTo>
                    <a:pt x="2152650" y="537324"/>
                  </a:moveTo>
                  <a:lnTo>
                    <a:pt x="2152192" y="536206"/>
                  </a:lnTo>
                  <a:lnTo>
                    <a:pt x="2150326" y="534352"/>
                  </a:lnTo>
                  <a:lnTo>
                    <a:pt x="2149208" y="533882"/>
                  </a:lnTo>
                  <a:lnTo>
                    <a:pt x="2146579" y="533882"/>
                  </a:lnTo>
                  <a:lnTo>
                    <a:pt x="2145461" y="534352"/>
                  </a:lnTo>
                  <a:lnTo>
                    <a:pt x="2143595" y="536206"/>
                  </a:lnTo>
                  <a:lnTo>
                    <a:pt x="2143125" y="537324"/>
                  </a:lnTo>
                  <a:lnTo>
                    <a:pt x="2143125" y="539965"/>
                  </a:lnTo>
                  <a:lnTo>
                    <a:pt x="2143595" y="541083"/>
                  </a:lnTo>
                  <a:lnTo>
                    <a:pt x="2145461" y="542937"/>
                  </a:lnTo>
                  <a:lnTo>
                    <a:pt x="2146579" y="543407"/>
                  </a:lnTo>
                  <a:lnTo>
                    <a:pt x="2149208" y="543407"/>
                  </a:lnTo>
                  <a:lnTo>
                    <a:pt x="2150326" y="542937"/>
                  </a:lnTo>
                  <a:lnTo>
                    <a:pt x="2152192" y="541083"/>
                  </a:lnTo>
                  <a:lnTo>
                    <a:pt x="2152650" y="539965"/>
                  </a:lnTo>
                  <a:lnTo>
                    <a:pt x="2152650" y="537324"/>
                  </a:lnTo>
                  <a:close/>
                </a:path>
                <a:path w="5438775" h="2145029">
                  <a:moveTo>
                    <a:pt x="2152650" y="3454"/>
                  </a:moveTo>
                  <a:lnTo>
                    <a:pt x="2152192" y="2336"/>
                  </a:lnTo>
                  <a:lnTo>
                    <a:pt x="2150326" y="469"/>
                  </a:lnTo>
                  <a:lnTo>
                    <a:pt x="2149208" y="0"/>
                  </a:lnTo>
                  <a:lnTo>
                    <a:pt x="2146579" y="0"/>
                  </a:lnTo>
                  <a:lnTo>
                    <a:pt x="2145461" y="469"/>
                  </a:lnTo>
                  <a:lnTo>
                    <a:pt x="2143595" y="2336"/>
                  </a:lnTo>
                  <a:lnTo>
                    <a:pt x="2143125" y="3454"/>
                  </a:lnTo>
                  <a:lnTo>
                    <a:pt x="2143125" y="6083"/>
                  </a:lnTo>
                  <a:lnTo>
                    <a:pt x="2143595" y="7200"/>
                  </a:lnTo>
                  <a:lnTo>
                    <a:pt x="2145461" y="9067"/>
                  </a:lnTo>
                  <a:lnTo>
                    <a:pt x="2146579" y="9525"/>
                  </a:lnTo>
                  <a:lnTo>
                    <a:pt x="2149208" y="9525"/>
                  </a:lnTo>
                  <a:lnTo>
                    <a:pt x="2150326" y="9067"/>
                  </a:lnTo>
                  <a:lnTo>
                    <a:pt x="2152192" y="7200"/>
                  </a:lnTo>
                  <a:lnTo>
                    <a:pt x="2152650" y="6083"/>
                  </a:lnTo>
                  <a:lnTo>
                    <a:pt x="2152650" y="3454"/>
                  </a:lnTo>
                  <a:close/>
                </a:path>
                <a:path w="5438775" h="2145029">
                  <a:moveTo>
                    <a:pt x="2200275" y="2138959"/>
                  </a:moveTo>
                  <a:lnTo>
                    <a:pt x="2199817" y="2137841"/>
                  </a:lnTo>
                  <a:lnTo>
                    <a:pt x="2197951" y="2135975"/>
                  </a:lnTo>
                  <a:lnTo>
                    <a:pt x="2196833" y="2135505"/>
                  </a:lnTo>
                  <a:lnTo>
                    <a:pt x="2194204" y="2135505"/>
                  </a:lnTo>
                  <a:lnTo>
                    <a:pt x="2193086" y="2135975"/>
                  </a:lnTo>
                  <a:lnTo>
                    <a:pt x="2191220" y="2137841"/>
                  </a:lnTo>
                  <a:lnTo>
                    <a:pt x="2190750" y="2138959"/>
                  </a:lnTo>
                  <a:lnTo>
                    <a:pt x="2190750" y="2141588"/>
                  </a:lnTo>
                  <a:lnTo>
                    <a:pt x="2191220" y="2142706"/>
                  </a:lnTo>
                  <a:lnTo>
                    <a:pt x="2193086" y="2144572"/>
                  </a:lnTo>
                  <a:lnTo>
                    <a:pt x="2194204" y="2145030"/>
                  </a:lnTo>
                  <a:lnTo>
                    <a:pt x="2196833" y="2145030"/>
                  </a:lnTo>
                  <a:lnTo>
                    <a:pt x="2197951" y="2144572"/>
                  </a:lnTo>
                  <a:lnTo>
                    <a:pt x="2199817" y="2142706"/>
                  </a:lnTo>
                  <a:lnTo>
                    <a:pt x="2200275" y="2141588"/>
                  </a:lnTo>
                  <a:lnTo>
                    <a:pt x="2200275" y="2138959"/>
                  </a:lnTo>
                  <a:close/>
                </a:path>
                <a:path w="5438775" h="2145029">
                  <a:moveTo>
                    <a:pt x="2200275" y="1605076"/>
                  </a:moveTo>
                  <a:lnTo>
                    <a:pt x="2199817" y="1603959"/>
                  </a:lnTo>
                  <a:lnTo>
                    <a:pt x="2197951" y="1602105"/>
                  </a:lnTo>
                  <a:lnTo>
                    <a:pt x="2196833" y="1601635"/>
                  </a:lnTo>
                  <a:lnTo>
                    <a:pt x="2194204" y="1601635"/>
                  </a:lnTo>
                  <a:lnTo>
                    <a:pt x="2193086" y="1602105"/>
                  </a:lnTo>
                  <a:lnTo>
                    <a:pt x="2191220" y="1603959"/>
                  </a:lnTo>
                  <a:lnTo>
                    <a:pt x="2190750" y="1605076"/>
                  </a:lnTo>
                  <a:lnTo>
                    <a:pt x="2190750" y="1607718"/>
                  </a:lnTo>
                  <a:lnTo>
                    <a:pt x="2191220" y="1608836"/>
                  </a:lnTo>
                  <a:lnTo>
                    <a:pt x="2193086" y="1610690"/>
                  </a:lnTo>
                  <a:lnTo>
                    <a:pt x="2194204" y="1611160"/>
                  </a:lnTo>
                  <a:lnTo>
                    <a:pt x="2196833" y="1611160"/>
                  </a:lnTo>
                  <a:lnTo>
                    <a:pt x="2197951" y="1610690"/>
                  </a:lnTo>
                  <a:lnTo>
                    <a:pt x="2199817" y="1608836"/>
                  </a:lnTo>
                  <a:lnTo>
                    <a:pt x="2200275" y="1607718"/>
                  </a:lnTo>
                  <a:lnTo>
                    <a:pt x="2200275" y="1605076"/>
                  </a:lnTo>
                  <a:close/>
                </a:path>
                <a:path w="5438775" h="2145029">
                  <a:moveTo>
                    <a:pt x="2200275" y="1071206"/>
                  </a:moveTo>
                  <a:lnTo>
                    <a:pt x="2199817" y="1070089"/>
                  </a:lnTo>
                  <a:lnTo>
                    <a:pt x="2197951" y="1068222"/>
                  </a:lnTo>
                  <a:lnTo>
                    <a:pt x="2196833" y="1067752"/>
                  </a:lnTo>
                  <a:lnTo>
                    <a:pt x="2194204" y="1067752"/>
                  </a:lnTo>
                  <a:lnTo>
                    <a:pt x="2193086" y="1068222"/>
                  </a:lnTo>
                  <a:lnTo>
                    <a:pt x="2191220" y="1070089"/>
                  </a:lnTo>
                  <a:lnTo>
                    <a:pt x="2190750" y="1071206"/>
                  </a:lnTo>
                  <a:lnTo>
                    <a:pt x="2190750" y="1073835"/>
                  </a:lnTo>
                  <a:lnTo>
                    <a:pt x="2191220" y="1074953"/>
                  </a:lnTo>
                  <a:lnTo>
                    <a:pt x="2193086" y="1076820"/>
                  </a:lnTo>
                  <a:lnTo>
                    <a:pt x="2194204" y="1077277"/>
                  </a:lnTo>
                  <a:lnTo>
                    <a:pt x="2196833" y="1077277"/>
                  </a:lnTo>
                  <a:lnTo>
                    <a:pt x="2197951" y="1076820"/>
                  </a:lnTo>
                  <a:lnTo>
                    <a:pt x="2199817" y="1074953"/>
                  </a:lnTo>
                  <a:lnTo>
                    <a:pt x="2200275" y="1073835"/>
                  </a:lnTo>
                  <a:lnTo>
                    <a:pt x="2200275" y="1071206"/>
                  </a:lnTo>
                  <a:close/>
                </a:path>
                <a:path w="5438775" h="2145029">
                  <a:moveTo>
                    <a:pt x="2200275" y="537324"/>
                  </a:moveTo>
                  <a:lnTo>
                    <a:pt x="2199817" y="536206"/>
                  </a:lnTo>
                  <a:lnTo>
                    <a:pt x="2197951" y="534352"/>
                  </a:lnTo>
                  <a:lnTo>
                    <a:pt x="2196833" y="533882"/>
                  </a:lnTo>
                  <a:lnTo>
                    <a:pt x="2194204" y="533882"/>
                  </a:lnTo>
                  <a:lnTo>
                    <a:pt x="2193086" y="534352"/>
                  </a:lnTo>
                  <a:lnTo>
                    <a:pt x="2191220" y="536206"/>
                  </a:lnTo>
                  <a:lnTo>
                    <a:pt x="2190750" y="537324"/>
                  </a:lnTo>
                  <a:lnTo>
                    <a:pt x="2190750" y="539965"/>
                  </a:lnTo>
                  <a:lnTo>
                    <a:pt x="2191220" y="541083"/>
                  </a:lnTo>
                  <a:lnTo>
                    <a:pt x="2193086" y="542937"/>
                  </a:lnTo>
                  <a:lnTo>
                    <a:pt x="2194204" y="543407"/>
                  </a:lnTo>
                  <a:lnTo>
                    <a:pt x="2196833" y="543407"/>
                  </a:lnTo>
                  <a:lnTo>
                    <a:pt x="2197951" y="542937"/>
                  </a:lnTo>
                  <a:lnTo>
                    <a:pt x="2199817" y="541083"/>
                  </a:lnTo>
                  <a:lnTo>
                    <a:pt x="2200275" y="539965"/>
                  </a:lnTo>
                  <a:lnTo>
                    <a:pt x="2200275" y="537324"/>
                  </a:lnTo>
                  <a:close/>
                </a:path>
                <a:path w="5438775" h="2145029">
                  <a:moveTo>
                    <a:pt x="2200275" y="3454"/>
                  </a:moveTo>
                  <a:lnTo>
                    <a:pt x="2199817" y="2336"/>
                  </a:lnTo>
                  <a:lnTo>
                    <a:pt x="2197951" y="469"/>
                  </a:lnTo>
                  <a:lnTo>
                    <a:pt x="2196833" y="0"/>
                  </a:lnTo>
                  <a:lnTo>
                    <a:pt x="2194204" y="0"/>
                  </a:lnTo>
                  <a:lnTo>
                    <a:pt x="2193086" y="469"/>
                  </a:lnTo>
                  <a:lnTo>
                    <a:pt x="2191220" y="2336"/>
                  </a:lnTo>
                  <a:lnTo>
                    <a:pt x="2190750" y="3454"/>
                  </a:lnTo>
                  <a:lnTo>
                    <a:pt x="2190750" y="6083"/>
                  </a:lnTo>
                  <a:lnTo>
                    <a:pt x="2191220" y="7200"/>
                  </a:lnTo>
                  <a:lnTo>
                    <a:pt x="2193086" y="9067"/>
                  </a:lnTo>
                  <a:lnTo>
                    <a:pt x="2194204" y="9525"/>
                  </a:lnTo>
                  <a:lnTo>
                    <a:pt x="2196833" y="9525"/>
                  </a:lnTo>
                  <a:lnTo>
                    <a:pt x="2197951" y="9067"/>
                  </a:lnTo>
                  <a:lnTo>
                    <a:pt x="2199817" y="7200"/>
                  </a:lnTo>
                  <a:lnTo>
                    <a:pt x="2200275" y="6083"/>
                  </a:lnTo>
                  <a:lnTo>
                    <a:pt x="2200275" y="3454"/>
                  </a:lnTo>
                  <a:close/>
                </a:path>
                <a:path w="5438775" h="2145029">
                  <a:moveTo>
                    <a:pt x="2247900" y="2138959"/>
                  </a:moveTo>
                  <a:lnTo>
                    <a:pt x="2247442" y="2137841"/>
                  </a:lnTo>
                  <a:lnTo>
                    <a:pt x="2245576" y="2135975"/>
                  </a:lnTo>
                  <a:lnTo>
                    <a:pt x="2244458" y="2135505"/>
                  </a:lnTo>
                  <a:lnTo>
                    <a:pt x="2241829" y="2135505"/>
                  </a:lnTo>
                  <a:lnTo>
                    <a:pt x="2240711" y="2135975"/>
                  </a:lnTo>
                  <a:lnTo>
                    <a:pt x="2238845" y="2137841"/>
                  </a:lnTo>
                  <a:lnTo>
                    <a:pt x="2238375" y="2138959"/>
                  </a:lnTo>
                  <a:lnTo>
                    <a:pt x="2238375" y="2141588"/>
                  </a:lnTo>
                  <a:lnTo>
                    <a:pt x="2238845" y="2142706"/>
                  </a:lnTo>
                  <a:lnTo>
                    <a:pt x="2240711" y="2144572"/>
                  </a:lnTo>
                  <a:lnTo>
                    <a:pt x="2241829" y="2145030"/>
                  </a:lnTo>
                  <a:lnTo>
                    <a:pt x="2244458" y="2145030"/>
                  </a:lnTo>
                  <a:lnTo>
                    <a:pt x="2245576" y="2144572"/>
                  </a:lnTo>
                  <a:lnTo>
                    <a:pt x="2247442" y="2142706"/>
                  </a:lnTo>
                  <a:lnTo>
                    <a:pt x="2247900" y="2141588"/>
                  </a:lnTo>
                  <a:lnTo>
                    <a:pt x="2247900" y="2138959"/>
                  </a:lnTo>
                  <a:close/>
                </a:path>
                <a:path w="5438775" h="2145029">
                  <a:moveTo>
                    <a:pt x="2247900" y="1605076"/>
                  </a:moveTo>
                  <a:lnTo>
                    <a:pt x="2247442" y="1603959"/>
                  </a:lnTo>
                  <a:lnTo>
                    <a:pt x="2245576" y="1602105"/>
                  </a:lnTo>
                  <a:lnTo>
                    <a:pt x="2244458" y="1601635"/>
                  </a:lnTo>
                  <a:lnTo>
                    <a:pt x="2241829" y="1601635"/>
                  </a:lnTo>
                  <a:lnTo>
                    <a:pt x="2240711" y="1602105"/>
                  </a:lnTo>
                  <a:lnTo>
                    <a:pt x="2238845" y="1603959"/>
                  </a:lnTo>
                  <a:lnTo>
                    <a:pt x="2238375" y="1605076"/>
                  </a:lnTo>
                  <a:lnTo>
                    <a:pt x="2238375" y="1607718"/>
                  </a:lnTo>
                  <a:lnTo>
                    <a:pt x="2238845" y="1608836"/>
                  </a:lnTo>
                  <a:lnTo>
                    <a:pt x="2240711" y="1610690"/>
                  </a:lnTo>
                  <a:lnTo>
                    <a:pt x="2241829" y="1611160"/>
                  </a:lnTo>
                  <a:lnTo>
                    <a:pt x="2244458" y="1611160"/>
                  </a:lnTo>
                  <a:lnTo>
                    <a:pt x="2245576" y="1610690"/>
                  </a:lnTo>
                  <a:lnTo>
                    <a:pt x="2247442" y="1608836"/>
                  </a:lnTo>
                  <a:lnTo>
                    <a:pt x="2247900" y="1607718"/>
                  </a:lnTo>
                  <a:lnTo>
                    <a:pt x="2247900" y="1605076"/>
                  </a:lnTo>
                  <a:close/>
                </a:path>
                <a:path w="5438775" h="2145029">
                  <a:moveTo>
                    <a:pt x="2247900" y="1071206"/>
                  </a:moveTo>
                  <a:lnTo>
                    <a:pt x="2247442" y="1070089"/>
                  </a:lnTo>
                  <a:lnTo>
                    <a:pt x="2245576" y="1068222"/>
                  </a:lnTo>
                  <a:lnTo>
                    <a:pt x="2244458" y="1067752"/>
                  </a:lnTo>
                  <a:lnTo>
                    <a:pt x="2241829" y="1067752"/>
                  </a:lnTo>
                  <a:lnTo>
                    <a:pt x="2240711" y="1068222"/>
                  </a:lnTo>
                  <a:lnTo>
                    <a:pt x="2238845" y="1070089"/>
                  </a:lnTo>
                  <a:lnTo>
                    <a:pt x="2238375" y="1071206"/>
                  </a:lnTo>
                  <a:lnTo>
                    <a:pt x="2238375" y="1073835"/>
                  </a:lnTo>
                  <a:lnTo>
                    <a:pt x="2238845" y="1074953"/>
                  </a:lnTo>
                  <a:lnTo>
                    <a:pt x="2240711" y="1076820"/>
                  </a:lnTo>
                  <a:lnTo>
                    <a:pt x="2241829" y="1077277"/>
                  </a:lnTo>
                  <a:lnTo>
                    <a:pt x="2244458" y="1077277"/>
                  </a:lnTo>
                  <a:lnTo>
                    <a:pt x="2245576" y="1076820"/>
                  </a:lnTo>
                  <a:lnTo>
                    <a:pt x="2247442" y="1074953"/>
                  </a:lnTo>
                  <a:lnTo>
                    <a:pt x="2247900" y="1073835"/>
                  </a:lnTo>
                  <a:lnTo>
                    <a:pt x="2247900" y="1071206"/>
                  </a:lnTo>
                  <a:close/>
                </a:path>
                <a:path w="5438775" h="2145029">
                  <a:moveTo>
                    <a:pt x="2247900" y="537324"/>
                  </a:moveTo>
                  <a:lnTo>
                    <a:pt x="2247442" y="536206"/>
                  </a:lnTo>
                  <a:lnTo>
                    <a:pt x="2245576" y="534352"/>
                  </a:lnTo>
                  <a:lnTo>
                    <a:pt x="2244458" y="533882"/>
                  </a:lnTo>
                  <a:lnTo>
                    <a:pt x="2241829" y="533882"/>
                  </a:lnTo>
                  <a:lnTo>
                    <a:pt x="2240711" y="534352"/>
                  </a:lnTo>
                  <a:lnTo>
                    <a:pt x="2238845" y="536206"/>
                  </a:lnTo>
                  <a:lnTo>
                    <a:pt x="2238375" y="537324"/>
                  </a:lnTo>
                  <a:lnTo>
                    <a:pt x="2238375" y="539965"/>
                  </a:lnTo>
                  <a:lnTo>
                    <a:pt x="2238845" y="541083"/>
                  </a:lnTo>
                  <a:lnTo>
                    <a:pt x="2240711" y="542937"/>
                  </a:lnTo>
                  <a:lnTo>
                    <a:pt x="2241829" y="543407"/>
                  </a:lnTo>
                  <a:lnTo>
                    <a:pt x="2244458" y="543407"/>
                  </a:lnTo>
                  <a:lnTo>
                    <a:pt x="2245576" y="542937"/>
                  </a:lnTo>
                  <a:lnTo>
                    <a:pt x="2247442" y="541083"/>
                  </a:lnTo>
                  <a:lnTo>
                    <a:pt x="2247900" y="539965"/>
                  </a:lnTo>
                  <a:lnTo>
                    <a:pt x="2247900" y="537324"/>
                  </a:lnTo>
                  <a:close/>
                </a:path>
                <a:path w="5438775" h="2145029">
                  <a:moveTo>
                    <a:pt x="2247900" y="3454"/>
                  </a:moveTo>
                  <a:lnTo>
                    <a:pt x="2247442" y="2336"/>
                  </a:lnTo>
                  <a:lnTo>
                    <a:pt x="2245576" y="469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711" y="469"/>
                  </a:lnTo>
                  <a:lnTo>
                    <a:pt x="2238845" y="2336"/>
                  </a:lnTo>
                  <a:lnTo>
                    <a:pt x="2238375" y="3454"/>
                  </a:lnTo>
                  <a:lnTo>
                    <a:pt x="2238375" y="6083"/>
                  </a:lnTo>
                  <a:lnTo>
                    <a:pt x="2238845" y="7200"/>
                  </a:lnTo>
                  <a:lnTo>
                    <a:pt x="2240711" y="9067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67"/>
                  </a:lnTo>
                  <a:lnTo>
                    <a:pt x="2247442" y="7200"/>
                  </a:lnTo>
                  <a:lnTo>
                    <a:pt x="2247900" y="6083"/>
                  </a:lnTo>
                  <a:lnTo>
                    <a:pt x="2247900" y="3454"/>
                  </a:lnTo>
                  <a:close/>
                </a:path>
                <a:path w="5438775" h="2145029">
                  <a:moveTo>
                    <a:pt x="2295525" y="2138959"/>
                  </a:moveTo>
                  <a:lnTo>
                    <a:pt x="2295067" y="2137841"/>
                  </a:lnTo>
                  <a:lnTo>
                    <a:pt x="2293201" y="2135975"/>
                  </a:lnTo>
                  <a:lnTo>
                    <a:pt x="2292083" y="2135505"/>
                  </a:lnTo>
                  <a:lnTo>
                    <a:pt x="2289454" y="2135505"/>
                  </a:lnTo>
                  <a:lnTo>
                    <a:pt x="2288336" y="2135975"/>
                  </a:lnTo>
                  <a:lnTo>
                    <a:pt x="2286470" y="2137841"/>
                  </a:lnTo>
                  <a:lnTo>
                    <a:pt x="2286000" y="2138959"/>
                  </a:lnTo>
                  <a:lnTo>
                    <a:pt x="2286000" y="2141588"/>
                  </a:lnTo>
                  <a:lnTo>
                    <a:pt x="2286470" y="2142706"/>
                  </a:lnTo>
                  <a:lnTo>
                    <a:pt x="2288336" y="2144572"/>
                  </a:lnTo>
                  <a:lnTo>
                    <a:pt x="2289454" y="2145030"/>
                  </a:lnTo>
                  <a:lnTo>
                    <a:pt x="2292083" y="2145030"/>
                  </a:lnTo>
                  <a:lnTo>
                    <a:pt x="2293201" y="2144572"/>
                  </a:lnTo>
                  <a:lnTo>
                    <a:pt x="2295067" y="2142706"/>
                  </a:lnTo>
                  <a:lnTo>
                    <a:pt x="2295525" y="2141588"/>
                  </a:lnTo>
                  <a:lnTo>
                    <a:pt x="2295525" y="2138959"/>
                  </a:lnTo>
                  <a:close/>
                </a:path>
                <a:path w="5438775" h="2145029">
                  <a:moveTo>
                    <a:pt x="2295525" y="1605076"/>
                  </a:moveTo>
                  <a:lnTo>
                    <a:pt x="2295067" y="1603959"/>
                  </a:lnTo>
                  <a:lnTo>
                    <a:pt x="2293201" y="1602105"/>
                  </a:lnTo>
                  <a:lnTo>
                    <a:pt x="2292083" y="1601635"/>
                  </a:lnTo>
                  <a:lnTo>
                    <a:pt x="2289454" y="1601635"/>
                  </a:lnTo>
                  <a:lnTo>
                    <a:pt x="2288336" y="1602105"/>
                  </a:lnTo>
                  <a:lnTo>
                    <a:pt x="2286470" y="1603959"/>
                  </a:lnTo>
                  <a:lnTo>
                    <a:pt x="2286000" y="1605076"/>
                  </a:lnTo>
                  <a:lnTo>
                    <a:pt x="2286000" y="1607718"/>
                  </a:lnTo>
                  <a:lnTo>
                    <a:pt x="2286470" y="1608836"/>
                  </a:lnTo>
                  <a:lnTo>
                    <a:pt x="2288336" y="1610690"/>
                  </a:lnTo>
                  <a:lnTo>
                    <a:pt x="2289454" y="1611160"/>
                  </a:lnTo>
                  <a:lnTo>
                    <a:pt x="2292083" y="1611160"/>
                  </a:lnTo>
                  <a:lnTo>
                    <a:pt x="2293201" y="1610690"/>
                  </a:lnTo>
                  <a:lnTo>
                    <a:pt x="2295067" y="1608836"/>
                  </a:lnTo>
                  <a:lnTo>
                    <a:pt x="2295525" y="1607718"/>
                  </a:lnTo>
                  <a:lnTo>
                    <a:pt x="2295525" y="1605076"/>
                  </a:lnTo>
                  <a:close/>
                </a:path>
                <a:path w="5438775" h="2145029">
                  <a:moveTo>
                    <a:pt x="2295525" y="1071206"/>
                  </a:moveTo>
                  <a:lnTo>
                    <a:pt x="2295067" y="1070089"/>
                  </a:lnTo>
                  <a:lnTo>
                    <a:pt x="2293201" y="1068222"/>
                  </a:lnTo>
                  <a:lnTo>
                    <a:pt x="2292083" y="1067752"/>
                  </a:lnTo>
                  <a:lnTo>
                    <a:pt x="2289454" y="1067752"/>
                  </a:lnTo>
                  <a:lnTo>
                    <a:pt x="2288336" y="1068222"/>
                  </a:lnTo>
                  <a:lnTo>
                    <a:pt x="2286470" y="1070089"/>
                  </a:lnTo>
                  <a:lnTo>
                    <a:pt x="2286000" y="1071206"/>
                  </a:lnTo>
                  <a:lnTo>
                    <a:pt x="2286000" y="1073835"/>
                  </a:lnTo>
                  <a:lnTo>
                    <a:pt x="2286470" y="1074953"/>
                  </a:lnTo>
                  <a:lnTo>
                    <a:pt x="2288336" y="1076820"/>
                  </a:lnTo>
                  <a:lnTo>
                    <a:pt x="2289454" y="1077277"/>
                  </a:lnTo>
                  <a:lnTo>
                    <a:pt x="2292083" y="1077277"/>
                  </a:lnTo>
                  <a:lnTo>
                    <a:pt x="2293201" y="1076820"/>
                  </a:lnTo>
                  <a:lnTo>
                    <a:pt x="2295067" y="1074953"/>
                  </a:lnTo>
                  <a:lnTo>
                    <a:pt x="2295525" y="1073835"/>
                  </a:lnTo>
                  <a:lnTo>
                    <a:pt x="2295525" y="1071206"/>
                  </a:lnTo>
                  <a:close/>
                </a:path>
                <a:path w="5438775" h="2145029">
                  <a:moveTo>
                    <a:pt x="2295525" y="537324"/>
                  </a:moveTo>
                  <a:lnTo>
                    <a:pt x="2295067" y="536206"/>
                  </a:lnTo>
                  <a:lnTo>
                    <a:pt x="2293201" y="534352"/>
                  </a:lnTo>
                  <a:lnTo>
                    <a:pt x="2292083" y="533882"/>
                  </a:lnTo>
                  <a:lnTo>
                    <a:pt x="2289454" y="533882"/>
                  </a:lnTo>
                  <a:lnTo>
                    <a:pt x="2288336" y="534352"/>
                  </a:lnTo>
                  <a:lnTo>
                    <a:pt x="2286470" y="536206"/>
                  </a:lnTo>
                  <a:lnTo>
                    <a:pt x="2286000" y="537324"/>
                  </a:lnTo>
                  <a:lnTo>
                    <a:pt x="2286000" y="539965"/>
                  </a:lnTo>
                  <a:lnTo>
                    <a:pt x="2286470" y="541083"/>
                  </a:lnTo>
                  <a:lnTo>
                    <a:pt x="2288336" y="542937"/>
                  </a:lnTo>
                  <a:lnTo>
                    <a:pt x="2289454" y="543407"/>
                  </a:lnTo>
                  <a:lnTo>
                    <a:pt x="2292083" y="543407"/>
                  </a:lnTo>
                  <a:lnTo>
                    <a:pt x="2293201" y="542937"/>
                  </a:lnTo>
                  <a:lnTo>
                    <a:pt x="2295067" y="541083"/>
                  </a:lnTo>
                  <a:lnTo>
                    <a:pt x="2295525" y="539965"/>
                  </a:lnTo>
                  <a:lnTo>
                    <a:pt x="2295525" y="537324"/>
                  </a:lnTo>
                  <a:close/>
                </a:path>
                <a:path w="5438775" h="2145029">
                  <a:moveTo>
                    <a:pt x="2295525" y="3454"/>
                  </a:moveTo>
                  <a:lnTo>
                    <a:pt x="2295067" y="2336"/>
                  </a:lnTo>
                  <a:lnTo>
                    <a:pt x="2293201" y="469"/>
                  </a:lnTo>
                  <a:lnTo>
                    <a:pt x="2292083" y="0"/>
                  </a:lnTo>
                  <a:lnTo>
                    <a:pt x="2289454" y="0"/>
                  </a:lnTo>
                  <a:lnTo>
                    <a:pt x="2288336" y="469"/>
                  </a:lnTo>
                  <a:lnTo>
                    <a:pt x="2286470" y="2336"/>
                  </a:lnTo>
                  <a:lnTo>
                    <a:pt x="2286000" y="3454"/>
                  </a:lnTo>
                  <a:lnTo>
                    <a:pt x="2286000" y="6083"/>
                  </a:lnTo>
                  <a:lnTo>
                    <a:pt x="2286470" y="7200"/>
                  </a:lnTo>
                  <a:lnTo>
                    <a:pt x="2288336" y="9067"/>
                  </a:lnTo>
                  <a:lnTo>
                    <a:pt x="2289454" y="9525"/>
                  </a:lnTo>
                  <a:lnTo>
                    <a:pt x="2292083" y="9525"/>
                  </a:lnTo>
                  <a:lnTo>
                    <a:pt x="2293201" y="9067"/>
                  </a:lnTo>
                  <a:lnTo>
                    <a:pt x="2295067" y="7200"/>
                  </a:lnTo>
                  <a:lnTo>
                    <a:pt x="2295525" y="6083"/>
                  </a:lnTo>
                  <a:lnTo>
                    <a:pt x="2295525" y="3454"/>
                  </a:lnTo>
                  <a:close/>
                </a:path>
                <a:path w="5438775" h="2145029">
                  <a:moveTo>
                    <a:pt x="2343150" y="2138959"/>
                  </a:moveTo>
                  <a:lnTo>
                    <a:pt x="2342692" y="2137841"/>
                  </a:lnTo>
                  <a:lnTo>
                    <a:pt x="2340826" y="2135975"/>
                  </a:lnTo>
                  <a:lnTo>
                    <a:pt x="2339708" y="2135505"/>
                  </a:lnTo>
                  <a:lnTo>
                    <a:pt x="2337079" y="2135505"/>
                  </a:lnTo>
                  <a:lnTo>
                    <a:pt x="2335961" y="2135975"/>
                  </a:lnTo>
                  <a:lnTo>
                    <a:pt x="2334095" y="2137841"/>
                  </a:lnTo>
                  <a:lnTo>
                    <a:pt x="2333625" y="2138959"/>
                  </a:lnTo>
                  <a:lnTo>
                    <a:pt x="2333625" y="2141588"/>
                  </a:lnTo>
                  <a:lnTo>
                    <a:pt x="2334095" y="2142706"/>
                  </a:lnTo>
                  <a:lnTo>
                    <a:pt x="2335961" y="2144572"/>
                  </a:lnTo>
                  <a:lnTo>
                    <a:pt x="2337079" y="2145030"/>
                  </a:lnTo>
                  <a:lnTo>
                    <a:pt x="2339708" y="2145030"/>
                  </a:lnTo>
                  <a:lnTo>
                    <a:pt x="2340826" y="2144572"/>
                  </a:lnTo>
                  <a:lnTo>
                    <a:pt x="2342692" y="2142706"/>
                  </a:lnTo>
                  <a:lnTo>
                    <a:pt x="2343150" y="2141588"/>
                  </a:lnTo>
                  <a:lnTo>
                    <a:pt x="2343150" y="2138959"/>
                  </a:lnTo>
                  <a:close/>
                </a:path>
                <a:path w="5438775" h="2145029">
                  <a:moveTo>
                    <a:pt x="2343150" y="1605076"/>
                  </a:moveTo>
                  <a:lnTo>
                    <a:pt x="2342692" y="1603959"/>
                  </a:lnTo>
                  <a:lnTo>
                    <a:pt x="2340826" y="1602105"/>
                  </a:lnTo>
                  <a:lnTo>
                    <a:pt x="2339708" y="1601635"/>
                  </a:lnTo>
                  <a:lnTo>
                    <a:pt x="2337079" y="1601635"/>
                  </a:lnTo>
                  <a:lnTo>
                    <a:pt x="2335961" y="1602105"/>
                  </a:lnTo>
                  <a:lnTo>
                    <a:pt x="2334095" y="1603959"/>
                  </a:lnTo>
                  <a:lnTo>
                    <a:pt x="2333625" y="1605076"/>
                  </a:lnTo>
                  <a:lnTo>
                    <a:pt x="2333625" y="1607718"/>
                  </a:lnTo>
                  <a:lnTo>
                    <a:pt x="2334095" y="1608836"/>
                  </a:lnTo>
                  <a:lnTo>
                    <a:pt x="2335961" y="1610690"/>
                  </a:lnTo>
                  <a:lnTo>
                    <a:pt x="2337079" y="1611160"/>
                  </a:lnTo>
                  <a:lnTo>
                    <a:pt x="2339708" y="1611160"/>
                  </a:lnTo>
                  <a:lnTo>
                    <a:pt x="2340826" y="1610690"/>
                  </a:lnTo>
                  <a:lnTo>
                    <a:pt x="2342692" y="1608836"/>
                  </a:lnTo>
                  <a:lnTo>
                    <a:pt x="2343150" y="1607718"/>
                  </a:lnTo>
                  <a:lnTo>
                    <a:pt x="2343150" y="1605076"/>
                  </a:lnTo>
                  <a:close/>
                </a:path>
                <a:path w="5438775" h="2145029">
                  <a:moveTo>
                    <a:pt x="2343150" y="1071206"/>
                  </a:moveTo>
                  <a:lnTo>
                    <a:pt x="2342692" y="1070089"/>
                  </a:lnTo>
                  <a:lnTo>
                    <a:pt x="2340826" y="1068222"/>
                  </a:lnTo>
                  <a:lnTo>
                    <a:pt x="2339708" y="1067752"/>
                  </a:lnTo>
                  <a:lnTo>
                    <a:pt x="2337079" y="1067752"/>
                  </a:lnTo>
                  <a:lnTo>
                    <a:pt x="2335961" y="1068222"/>
                  </a:lnTo>
                  <a:lnTo>
                    <a:pt x="2334095" y="1070089"/>
                  </a:lnTo>
                  <a:lnTo>
                    <a:pt x="2333625" y="1071206"/>
                  </a:lnTo>
                  <a:lnTo>
                    <a:pt x="2333625" y="1073835"/>
                  </a:lnTo>
                  <a:lnTo>
                    <a:pt x="2334095" y="1074953"/>
                  </a:lnTo>
                  <a:lnTo>
                    <a:pt x="2335961" y="1076820"/>
                  </a:lnTo>
                  <a:lnTo>
                    <a:pt x="2337079" y="1077277"/>
                  </a:lnTo>
                  <a:lnTo>
                    <a:pt x="2339708" y="1077277"/>
                  </a:lnTo>
                  <a:lnTo>
                    <a:pt x="2340826" y="1076820"/>
                  </a:lnTo>
                  <a:lnTo>
                    <a:pt x="2342692" y="1074953"/>
                  </a:lnTo>
                  <a:lnTo>
                    <a:pt x="2343150" y="1073835"/>
                  </a:lnTo>
                  <a:lnTo>
                    <a:pt x="2343150" y="1071206"/>
                  </a:lnTo>
                  <a:close/>
                </a:path>
                <a:path w="5438775" h="2145029">
                  <a:moveTo>
                    <a:pt x="2343150" y="537324"/>
                  </a:moveTo>
                  <a:lnTo>
                    <a:pt x="2342692" y="536206"/>
                  </a:lnTo>
                  <a:lnTo>
                    <a:pt x="2340826" y="534352"/>
                  </a:lnTo>
                  <a:lnTo>
                    <a:pt x="2339708" y="533882"/>
                  </a:lnTo>
                  <a:lnTo>
                    <a:pt x="2337079" y="533882"/>
                  </a:lnTo>
                  <a:lnTo>
                    <a:pt x="2335961" y="534352"/>
                  </a:lnTo>
                  <a:lnTo>
                    <a:pt x="2334095" y="536206"/>
                  </a:lnTo>
                  <a:lnTo>
                    <a:pt x="2333625" y="537324"/>
                  </a:lnTo>
                  <a:lnTo>
                    <a:pt x="2333625" y="539965"/>
                  </a:lnTo>
                  <a:lnTo>
                    <a:pt x="2334095" y="541083"/>
                  </a:lnTo>
                  <a:lnTo>
                    <a:pt x="2335961" y="542937"/>
                  </a:lnTo>
                  <a:lnTo>
                    <a:pt x="2337079" y="543407"/>
                  </a:lnTo>
                  <a:lnTo>
                    <a:pt x="2339708" y="543407"/>
                  </a:lnTo>
                  <a:lnTo>
                    <a:pt x="2340826" y="542937"/>
                  </a:lnTo>
                  <a:lnTo>
                    <a:pt x="2342692" y="541083"/>
                  </a:lnTo>
                  <a:lnTo>
                    <a:pt x="2343150" y="539965"/>
                  </a:lnTo>
                  <a:lnTo>
                    <a:pt x="2343150" y="537324"/>
                  </a:lnTo>
                  <a:close/>
                </a:path>
                <a:path w="5438775" h="2145029">
                  <a:moveTo>
                    <a:pt x="2343150" y="3454"/>
                  </a:moveTo>
                  <a:lnTo>
                    <a:pt x="2342692" y="2336"/>
                  </a:lnTo>
                  <a:lnTo>
                    <a:pt x="2340826" y="469"/>
                  </a:lnTo>
                  <a:lnTo>
                    <a:pt x="2339708" y="0"/>
                  </a:lnTo>
                  <a:lnTo>
                    <a:pt x="2337079" y="0"/>
                  </a:lnTo>
                  <a:lnTo>
                    <a:pt x="2335961" y="469"/>
                  </a:lnTo>
                  <a:lnTo>
                    <a:pt x="2334095" y="2336"/>
                  </a:lnTo>
                  <a:lnTo>
                    <a:pt x="2333625" y="3454"/>
                  </a:lnTo>
                  <a:lnTo>
                    <a:pt x="2333625" y="6083"/>
                  </a:lnTo>
                  <a:lnTo>
                    <a:pt x="2334095" y="7200"/>
                  </a:lnTo>
                  <a:lnTo>
                    <a:pt x="2335961" y="9067"/>
                  </a:lnTo>
                  <a:lnTo>
                    <a:pt x="2337079" y="9525"/>
                  </a:lnTo>
                  <a:lnTo>
                    <a:pt x="2339708" y="9525"/>
                  </a:lnTo>
                  <a:lnTo>
                    <a:pt x="2340826" y="9067"/>
                  </a:lnTo>
                  <a:lnTo>
                    <a:pt x="2342692" y="7200"/>
                  </a:lnTo>
                  <a:lnTo>
                    <a:pt x="2343150" y="6083"/>
                  </a:lnTo>
                  <a:lnTo>
                    <a:pt x="2343150" y="3454"/>
                  </a:lnTo>
                  <a:close/>
                </a:path>
                <a:path w="5438775" h="2145029">
                  <a:moveTo>
                    <a:pt x="2390775" y="2138959"/>
                  </a:moveTo>
                  <a:lnTo>
                    <a:pt x="2390317" y="2137841"/>
                  </a:lnTo>
                  <a:lnTo>
                    <a:pt x="2388451" y="2135975"/>
                  </a:lnTo>
                  <a:lnTo>
                    <a:pt x="2387333" y="2135505"/>
                  </a:lnTo>
                  <a:lnTo>
                    <a:pt x="2384704" y="2135505"/>
                  </a:lnTo>
                  <a:lnTo>
                    <a:pt x="2383586" y="2135975"/>
                  </a:lnTo>
                  <a:lnTo>
                    <a:pt x="2381720" y="2137841"/>
                  </a:lnTo>
                  <a:lnTo>
                    <a:pt x="2381250" y="2138959"/>
                  </a:lnTo>
                  <a:lnTo>
                    <a:pt x="2381250" y="2141588"/>
                  </a:lnTo>
                  <a:lnTo>
                    <a:pt x="2381720" y="2142706"/>
                  </a:lnTo>
                  <a:lnTo>
                    <a:pt x="2383586" y="2144572"/>
                  </a:lnTo>
                  <a:lnTo>
                    <a:pt x="2384704" y="2145030"/>
                  </a:lnTo>
                  <a:lnTo>
                    <a:pt x="2387333" y="2145030"/>
                  </a:lnTo>
                  <a:lnTo>
                    <a:pt x="2388451" y="2144572"/>
                  </a:lnTo>
                  <a:lnTo>
                    <a:pt x="2390317" y="2142706"/>
                  </a:lnTo>
                  <a:lnTo>
                    <a:pt x="2390775" y="2141588"/>
                  </a:lnTo>
                  <a:lnTo>
                    <a:pt x="2390775" y="2138959"/>
                  </a:lnTo>
                  <a:close/>
                </a:path>
                <a:path w="5438775" h="2145029">
                  <a:moveTo>
                    <a:pt x="2390775" y="1605076"/>
                  </a:moveTo>
                  <a:lnTo>
                    <a:pt x="2390317" y="1603959"/>
                  </a:lnTo>
                  <a:lnTo>
                    <a:pt x="2388451" y="1602105"/>
                  </a:lnTo>
                  <a:lnTo>
                    <a:pt x="2387333" y="1601635"/>
                  </a:lnTo>
                  <a:lnTo>
                    <a:pt x="2384704" y="1601635"/>
                  </a:lnTo>
                  <a:lnTo>
                    <a:pt x="2383586" y="1602105"/>
                  </a:lnTo>
                  <a:lnTo>
                    <a:pt x="2381720" y="1603959"/>
                  </a:lnTo>
                  <a:lnTo>
                    <a:pt x="2381250" y="1605076"/>
                  </a:lnTo>
                  <a:lnTo>
                    <a:pt x="2381250" y="1607718"/>
                  </a:lnTo>
                  <a:lnTo>
                    <a:pt x="2381720" y="1608836"/>
                  </a:lnTo>
                  <a:lnTo>
                    <a:pt x="2383586" y="1610690"/>
                  </a:lnTo>
                  <a:lnTo>
                    <a:pt x="2384704" y="1611160"/>
                  </a:lnTo>
                  <a:lnTo>
                    <a:pt x="2387333" y="1611160"/>
                  </a:lnTo>
                  <a:lnTo>
                    <a:pt x="2388451" y="1610690"/>
                  </a:lnTo>
                  <a:lnTo>
                    <a:pt x="2390317" y="1608836"/>
                  </a:lnTo>
                  <a:lnTo>
                    <a:pt x="2390775" y="1607718"/>
                  </a:lnTo>
                  <a:lnTo>
                    <a:pt x="2390775" y="1605076"/>
                  </a:lnTo>
                  <a:close/>
                </a:path>
                <a:path w="5438775" h="2145029">
                  <a:moveTo>
                    <a:pt x="2390775" y="1071206"/>
                  </a:moveTo>
                  <a:lnTo>
                    <a:pt x="2390317" y="1070089"/>
                  </a:lnTo>
                  <a:lnTo>
                    <a:pt x="2388451" y="1068222"/>
                  </a:lnTo>
                  <a:lnTo>
                    <a:pt x="2387333" y="1067752"/>
                  </a:lnTo>
                  <a:lnTo>
                    <a:pt x="2384704" y="1067752"/>
                  </a:lnTo>
                  <a:lnTo>
                    <a:pt x="2383586" y="1068222"/>
                  </a:lnTo>
                  <a:lnTo>
                    <a:pt x="2381720" y="1070089"/>
                  </a:lnTo>
                  <a:lnTo>
                    <a:pt x="2381250" y="1071206"/>
                  </a:lnTo>
                  <a:lnTo>
                    <a:pt x="2381250" y="1073835"/>
                  </a:lnTo>
                  <a:lnTo>
                    <a:pt x="2381720" y="1074953"/>
                  </a:lnTo>
                  <a:lnTo>
                    <a:pt x="2383586" y="1076820"/>
                  </a:lnTo>
                  <a:lnTo>
                    <a:pt x="2384704" y="1077277"/>
                  </a:lnTo>
                  <a:lnTo>
                    <a:pt x="2387333" y="1077277"/>
                  </a:lnTo>
                  <a:lnTo>
                    <a:pt x="2388451" y="1076820"/>
                  </a:lnTo>
                  <a:lnTo>
                    <a:pt x="2390317" y="1074953"/>
                  </a:lnTo>
                  <a:lnTo>
                    <a:pt x="2390775" y="1073835"/>
                  </a:lnTo>
                  <a:lnTo>
                    <a:pt x="2390775" y="1071206"/>
                  </a:lnTo>
                  <a:close/>
                </a:path>
                <a:path w="5438775" h="2145029">
                  <a:moveTo>
                    <a:pt x="2390775" y="537324"/>
                  </a:moveTo>
                  <a:lnTo>
                    <a:pt x="2390317" y="536206"/>
                  </a:lnTo>
                  <a:lnTo>
                    <a:pt x="2388451" y="534352"/>
                  </a:lnTo>
                  <a:lnTo>
                    <a:pt x="2387333" y="533882"/>
                  </a:lnTo>
                  <a:lnTo>
                    <a:pt x="2384704" y="533882"/>
                  </a:lnTo>
                  <a:lnTo>
                    <a:pt x="2383586" y="534352"/>
                  </a:lnTo>
                  <a:lnTo>
                    <a:pt x="2381720" y="536206"/>
                  </a:lnTo>
                  <a:lnTo>
                    <a:pt x="2381250" y="537324"/>
                  </a:lnTo>
                  <a:lnTo>
                    <a:pt x="2381250" y="539965"/>
                  </a:lnTo>
                  <a:lnTo>
                    <a:pt x="2381720" y="541083"/>
                  </a:lnTo>
                  <a:lnTo>
                    <a:pt x="2383586" y="542937"/>
                  </a:lnTo>
                  <a:lnTo>
                    <a:pt x="2384704" y="543407"/>
                  </a:lnTo>
                  <a:lnTo>
                    <a:pt x="2387333" y="543407"/>
                  </a:lnTo>
                  <a:lnTo>
                    <a:pt x="2388451" y="542937"/>
                  </a:lnTo>
                  <a:lnTo>
                    <a:pt x="2390317" y="541083"/>
                  </a:lnTo>
                  <a:lnTo>
                    <a:pt x="2390775" y="539965"/>
                  </a:lnTo>
                  <a:lnTo>
                    <a:pt x="2390775" y="537324"/>
                  </a:lnTo>
                  <a:close/>
                </a:path>
                <a:path w="5438775" h="2145029">
                  <a:moveTo>
                    <a:pt x="2390775" y="3454"/>
                  </a:moveTo>
                  <a:lnTo>
                    <a:pt x="2390317" y="2336"/>
                  </a:lnTo>
                  <a:lnTo>
                    <a:pt x="2388451" y="469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86" y="469"/>
                  </a:lnTo>
                  <a:lnTo>
                    <a:pt x="2381720" y="2336"/>
                  </a:lnTo>
                  <a:lnTo>
                    <a:pt x="2381250" y="3454"/>
                  </a:lnTo>
                  <a:lnTo>
                    <a:pt x="2381250" y="6083"/>
                  </a:lnTo>
                  <a:lnTo>
                    <a:pt x="2381720" y="7200"/>
                  </a:lnTo>
                  <a:lnTo>
                    <a:pt x="2383586" y="9067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67"/>
                  </a:lnTo>
                  <a:lnTo>
                    <a:pt x="2390317" y="7200"/>
                  </a:lnTo>
                  <a:lnTo>
                    <a:pt x="2390775" y="6083"/>
                  </a:lnTo>
                  <a:lnTo>
                    <a:pt x="2390775" y="3454"/>
                  </a:lnTo>
                  <a:close/>
                </a:path>
                <a:path w="5438775" h="2145029">
                  <a:moveTo>
                    <a:pt x="2438400" y="2138959"/>
                  </a:moveTo>
                  <a:lnTo>
                    <a:pt x="2437942" y="2137841"/>
                  </a:lnTo>
                  <a:lnTo>
                    <a:pt x="2436076" y="2135975"/>
                  </a:lnTo>
                  <a:lnTo>
                    <a:pt x="2434958" y="2135505"/>
                  </a:lnTo>
                  <a:lnTo>
                    <a:pt x="2432329" y="2135505"/>
                  </a:lnTo>
                  <a:lnTo>
                    <a:pt x="2431211" y="2135975"/>
                  </a:lnTo>
                  <a:lnTo>
                    <a:pt x="2429345" y="2137841"/>
                  </a:lnTo>
                  <a:lnTo>
                    <a:pt x="2428875" y="2138959"/>
                  </a:lnTo>
                  <a:lnTo>
                    <a:pt x="2428875" y="2141588"/>
                  </a:lnTo>
                  <a:lnTo>
                    <a:pt x="2429345" y="2142706"/>
                  </a:lnTo>
                  <a:lnTo>
                    <a:pt x="2431211" y="2144572"/>
                  </a:lnTo>
                  <a:lnTo>
                    <a:pt x="2432329" y="2145030"/>
                  </a:lnTo>
                  <a:lnTo>
                    <a:pt x="2434958" y="2145030"/>
                  </a:lnTo>
                  <a:lnTo>
                    <a:pt x="2436076" y="2144572"/>
                  </a:lnTo>
                  <a:lnTo>
                    <a:pt x="2437942" y="2142706"/>
                  </a:lnTo>
                  <a:lnTo>
                    <a:pt x="2438400" y="2141588"/>
                  </a:lnTo>
                  <a:lnTo>
                    <a:pt x="2438400" y="2138959"/>
                  </a:lnTo>
                  <a:close/>
                </a:path>
                <a:path w="5438775" h="2145029">
                  <a:moveTo>
                    <a:pt x="2438400" y="1605076"/>
                  </a:moveTo>
                  <a:lnTo>
                    <a:pt x="2437942" y="1603959"/>
                  </a:lnTo>
                  <a:lnTo>
                    <a:pt x="2436076" y="1602105"/>
                  </a:lnTo>
                  <a:lnTo>
                    <a:pt x="2434958" y="1601635"/>
                  </a:lnTo>
                  <a:lnTo>
                    <a:pt x="2432329" y="1601635"/>
                  </a:lnTo>
                  <a:lnTo>
                    <a:pt x="2431211" y="1602105"/>
                  </a:lnTo>
                  <a:lnTo>
                    <a:pt x="2429345" y="1603959"/>
                  </a:lnTo>
                  <a:lnTo>
                    <a:pt x="2428875" y="1605076"/>
                  </a:lnTo>
                  <a:lnTo>
                    <a:pt x="2428875" y="1607718"/>
                  </a:lnTo>
                  <a:lnTo>
                    <a:pt x="2429345" y="1608836"/>
                  </a:lnTo>
                  <a:lnTo>
                    <a:pt x="2431211" y="1610690"/>
                  </a:lnTo>
                  <a:lnTo>
                    <a:pt x="2432329" y="1611160"/>
                  </a:lnTo>
                  <a:lnTo>
                    <a:pt x="2434958" y="1611160"/>
                  </a:lnTo>
                  <a:lnTo>
                    <a:pt x="2436076" y="1610690"/>
                  </a:lnTo>
                  <a:lnTo>
                    <a:pt x="2437942" y="1608836"/>
                  </a:lnTo>
                  <a:lnTo>
                    <a:pt x="2438400" y="1607718"/>
                  </a:lnTo>
                  <a:lnTo>
                    <a:pt x="2438400" y="1605076"/>
                  </a:lnTo>
                  <a:close/>
                </a:path>
                <a:path w="5438775" h="2145029">
                  <a:moveTo>
                    <a:pt x="2438400" y="1071206"/>
                  </a:moveTo>
                  <a:lnTo>
                    <a:pt x="2437942" y="1070089"/>
                  </a:lnTo>
                  <a:lnTo>
                    <a:pt x="2436076" y="1068222"/>
                  </a:lnTo>
                  <a:lnTo>
                    <a:pt x="2434958" y="1067752"/>
                  </a:lnTo>
                  <a:lnTo>
                    <a:pt x="2432329" y="1067752"/>
                  </a:lnTo>
                  <a:lnTo>
                    <a:pt x="2431211" y="1068222"/>
                  </a:lnTo>
                  <a:lnTo>
                    <a:pt x="2429345" y="1070089"/>
                  </a:lnTo>
                  <a:lnTo>
                    <a:pt x="2428875" y="1071206"/>
                  </a:lnTo>
                  <a:lnTo>
                    <a:pt x="2428875" y="1073835"/>
                  </a:lnTo>
                  <a:lnTo>
                    <a:pt x="2429345" y="1074953"/>
                  </a:lnTo>
                  <a:lnTo>
                    <a:pt x="2431211" y="1076820"/>
                  </a:lnTo>
                  <a:lnTo>
                    <a:pt x="2432329" y="1077277"/>
                  </a:lnTo>
                  <a:lnTo>
                    <a:pt x="2434958" y="1077277"/>
                  </a:lnTo>
                  <a:lnTo>
                    <a:pt x="2436076" y="1076820"/>
                  </a:lnTo>
                  <a:lnTo>
                    <a:pt x="2437942" y="1074953"/>
                  </a:lnTo>
                  <a:lnTo>
                    <a:pt x="2438400" y="1073835"/>
                  </a:lnTo>
                  <a:lnTo>
                    <a:pt x="2438400" y="1071206"/>
                  </a:lnTo>
                  <a:close/>
                </a:path>
                <a:path w="5438775" h="2145029">
                  <a:moveTo>
                    <a:pt x="2438400" y="537324"/>
                  </a:moveTo>
                  <a:lnTo>
                    <a:pt x="2437942" y="536206"/>
                  </a:lnTo>
                  <a:lnTo>
                    <a:pt x="2436076" y="534352"/>
                  </a:lnTo>
                  <a:lnTo>
                    <a:pt x="2434958" y="533882"/>
                  </a:lnTo>
                  <a:lnTo>
                    <a:pt x="2432329" y="533882"/>
                  </a:lnTo>
                  <a:lnTo>
                    <a:pt x="2431211" y="534352"/>
                  </a:lnTo>
                  <a:lnTo>
                    <a:pt x="2429345" y="536206"/>
                  </a:lnTo>
                  <a:lnTo>
                    <a:pt x="2428875" y="537324"/>
                  </a:lnTo>
                  <a:lnTo>
                    <a:pt x="2428875" y="539965"/>
                  </a:lnTo>
                  <a:lnTo>
                    <a:pt x="2429345" y="541083"/>
                  </a:lnTo>
                  <a:lnTo>
                    <a:pt x="2431211" y="542937"/>
                  </a:lnTo>
                  <a:lnTo>
                    <a:pt x="2432329" y="543407"/>
                  </a:lnTo>
                  <a:lnTo>
                    <a:pt x="2434958" y="543407"/>
                  </a:lnTo>
                  <a:lnTo>
                    <a:pt x="2436076" y="542937"/>
                  </a:lnTo>
                  <a:lnTo>
                    <a:pt x="2437942" y="541083"/>
                  </a:lnTo>
                  <a:lnTo>
                    <a:pt x="2438400" y="539965"/>
                  </a:lnTo>
                  <a:lnTo>
                    <a:pt x="2438400" y="537324"/>
                  </a:lnTo>
                  <a:close/>
                </a:path>
                <a:path w="5438775" h="2145029">
                  <a:moveTo>
                    <a:pt x="2438400" y="3454"/>
                  </a:moveTo>
                  <a:lnTo>
                    <a:pt x="2437942" y="2336"/>
                  </a:lnTo>
                  <a:lnTo>
                    <a:pt x="2436076" y="469"/>
                  </a:lnTo>
                  <a:lnTo>
                    <a:pt x="2434958" y="0"/>
                  </a:lnTo>
                  <a:lnTo>
                    <a:pt x="2432329" y="0"/>
                  </a:lnTo>
                  <a:lnTo>
                    <a:pt x="2431211" y="469"/>
                  </a:lnTo>
                  <a:lnTo>
                    <a:pt x="2429345" y="2336"/>
                  </a:lnTo>
                  <a:lnTo>
                    <a:pt x="2428875" y="3454"/>
                  </a:lnTo>
                  <a:lnTo>
                    <a:pt x="2428875" y="6083"/>
                  </a:lnTo>
                  <a:lnTo>
                    <a:pt x="2429345" y="7200"/>
                  </a:lnTo>
                  <a:lnTo>
                    <a:pt x="2431211" y="9067"/>
                  </a:lnTo>
                  <a:lnTo>
                    <a:pt x="2432329" y="9525"/>
                  </a:lnTo>
                  <a:lnTo>
                    <a:pt x="2434958" y="9525"/>
                  </a:lnTo>
                  <a:lnTo>
                    <a:pt x="2436076" y="9067"/>
                  </a:lnTo>
                  <a:lnTo>
                    <a:pt x="2437942" y="7200"/>
                  </a:lnTo>
                  <a:lnTo>
                    <a:pt x="2438400" y="6083"/>
                  </a:lnTo>
                  <a:lnTo>
                    <a:pt x="2438400" y="3454"/>
                  </a:lnTo>
                  <a:close/>
                </a:path>
                <a:path w="5438775" h="2145029">
                  <a:moveTo>
                    <a:pt x="2486025" y="2138959"/>
                  </a:moveTo>
                  <a:lnTo>
                    <a:pt x="2485567" y="2137841"/>
                  </a:lnTo>
                  <a:lnTo>
                    <a:pt x="2483701" y="2135975"/>
                  </a:lnTo>
                  <a:lnTo>
                    <a:pt x="2482583" y="2135505"/>
                  </a:lnTo>
                  <a:lnTo>
                    <a:pt x="2479954" y="2135505"/>
                  </a:lnTo>
                  <a:lnTo>
                    <a:pt x="2478836" y="2135975"/>
                  </a:lnTo>
                  <a:lnTo>
                    <a:pt x="2476970" y="2137841"/>
                  </a:lnTo>
                  <a:lnTo>
                    <a:pt x="2476500" y="2138959"/>
                  </a:lnTo>
                  <a:lnTo>
                    <a:pt x="2476500" y="2141588"/>
                  </a:lnTo>
                  <a:lnTo>
                    <a:pt x="2476970" y="2142706"/>
                  </a:lnTo>
                  <a:lnTo>
                    <a:pt x="2478836" y="2144572"/>
                  </a:lnTo>
                  <a:lnTo>
                    <a:pt x="2479954" y="2145030"/>
                  </a:lnTo>
                  <a:lnTo>
                    <a:pt x="2482583" y="2145030"/>
                  </a:lnTo>
                  <a:lnTo>
                    <a:pt x="2483701" y="2144572"/>
                  </a:lnTo>
                  <a:lnTo>
                    <a:pt x="2485567" y="2142706"/>
                  </a:lnTo>
                  <a:lnTo>
                    <a:pt x="2486025" y="2141588"/>
                  </a:lnTo>
                  <a:lnTo>
                    <a:pt x="2486025" y="2138959"/>
                  </a:lnTo>
                  <a:close/>
                </a:path>
                <a:path w="5438775" h="2145029">
                  <a:moveTo>
                    <a:pt x="2486025" y="1605076"/>
                  </a:moveTo>
                  <a:lnTo>
                    <a:pt x="2485567" y="1603959"/>
                  </a:lnTo>
                  <a:lnTo>
                    <a:pt x="2483701" y="1602105"/>
                  </a:lnTo>
                  <a:lnTo>
                    <a:pt x="2482583" y="1601635"/>
                  </a:lnTo>
                  <a:lnTo>
                    <a:pt x="2479954" y="1601635"/>
                  </a:lnTo>
                  <a:lnTo>
                    <a:pt x="2478836" y="1602105"/>
                  </a:lnTo>
                  <a:lnTo>
                    <a:pt x="2476970" y="1603959"/>
                  </a:lnTo>
                  <a:lnTo>
                    <a:pt x="2476500" y="1605076"/>
                  </a:lnTo>
                  <a:lnTo>
                    <a:pt x="2476500" y="1607718"/>
                  </a:lnTo>
                  <a:lnTo>
                    <a:pt x="2476970" y="1608836"/>
                  </a:lnTo>
                  <a:lnTo>
                    <a:pt x="2478836" y="1610690"/>
                  </a:lnTo>
                  <a:lnTo>
                    <a:pt x="2479954" y="1611160"/>
                  </a:lnTo>
                  <a:lnTo>
                    <a:pt x="2482583" y="1611160"/>
                  </a:lnTo>
                  <a:lnTo>
                    <a:pt x="2483701" y="1610690"/>
                  </a:lnTo>
                  <a:lnTo>
                    <a:pt x="2485567" y="1608836"/>
                  </a:lnTo>
                  <a:lnTo>
                    <a:pt x="2486025" y="1607718"/>
                  </a:lnTo>
                  <a:lnTo>
                    <a:pt x="2486025" y="1605076"/>
                  </a:lnTo>
                  <a:close/>
                </a:path>
                <a:path w="5438775" h="2145029">
                  <a:moveTo>
                    <a:pt x="2486025" y="1071206"/>
                  </a:moveTo>
                  <a:lnTo>
                    <a:pt x="2485567" y="1070089"/>
                  </a:lnTo>
                  <a:lnTo>
                    <a:pt x="2483701" y="1068222"/>
                  </a:lnTo>
                  <a:lnTo>
                    <a:pt x="2482583" y="1067752"/>
                  </a:lnTo>
                  <a:lnTo>
                    <a:pt x="2479954" y="1067752"/>
                  </a:lnTo>
                  <a:lnTo>
                    <a:pt x="2478836" y="1068222"/>
                  </a:lnTo>
                  <a:lnTo>
                    <a:pt x="2476970" y="1070089"/>
                  </a:lnTo>
                  <a:lnTo>
                    <a:pt x="2476500" y="1071206"/>
                  </a:lnTo>
                  <a:lnTo>
                    <a:pt x="2476500" y="1073835"/>
                  </a:lnTo>
                  <a:lnTo>
                    <a:pt x="2476970" y="1074953"/>
                  </a:lnTo>
                  <a:lnTo>
                    <a:pt x="2478836" y="1076820"/>
                  </a:lnTo>
                  <a:lnTo>
                    <a:pt x="2479954" y="1077277"/>
                  </a:lnTo>
                  <a:lnTo>
                    <a:pt x="2482583" y="1077277"/>
                  </a:lnTo>
                  <a:lnTo>
                    <a:pt x="2483701" y="1076820"/>
                  </a:lnTo>
                  <a:lnTo>
                    <a:pt x="2485567" y="1074953"/>
                  </a:lnTo>
                  <a:lnTo>
                    <a:pt x="2486025" y="1073835"/>
                  </a:lnTo>
                  <a:lnTo>
                    <a:pt x="2486025" y="1071206"/>
                  </a:lnTo>
                  <a:close/>
                </a:path>
                <a:path w="5438775" h="2145029">
                  <a:moveTo>
                    <a:pt x="2486025" y="537324"/>
                  </a:moveTo>
                  <a:lnTo>
                    <a:pt x="2485567" y="536206"/>
                  </a:lnTo>
                  <a:lnTo>
                    <a:pt x="2483701" y="534352"/>
                  </a:lnTo>
                  <a:lnTo>
                    <a:pt x="2482583" y="533882"/>
                  </a:lnTo>
                  <a:lnTo>
                    <a:pt x="2479954" y="533882"/>
                  </a:lnTo>
                  <a:lnTo>
                    <a:pt x="2478836" y="534352"/>
                  </a:lnTo>
                  <a:lnTo>
                    <a:pt x="2476970" y="536206"/>
                  </a:lnTo>
                  <a:lnTo>
                    <a:pt x="2476500" y="537324"/>
                  </a:lnTo>
                  <a:lnTo>
                    <a:pt x="2476500" y="539965"/>
                  </a:lnTo>
                  <a:lnTo>
                    <a:pt x="2476970" y="541083"/>
                  </a:lnTo>
                  <a:lnTo>
                    <a:pt x="2478836" y="542937"/>
                  </a:lnTo>
                  <a:lnTo>
                    <a:pt x="2479954" y="543407"/>
                  </a:lnTo>
                  <a:lnTo>
                    <a:pt x="2482583" y="543407"/>
                  </a:lnTo>
                  <a:lnTo>
                    <a:pt x="2483701" y="542937"/>
                  </a:lnTo>
                  <a:lnTo>
                    <a:pt x="2485567" y="541083"/>
                  </a:lnTo>
                  <a:lnTo>
                    <a:pt x="2486025" y="539965"/>
                  </a:lnTo>
                  <a:lnTo>
                    <a:pt x="2486025" y="537324"/>
                  </a:lnTo>
                  <a:close/>
                </a:path>
                <a:path w="5438775" h="2145029">
                  <a:moveTo>
                    <a:pt x="2486025" y="3454"/>
                  </a:moveTo>
                  <a:lnTo>
                    <a:pt x="2485567" y="2336"/>
                  </a:lnTo>
                  <a:lnTo>
                    <a:pt x="2483701" y="469"/>
                  </a:lnTo>
                  <a:lnTo>
                    <a:pt x="2482583" y="0"/>
                  </a:lnTo>
                  <a:lnTo>
                    <a:pt x="2479954" y="0"/>
                  </a:lnTo>
                  <a:lnTo>
                    <a:pt x="2478836" y="469"/>
                  </a:lnTo>
                  <a:lnTo>
                    <a:pt x="2476970" y="2336"/>
                  </a:lnTo>
                  <a:lnTo>
                    <a:pt x="2476500" y="3454"/>
                  </a:lnTo>
                  <a:lnTo>
                    <a:pt x="2476500" y="6083"/>
                  </a:lnTo>
                  <a:lnTo>
                    <a:pt x="2476970" y="7200"/>
                  </a:lnTo>
                  <a:lnTo>
                    <a:pt x="2478836" y="9067"/>
                  </a:lnTo>
                  <a:lnTo>
                    <a:pt x="2479954" y="9525"/>
                  </a:lnTo>
                  <a:lnTo>
                    <a:pt x="2482583" y="9525"/>
                  </a:lnTo>
                  <a:lnTo>
                    <a:pt x="2483701" y="9067"/>
                  </a:lnTo>
                  <a:lnTo>
                    <a:pt x="2485567" y="7200"/>
                  </a:lnTo>
                  <a:lnTo>
                    <a:pt x="2486025" y="6083"/>
                  </a:lnTo>
                  <a:lnTo>
                    <a:pt x="2486025" y="3454"/>
                  </a:lnTo>
                  <a:close/>
                </a:path>
                <a:path w="5438775" h="2145029">
                  <a:moveTo>
                    <a:pt x="2533650" y="2138959"/>
                  </a:moveTo>
                  <a:lnTo>
                    <a:pt x="2533192" y="2137841"/>
                  </a:lnTo>
                  <a:lnTo>
                    <a:pt x="2531326" y="2135975"/>
                  </a:lnTo>
                  <a:lnTo>
                    <a:pt x="2530208" y="2135505"/>
                  </a:lnTo>
                  <a:lnTo>
                    <a:pt x="2527579" y="2135505"/>
                  </a:lnTo>
                  <a:lnTo>
                    <a:pt x="2526461" y="2135975"/>
                  </a:lnTo>
                  <a:lnTo>
                    <a:pt x="2524595" y="2137841"/>
                  </a:lnTo>
                  <a:lnTo>
                    <a:pt x="2524125" y="2138959"/>
                  </a:lnTo>
                  <a:lnTo>
                    <a:pt x="2524125" y="2141588"/>
                  </a:lnTo>
                  <a:lnTo>
                    <a:pt x="2524595" y="2142706"/>
                  </a:lnTo>
                  <a:lnTo>
                    <a:pt x="2526461" y="2144572"/>
                  </a:lnTo>
                  <a:lnTo>
                    <a:pt x="2527579" y="2145030"/>
                  </a:lnTo>
                  <a:lnTo>
                    <a:pt x="2530208" y="2145030"/>
                  </a:lnTo>
                  <a:lnTo>
                    <a:pt x="2531326" y="2144572"/>
                  </a:lnTo>
                  <a:lnTo>
                    <a:pt x="2533192" y="2142706"/>
                  </a:lnTo>
                  <a:lnTo>
                    <a:pt x="2533650" y="2141588"/>
                  </a:lnTo>
                  <a:lnTo>
                    <a:pt x="2533650" y="2138959"/>
                  </a:lnTo>
                  <a:close/>
                </a:path>
                <a:path w="5438775" h="2145029">
                  <a:moveTo>
                    <a:pt x="2533650" y="1605076"/>
                  </a:moveTo>
                  <a:lnTo>
                    <a:pt x="2533192" y="1603959"/>
                  </a:lnTo>
                  <a:lnTo>
                    <a:pt x="2531326" y="1602105"/>
                  </a:lnTo>
                  <a:lnTo>
                    <a:pt x="2530208" y="1601635"/>
                  </a:lnTo>
                  <a:lnTo>
                    <a:pt x="2527579" y="1601635"/>
                  </a:lnTo>
                  <a:lnTo>
                    <a:pt x="2526461" y="1602105"/>
                  </a:lnTo>
                  <a:lnTo>
                    <a:pt x="2524595" y="1603959"/>
                  </a:lnTo>
                  <a:lnTo>
                    <a:pt x="2524125" y="1605076"/>
                  </a:lnTo>
                  <a:lnTo>
                    <a:pt x="2524125" y="1607718"/>
                  </a:lnTo>
                  <a:lnTo>
                    <a:pt x="2524595" y="1608836"/>
                  </a:lnTo>
                  <a:lnTo>
                    <a:pt x="2526461" y="1610690"/>
                  </a:lnTo>
                  <a:lnTo>
                    <a:pt x="2527579" y="1611160"/>
                  </a:lnTo>
                  <a:lnTo>
                    <a:pt x="2530208" y="1611160"/>
                  </a:lnTo>
                  <a:lnTo>
                    <a:pt x="2531326" y="1610690"/>
                  </a:lnTo>
                  <a:lnTo>
                    <a:pt x="2533192" y="1608836"/>
                  </a:lnTo>
                  <a:lnTo>
                    <a:pt x="2533650" y="1607718"/>
                  </a:lnTo>
                  <a:lnTo>
                    <a:pt x="2533650" y="1605076"/>
                  </a:lnTo>
                  <a:close/>
                </a:path>
                <a:path w="5438775" h="2145029">
                  <a:moveTo>
                    <a:pt x="2533650" y="1071206"/>
                  </a:moveTo>
                  <a:lnTo>
                    <a:pt x="2533192" y="1070089"/>
                  </a:lnTo>
                  <a:lnTo>
                    <a:pt x="2531326" y="1068222"/>
                  </a:lnTo>
                  <a:lnTo>
                    <a:pt x="2530208" y="1067752"/>
                  </a:lnTo>
                  <a:lnTo>
                    <a:pt x="2527579" y="1067752"/>
                  </a:lnTo>
                  <a:lnTo>
                    <a:pt x="2526461" y="1068222"/>
                  </a:lnTo>
                  <a:lnTo>
                    <a:pt x="2524595" y="1070089"/>
                  </a:lnTo>
                  <a:lnTo>
                    <a:pt x="2524125" y="1071206"/>
                  </a:lnTo>
                  <a:lnTo>
                    <a:pt x="2524125" y="1073835"/>
                  </a:lnTo>
                  <a:lnTo>
                    <a:pt x="2524595" y="1074953"/>
                  </a:lnTo>
                  <a:lnTo>
                    <a:pt x="2526461" y="1076820"/>
                  </a:lnTo>
                  <a:lnTo>
                    <a:pt x="2527579" y="1077277"/>
                  </a:lnTo>
                  <a:lnTo>
                    <a:pt x="2530208" y="1077277"/>
                  </a:lnTo>
                  <a:lnTo>
                    <a:pt x="2531326" y="1076820"/>
                  </a:lnTo>
                  <a:lnTo>
                    <a:pt x="2533192" y="1074953"/>
                  </a:lnTo>
                  <a:lnTo>
                    <a:pt x="2533650" y="1073835"/>
                  </a:lnTo>
                  <a:lnTo>
                    <a:pt x="2533650" y="1071206"/>
                  </a:lnTo>
                  <a:close/>
                </a:path>
                <a:path w="5438775" h="2145029">
                  <a:moveTo>
                    <a:pt x="2533650" y="537324"/>
                  </a:moveTo>
                  <a:lnTo>
                    <a:pt x="2533192" y="536206"/>
                  </a:lnTo>
                  <a:lnTo>
                    <a:pt x="2531326" y="534352"/>
                  </a:lnTo>
                  <a:lnTo>
                    <a:pt x="2530208" y="533882"/>
                  </a:lnTo>
                  <a:lnTo>
                    <a:pt x="2527579" y="533882"/>
                  </a:lnTo>
                  <a:lnTo>
                    <a:pt x="2526461" y="534352"/>
                  </a:lnTo>
                  <a:lnTo>
                    <a:pt x="2524595" y="536206"/>
                  </a:lnTo>
                  <a:lnTo>
                    <a:pt x="2524125" y="537324"/>
                  </a:lnTo>
                  <a:lnTo>
                    <a:pt x="2524125" y="539965"/>
                  </a:lnTo>
                  <a:lnTo>
                    <a:pt x="2524595" y="541083"/>
                  </a:lnTo>
                  <a:lnTo>
                    <a:pt x="2526461" y="542937"/>
                  </a:lnTo>
                  <a:lnTo>
                    <a:pt x="2527579" y="543407"/>
                  </a:lnTo>
                  <a:lnTo>
                    <a:pt x="2530208" y="543407"/>
                  </a:lnTo>
                  <a:lnTo>
                    <a:pt x="2531326" y="542937"/>
                  </a:lnTo>
                  <a:lnTo>
                    <a:pt x="2533192" y="541083"/>
                  </a:lnTo>
                  <a:lnTo>
                    <a:pt x="2533650" y="539965"/>
                  </a:lnTo>
                  <a:lnTo>
                    <a:pt x="2533650" y="537324"/>
                  </a:lnTo>
                  <a:close/>
                </a:path>
                <a:path w="5438775" h="2145029">
                  <a:moveTo>
                    <a:pt x="2533650" y="3454"/>
                  </a:moveTo>
                  <a:lnTo>
                    <a:pt x="2533192" y="2336"/>
                  </a:lnTo>
                  <a:lnTo>
                    <a:pt x="2531326" y="469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61" y="469"/>
                  </a:lnTo>
                  <a:lnTo>
                    <a:pt x="2524595" y="2336"/>
                  </a:lnTo>
                  <a:lnTo>
                    <a:pt x="2524125" y="3454"/>
                  </a:lnTo>
                  <a:lnTo>
                    <a:pt x="2524125" y="6083"/>
                  </a:lnTo>
                  <a:lnTo>
                    <a:pt x="2524595" y="7200"/>
                  </a:lnTo>
                  <a:lnTo>
                    <a:pt x="2526461" y="9067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67"/>
                  </a:lnTo>
                  <a:lnTo>
                    <a:pt x="2533192" y="7200"/>
                  </a:lnTo>
                  <a:lnTo>
                    <a:pt x="2533650" y="6083"/>
                  </a:lnTo>
                  <a:lnTo>
                    <a:pt x="2533650" y="3454"/>
                  </a:lnTo>
                  <a:close/>
                </a:path>
                <a:path w="5438775" h="2145029">
                  <a:moveTo>
                    <a:pt x="2581275" y="2138959"/>
                  </a:moveTo>
                  <a:lnTo>
                    <a:pt x="2580817" y="2137841"/>
                  </a:lnTo>
                  <a:lnTo>
                    <a:pt x="2578951" y="2135975"/>
                  </a:lnTo>
                  <a:lnTo>
                    <a:pt x="2577833" y="2135505"/>
                  </a:lnTo>
                  <a:lnTo>
                    <a:pt x="2575204" y="2135505"/>
                  </a:lnTo>
                  <a:lnTo>
                    <a:pt x="2574086" y="2135975"/>
                  </a:lnTo>
                  <a:lnTo>
                    <a:pt x="2572220" y="2137841"/>
                  </a:lnTo>
                  <a:lnTo>
                    <a:pt x="2571750" y="2138959"/>
                  </a:lnTo>
                  <a:lnTo>
                    <a:pt x="2571750" y="2141588"/>
                  </a:lnTo>
                  <a:lnTo>
                    <a:pt x="2572220" y="2142706"/>
                  </a:lnTo>
                  <a:lnTo>
                    <a:pt x="2574086" y="2144572"/>
                  </a:lnTo>
                  <a:lnTo>
                    <a:pt x="2575204" y="2145030"/>
                  </a:lnTo>
                  <a:lnTo>
                    <a:pt x="2577833" y="2145030"/>
                  </a:lnTo>
                  <a:lnTo>
                    <a:pt x="2578951" y="2144572"/>
                  </a:lnTo>
                  <a:lnTo>
                    <a:pt x="2580817" y="2142706"/>
                  </a:lnTo>
                  <a:lnTo>
                    <a:pt x="2581275" y="2141588"/>
                  </a:lnTo>
                  <a:lnTo>
                    <a:pt x="2581275" y="2138959"/>
                  </a:lnTo>
                  <a:close/>
                </a:path>
                <a:path w="5438775" h="2145029">
                  <a:moveTo>
                    <a:pt x="2581275" y="1605076"/>
                  </a:moveTo>
                  <a:lnTo>
                    <a:pt x="2580817" y="1603959"/>
                  </a:lnTo>
                  <a:lnTo>
                    <a:pt x="2578951" y="1602105"/>
                  </a:lnTo>
                  <a:lnTo>
                    <a:pt x="2577833" y="1601635"/>
                  </a:lnTo>
                  <a:lnTo>
                    <a:pt x="2575204" y="1601635"/>
                  </a:lnTo>
                  <a:lnTo>
                    <a:pt x="2574086" y="1602105"/>
                  </a:lnTo>
                  <a:lnTo>
                    <a:pt x="2572220" y="1603959"/>
                  </a:lnTo>
                  <a:lnTo>
                    <a:pt x="2571750" y="1605076"/>
                  </a:lnTo>
                  <a:lnTo>
                    <a:pt x="2571750" y="1607718"/>
                  </a:lnTo>
                  <a:lnTo>
                    <a:pt x="2572220" y="1608836"/>
                  </a:lnTo>
                  <a:lnTo>
                    <a:pt x="2574086" y="1610690"/>
                  </a:lnTo>
                  <a:lnTo>
                    <a:pt x="2575204" y="1611160"/>
                  </a:lnTo>
                  <a:lnTo>
                    <a:pt x="2577833" y="1611160"/>
                  </a:lnTo>
                  <a:lnTo>
                    <a:pt x="2578951" y="1610690"/>
                  </a:lnTo>
                  <a:lnTo>
                    <a:pt x="2580817" y="1608836"/>
                  </a:lnTo>
                  <a:lnTo>
                    <a:pt x="2581275" y="1607718"/>
                  </a:lnTo>
                  <a:lnTo>
                    <a:pt x="2581275" y="1605076"/>
                  </a:lnTo>
                  <a:close/>
                </a:path>
                <a:path w="5438775" h="2145029">
                  <a:moveTo>
                    <a:pt x="2581275" y="1071206"/>
                  </a:moveTo>
                  <a:lnTo>
                    <a:pt x="2580817" y="1070089"/>
                  </a:lnTo>
                  <a:lnTo>
                    <a:pt x="2578951" y="1068222"/>
                  </a:lnTo>
                  <a:lnTo>
                    <a:pt x="2577833" y="1067752"/>
                  </a:lnTo>
                  <a:lnTo>
                    <a:pt x="2575204" y="1067752"/>
                  </a:lnTo>
                  <a:lnTo>
                    <a:pt x="2574086" y="1068222"/>
                  </a:lnTo>
                  <a:lnTo>
                    <a:pt x="2572220" y="1070089"/>
                  </a:lnTo>
                  <a:lnTo>
                    <a:pt x="2571750" y="1071206"/>
                  </a:lnTo>
                  <a:lnTo>
                    <a:pt x="2571750" y="1073835"/>
                  </a:lnTo>
                  <a:lnTo>
                    <a:pt x="2572220" y="1074953"/>
                  </a:lnTo>
                  <a:lnTo>
                    <a:pt x="2574086" y="1076820"/>
                  </a:lnTo>
                  <a:lnTo>
                    <a:pt x="2575204" y="1077277"/>
                  </a:lnTo>
                  <a:lnTo>
                    <a:pt x="2577833" y="1077277"/>
                  </a:lnTo>
                  <a:lnTo>
                    <a:pt x="2578951" y="1076820"/>
                  </a:lnTo>
                  <a:lnTo>
                    <a:pt x="2580817" y="1074953"/>
                  </a:lnTo>
                  <a:lnTo>
                    <a:pt x="2581275" y="1073835"/>
                  </a:lnTo>
                  <a:lnTo>
                    <a:pt x="2581275" y="1071206"/>
                  </a:lnTo>
                  <a:close/>
                </a:path>
                <a:path w="5438775" h="2145029">
                  <a:moveTo>
                    <a:pt x="2581275" y="537324"/>
                  </a:moveTo>
                  <a:lnTo>
                    <a:pt x="2580817" y="536206"/>
                  </a:lnTo>
                  <a:lnTo>
                    <a:pt x="2578951" y="534352"/>
                  </a:lnTo>
                  <a:lnTo>
                    <a:pt x="2577833" y="533882"/>
                  </a:lnTo>
                  <a:lnTo>
                    <a:pt x="2575204" y="533882"/>
                  </a:lnTo>
                  <a:lnTo>
                    <a:pt x="2574086" y="534352"/>
                  </a:lnTo>
                  <a:lnTo>
                    <a:pt x="2572220" y="536206"/>
                  </a:lnTo>
                  <a:lnTo>
                    <a:pt x="2571750" y="537324"/>
                  </a:lnTo>
                  <a:lnTo>
                    <a:pt x="2571750" y="539965"/>
                  </a:lnTo>
                  <a:lnTo>
                    <a:pt x="2572220" y="541083"/>
                  </a:lnTo>
                  <a:lnTo>
                    <a:pt x="2574086" y="542937"/>
                  </a:lnTo>
                  <a:lnTo>
                    <a:pt x="2575204" y="543407"/>
                  </a:lnTo>
                  <a:lnTo>
                    <a:pt x="2577833" y="543407"/>
                  </a:lnTo>
                  <a:lnTo>
                    <a:pt x="2578951" y="542937"/>
                  </a:lnTo>
                  <a:lnTo>
                    <a:pt x="2580817" y="541083"/>
                  </a:lnTo>
                  <a:lnTo>
                    <a:pt x="2581275" y="539965"/>
                  </a:lnTo>
                  <a:lnTo>
                    <a:pt x="2581275" y="537324"/>
                  </a:lnTo>
                  <a:close/>
                </a:path>
                <a:path w="5438775" h="2145029">
                  <a:moveTo>
                    <a:pt x="2581275" y="3454"/>
                  </a:moveTo>
                  <a:lnTo>
                    <a:pt x="2580817" y="2336"/>
                  </a:lnTo>
                  <a:lnTo>
                    <a:pt x="2578951" y="469"/>
                  </a:lnTo>
                  <a:lnTo>
                    <a:pt x="2577833" y="0"/>
                  </a:lnTo>
                  <a:lnTo>
                    <a:pt x="2575204" y="0"/>
                  </a:lnTo>
                  <a:lnTo>
                    <a:pt x="2574086" y="469"/>
                  </a:lnTo>
                  <a:lnTo>
                    <a:pt x="2572220" y="2336"/>
                  </a:lnTo>
                  <a:lnTo>
                    <a:pt x="2571750" y="3454"/>
                  </a:lnTo>
                  <a:lnTo>
                    <a:pt x="2571750" y="6083"/>
                  </a:lnTo>
                  <a:lnTo>
                    <a:pt x="2572220" y="7200"/>
                  </a:lnTo>
                  <a:lnTo>
                    <a:pt x="2574086" y="9067"/>
                  </a:lnTo>
                  <a:lnTo>
                    <a:pt x="2575204" y="9525"/>
                  </a:lnTo>
                  <a:lnTo>
                    <a:pt x="2577833" y="9525"/>
                  </a:lnTo>
                  <a:lnTo>
                    <a:pt x="2578951" y="9067"/>
                  </a:lnTo>
                  <a:lnTo>
                    <a:pt x="2580817" y="7200"/>
                  </a:lnTo>
                  <a:lnTo>
                    <a:pt x="2581275" y="6083"/>
                  </a:lnTo>
                  <a:lnTo>
                    <a:pt x="2581275" y="3454"/>
                  </a:lnTo>
                  <a:close/>
                </a:path>
                <a:path w="5438775" h="2145029">
                  <a:moveTo>
                    <a:pt x="2628900" y="2138959"/>
                  </a:moveTo>
                  <a:lnTo>
                    <a:pt x="2628442" y="2137841"/>
                  </a:lnTo>
                  <a:lnTo>
                    <a:pt x="2626576" y="2135975"/>
                  </a:lnTo>
                  <a:lnTo>
                    <a:pt x="2625458" y="2135505"/>
                  </a:lnTo>
                  <a:lnTo>
                    <a:pt x="2622829" y="2135505"/>
                  </a:lnTo>
                  <a:lnTo>
                    <a:pt x="2621711" y="2135975"/>
                  </a:lnTo>
                  <a:lnTo>
                    <a:pt x="2619845" y="2137841"/>
                  </a:lnTo>
                  <a:lnTo>
                    <a:pt x="2619375" y="2138959"/>
                  </a:lnTo>
                  <a:lnTo>
                    <a:pt x="2619375" y="2141588"/>
                  </a:lnTo>
                  <a:lnTo>
                    <a:pt x="2619845" y="2142706"/>
                  </a:lnTo>
                  <a:lnTo>
                    <a:pt x="2621711" y="2144572"/>
                  </a:lnTo>
                  <a:lnTo>
                    <a:pt x="2622829" y="2145030"/>
                  </a:lnTo>
                  <a:lnTo>
                    <a:pt x="2625458" y="2145030"/>
                  </a:lnTo>
                  <a:lnTo>
                    <a:pt x="2626576" y="2144572"/>
                  </a:lnTo>
                  <a:lnTo>
                    <a:pt x="2628442" y="2142706"/>
                  </a:lnTo>
                  <a:lnTo>
                    <a:pt x="2628900" y="2141588"/>
                  </a:lnTo>
                  <a:lnTo>
                    <a:pt x="2628900" y="2138959"/>
                  </a:lnTo>
                  <a:close/>
                </a:path>
                <a:path w="5438775" h="2145029">
                  <a:moveTo>
                    <a:pt x="2628900" y="1605076"/>
                  </a:moveTo>
                  <a:lnTo>
                    <a:pt x="2628442" y="1603959"/>
                  </a:lnTo>
                  <a:lnTo>
                    <a:pt x="2626576" y="1602105"/>
                  </a:lnTo>
                  <a:lnTo>
                    <a:pt x="2625458" y="1601635"/>
                  </a:lnTo>
                  <a:lnTo>
                    <a:pt x="2622829" y="1601635"/>
                  </a:lnTo>
                  <a:lnTo>
                    <a:pt x="2621711" y="1602105"/>
                  </a:lnTo>
                  <a:lnTo>
                    <a:pt x="2619845" y="1603959"/>
                  </a:lnTo>
                  <a:lnTo>
                    <a:pt x="2619375" y="1605076"/>
                  </a:lnTo>
                  <a:lnTo>
                    <a:pt x="2619375" y="1607718"/>
                  </a:lnTo>
                  <a:lnTo>
                    <a:pt x="2619845" y="1608836"/>
                  </a:lnTo>
                  <a:lnTo>
                    <a:pt x="2621711" y="1610690"/>
                  </a:lnTo>
                  <a:lnTo>
                    <a:pt x="2622829" y="1611160"/>
                  </a:lnTo>
                  <a:lnTo>
                    <a:pt x="2625458" y="1611160"/>
                  </a:lnTo>
                  <a:lnTo>
                    <a:pt x="2626576" y="1610690"/>
                  </a:lnTo>
                  <a:lnTo>
                    <a:pt x="2628442" y="1608836"/>
                  </a:lnTo>
                  <a:lnTo>
                    <a:pt x="2628900" y="1607718"/>
                  </a:lnTo>
                  <a:lnTo>
                    <a:pt x="2628900" y="1605076"/>
                  </a:lnTo>
                  <a:close/>
                </a:path>
                <a:path w="5438775" h="2145029">
                  <a:moveTo>
                    <a:pt x="2628900" y="1071206"/>
                  </a:moveTo>
                  <a:lnTo>
                    <a:pt x="2628442" y="1070089"/>
                  </a:lnTo>
                  <a:lnTo>
                    <a:pt x="2626576" y="1068222"/>
                  </a:lnTo>
                  <a:lnTo>
                    <a:pt x="2625458" y="1067752"/>
                  </a:lnTo>
                  <a:lnTo>
                    <a:pt x="2622829" y="1067752"/>
                  </a:lnTo>
                  <a:lnTo>
                    <a:pt x="2621711" y="1068222"/>
                  </a:lnTo>
                  <a:lnTo>
                    <a:pt x="2619845" y="1070089"/>
                  </a:lnTo>
                  <a:lnTo>
                    <a:pt x="2619375" y="1071206"/>
                  </a:lnTo>
                  <a:lnTo>
                    <a:pt x="2619375" y="1073835"/>
                  </a:lnTo>
                  <a:lnTo>
                    <a:pt x="2619845" y="1074953"/>
                  </a:lnTo>
                  <a:lnTo>
                    <a:pt x="2621711" y="1076820"/>
                  </a:lnTo>
                  <a:lnTo>
                    <a:pt x="2622829" y="1077277"/>
                  </a:lnTo>
                  <a:lnTo>
                    <a:pt x="2625458" y="1077277"/>
                  </a:lnTo>
                  <a:lnTo>
                    <a:pt x="2626576" y="1076820"/>
                  </a:lnTo>
                  <a:lnTo>
                    <a:pt x="2628442" y="1074953"/>
                  </a:lnTo>
                  <a:lnTo>
                    <a:pt x="2628900" y="1073835"/>
                  </a:lnTo>
                  <a:lnTo>
                    <a:pt x="2628900" y="1071206"/>
                  </a:lnTo>
                  <a:close/>
                </a:path>
                <a:path w="5438775" h="2145029">
                  <a:moveTo>
                    <a:pt x="2628900" y="537324"/>
                  </a:moveTo>
                  <a:lnTo>
                    <a:pt x="2628442" y="536206"/>
                  </a:lnTo>
                  <a:lnTo>
                    <a:pt x="2626576" y="534352"/>
                  </a:lnTo>
                  <a:lnTo>
                    <a:pt x="2625458" y="533882"/>
                  </a:lnTo>
                  <a:lnTo>
                    <a:pt x="2622829" y="533882"/>
                  </a:lnTo>
                  <a:lnTo>
                    <a:pt x="2621711" y="534352"/>
                  </a:lnTo>
                  <a:lnTo>
                    <a:pt x="2619845" y="536206"/>
                  </a:lnTo>
                  <a:lnTo>
                    <a:pt x="2619375" y="537324"/>
                  </a:lnTo>
                  <a:lnTo>
                    <a:pt x="2619375" y="539965"/>
                  </a:lnTo>
                  <a:lnTo>
                    <a:pt x="2619845" y="541083"/>
                  </a:lnTo>
                  <a:lnTo>
                    <a:pt x="2621711" y="542937"/>
                  </a:lnTo>
                  <a:lnTo>
                    <a:pt x="2622829" y="543407"/>
                  </a:lnTo>
                  <a:lnTo>
                    <a:pt x="2625458" y="543407"/>
                  </a:lnTo>
                  <a:lnTo>
                    <a:pt x="2626576" y="542937"/>
                  </a:lnTo>
                  <a:lnTo>
                    <a:pt x="2628442" y="541083"/>
                  </a:lnTo>
                  <a:lnTo>
                    <a:pt x="2628900" y="539965"/>
                  </a:lnTo>
                  <a:lnTo>
                    <a:pt x="2628900" y="537324"/>
                  </a:lnTo>
                  <a:close/>
                </a:path>
                <a:path w="5438775" h="2145029">
                  <a:moveTo>
                    <a:pt x="2628900" y="3454"/>
                  </a:moveTo>
                  <a:lnTo>
                    <a:pt x="2628442" y="2336"/>
                  </a:lnTo>
                  <a:lnTo>
                    <a:pt x="2626576" y="469"/>
                  </a:lnTo>
                  <a:lnTo>
                    <a:pt x="2625458" y="0"/>
                  </a:lnTo>
                  <a:lnTo>
                    <a:pt x="2622829" y="0"/>
                  </a:lnTo>
                  <a:lnTo>
                    <a:pt x="2621711" y="469"/>
                  </a:lnTo>
                  <a:lnTo>
                    <a:pt x="2619845" y="2336"/>
                  </a:lnTo>
                  <a:lnTo>
                    <a:pt x="2619375" y="3454"/>
                  </a:lnTo>
                  <a:lnTo>
                    <a:pt x="2619375" y="6083"/>
                  </a:lnTo>
                  <a:lnTo>
                    <a:pt x="2619845" y="7200"/>
                  </a:lnTo>
                  <a:lnTo>
                    <a:pt x="2621711" y="9067"/>
                  </a:lnTo>
                  <a:lnTo>
                    <a:pt x="2622829" y="9525"/>
                  </a:lnTo>
                  <a:lnTo>
                    <a:pt x="2625458" y="9525"/>
                  </a:lnTo>
                  <a:lnTo>
                    <a:pt x="2626576" y="9067"/>
                  </a:lnTo>
                  <a:lnTo>
                    <a:pt x="2628442" y="7200"/>
                  </a:lnTo>
                  <a:lnTo>
                    <a:pt x="2628900" y="6083"/>
                  </a:lnTo>
                  <a:lnTo>
                    <a:pt x="2628900" y="3454"/>
                  </a:lnTo>
                  <a:close/>
                </a:path>
                <a:path w="5438775" h="2145029">
                  <a:moveTo>
                    <a:pt x="2676525" y="2138959"/>
                  </a:moveTo>
                  <a:lnTo>
                    <a:pt x="2676067" y="2137841"/>
                  </a:lnTo>
                  <a:lnTo>
                    <a:pt x="2674201" y="2135975"/>
                  </a:lnTo>
                  <a:lnTo>
                    <a:pt x="2673083" y="2135505"/>
                  </a:lnTo>
                  <a:lnTo>
                    <a:pt x="2670454" y="2135505"/>
                  </a:lnTo>
                  <a:lnTo>
                    <a:pt x="2669336" y="2135975"/>
                  </a:lnTo>
                  <a:lnTo>
                    <a:pt x="2667470" y="2137841"/>
                  </a:lnTo>
                  <a:lnTo>
                    <a:pt x="2667000" y="2138959"/>
                  </a:lnTo>
                  <a:lnTo>
                    <a:pt x="2667000" y="2141588"/>
                  </a:lnTo>
                  <a:lnTo>
                    <a:pt x="2667470" y="2142706"/>
                  </a:lnTo>
                  <a:lnTo>
                    <a:pt x="2669336" y="2144572"/>
                  </a:lnTo>
                  <a:lnTo>
                    <a:pt x="2670454" y="2145030"/>
                  </a:lnTo>
                  <a:lnTo>
                    <a:pt x="2673083" y="2145030"/>
                  </a:lnTo>
                  <a:lnTo>
                    <a:pt x="2674201" y="2144572"/>
                  </a:lnTo>
                  <a:lnTo>
                    <a:pt x="2676067" y="2142706"/>
                  </a:lnTo>
                  <a:lnTo>
                    <a:pt x="2676525" y="2141588"/>
                  </a:lnTo>
                  <a:lnTo>
                    <a:pt x="2676525" y="2138959"/>
                  </a:lnTo>
                  <a:close/>
                </a:path>
                <a:path w="5438775" h="2145029">
                  <a:moveTo>
                    <a:pt x="2676525" y="1605076"/>
                  </a:moveTo>
                  <a:lnTo>
                    <a:pt x="2676067" y="1603959"/>
                  </a:lnTo>
                  <a:lnTo>
                    <a:pt x="2674201" y="1602105"/>
                  </a:lnTo>
                  <a:lnTo>
                    <a:pt x="2673083" y="1601635"/>
                  </a:lnTo>
                  <a:lnTo>
                    <a:pt x="2670454" y="1601635"/>
                  </a:lnTo>
                  <a:lnTo>
                    <a:pt x="2669336" y="1602105"/>
                  </a:lnTo>
                  <a:lnTo>
                    <a:pt x="2667470" y="1603959"/>
                  </a:lnTo>
                  <a:lnTo>
                    <a:pt x="2667000" y="1605076"/>
                  </a:lnTo>
                  <a:lnTo>
                    <a:pt x="2667000" y="1607718"/>
                  </a:lnTo>
                  <a:lnTo>
                    <a:pt x="2667470" y="1608836"/>
                  </a:lnTo>
                  <a:lnTo>
                    <a:pt x="2669336" y="1610690"/>
                  </a:lnTo>
                  <a:lnTo>
                    <a:pt x="2670454" y="1611160"/>
                  </a:lnTo>
                  <a:lnTo>
                    <a:pt x="2673083" y="1611160"/>
                  </a:lnTo>
                  <a:lnTo>
                    <a:pt x="2674201" y="1610690"/>
                  </a:lnTo>
                  <a:lnTo>
                    <a:pt x="2676067" y="1608836"/>
                  </a:lnTo>
                  <a:lnTo>
                    <a:pt x="2676525" y="1607718"/>
                  </a:lnTo>
                  <a:lnTo>
                    <a:pt x="2676525" y="1605076"/>
                  </a:lnTo>
                  <a:close/>
                </a:path>
                <a:path w="5438775" h="2145029">
                  <a:moveTo>
                    <a:pt x="2676525" y="1071206"/>
                  </a:moveTo>
                  <a:lnTo>
                    <a:pt x="2676067" y="1070089"/>
                  </a:lnTo>
                  <a:lnTo>
                    <a:pt x="2674201" y="1068222"/>
                  </a:lnTo>
                  <a:lnTo>
                    <a:pt x="2673083" y="1067752"/>
                  </a:lnTo>
                  <a:lnTo>
                    <a:pt x="2670454" y="1067752"/>
                  </a:lnTo>
                  <a:lnTo>
                    <a:pt x="2669336" y="1068222"/>
                  </a:lnTo>
                  <a:lnTo>
                    <a:pt x="2667470" y="1070089"/>
                  </a:lnTo>
                  <a:lnTo>
                    <a:pt x="2667000" y="1071206"/>
                  </a:lnTo>
                  <a:lnTo>
                    <a:pt x="2667000" y="1073835"/>
                  </a:lnTo>
                  <a:lnTo>
                    <a:pt x="2667470" y="1074953"/>
                  </a:lnTo>
                  <a:lnTo>
                    <a:pt x="2669336" y="1076820"/>
                  </a:lnTo>
                  <a:lnTo>
                    <a:pt x="2670454" y="1077277"/>
                  </a:lnTo>
                  <a:lnTo>
                    <a:pt x="2673083" y="1077277"/>
                  </a:lnTo>
                  <a:lnTo>
                    <a:pt x="2674201" y="1076820"/>
                  </a:lnTo>
                  <a:lnTo>
                    <a:pt x="2676067" y="1074953"/>
                  </a:lnTo>
                  <a:lnTo>
                    <a:pt x="2676525" y="1073835"/>
                  </a:lnTo>
                  <a:lnTo>
                    <a:pt x="2676525" y="1071206"/>
                  </a:lnTo>
                  <a:close/>
                </a:path>
                <a:path w="5438775" h="2145029">
                  <a:moveTo>
                    <a:pt x="2676525" y="537324"/>
                  </a:moveTo>
                  <a:lnTo>
                    <a:pt x="2676067" y="536206"/>
                  </a:lnTo>
                  <a:lnTo>
                    <a:pt x="2674201" y="534352"/>
                  </a:lnTo>
                  <a:lnTo>
                    <a:pt x="2673083" y="533882"/>
                  </a:lnTo>
                  <a:lnTo>
                    <a:pt x="2670454" y="533882"/>
                  </a:lnTo>
                  <a:lnTo>
                    <a:pt x="2669336" y="534352"/>
                  </a:lnTo>
                  <a:lnTo>
                    <a:pt x="2667470" y="536206"/>
                  </a:lnTo>
                  <a:lnTo>
                    <a:pt x="2667000" y="537324"/>
                  </a:lnTo>
                  <a:lnTo>
                    <a:pt x="2667000" y="539965"/>
                  </a:lnTo>
                  <a:lnTo>
                    <a:pt x="2667470" y="541083"/>
                  </a:lnTo>
                  <a:lnTo>
                    <a:pt x="2669336" y="542937"/>
                  </a:lnTo>
                  <a:lnTo>
                    <a:pt x="2670454" y="543407"/>
                  </a:lnTo>
                  <a:lnTo>
                    <a:pt x="2673083" y="543407"/>
                  </a:lnTo>
                  <a:lnTo>
                    <a:pt x="2674201" y="542937"/>
                  </a:lnTo>
                  <a:lnTo>
                    <a:pt x="2676067" y="541083"/>
                  </a:lnTo>
                  <a:lnTo>
                    <a:pt x="2676525" y="539965"/>
                  </a:lnTo>
                  <a:lnTo>
                    <a:pt x="2676525" y="537324"/>
                  </a:lnTo>
                  <a:close/>
                </a:path>
                <a:path w="5438775" h="2145029">
                  <a:moveTo>
                    <a:pt x="2676525" y="3454"/>
                  </a:moveTo>
                  <a:lnTo>
                    <a:pt x="2676067" y="2336"/>
                  </a:lnTo>
                  <a:lnTo>
                    <a:pt x="2674201" y="469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36" y="469"/>
                  </a:lnTo>
                  <a:lnTo>
                    <a:pt x="2667470" y="2336"/>
                  </a:lnTo>
                  <a:lnTo>
                    <a:pt x="2667000" y="3454"/>
                  </a:lnTo>
                  <a:lnTo>
                    <a:pt x="2667000" y="6083"/>
                  </a:lnTo>
                  <a:lnTo>
                    <a:pt x="2667470" y="7200"/>
                  </a:lnTo>
                  <a:lnTo>
                    <a:pt x="2669336" y="9067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67"/>
                  </a:lnTo>
                  <a:lnTo>
                    <a:pt x="2676067" y="7200"/>
                  </a:lnTo>
                  <a:lnTo>
                    <a:pt x="2676525" y="6083"/>
                  </a:lnTo>
                  <a:lnTo>
                    <a:pt x="2676525" y="3454"/>
                  </a:lnTo>
                  <a:close/>
                </a:path>
                <a:path w="5438775" h="2145029">
                  <a:moveTo>
                    <a:pt x="2724150" y="2138959"/>
                  </a:moveTo>
                  <a:lnTo>
                    <a:pt x="2723692" y="2137841"/>
                  </a:lnTo>
                  <a:lnTo>
                    <a:pt x="2721826" y="2135975"/>
                  </a:lnTo>
                  <a:lnTo>
                    <a:pt x="2720708" y="2135505"/>
                  </a:lnTo>
                  <a:lnTo>
                    <a:pt x="2718079" y="2135505"/>
                  </a:lnTo>
                  <a:lnTo>
                    <a:pt x="2716961" y="2135975"/>
                  </a:lnTo>
                  <a:lnTo>
                    <a:pt x="2715095" y="2137841"/>
                  </a:lnTo>
                  <a:lnTo>
                    <a:pt x="2714625" y="2138959"/>
                  </a:lnTo>
                  <a:lnTo>
                    <a:pt x="2714625" y="2141588"/>
                  </a:lnTo>
                  <a:lnTo>
                    <a:pt x="2715095" y="2142706"/>
                  </a:lnTo>
                  <a:lnTo>
                    <a:pt x="2716961" y="2144572"/>
                  </a:lnTo>
                  <a:lnTo>
                    <a:pt x="2718079" y="2145030"/>
                  </a:lnTo>
                  <a:lnTo>
                    <a:pt x="2720708" y="2145030"/>
                  </a:lnTo>
                  <a:lnTo>
                    <a:pt x="2721826" y="2144572"/>
                  </a:lnTo>
                  <a:lnTo>
                    <a:pt x="2723692" y="2142706"/>
                  </a:lnTo>
                  <a:lnTo>
                    <a:pt x="2724150" y="2141588"/>
                  </a:lnTo>
                  <a:lnTo>
                    <a:pt x="2724150" y="2138959"/>
                  </a:lnTo>
                  <a:close/>
                </a:path>
                <a:path w="5438775" h="2145029">
                  <a:moveTo>
                    <a:pt x="2724150" y="1605076"/>
                  </a:moveTo>
                  <a:lnTo>
                    <a:pt x="2723692" y="1603959"/>
                  </a:lnTo>
                  <a:lnTo>
                    <a:pt x="2721826" y="1602105"/>
                  </a:lnTo>
                  <a:lnTo>
                    <a:pt x="2720708" y="1601635"/>
                  </a:lnTo>
                  <a:lnTo>
                    <a:pt x="2718079" y="1601635"/>
                  </a:lnTo>
                  <a:lnTo>
                    <a:pt x="2716961" y="1602105"/>
                  </a:lnTo>
                  <a:lnTo>
                    <a:pt x="2715095" y="1603959"/>
                  </a:lnTo>
                  <a:lnTo>
                    <a:pt x="2714625" y="1605076"/>
                  </a:lnTo>
                  <a:lnTo>
                    <a:pt x="2714625" y="1607718"/>
                  </a:lnTo>
                  <a:lnTo>
                    <a:pt x="2715095" y="1608836"/>
                  </a:lnTo>
                  <a:lnTo>
                    <a:pt x="2716961" y="1610690"/>
                  </a:lnTo>
                  <a:lnTo>
                    <a:pt x="2718079" y="1611160"/>
                  </a:lnTo>
                  <a:lnTo>
                    <a:pt x="2720708" y="1611160"/>
                  </a:lnTo>
                  <a:lnTo>
                    <a:pt x="2721826" y="1610690"/>
                  </a:lnTo>
                  <a:lnTo>
                    <a:pt x="2723692" y="1608836"/>
                  </a:lnTo>
                  <a:lnTo>
                    <a:pt x="2724150" y="1607718"/>
                  </a:lnTo>
                  <a:lnTo>
                    <a:pt x="2724150" y="1605076"/>
                  </a:lnTo>
                  <a:close/>
                </a:path>
                <a:path w="5438775" h="2145029">
                  <a:moveTo>
                    <a:pt x="2724150" y="1071206"/>
                  </a:moveTo>
                  <a:lnTo>
                    <a:pt x="2723692" y="1070089"/>
                  </a:lnTo>
                  <a:lnTo>
                    <a:pt x="2721826" y="1068222"/>
                  </a:lnTo>
                  <a:lnTo>
                    <a:pt x="2720708" y="1067752"/>
                  </a:lnTo>
                  <a:lnTo>
                    <a:pt x="2718079" y="1067752"/>
                  </a:lnTo>
                  <a:lnTo>
                    <a:pt x="2716961" y="1068222"/>
                  </a:lnTo>
                  <a:lnTo>
                    <a:pt x="2715095" y="1070089"/>
                  </a:lnTo>
                  <a:lnTo>
                    <a:pt x="2714625" y="1071206"/>
                  </a:lnTo>
                  <a:lnTo>
                    <a:pt x="2714625" y="1073835"/>
                  </a:lnTo>
                  <a:lnTo>
                    <a:pt x="2715095" y="1074953"/>
                  </a:lnTo>
                  <a:lnTo>
                    <a:pt x="2716961" y="1076820"/>
                  </a:lnTo>
                  <a:lnTo>
                    <a:pt x="2718079" y="1077277"/>
                  </a:lnTo>
                  <a:lnTo>
                    <a:pt x="2720708" y="1077277"/>
                  </a:lnTo>
                  <a:lnTo>
                    <a:pt x="2721826" y="1076820"/>
                  </a:lnTo>
                  <a:lnTo>
                    <a:pt x="2723692" y="1074953"/>
                  </a:lnTo>
                  <a:lnTo>
                    <a:pt x="2724150" y="1073835"/>
                  </a:lnTo>
                  <a:lnTo>
                    <a:pt x="2724150" y="1071206"/>
                  </a:lnTo>
                  <a:close/>
                </a:path>
                <a:path w="5438775" h="2145029">
                  <a:moveTo>
                    <a:pt x="2724150" y="537324"/>
                  </a:moveTo>
                  <a:lnTo>
                    <a:pt x="2723692" y="536206"/>
                  </a:lnTo>
                  <a:lnTo>
                    <a:pt x="2721826" y="534352"/>
                  </a:lnTo>
                  <a:lnTo>
                    <a:pt x="2720708" y="533882"/>
                  </a:lnTo>
                  <a:lnTo>
                    <a:pt x="2718079" y="533882"/>
                  </a:lnTo>
                  <a:lnTo>
                    <a:pt x="2716961" y="534352"/>
                  </a:lnTo>
                  <a:lnTo>
                    <a:pt x="2715095" y="536206"/>
                  </a:lnTo>
                  <a:lnTo>
                    <a:pt x="2714625" y="537324"/>
                  </a:lnTo>
                  <a:lnTo>
                    <a:pt x="2714625" y="539965"/>
                  </a:lnTo>
                  <a:lnTo>
                    <a:pt x="2715095" y="541083"/>
                  </a:lnTo>
                  <a:lnTo>
                    <a:pt x="2716961" y="542937"/>
                  </a:lnTo>
                  <a:lnTo>
                    <a:pt x="2718079" y="543407"/>
                  </a:lnTo>
                  <a:lnTo>
                    <a:pt x="2720708" y="543407"/>
                  </a:lnTo>
                  <a:lnTo>
                    <a:pt x="2721826" y="542937"/>
                  </a:lnTo>
                  <a:lnTo>
                    <a:pt x="2723692" y="541083"/>
                  </a:lnTo>
                  <a:lnTo>
                    <a:pt x="2724150" y="539965"/>
                  </a:lnTo>
                  <a:lnTo>
                    <a:pt x="2724150" y="537324"/>
                  </a:lnTo>
                  <a:close/>
                </a:path>
                <a:path w="5438775" h="2145029">
                  <a:moveTo>
                    <a:pt x="2724150" y="3454"/>
                  </a:moveTo>
                  <a:lnTo>
                    <a:pt x="2723692" y="2336"/>
                  </a:lnTo>
                  <a:lnTo>
                    <a:pt x="2721826" y="469"/>
                  </a:lnTo>
                  <a:lnTo>
                    <a:pt x="2720708" y="0"/>
                  </a:lnTo>
                  <a:lnTo>
                    <a:pt x="2718079" y="0"/>
                  </a:lnTo>
                  <a:lnTo>
                    <a:pt x="2716961" y="469"/>
                  </a:lnTo>
                  <a:lnTo>
                    <a:pt x="2715095" y="2336"/>
                  </a:lnTo>
                  <a:lnTo>
                    <a:pt x="2714625" y="3454"/>
                  </a:lnTo>
                  <a:lnTo>
                    <a:pt x="2714625" y="6083"/>
                  </a:lnTo>
                  <a:lnTo>
                    <a:pt x="2715095" y="7200"/>
                  </a:lnTo>
                  <a:lnTo>
                    <a:pt x="2716961" y="9067"/>
                  </a:lnTo>
                  <a:lnTo>
                    <a:pt x="2718079" y="9525"/>
                  </a:lnTo>
                  <a:lnTo>
                    <a:pt x="2720708" y="9525"/>
                  </a:lnTo>
                  <a:lnTo>
                    <a:pt x="2721826" y="9067"/>
                  </a:lnTo>
                  <a:lnTo>
                    <a:pt x="2723692" y="7200"/>
                  </a:lnTo>
                  <a:lnTo>
                    <a:pt x="2724150" y="6083"/>
                  </a:lnTo>
                  <a:lnTo>
                    <a:pt x="2724150" y="3454"/>
                  </a:lnTo>
                  <a:close/>
                </a:path>
                <a:path w="5438775" h="2145029">
                  <a:moveTo>
                    <a:pt x="2771775" y="2138959"/>
                  </a:moveTo>
                  <a:lnTo>
                    <a:pt x="2771317" y="2137841"/>
                  </a:lnTo>
                  <a:lnTo>
                    <a:pt x="2769451" y="2135975"/>
                  </a:lnTo>
                  <a:lnTo>
                    <a:pt x="2768333" y="2135505"/>
                  </a:lnTo>
                  <a:lnTo>
                    <a:pt x="2765704" y="2135505"/>
                  </a:lnTo>
                  <a:lnTo>
                    <a:pt x="2764586" y="2135975"/>
                  </a:lnTo>
                  <a:lnTo>
                    <a:pt x="2762720" y="2137841"/>
                  </a:lnTo>
                  <a:lnTo>
                    <a:pt x="2762250" y="2138959"/>
                  </a:lnTo>
                  <a:lnTo>
                    <a:pt x="2762250" y="2141588"/>
                  </a:lnTo>
                  <a:lnTo>
                    <a:pt x="2762720" y="2142706"/>
                  </a:lnTo>
                  <a:lnTo>
                    <a:pt x="2764586" y="2144572"/>
                  </a:lnTo>
                  <a:lnTo>
                    <a:pt x="2765704" y="2145030"/>
                  </a:lnTo>
                  <a:lnTo>
                    <a:pt x="2768333" y="2145030"/>
                  </a:lnTo>
                  <a:lnTo>
                    <a:pt x="2769451" y="2144572"/>
                  </a:lnTo>
                  <a:lnTo>
                    <a:pt x="2771317" y="2142706"/>
                  </a:lnTo>
                  <a:lnTo>
                    <a:pt x="2771775" y="2141588"/>
                  </a:lnTo>
                  <a:lnTo>
                    <a:pt x="2771775" y="2138959"/>
                  </a:lnTo>
                  <a:close/>
                </a:path>
                <a:path w="5438775" h="2145029">
                  <a:moveTo>
                    <a:pt x="2771775" y="1605076"/>
                  </a:moveTo>
                  <a:lnTo>
                    <a:pt x="2771317" y="1603959"/>
                  </a:lnTo>
                  <a:lnTo>
                    <a:pt x="2769451" y="1602105"/>
                  </a:lnTo>
                  <a:lnTo>
                    <a:pt x="2768333" y="1601635"/>
                  </a:lnTo>
                  <a:lnTo>
                    <a:pt x="2765704" y="1601635"/>
                  </a:lnTo>
                  <a:lnTo>
                    <a:pt x="2764586" y="1602105"/>
                  </a:lnTo>
                  <a:lnTo>
                    <a:pt x="2762720" y="1603959"/>
                  </a:lnTo>
                  <a:lnTo>
                    <a:pt x="2762250" y="1605076"/>
                  </a:lnTo>
                  <a:lnTo>
                    <a:pt x="2762250" y="1607718"/>
                  </a:lnTo>
                  <a:lnTo>
                    <a:pt x="2762720" y="1608836"/>
                  </a:lnTo>
                  <a:lnTo>
                    <a:pt x="2764586" y="1610690"/>
                  </a:lnTo>
                  <a:lnTo>
                    <a:pt x="2765704" y="1611160"/>
                  </a:lnTo>
                  <a:lnTo>
                    <a:pt x="2768333" y="1611160"/>
                  </a:lnTo>
                  <a:lnTo>
                    <a:pt x="2769451" y="1610690"/>
                  </a:lnTo>
                  <a:lnTo>
                    <a:pt x="2771317" y="1608836"/>
                  </a:lnTo>
                  <a:lnTo>
                    <a:pt x="2771775" y="1607718"/>
                  </a:lnTo>
                  <a:lnTo>
                    <a:pt x="2771775" y="1605076"/>
                  </a:lnTo>
                  <a:close/>
                </a:path>
                <a:path w="5438775" h="2145029">
                  <a:moveTo>
                    <a:pt x="2771775" y="1071206"/>
                  </a:moveTo>
                  <a:lnTo>
                    <a:pt x="2771317" y="1070089"/>
                  </a:lnTo>
                  <a:lnTo>
                    <a:pt x="2769451" y="1068222"/>
                  </a:lnTo>
                  <a:lnTo>
                    <a:pt x="2768333" y="1067752"/>
                  </a:lnTo>
                  <a:lnTo>
                    <a:pt x="2765704" y="1067752"/>
                  </a:lnTo>
                  <a:lnTo>
                    <a:pt x="2764586" y="1068222"/>
                  </a:lnTo>
                  <a:lnTo>
                    <a:pt x="2762720" y="1070089"/>
                  </a:lnTo>
                  <a:lnTo>
                    <a:pt x="2762250" y="1071206"/>
                  </a:lnTo>
                  <a:lnTo>
                    <a:pt x="2762250" y="1073835"/>
                  </a:lnTo>
                  <a:lnTo>
                    <a:pt x="2762720" y="1074953"/>
                  </a:lnTo>
                  <a:lnTo>
                    <a:pt x="2764586" y="1076820"/>
                  </a:lnTo>
                  <a:lnTo>
                    <a:pt x="2765704" y="1077277"/>
                  </a:lnTo>
                  <a:lnTo>
                    <a:pt x="2768333" y="1077277"/>
                  </a:lnTo>
                  <a:lnTo>
                    <a:pt x="2769451" y="1076820"/>
                  </a:lnTo>
                  <a:lnTo>
                    <a:pt x="2771317" y="1074953"/>
                  </a:lnTo>
                  <a:lnTo>
                    <a:pt x="2771775" y="1073835"/>
                  </a:lnTo>
                  <a:lnTo>
                    <a:pt x="2771775" y="1071206"/>
                  </a:lnTo>
                  <a:close/>
                </a:path>
                <a:path w="5438775" h="2145029">
                  <a:moveTo>
                    <a:pt x="2771775" y="537324"/>
                  </a:moveTo>
                  <a:lnTo>
                    <a:pt x="2771317" y="536206"/>
                  </a:lnTo>
                  <a:lnTo>
                    <a:pt x="2769451" y="534352"/>
                  </a:lnTo>
                  <a:lnTo>
                    <a:pt x="2768333" y="533882"/>
                  </a:lnTo>
                  <a:lnTo>
                    <a:pt x="2765704" y="533882"/>
                  </a:lnTo>
                  <a:lnTo>
                    <a:pt x="2764586" y="534352"/>
                  </a:lnTo>
                  <a:lnTo>
                    <a:pt x="2762720" y="536206"/>
                  </a:lnTo>
                  <a:lnTo>
                    <a:pt x="2762250" y="537324"/>
                  </a:lnTo>
                  <a:lnTo>
                    <a:pt x="2762250" y="539965"/>
                  </a:lnTo>
                  <a:lnTo>
                    <a:pt x="2762720" y="541083"/>
                  </a:lnTo>
                  <a:lnTo>
                    <a:pt x="2764586" y="542937"/>
                  </a:lnTo>
                  <a:lnTo>
                    <a:pt x="2765704" y="543407"/>
                  </a:lnTo>
                  <a:lnTo>
                    <a:pt x="2768333" y="543407"/>
                  </a:lnTo>
                  <a:lnTo>
                    <a:pt x="2769451" y="542937"/>
                  </a:lnTo>
                  <a:lnTo>
                    <a:pt x="2771317" y="541083"/>
                  </a:lnTo>
                  <a:lnTo>
                    <a:pt x="2771775" y="539965"/>
                  </a:lnTo>
                  <a:lnTo>
                    <a:pt x="2771775" y="537324"/>
                  </a:lnTo>
                  <a:close/>
                </a:path>
                <a:path w="5438775" h="2145029">
                  <a:moveTo>
                    <a:pt x="2771775" y="3454"/>
                  </a:moveTo>
                  <a:lnTo>
                    <a:pt x="2771317" y="2336"/>
                  </a:lnTo>
                  <a:lnTo>
                    <a:pt x="2769451" y="469"/>
                  </a:lnTo>
                  <a:lnTo>
                    <a:pt x="2768333" y="0"/>
                  </a:lnTo>
                  <a:lnTo>
                    <a:pt x="2765704" y="0"/>
                  </a:lnTo>
                  <a:lnTo>
                    <a:pt x="2764586" y="469"/>
                  </a:lnTo>
                  <a:lnTo>
                    <a:pt x="2762720" y="2336"/>
                  </a:lnTo>
                  <a:lnTo>
                    <a:pt x="2762250" y="3454"/>
                  </a:lnTo>
                  <a:lnTo>
                    <a:pt x="2762250" y="6083"/>
                  </a:lnTo>
                  <a:lnTo>
                    <a:pt x="2762720" y="7200"/>
                  </a:lnTo>
                  <a:lnTo>
                    <a:pt x="2764586" y="9067"/>
                  </a:lnTo>
                  <a:lnTo>
                    <a:pt x="2765704" y="9525"/>
                  </a:lnTo>
                  <a:lnTo>
                    <a:pt x="2768333" y="9525"/>
                  </a:lnTo>
                  <a:lnTo>
                    <a:pt x="2769451" y="9067"/>
                  </a:lnTo>
                  <a:lnTo>
                    <a:pt x="2771317" y="7200"/>
                  </a:lnTo>
                  <a:lnTo>
                    <a:pt x="2771775" y="6083"/>
                  </a:lnTo>
                  <a:lnTo>
                    <a:pt x="2771775" y="3454"/>
                  </a:lnTo>
                  <a:close/>
                </a:path>
                <a:path w="5438775" h="2145029">
                  <a:moveTo>
                    <a:pt x="2819400" y="2138959"/>
                  </a:moveTo>
                  <a:lnTo>
                    <a:pt x="2818942" y="2137841"/>
                  </a:lnTo>
                  <a:lnTo>
                    <a:pt x="2817076" y="2135975"/>
                  </a:lnTo>
                  <a:lnTo>
                    <a:pt x="2815958" y="2135505"/>
                  </a:lnTo>
                  <a:lnTo>
                    <a:pt x="2813329" y="2135505"/>
                  </a:lnTo>
                  <a:lnTo>
                    <a:pt x="2812211" y="2135975"/>
                  </a:lnTo>
                  <a:lnTo>
                    <a:pt x="2810345" y="2137841"/>
                  </a:lnTo>
                  <a:lnTo>
                    <a:pt x="2809875" y="2138959"/>
                  </a:lnTo>
                  <a:lnTo>
                    <a:pt x="2809875" y="2141588"/>
                  </a:lnTo>
                  <a:lnTo>
                    <a:pt x="2810345" y="2142706"/>
                  </a:lnTo>
                  <a:lnTo>
                    <a:pt x="2812211" y="2144572"/>
                  </a:lnTo>
                  <a:lnTo>
                    <a:pt x="2813329" y="2145030"/>
                  </a:lnTo>
                  <a:lnTo>
                    <a:pt x="2815958" y="2145030"/>
                  </a:lnTo>
                  <a:lnTo>
                    <a:pt x="2817076" y="2144572"/>
                  </a:lnTo>
                  <a:lnTo>
                    <a:pt x="2818942" y="2142706"/>
                  </a:lnTo>
                  <a:lnTo>
                    <a:pt x="2819400" y="2141588"/>
                  </a:lnTo>
                  <a:lnTo>
                    <a:pt x="2819400" y="2138959"/>
                  </a:lnTo>
                  <a:close/>
                </a:path>
                <a:path w="5438775" h="2145029">
                  <a:moveTo>
                    <a:pt x="2819400" y="1605076"/>
                  </a:moveTo>
                  <a:lnTo>
                    <a:pt x="2818942" y="1603959"/>
                  </a:lnTo>
                  <a:lnTo>
                    <a:pt x="2817076" y="1602105"/>
                  </a:lnTo>
                  <a:lnTo>
                    <a:pt x="2815958" y="1601635"/>
                  </a:lnTo>
                  <a:lnTo>
                    <a:pt x="2813329" y="1601635"/>
                  </a:lnTo>
                  <a:lnTo>
                    <a:pt x="2812211" y="1602105"/>
                  </a:lnTo>
                  <a:lnTo>
                    <a:pt x="2810345" y="1603959"/>
                  </a:lnTo>
                  <a:lnTo>
                    <a:pt x="2809875" y="1605076"/>
                  </a:lnTo>
                  <a:lnTo>
                    <a:pt x="2809875" y="1607718"/>
                  </a:lnTo>
                  <a:lnTo>
                    <a:pt x="2810345" y="1608836"/>
                  </a:lnTo>
                  <a:lnTo>
                    <a:pt x="2812211" y="1610690"/>
                  </a:lnTo>
                  <a:lnTo>
                    <a:pt x="2813329" y="1611160"/>
                  </a:lnTo>
                  <a:lnTo>
                    <a:pt x="2815958" y="1611160"/>
                  </a:lnTo>
                  <a:lnTo>
                    <a:pt x="2817076" y="1610690"/>
                  </a:lnTo>
                  <a:lnTo>
                    <a:pt x="2818942" y="1608836"/>
                  </a:lnTo>
                  <a:lnTo>
                    <a:pt x="2819400" y="1607718"/>
                  </a:lnTo>
                  <a:lnTo>
                    <a:pt x="2819400" y="1605076"/>
                  </a:lnTo>
                  <a:close/>
                </a:path>
                <a:path w="5438775" h="2145029">
                  <a:moveTo>
                    <a:pt x="2819400" y="1071206"/>
                  </a:moveTo>
                  <a:lnTo>
                    <a:pt x="2818942" y="1070089"/>
                  </a:lnTo>
                  <a:lnTo>
                    <a:pt x="2817076" y="1068222"/>
                  </a:lnTo>
                  <a:lnTo>
                    <a:pt x="2815958" y="1067752"/>
                  </a:lnTo>
                  <a:lnTo>
                    <a:pt x="2813329" y="1067752"/>
                  </a:lnTo>
                  <a:lnTo>
                    <a:pt x="2812211" y="1068222"/>
                  </a:lnTo>
                  <a:lnTo>
                    <a:pt x="2810345" y="1070089"/>
                  </a:lnTo>
                  <a:lnTo>
                    <a:pt x="2809875" y="1071206"/>
                  </a:lnTo>
                  <a:lnTo>
                    <a:pt x="2809875" y="1073835"/>
                  </a:lnTo>
                  <a:lnTo>
                    <a:pt x="2810345" y="1074953"/>
                  </a:lnTo>
                  <a:lnTo>
                    <a:pt x="2812211" y="1076820"/>
                  </a:lnTo>
                  <a:lnTo>
                    <a:pt x="2813329" y="1077277"/>
                  </a:lnTo>
                  <a:lnTo>
                    <a:pt x="2815958" y="1077277"/>
                  </a:lnTo>
                  <a:lnTo>
                    <a:pt x="2817076" y="1076820"/>
                  </a:lnTo>
                  <a:lnTo>
                    <a:pt x="2818942" y="1074953"/>
                  </a:lnTo>
                  <a:lnTo>
                    <a:pt x="2819400" y="1073835"/>
                  </a:lnTo>
                  <a:lnTo>
                    <a:pt x="2819400" y="1071206"/>
                  </a:lnTo>
                  <a:close/>
                </a:path>
                <a:path w="5438775" h="2145029">
                  <a:moveTo>
                    <a:pt x="2819400" y="537324"/>
                  </a:moveTo>
                  <a:lnTo>
                    <a:pt x="2818942" y="536206"/>
                  </a:lnTo>
                  <a:lnTo>
                    <a:pt x="2817076" y="534352"/>
                  </a:lnTo>
                  <a:lnTo>
                    <a:pt x="2815958" y="533882"/>
                  </a:lnTo>
                  <a:lnTo>
                    <a:pt x="2813329" y="533882"/>
                  </a:lnTo>
                  <a:lnTo>
                    <a:pt x="2812211" y="534352"/>
                  </a:lnTo>
                  <a:lnTo>
                    <a:pt x="2810345" y="536206"/>
                  </a:lnTo>
                  <a:lnTo>
                    <a:pt x="2809875" y="537324"/>
                  </a:lnTo>
                  <a:lnTo>
                    <a:pt x="2809875" y="539965"/>
                  </a:lnTo>
                  <a:lnTo>
                    <a:pt x="2810345" y="541083"/>
                  </a:lnTo>
                  <a:lnTo>
                    <a:pt x="2812211" y="542937"/>
                  </a:lnTo>
                  <a:lnTo>
                    <a:pt x="2813329" y="543407"/>
                  </a:lnTo>
                  <a:lnTo>
                    <a:pt x="2815958" y="543407"/>
                  </a:lnTo>
                  <a:lnTo>
                    <a:pt x="2817076" y="542937"/>
                  </a:lnTo>
                  <a:lnTo>
                    <a:pt x="2818942" y="541083"/>
                  </a:lnTo>
                  <a:lnTo>
                    <a:pt x="2819400" y="539965"/>
                  </a:lnTo>
                  <a:lnTo>
                    <a:pt x="2819400" y="537324"/>
                  </a:lnTo>
                  <a:close/>
                </a:path>
                <a:path w="5438775" h="2145029">
                  <a:moveTo>
                    <a:pt x="2819400" y="3454"/>
                  </a:moveTo>
                  <a:lnTo>
                    <a:pt x="2818942" y="2336"/>
                  </a:lnTo>
                  <a:lnTo>
                    <a:pt x="2817076" y="469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211" y="469"/>
                  </a:lnTo>
                  <a:lnTo>
                    <a:pt x="2810345" y="2336"/>
                  </a:lnTo>
                  <a:lnTo>
                    <a:pt x="2809875" y="3454"/>
                  </a:lnTo>
                  <a:lnTo>
                    <a:pt x="2809875" y="6083"/>
                  </a:lnTo>
                  <a:lnTo>
                    <a:pt x="2810345" y="7200"/>
                  </a:lnTo>
                  <a:lnTo>
                    <a:pt x="2812211" y="9067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67"/>
                  </a:lnTo>
                  <a:lnTo>
                    <a:pt x="2818942" y="7200"/>
                  </a:lnTo>
                  <a:lnTo>
                    <a:pt x="2819400" y="6083"/>
                  </a:lnTo>
                  <a:lnTo>
                    <a:pt x="2819400" y="3454"/>
                  </a:lnTo>
                  <a:close/>
                </a:path>
                <a:path w="5438775" h="2145029">
                  <a:moveTo>
                    <a:pt x="2867025" y="2138959"/>
                  </a:moveTo>
                  <a:lnTo>
                    <a:pt x="2866567" y="2137841"/>
                  </a:lnTo>
                  <a:lnTo>
                    <a:pt x="2864701" y="2135975"/>
                  </a:lnTo>
                  <a:lnTo>
                    <a:pt x="2863583" y="2135505"/>
                  </a:lnTo>
                  <a:lnTo>
                    <a:pt x="2860954" y="2135505"/>
                  </a:lnTo>
                  <a:lnTo>
                    <a:pt x="2859836" y="2135975"/>
                  </a:lnTo>
                  <a:lnTo>
                    <a:pt x="2857970" y="2137841"/>
                  </a:lnTo>
                  <a:lnTo>
                    <a:pt x="2857500" y="2138959"/>
                  </a:lnTo>
                  <a:lnTo>
                    <a:pt x="2857500" y="2141588"/>
                  </a:lnTo>
                  <a:lnTo>
                    <a:pt x="2857970" y="2142706"/>
                  </a:lnTo>
                  <a:lnTo>
                    <a:pt x="2859836" y="2144572"/>
                  </a:lnTo>
                  <a:lnTo>
                    <a:pt x="2860954" y="2145030"/>
                  </a:lnTo>
                  <a:lnTo>
                    <a:pt x="2863583" y="2145030"/>
                  </a:lnTo>
                  <a:lnTo>
                    <a:pt x="2864701" y="2144572"/>
                  </a:lnTo>
                  <a:lnTo>
                    <a:pt x="2866567" y="2142706"/>
                  </a:lnTo>
                  <a:lnTo>
                    <a:pt x="2867025" y="2141588"/>
                  </a:lnTo>
                  <a:lnTo>
                    <a:pt x="2867025" y="2138959"/>
                  </a:lnTo>
                  <a:close/>
                </a:path>
                <a:path w="5438775" h="2145029">
                  <a:moveTo>
                    <a:pt x="2867025" y="1605076"/>
                  </a:moveTo>
                  <a:lnTo>
                    <a:pt x="2866567" y="1603959"/>
                  </a:lnTo>
                  <a:lnTo>
                    <a:pt x="2864701" y="1602105"/>
                  </a:lnTo>
                  <a:lnTo>
                    <a:pt x="2863583" y="1601635"/>
                  </a:lnTo>
                  <a:lnTo>
                    <a:pt x="2860954" y="1601635"/>
                  </a:lnTo>
                  <a:lnTo>
                    <a:pt x="2859836" y="1602105"/>
                  </a:lnTo>
                  <a:lnTo>
                    <a:pt x="2857970" y="1603959"/>
                  </a:lnTo>
                  <a:lnTo>
                    <a:pt x="2857500" y="1605076"/>
                  </a:lnTo>
                  <a:lnTo>
                    <a:pt x="2857500" y="1607718"/>
                  </a:lnTo>
                  <a:lnTo>
                    <a:pt x="2857970" y="1608836"/>
                  </a:lnTo>
                  <a:lnTo>
                    <a:pt x="2859836" y="1610690"/>
                  </a:lnTo>
                  <a:lnTo>
                    <a:pt x="2860954" y="1611160"/>
                  </a:lnTo>
                  <a:lnTo>
                    <a:pt x="2863583" y="1611160"/>
                  </a:lnTo>
                  <a:lnTo>
                    <a:pt x="2864701" y="1610690"/>
                  </a:lnTo>
                  <a:lnTo>
                    <a:pt x="2866567" y="1608836"/>
                  </a:lnTo>
                  <a:lnTo>
                    <a:pt x="2867025" y="1607718"/>
                  </a:lnTo>
                  <a:lnTo>
                    <a:pt x="2867025" y="1605076"/>
                  </a:lnTo>
                  <a:close/>
                </a:path>
                <a:path w="5438775" h="2145029">
                  <a:moveTo>
                    <a:pt x="2867025" y="1071206"/>
                  </a:moveTo>
                  <a:lnTo>
                    <a:pt x="2866567" y="1070089"/>
                  </a:lnTo>
                  <a:lnTo>
                    <a:pt x="2864701" y="1068222"/>
                  </a:lnTo>
                  <a:lnTo>
                    <a:pt x="2863583" y="1067752"/>
                  </a:lnTo>
                  <a:lnTo>
                    <a:pt x="2860954" y="1067752"/>
                  </a:lnTo>
                  <a:lnTo>
                    <a:pt x="2859836" y="1068222"/>
                  </a:lnTo>
                  <a:lnTo>
                    <a:pt x="2857970" y="1070089"/>
                  </a:lnTo>
                  <a:lnTo>
                    <a:pt x="2857500" y="1071206"/>
                  </a:lnTo>
                  <a:lnTo>
                    <a:pt x="2857500" y="1073835"/>
                  </a:lnTo>
                  <a:lnTo>
                    <a:pt x="2857970" y="1074953"/>
                  </a:lnTo>
                  <a:lnTo>
                    <a:pt x="2859836" y="1076820"/>
                  </a:lnTo>
                  <a:lnTo>
                    <a:pt x="2860954" y="1077277"/>
                  </a:lnTo>
                  <a:lnTo>
                    <a:pt x="2863583" y="1077277"/>
                  </a:lnTo>
                  <a:lnTo>
                    <a:pt x="2864701" y="1076820"/>
                  </a:lnTo>
                  <a:lnTo>
                    <a:pt x="2866567" y="1074953"/>
                  </a:lnTo>
                  <a:lnTo>
                    <a:pt x="2867025" y="1073835"/>
                  </a:lnTo>
                  <a:lnTo>
                    <a:pt x="2867025" y="1071206"/>
                  </a:lnTo>
                  <a:close/>
                </a:path>
                <a:path w="5438775" h="2145029">
                  <a:moveTo>
                    <a:pt x="2867025" y="537324"/>
                  </a:moveTo>
                  <a:lnTo>
                    <a:pt x="2866567" y="536206"/>
                  </a:lnTo>
                  <a:lnTo>
                    <a:pt x="2864701" y="534352"/>
                  </a:lnTo>
                  <a:lnTo>
                    <a:pt x="2863583" y="533882"/>
                  </a:lnTo>
                  <a:lnTo>
                    <a:pt x="2860954" y="533882"/>
                  </a:lnTo>
                  <a:lnTo>
                    <a:pt x="2859836" y="534352"/>
                  </a:lnTo>
                  <a:lnTo>
                    <a:pt x="2857970" y="536206"/>
                  </a:lnTo>
                  <a:lnTo>
                    <a:pt x="2857500" y="537324"/>
                  </a:lnTo>
                  <a:lnTo>
                    <a:pt x="2857500" y="539965"/>
                  </a:lnTo>
                  <a:lnTo>
                    <a:pt x="2857970" y="541083"/>
                  </a:lnTo>
                  <a:lnTo>
                    <a:pt x="2859836" y="542937"/>
                  </a:lnTo>
                  <a:lnTo>
                    <a:pt x="2860954" y="543407"/>
                  </a:lnTo>
                  <a:lnTo>
                    <a:pt x="2863583" y="543407"/>
                  </a:lnTo>
                  <a:lnTo>
                    <a:pt x="2864701" y="542937"/>
                  </a:lnTo>
                  <a:lnTo>
                    <a:pt x="2866567" y="541083"/>
                  </a:lnTo>
                  <a:lnTo>
                    <a:pt x="2867025" y="539965"/>
                  </a:lnTo>
                  <a:lnTo>
                    <a:pt x="2867025" y="537324"/>
                  </a:lnTo>
                  <a:close/>
                </a:path>
                <a:path w="5438775" h="2145029">
                  <a:moveTo>
                    <a:pt x="2867025" y="3454"/>
                  </a:moveTo>
                  <a:lnTo>
                    <a:pt x="2866567" y="2336"/>
                  </a:lnTo>
                  <a:lnTo>
                    <a:pt x="2864701" y="469"/>
                  </a:lnTo>
                  <a:lnTo>
                    <a:pt x="2863583" y="0"/>
                  </a:lnTo>
                  <a:lnTo>
                    <a:pt x="2860954" y="0"/>
                  </a:lnTo>
                  <a:lnTo>
                    <a:pt x="2859836" y="469"/>
                  </a:lnTo>
                  <a:lnTo>
                    <a:pt x="2857970" y="2336"/>
                  </a:lnTo>
                  <a:lnTo>
                    <a:pt x="2857500" y="3454"/>
                  </a:lnTo>
                  <a:lnTo>
                    <a:pt x="2857500" y="6083"/>
                  </a:lnTo>
                  <a:lnTo>
                    <a:pt x="2857970" y="7200"/>
                  </a:lnTo>
                  <a:lnTo>
                    <a:pt x="2859836" y="9067"/>
                  </a:lnTo>
                  <a:lnTo>
                    <a:pt x="2860954" y="9525"/>
                  </a:lnTo>
                  <a:lnTo>
                    <a:pt x="2863583" y="9525"/>
                  </a:lnTo>
                  <a:lnTo>
                    <a:pt x="2864701" y="9067"/>
                  </a:lnTo>
                  <a:lnTo>
                    <a:pt x="2866567" y="7200"/>
                  </a:lnTo>
                  <a:lnTo>
                    <a:pt x="2867025" y="6083"/>
                  </a:lnTo>
                  <a:lnTo>
                    <a:pt x="2867025" y="3454"/>
                  </a:lnTo>
                  <a:close/>
                </a:path>
                <a:path w="5438775" h="2145029">
                  <a:moveTo>
                    <a:pt x="2914650" y="2138959"/>
                  </a:moveTo>
                  <a:lnTo>
                    <a:pt x="2914192" y="2137841"/>
                  </a:lnTo>
                  <a:lnTo>
                    <a:pt x="2912326" y="2135975"/>
                  </a:lnTo>
                  <a:lnTo>
                    <a:pt x="2911208" y="2135505"/>
                  </a:lnTo>
                  <a:lnTo>
                    <a:pt x="2908579" y="2135505"/>
                  </a:lnTo>
                  <a:lnTo>
                    <a:pt x="2907461" y="2135975"/>
                  </a:lnTo>
                  <a:lnTo>
                    <a:pt x="2905595" y="2137841"/>
                  </a:lnTo>
                  <a:lnTo>
                    <a:pt x="2905125" y="2138959"/>
                  </a:lnTo>
                  <a:lnTo>
                    <a:pt x="2905125" y="2141588"/>
                  </a:lnTo>
                  <a:lnTo>
                    <a:pt x="2905595" y="2142706"/>
                  </a:lnTo>
                  <a:lnTo>
                    <a:pt x="2907461" y="2144572"/>
                  </a:lnTo>
                  <a:lnTo>
                    <a:pt x="2908579" y="2145030"/>
                  </a:lnTo>
                  <a:lnTo>
                    <a:pt x="2911208" y="2145030"/>
                  </a:lnTo>
                  <a:lnTo>
                    <a:pt x="2912326" y="2144572"/>
                  </a:lnTo>
                  <a:lnTo>
                    <a:pt x="2914192" y="2142706"/>
                  </a:lnTo>
                  <a:lnTo>
                    <a:pt x="2914650" y="2141588"/>
                  </a:lnTo>
                  <a:lnTo>
                    <a:pt x="2914650" y="2138959"/>
                  </a:lnTo>
                  <a:close/>
                </a:path>
                <a:path w="5438775" h="2145029">
                  <a:moveTo>
                    <a:pt x="2914650" y="1605076"/>
                  </a:moveTo>
                  <a:lnTo>
                    <a:pt x="2914192" y="1603959"/>
                  </a:lnTo>
                  <a:lnTo>
                    <a:pt x="2912326" y="1602105"/>
                  </a:lnTo>
                  <a:lnTo>
                    <a:pt x="2911208" y="1601635"/>
                  </a:lnTo>
                  <a:lnTo>
                    <a:pt x="2908579" y="1601635"/>
                  </a:lnTo>
                  <a:lnTo>
                    <a:pt x="2907461" y="1602105"/>
                  </a:lnTo>
                  <a:lnTo>
                    <a:pt x="2905595" y="1603959"/>
                  </a:lnTo>
                  <a:lnTo>
                    <a:pt x="2905125" y="1605076"/>
                  </a:lnTo>
                  <a:lnTo>
                    <a:pt x="2905125" y="1607718"/>
                  </a:lnTo>
                  <a:lnTo>
                    <a:pt x="2905595" y="1608836"/>
                  </a:lnTo>
                  <a:lnTo>
                    <a:pt x="2907461" y="1610690"/>
                  </a:lnTo>
                  <a:lnTo>
                    <a:pt x="2908579" y="1611160"/>
                  </a:lnTo>
                  <a:lnTo>
                    <a:pt x="2911208" y="1611160"/>
                  </a:lnTo>
                  <a:lnTo>
                    <a:pt x="2912326" y="1610690"/>
                  </a:lnTo>
                  <a:lnTo>
                    <a:pt x="2914192" y="1608836"/>
                  </a:lnTo>
                  <a:lnTo>
                    <a:pt x="2914650" y="1607718"/>
                  </a:lnTo>
                  <a:lnTo>
                    <a:pt x="2914650" y="1605076"/>
                  </a:lnTo>
                  <a:close/>
                </a:path>
                <a:path w="5438775" h="2145029">
                  <a:moveTo>
                    <a:pt x="2914650" y="1071206"/>
                  </a:moveTo>
                  <a:lnTo>
                    <a:pt x="2914192" y="1070089"/>
                  </a:lnTo>
                  <a:lnTo>
                    <a:pt x="2912326" y="1068222"/>
                  </a:lnTo>
                  <a:lnTo>
                    <a:pt x="2911208" y="1067752"/>
                  </a:lnTo>
                  <a:lnTo>
                    <a:pt x="2908579" y="1067752"/>
                  </a:lnTo>
                  <a:lnTo>
                    <a:pt x="2907461" y="1068222"/>
                  </a:lnTo>
                  <a:lnTo>
                    <a:pt x="2905595" y="1070089"/>
                  </a:lnTo>
                  <a:lnTo>
                    <a:pt x="2905125" y="1071206"/>
                  </a:lnTo>
                  <a:lnTo>
                    <a:pt x="2905125" y="1073835"/>
                  </a:lnTo>
                  <a:lnTo>
                    <a:pt x="2905595" y="1074953"/>
                  </a:lnTo>
                  <a:lnTo>
                    <a:pt x="2907461" y="1076820"/>
                  </a:lnTo>
                  <a:lnTo>
                    <a:pt x="2908579" y="1077277"/>
                  </a:lnTo>
                  <a:lnTo>
                    <a:pt x="2911208" y="1077277"/>
                  </a:lnTo>
                  <a:lnTo>
                    <a:pt x="2912326" y="1076820"/>
                  </a:lnTo>
                  <a:lnTo>
                    <a:pt x="2914192" y="1074953"/>
                  </a:lnTo>
                  <a:lnTo>
                    <a:pt x="2914650" y="1073835"/>
                  </a:lnTo>
                  <a:lnTo>
                    <a:pt x="2914650" y="1071206"/>
                  </a:lnTo>
                  <a:close/>
                </a:path>
                <a:path w="5438775" h="2145029">
                  <a:moveTo>
                    <a:pt x="2914650" y="537324"/>
                  </a:moveTo>
                  <a:lnTo>
                    <a:pt x="2914192" y="536206"/>
                  </a:lnTo>
                  <a:lnTo>
                    <a:pt x="2912326" y="534352"/>
                  </a:lnTo>
                  <a:lnTo>
                    <a:pt x="2911208" y="533882"/>
                  </a:lnTo>
                  <a:lnTo>
                    <a:pt x="2908579" y="533882"/>
                  </a:lnTo>
                  <a:lnTo>
                    <a:pt x="2907461" y="534352"/>
                  </a:lnTo>
                  <a:lnTo>
                    <a:pt x="2905595" y="536206"/>
                  </a:lnTo>
                  <a:lnTo>
                    <a:pt x="2905125" y="537324"/>
                  </a:lnTo>
                  <a:lnTo>
                    <a:pt x="2905125" y="539965"/>
                  </a:lnTo>
                  <a:lnTo>
                    <a:pt x="2905595" y="541083"/>
                  </a:lnTo>
                  <a:lnTo>
                    <a:pt x="2907461" y="542937"/>
                  </a:lnTo>
                  <a:lnTo>
                    <a:pt x="2908579" y="543407"/>
                  </a:lnTo>
                  <a:lnTo>
                    <a:pt x="2911208" y="543407"/>
                  </a:lnTo>
                  <a:lnTo>
                    <a:pt x="2912326" y="542937"/>
                  </a:lnTo>
                  <a:lnTo>
                    <a:pt x="2914192" y="541083"/>
                  </a:lnTo>
                  <a:lnTo>
                    <a:pt x="2914650" y="539965"/>
                  </a:lnTo>
                  <a:lnTo>
                    <a:pt x="2914650" y="537324"/>
                  </a:lnTo>
                  <a:close/>
                </a:path>
                <a:path w="5438775" h="2145029">
                  <a:moveTo>
                    <a:pt x="2914650" y="3454"/>
                  </a:moveTo>
                  <a:lnTo>
                    <a:pt x="2914192" y="2336"/>
                  </a:lnTo>
                  <a:lnTo>
                    <a:pt x="2912326" y="469"/>
                  </a:lnTo>
                  <a:lnTo>
                    <a:pt x="2911208" y="0"/>
                  </a:lnTo>
                  <a:lnTo>
                    <a:pt x="2908579" y="0"/>
                  </a:lnTo>
                  <a:lnTo>
                    <a:pt x="2907461" y="469"/>
                  </a:lnTo>
                  <a:lnTo>
                    <a:pt x="2905595" y="2336"/>
                  </a:lnTo>
                  <a:lnTo>
                    <a:pt x="2905125" y="3454"/>
                  </a:lnTo>
                  <a:lnTo>
                    <a:pt x="2905125" y="6083"/>
                  </a:lnTo>
                  <a:lnTo>
                    <a:pt x="2905595" y="7200"/>
                  </a:lnTo>
                  <a:lnTo>
                    <a:pt x="2907461" y="9067"/>
                  </a:lnTo>
                  <a:lnTo>
                    <a:pt x="2908579" y="9525"/>
                  </a:lnTo>
                  <a:lnTo>
                    <a:pt x="2911208" y="9525"/>
                  </a:lnTo>
                  <a:lnTo>
                    <a:pt x="2912326" y="9067"/>
                  </a:lnTo>
                  <a:lnTo>
                    <a:pt x="2914192" y="7200"/>
                  </a:lnTo>
                  <a:lnTo>
                    <a:pt x="2914650" y="6083"/>
                  </a:lnTo>
                  <a:lnTo>
                    <a:pt x="2914650" y="3454"/>
                  </a:lnTo>
                  <a:close/>
                </a:path>
                <a:path w="5438775" h="2145029">
                  <a:moveTo>
                    <a:pt x="2962275" y="2138959"/>
                  </a:moveTo>
                  <a:lnTo>
                    <a:pt x="2961817" y="2137841"/>
                  </a:lnTo>
                  <a:lnTo>
                    <a:pt x="2959951" y="2135975"/>
                  </a:lnTo>
                  <a:lnTo>
                    <a:pt x="2958833" y="2135505"/>
                  </a:lnTo>
                  <a:lnTo>
                    <a:pt x="2956204" y="2135505"/>
                  </a:lnTo>
                  <a:lnTo>
                    <a:pt x="2955086" y="2135975"/>
                  </a:lnTo>
                  <a:lnTo>
                    <a:pt x="2953220" y="2137841"/>
                  </a:lnTo>
                  <a:lnTo>
                    <a:pt x="2952750" y="2138959"/>
                  </a:lnTo>
                  <a:lnTo>
                    <a:pt x="2952750" y="2141588"/>
                  </a:lnTo>
                  <a:lnTo>
                    <a:pt x="2953220" y="2142706"/>
                  </a:lnTo>
                  <a:lnTo>
                    <a:pt x="2955086" y="2144572"/>
                  </a:lnTo>
                  <a:lnTo>
                    <a:pt x="2956204" y="2145030"/>
                  </a:lnTo>
                  <a:lnTo>
                    <a:pt x="2958833" y="2145030"/>
                  </a:lnTo>
                  <a:lnTo>
                    <a:pt x="2959951" y="2144572"/>
                  </a:lnTo>
                  <a:lnTo>
                    <a:pt x="2961817" y="2142706"/>
                  </a:lnTo>
                  <a:lnTo>
                    <a:pt x="2962275" y="2141588"/>
                  </a:lnTo>
                  <a:lnTo>
                    <a:pt x="2962275" y="2138959"/>
                  </a:lnTo>
                  <a:close/>
                </a:path>
                <a:path w="5438775" h="2145029">
                  <a:moveTo>
                    <a:pt x="2962275" y="1605076"/>
                  </a:moveTo>
                  <a:lnTo>
                    <a:pt x="2961817" y="1603959"/>
                  </a:lnTo>
                  <a:lnTo>
                    <a:pt x="2959951" y="1602105"/>
                  </a:lnTo>
                  <a:lnTo>
                    <a:pt x="2958833" y="1601635"/>
                  </a:lnTo>
                  <a:lnTo>
                    <a:pt x="2956204" y="1601635"/>
                  </a:lnTo>
                  <a:lnTo>
                    <a:pt x="2955086" y="1602105"/>
                  </a:lnTo>
                  <a:lnTo>
                    <a:pt x="2953220" y="1603959"/>
                  </a:lnTo>
                  <a:lnTo>
                    <a:pt x="2952750" y="1605076"/>
                  </a:lnTo>
                  <a:lnTo>
                    <a:pt x="2952750" y="1607718"/>
                  </a:lnTo>
                  <a:lnTo>
                    <a:pt x="2953220" y="1608836"/>
                  </a:lnTo>
                  <a:lnTo>
                    <a:pt x="2955086" y="1610690"/>
                  </a:lnTo>
                  <a:lnTo>
                    <a:pt x="2956204" y="1611160"/>
                  </a:lnTo>
                  <a:lnTo>
                    <a:pt x="2958833" y="1611160"/>
                  </a:lnTo>
                  <a:lnTo>
                    <a:pt x="2959951" y="1610690"/>
                  </a:lnTo>
                  <a:lnTo>
                    <a:pt x="2961817" y="1608836"/>
                  </a:lnTo>
                  <a:lnTo>
                    <a:pt x="2962275" y="1607718"/>
                  </a:lnTo>
                  <a:lnTo>
                    <a:pt x="2962275" y="1605076"/>
                  </a:lnTo>
                  <a:close/>
                </a:path>
                <a:path w="5438775" h="2145029">
                  <a:moveTo>
                    <a:pt x="2962275" y="1071206"/>
                  </a:moveTo>
                  <a:lnTo>
                    <a:pt x="2961817" y="1070089"/>
                  </a:lnTo>
                  <a:lnTo>
                    <a:pt x="2959951" y="1068222"/>
                  </a:lnTo>
                  <a:lnTo>
                    <a:pt x="2958833" y="1067752"/>
                  </a:lnTo>
                  <a:lnTo>
                    <a:pt x="2956204" y="1067752"/>
                  </a:lnTo>
                  <a:lnTo>
                    <a:pt x="2955086" y="1068222"/>
                  </a:lnTo>
                  <a:lnTo>
                    <a:pt x="2953220" y="1070089"/>
                  </a:lnTo>
                  <a:lnTo>
                    <a:pt x="2952750" y="1071206"/>
                  </a:lnTo>
                  <a:lnTo>
                    <a:pt x="2952750" y="1073835"/>
                  </a:lnTo>
                  <a:lnTo>
                    <a:pt x="2953220" y="1074953"/>
                  </a:lnTo>
                  <a:lnTo>
                    <a:pt x="2955086" y="1076820"/>
                  </a:lnTo>
                  <a:lnTo>
                    <a:pt x="2956204" y="1077277"/>
                  </a:lnTo>
                  <a:lnTo>
                    <a:pt x="2958833" y="1077277"/>
                  </a:lnTo>
                  <a:lnTo>
                    <a:pt x="2959951" y="1076820"/>
                  </a:lnTo>
                  <a:lnTo>
                    <a:pt x="2961817" y="1074953"/>
                  </a:lnTo>
                  <a:lnTo>
                    <a:pt x="2962275" y="1073835"/>
                  </a:lnTo>
                  <a:lnTo>
                    <a:pt x="2962275" y="1071206"/>
                  </a:lnTo>
                  <a:close/>
                </a:path>
                <a:path w="5438775" h="2145029">
                  <a:moveTo>
                    <a:pt x="2962275" y="537324"/>
                  </a:moveTo>
                  <a:lnTo>
                    <a:pt x="2961817" y="536206"/>
                  </a:lnTo>
                  <a:lnTo>
                    <a:pt x="2959951" y="534352"/>
                  </a:lnTo>
                  <a:lnTo>
                    <a:pt x="2958833" y="533882"/>
                  </a:lnTo>
                  <a:lnTo>
                    <a:pt x="2956204" y="533882"/>
                  </a:lnTo>
                  <a:lnTo>
                    <a:pt x="2955086" y="534352"/>
                  </a:lnTo>
                  <a:lnTo>
                    <a:pt x="2953220" y="536206"/>
                  </a:lnTo>
                  <a:lnTo>
                    <a:pt x="2952750" y="537324"/>
                  </a:lnTo>
                  <a:lnTo>
                    <a:pt x="2952750" y="539965"/>
                  </a:lnTo>
                  <a:lnTo>
                    <a:pt x="2953220" y="541083"/>
                  </a:lnTo>
                  <a:lnTo>
                    <a:pt x="2955086" y="542937"/>
                  </a:lnTo>
                  <a:lnTo>
                    <a:pt x="2956204" y="543407"/>
                  </a:lnTo>
                  <a:lnTo>
                    <a:pt x="2958833" y="543407"/>
                  </a:lnTo>
                  <a:lnTo>
                    <a:pt x="2959951" y="542937"/>
                  </a:lnTo>
                  <a:lnTo>
                    <a:pt x="2961817" y="541083"/>
                  </a:lnTo>
                  <a:lnTo>
                    <a:pt x="2962275" y="539965"/>
                  </a:lnTo>
                  <a:lnTo>
                    <a:pt x="2962275" y="537324"/>
                  </a:lnTo>
                  <a:close/>
                </a:path>
                <a:path w="5438775" h="2145029">
                  <a:moveTo>
                    <a:pt x="2962275" y="3454"/>
                  </a:moveTo>
                  <a:lnTo>
                    <a:pt x="2961817" y="2336"/>
                  </a:lnTo>
                  <a:lnTo>
                    <a:pt x="2959951" y="469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86" y="469"/>
                  </a:lnTo>
                  <a:lnTo>
                    <a:pt x="2953220" y="2336"/>
                  </a:lnTo>
                  <a:lnTo>
                    <a:pt x="2952750" y="3454"/>
                  </a:lnTo>
                  <a:lnTo>
                    <a:pt x="2952750" y="6083"/>
                  </a:lnTo>
                  <a:lnTo>
                    <a:pt x="2953220" y="7200"/>
                  </a:lnTo>
                  <a:lnTo>
                    <a:pt x="2955086" y="9067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67"/>
                  </a:lnTo>
                  <a:lnTo>
                    <a:pt x="2961817" y="7200"/>
                  </a:lnTo>
                  <a:lnTo>
                    <a:pt x="2962275" y="6083"/>
                  </a:lnTo>
                  <a:lnTo>
                    <a:pt x="2962275" y="3454"/>
                  </a:lnTo>
                  <a:close/>
                </a:path>
                <a:path w="5438775" h="2145029">
                  <a:moveTo>
                    <a:pt x="3009900" y="2138959"/>
                  </a:moveTo>
                  <a:lnTo>
                    <a:pt x="3009442" y="2137841"/>
                  </a:lnTo>
                  <a:lnTo>
                    <a:pt x="3007576" y="2135975"/>
                  </a:lnTo>
                  <a:lnTo>
                    <a:pt x="3006458" y="2135505"/>
                  </a:lnTo>
                  <a:lnTo>
                    <a:pt x="3003829" y="2135505"/>
                  </a:lnTo>
                  <a:lnTo>
                    <a:pt x="3002711" y="2135975"/>
                  </a:lnTo>
                  <a:lnTo>
                    <a:pt x="3000845" y="2137841"/>
                  </a:lnTo>
                  <a:lnTo>
                    <a:pt x="3000375" y="2138959"/>
                  </a:lnTo>
                  <a:lnTo>
                    <a:pt x="3000375" y="2141588"/>
                  </a:lnTo>
                  <a:lnTo>
                    <a:pt x="3000845" y="2142706"/>
                  </a:lnTo>
                  <a:lnTo>
                    <a:pt x="3002711" y="2144572"/>
                  </a:lnTo>
                  <a:lnTo>
                    <a:pt x="3003829" y="2145030"/>
                  </a:lnTo>
                  <a:lnTo>
                    <a:pt x="3006458" y="2145030"/>
                  </a:lnTo>
                  <a:lnTo>
                    <a:pt x="3007576" y="2144572"/>
                  </a:lnTo>
                  <a:lnTo>
                    <a:pt x="3009442" y="2142706"/>
                  </a:lnTo>
                  <a:lnTo>
                    <a:pt x="3009900" y="2141588"/>
                  </a:lnTo>
                  <a:lnTo>
                    <a:pt x="3009900" y="2138959"/>
                  </a:lnTo>
                  <a:close/>
                </a:path>
                <a:path w="5438775" h="2145029">
                  <a:moveTo>
                    <a:pt x="3009900" y="1605076"/>
                  </a:moveTo>
                  <a:lnTo>
                    <a:pt x="3009442" y="1603959"/>
                  </a:lnTo>
                  <a:lnTo>
                    <a:pt x="3007576" y="1602105"/>
                  </a:lnTo>
                  <a:lnTo>
                    <a:pt x="3006458" y="1601635"/>
                  </a:lnTo>
                  <a:lnTo>
                    <a:pt x="3003829" y="1601635"/>
                  </a:lnTo>
                  <a:lnTo>
                    <a:pt x="3002711" y="1602105"/>
                  </a:lnTo>
                  <a:lnTo>
                    <a:pt x="3000845" y="1603959"/>
                  </a:lnTo>
                  <a:lnTo>
                    <a:pt x="3000375" y="1605076"/>
                  </a:lnTo>
                  <a:lnTo>
                    <a:pt x="3000375" y="1607718"/>
                  </a:lnTo>
                  <a:lnTo>
                    <a:pt x="3000845" y="1608836"/>
                  </a:lnTo>
                  <a:lnTo>
                    <a:pt x="3002711" y="1610690"/>
                  </a:lnTo>
                  <a:lnTo>
                    <a:pt x="3003829" y="1611160"/>
                  </a:lnTo>
                  <a:lnTo>
                    <a:pt x="3006458" y="1611160"/>
                  </a:lnTo>
                  <a:lnTo>
                    <a:pt x="3007576" y="1610690"/>
                  </a:lnTo>
                  <a:lnTo>
                    <a:pt x="3009442" y="1608836"/>
                  </a:lnTo>
                  <a:lnTo>
                    <a:pt x="3009900" y="1607718"/>
                  </a:lnTo>
                  <a:lnTo>
                    <a:pt x="3009900" y="1605076"/>
                  </a:lnTo>
                  <a:close/>
                </a:path>
                <a:path w="5438775" h="2145029">
                  <a:moveTo>
                    <a:pt x="3009900" y="1071206"/>
                  </a:moveTo>
                  <a:lnTo>
                    <a:pt x="3009442" y="1070089"/>
                  </a:lnTo>
                  <a:lnTo>
                    <a:pt x="3007576" y="1068222"/>
                  </a:lnTo>
                  <a:lnTo>
                    <a:pt x="3006458" y="1067752"/>
                  </a:lnTo>
                  <a:lnTo>
                    <a:pt x="3003829" y="1067752"/>
                  </a:lnTo>
                  <a:lnTo>
                    <a:pt x="3002711" y="1068222"/>
                  </a:lnTo>
                  <a:lnTo>
                    <a:pt x="3000845" y="1070089"/>
                  </a:lnTo>
                  <a:lnTo>
                    <a:pt x="3000375" y="1071206"/>
                  </a:lnTo>
                  <a:lnTo>
                    <a:pt x="3000375" y="1073835"/>
                  </a:lnTo>
                  <a:lnTo>
                    <a:pt x="3000845" y="1074953"/>
                  </a:lnTo>
                  <a:lnTo>
                    <a:pt x="3002711" y="1076820"/>
                  </a:lnTo>
                  <a:lnTo>
                    <a:pt x="3003829" y="1077277"/>
                  </a:lnTo>
                  <a:lnTo>
                    <a:pt x="3006458" y="1077277"/>
                  </a:lnTo>
                  <a:lnTo>
                    <a:pt x="3007576" y="1076820"/>
                  </a:lnTo>
                  <a:lnTo>
                    <a:pt x="3009442" y="1074953"/>
                  </a:lnTo>
                  <a:lnTo>
                    <a:pt x="3009900" y="1073835"/>
                  </a:lnTo>
                  <a:lnTo>
                    <a:pt x="3009900" y="1071206"/>
                  </a:lnTo>
                  <a:close/>
                </a:path>
                <a:path w="5438775" h="2145029">
                  <a:moveTo>
                    <a:pt x="3009900" y="537324"/>
                  </a:moveTo>
                  <a:lnTo>
                    <a:pt x="3009442" y="536206"/>
                  </a:lnTo>
                  <a:lnTo>
                    <a:pt x="3007576" y="534352"/>
                  </a:lnTo>
                  <a:lnTo>
                    <a:pt x="3006458" y="533882"/>
                  </a:lnTo>
                  <a:lnTo>
                    <a:pt x="3003829" y="533882"/>
                  </a:lnTo>
                  <a:lnTo>
                    <a:pt x="3002711" y="534352"/>
                  </a:lnTo>
                  <a:lnTo>
                    <a:pt x="3000845" y="536206"/>
                  </a:lnTo>
                  <a:lnTo>
                    <a:pt x="3000375" y="537324"/>
                  </a:lnTo>
                  <a:lnTo>
                    <a:pt x="3000375" y="539965"/>
                  </a:lnTo>
                  <a:lnTo>
                    <a:pt x="3000845" y="541083"/>
                  </a:lnTo>
                  <a:lnTo>
                    <a:pt x="3002711" y="542937"/>
                  </a:lnTo>
                  <a:lnTo>
                    <a:pt x="3003829" y="543407"/>
                  </a:lnTo>
                  <a:lnTo>
                    <a:pt x="3006458" y="543407"/>
                  </a:lnTo>
                  <a:lnTo>
                    <a:pt x="3007576" y="542937"/>
                  </a:lnTo>
                  <a:lnTo>
                    <a:pt x="3009442" y="541083"/>
                  </a:lnTo>
                  <a:lnTo>
                    <a:pt x="3009900" y="539965"/>
                  </a:lnTo>
                  <a:lnTo>
                    <a:pt x="3009900" y="537324"/>
                  </a:lnTo>
                  <a:close/>
                </a:path>
                <a:path w="5438775" h="2145029">
                  <a:moveTo>
                    <a:pt x="3009900" y="3454"/>
                  </a:moveTo>
                  <a:lnTo>
                    <a:pt x="3009442" y="2336"/>
                  </a:lnTo>
                  <a:lnTo>
                    <a:pt x="3007576" y="469"/>
                  </a:lnTo>
                  <a:lnTo>
                    <a:pt x="3006458" y="0"/>
                  </a:lnTo>
                  <a:lnTo>
                    <a:pt x="3003829" y="0"/>
                  </a:lnTo>
                  <a:lnTo>
                    <a:pt x="3002711" y="469"/>
                  </a:lnTo>
                  <a:lnTo>
                    <a:pt x="3000845" y="2336"/>
                  </a:lnTo>
                  <a:lnTo>
                    <a:pt x="3000375" y="3454"/>
                  </a:lnTo>
                  <a:lnTo>
                    <a:pt x="3000375" y="6083"/>
                  </a:lnTo>
                  <a:lnTo>
                    <a:pt x="3000845" y="7200"/>
                  </a:lnTo>
                  <a:lnTo>
                    <a:pt x="3002711" y="9067"/>
                  </a:lnTo>
                  <a:lnTo>
                    <a:pt x="3003829" y="9525"/>
                  </a:lnTo>
                  <a:lnTo>
                    <a:pt x="3006458" y="9525"/>
                  </a:lnTo>
                  <a:lnTo>
                    <a:pt x="3007576" y="9067"/>
                  </a:lnTo>
                  <a:lnTo>
                    <a:pt x="3009442" y="7200"/>
                  </a:lnTo>
                  <a:lnTo>
                    <a:pt x="3009900" y="6083"/>
                  </a:lnTo>
                  <a:lnTo>
                    <a:pt x="3009900" y="3454"/>
                  </a:lnTo>
                  <a:close/>
                </a:path>
                <a:path w="5438775" h="2145029">
                  <a:moveTo>
                    <a:pt x="3057537" y="2138959"/>
                  </a:moveTo>
                  <a:lnTo>
                    <a:pt x="3057067" y="2137841"/>
                  </a:lnTo>
                  <a:lnTo>
                    <a:pt x="3055201" y="2135975"/>
                  </a:lnTo>
                  <a:lnTo>
                    <a:pt x="3054083" y="2135505"/>
                  </a:lnTo>
                  <a:lnTo>
                    <a:pt x="3051454" y="2135505"/>
                  </a:lnTo>
                  <a:lnTo>
                    <a:pt x="3050336" y="2135975"/>
                  </a:lnTo>
                  <a:lnTo>
                    <a:pt x="3048470" y="2137841"/>
                  </a:lnTo>
                  <a:lnTo>
                    <a:pt x="3048000" y="2138959"/>
                  </a:lnTo>
                  <a:lnTo>
                    <a:pt x="3048000" y="2141588"/>
                  </a:lnTo>
                  <a:lnTo>
                    <a:pt x="3048470" y="2142706"/>
                  </a:lnTo>
                  <a:lnTo>
                    <a:pt x="3050336" y="2144572"/>
                  </a:lnTo>
                  <a:lnTo>
                    <a:pt x="3051454" y="2145030"/>
                  </a:lnTo>
                  <a:lnTo>
                    <a:pt x="3054083" y="2145030"/>
                  </a:lnTo>
                  <a:lnTo>
                    <a:pt x="3055201" y="2144572"/>
                  </a:lnTo>
                  <a:lnTo>
                    <a:pt x="3057067" y="2142706"/>
                  </a:lnTo>
                  <a:lnTo>
                    <a:pt x="3057537" y="2141588"/>
                  </a:lnTo>
                  <a:lnTo>
                    <a:pt x="3057537" y="2138959"/>
                  </a:lnTo>
                  <a:close/>
                </a:path>
                <a:path w="5438775" h="2145029">
                  <a:moveTo>
                    <a:pt x="3057537" y="1605076"/>
                  </a:moveTo>
                  <a:lnTo>
                    <a:pt x="3057067" y="1603959"/>
                  </a:lnTo>
                  <a:lnTo>
                    <a:pt x="3055201" y="1602105"/>
                  </a:lnTo>
                  <a:lnTo>
                    <a:pt x="3054083" y="1601635"/>
                  </a:lnTo>
                  <a:lnTo>
                    <a:pt x="3051454" y="1601635"/>
                  </a:lnTo>
                  <a:lnTo>
                    <a:pt x="3050336" y="1602105"/>
                  </a:lnTo>
                  <a:lnTo>
                    <a:pt x="3048470" y="1603959"/>
                  </a:lnTo>
                  <a:lnTo>
                    <a:pt x="3048000" y="1605076"/>
                  </a:lnTo>
                  <a:lnTo>
                    <a:pt x="3048000" y="1607718"/>
                  </a:lnTo>
                  <a:lnTo>
                    <a:pt x="3048470" y="1608836"/>
                  </a:lnTo>
                  <a:lnTo>
                    <a:pt x="3050336" y="1610690"/>
                  </a:lnTo>
                  <a:lnTo>
                    <a:pt x="3051454" y="1611160"/>
                  </a:lnTo>
                  <a:lnTo>
                    <a:pt x="3054083" y="1611160"/>
                  </a:lnTo>
                  <a:lnTo>
                    <a:pt x="3055201" y="1610690"/>
                  </a:lnTo>
                  <a:lnTo>
                    <a:pt x="3057067" y="1608836"/>
                  </a:lnTo>
                  <a:lnTo>
                    <a:pt x="3057537" y="1607718"/>
                  </a:lnTo>
                  <a:lnTo>
                    <a:pt x="3057537" y="1605076"/>
                  </a:lnTo>
                  <a:close/>
                </a:path>
                <a:path w="5438775" h="2145029">
                  <a:moveTo>
                    <a:pt x="3057537" y="1071206"/>
                  </a:moveTo>
                  <a:lnTo>
                    <a:pt x="3057067" y="1070089"/>
                  </a:lnTo>
                  <a:lnTo>
                    <a:pt x="3055201" y="1068222"/>
                  </a:lnTo>
                  <a:lnTo>
                    <a:pt x="3054083" y="1067752"/>
                  </a:lnTo>
                  <a:lnTo>
                    <a:pt x="3051454" y="1067752"/>
                  </a:lnTo>
                  <a:lnTo>
                    <a:pt x="3050336" y="1068222"/>
                  </a:lnTo>
                  <a:lnTo>
                    <a:pt x="3048470" y="1070089"/>
                  </a:lnTo>
                  <a:lnTo>
                    <a:pt x="3048000" y="1071206"/>
                  </a:lnTo>
                  <a:lnTo>
                    <a:pt x="3048000" y="1073835"/>
                  </a:lnTo>
                  <a:lnTo>
                    <a:pt x="3048470" y="1074953"/>
                  </a:lnTo>
                  <a:lnTo>
                    <a:pt x="3050336" y="1076820"/>
                  </a:lnTo>
                  <a:lnTo>
                    <a:pt x="3051454" y="1077277"/>
                  </a:lnTo>
                  <a:lnTo>
                    <a:pt x="3054083" y="1077277"/>
                  </a:lnTo>
                  <a:lnTo>
                    <a:pt x="3055201" y="1076820"/>
                  </a:lnTo>
                  <a:lnTo>
                    <a:pt x="3057067" y="1074953"/>
                  </a:lnTo>
                  <a:lnTo>
                    <a:pt x="3057537" y="1073835"/>
                  </a:lnTo>
                  <a:lnTo>
                    <a:pt x="3057537" y="1071206"/>
                  </a:lnTo>
                  <a:close/>
                </a:path>
                <a:path w="5438775" h="2145029">
                  <a:moveTo>
                    <a:pt x="3057537" y="537324"/>
                  </a:moveTo>
                  <a:lnTo>
                    <a:pt x="3057067" y="536206"/>
                  </a:lnTo>
                  <a:lnTo>
                    <a:pt x="3055201" y="534352"/>
                  </a:lnTo>
                  <a:lnTo>
                    <a:pt x="3054083" y="533882"/>
                  </a:lnTo>
                  <a:lnTo>
                    <a:pt x="3051454" y="533882"/>
                  </a:lnTo>
                  <a:lnTo>
                    <a:pt x="3050336" y="534352"/>
                  </a:lnTo>
                  <a:lnTo>
                    <a:pt x="3048470" y="536206"/>
                  </a:lnTo>
                  <a:lnTo>
                    <a:pt x="3048000" y="537324"/>
                  </a:lnTo>
                  <a:lnTo>
                    <a:pt x="3048000" y="539965"/>
                  </a:lnTo>
                  <a:lnTo>
                    <a:pt x="3048470" y="541083"/>
                  </a:lnTo>
                  <a:lnTo>
                    <a:pt x="3050336" y="542937"/>
                  </a:lnTo>
                  <a:lnTo>
                    <a:pt x="3051454" y="543407"/>
                  </a:lnTo>
                  <a:lnTo>
                    <a:pt x="3054083" y="543407"/>
                  </a:lnTo>
                  <a:lnTo>
                    <a:pt x="3055201" y="542937"/>
                  </a:lnTo>
                  <a:lnTo>
                    <a:pt x="3057067" y="541083"/>
                  </a:lnTo>
                  <a:lnTo>
                    <a:pt x="3057537" y="539965"/>
                  </a:lnTo>
                  <a:lnTo>
                    <a:pt x="3057537" y="537324"/>
                  </a:lnTo>
                  <a:close/>
                </a:path>
                <a:path w="5438775" h="2145029">
                  <a:moveTo>
                    <a:pt x="3057537" y="3454"/>
                  </a:moveTo>
                  <a:lnTo>
                    <a:pt x="3057067" y="2336"/>
                  </a:lnTo>
                  <a:lnTo>
                    <a:pt x="3055201" y="469"/>
                  </a:lnTo>
                  <a:lnTo>
                    <a:pt x="3054083" y="0"/>
                  </a:lnTo>
                  <a:lnTo>
                    <a:pt x="3051454" y="0"/>
                  </a:lnTo>
                  <a:lnTo>
                    <a:pt x="3050336" y="469"/>
                  </a:lnTo>
                  <a:lnTo>
                    <a:pt x="3048470" y="2336"/>
                  </a:lnTo>
                  <a:lnTo>
                    <a:pt x="3048000" y="3454"/>
                  </a:lnTo>
                  <a:lnTo>
                    <a:pt x="3048000" y="6083"/>
                  </a:lnTo>
                  <a:lnTo>
                    <a:pt x="3048470" y="7200"/>
                  </a:lnTo>
                  <a:lnTo>
                    <a:pt x="3050336" y="9067"/>
                  </a:lnTo>
                  <a:lnTo>
                    <a:pt x="3051454" y="9525"/>
                  </a:lnTo>
                  <a:lnTo>
                    <a:pt x="3054083" y="9525"/>
                  </a:lnTo>
                  <a:lnTo>
                    <a:pt x="3055201" y="9067"/>
                  </a:lnTo>
                  <a:lnTo>
                    <a:pt x="3057067" y="7200"/>
                  </a:lnTo>
                  <a:lnTo>
                    <a:pt x="3057537" y="6083"/>
                  </a:lnTo>
                  <a:lnTo>
                    <a:pt x="3057537" y="3454"/>
                  </a:lnTo>
                  <a:close/>
                </a:path>
                <a:path w="5438775" h="2145029">
                  <a:moveTo>
                    <a:pt x="3105150" y="2138959"/>
                  </a:moveTo>
                  <a:lnTo>
                    <a:pt x="3104692" y="2137841"/>
                  </a:lnTo>
                  <a:lnTo>
                    <a:pt x="3102826" y="2135975"/>
                  </a:lnTo>
                  <a:lnTo>
                    <a:pt x="3101708" y="2135505"/>
                  </a:lnTo>
                  <a:lnTo>
                    <a:pt x="3099079" y="2135505"/>
                  </a:lnTo>
                  <a:lnTo>
                    <a:pt x="3097961" y="2135975"/>
                  </a:lnTo>
                  <a:lnTo>
                    <a:pt x="3096095" y="2137841"/>
                  </a:lnTo>
                  <a:lnTo>
                    <a:pt x="3095625" y="2138959"/>
                  </a:lnTo>
                  <a:lnTo>
                    <a:pt x="3095625" y="2141588"/>
                  </a:lnTo>
                  <a:lnTo>
                    <a:pt x="3096095" y="2142706"/>
                  </a:lnTo>
                  <a:lnTo>
                    <a:pt x="3097961" y="2144572"/>
                  </a:lnTo>
                  <a:lnTo>
                    <a:pt x="3099079" y="2145030"/>
                  </a:lnTo>
                  <a:lnTo>
                    <a:pt x="3101708" y="2145030"/>
                  </a:lnTo>
                  <a:lnTo>
                    <a:pt x="3102826" y="2144572"/>
                  </a:lnTo>
                  <a:lnTo>
                    <a:pt x="3104692" y="2142706"/>
                  </a:lnTo>
                  <a:lnTo>
                    <a:pt x="3105150" y="2141588"/>
                  </a:lnTo>
                  <a:lnTo>
                    <a:pt x="3105150" y="2138959"/>
                  </a:lnTo>
                  <a:close/>
                </a:path>
                <a:path w="5438775" h="2145029">
                  <a:moveTo>
                    <a:pt x="3105150" y="1605076"/>
                  </a:moveTo>
                  <a:lnTo>
                    <a:pt x="3104692" y="1603959"/>
                  </a:lnTo>
                  <a:lnTo>
                    <a:pt x="3102826" y="1602105"/>
                  </a:lnTo>
                  <a:lnTo>
                    <a:pt x="3101708" y="1601635"/>
                  </a:lnTo>
                  <a:lnTo>
                    <a:pt x="3099079" y="1601635"/>
                  </a:lnTo>
                  <a:lnTo>
                    <a:pt x="3097961" y="1602105"/>
                  </a:lnTo>
                  <a:lnTo>
                    <a:pt x="3096095" y="1603959"/>
                  </a:lnTo>
                  <a:lnTo>
                    <a:pt x="3095625" y="1605076"/>
                  </a:lnTo>
                  <a:lnTo>
                    <a:pt x="3095625" y="1607718"/>
                  </a:lnTo>
                  <a:lnTo>
                    <a:pt x="3096095" y="1608836"/>
                  </a:lnTo>
                  <a:lnTo>
                    <a:pt x="3097961" y="1610690"/>
                  </a:lnTo>
                  <a:lnTo>
                    <a:pt x="3099079" y="1611160"/>
                  </a:lnTo>
                  <a:lnTo>
                    <a:pt x="3101708" y="1611160"/>
                  </a:lnTo>
                  <a:lnTo>
                    <a:pt x="3102826" y="1610690"/>
                  </a:lnTo>
                  <a:lnTo>
                    <a:pt x="3104692" y="1608836"/>
                  </a:lnTo>
                  <a:lnTo>
                    <a:pt x="3105150" y="1607718"/>
                  </a:lnTo>
                  <a:lnTo>
                    <a:pt x="3105150" y="1605076"/>
                  </a:lnTo>
                  <a:close/>
                </a:path>
                <a:path w="5438775" h="2145029">
                  <a:moveTo>
                    <a:pt x="3105150" y="1071206"/>
                  </a:moveTo>
                  <a:lnTo>
                    <a:pt x="3104692" y="1070089"/>
                  </a:lnTo>
                  <a:lnTo>
                    <a:pt x="3102826" y="1068222"/>
                  </a:lnTo>
                  <a:lnTo>
                    <a:pt x="3101708" y="1067752"/>
                  </a:lnTo>
                  <a:lnTo>
                    <a:pt x="3099079" y="1067752"/>
                  </a:lnTo>
                  <a:lnTo>
                    <a:pt x="3097961" y="1068222"/>
                  </a:lnTo>
                  <a:lnTo>
                    <a:pt x="3096095" y="1070089"/>
                  </a:lnTo>
                  <a:lnTo>
                    <a:pt x="3095625" y="1071206"/>
                  </a:lnTo>
                  <a:lnTo>
                    <a:pt x="3095625" y="1073835"/>
                  </a:lnTo>
                  <a:lnTo>
                    <a:pt x="3096095" y="1074953"/>
                  </a:lnTo>
                  <a:lnTo>
                    <a:pt x="3097961" y="1076820"/>
                  </a:lnTo>
                  <a:lnTo>
                    <a:pt x="3099079" y="1077277"/>
                  </a:lnTo>
                  <a:lnTo>
                    <a:pt x="3101708" y="1077277"/>
                  </a:lnTo>
                  <a:lnTo>
                    <a:pt x="3102826" y="1076820"/>
                  </a:lnTo>
                  <a:lnTo>
                    <a:pt x="3104692" y="1074953"/>
                  </a:lnTo>
                  <a:lnTo>
                    <a:pt x="3105150" y="1073835"/>
                  </a:lnTo>
                  <a:lnTo>
                    <a:pt x="3105150" y="1071206"/>
                  </a:lnTo>
                  <a:close/>
                </a:path>
                <a:path w="5438775" h="2145029">
                  <a:moveTo>
                    <a:pt x="3105150" y="537324"/>
                  </a:moveTo>
                  <a:lnTo>
                    <a:pt x="3104692" y="536206"/>
                  </a:lnTo>
                  <a:lnTo>
                    <a:pt x="3102826" y="534352"/>
                  </a:lnTo>
                  <a:lnTo>
                    <a:pt x="3101708" y="533882"/>
                  </a:lnTo>
                  <a:lnTo>
                    <a:pt x="3099079" y="533882"/>
                  </a:lnTo>
                  <a:lnTo>
                    <a:pt x="3097961" y="534352"/>
                  </a:lnTo>
                  <a:lnTo>
                    <a:pt x="3096095" y="536206"/>
                  </a:lnTo>
                  <a:lnTo>
                    <a:pt x="3095625" y="537324"/>
                  </a:lnTo>
                  <a:lnTo>
                    <a:pt x="3095625" y="539965"/>
                  </a:lnTo>
                  <a:lnTo>
                    <a:pt x="3096095" y="541083"/>
                  </a:lnTo>
                  <a:lnTo>
                    <a:pt x="3097961" y="542937"/>
                  </a:lnTo>
                  <a:lnTo>
                    <a:pt x="3099079" y="543407"/>
                  </a:lnTo>
                  <a:lnTo>
                    <a:pt x="3101708" y="543407"/>
                  </a:lnTo>
                  <a:lnTo>
                    <a:pt x="3102826" y="542937"/>
                  </a:lnTo>
                  <a:lnTo>
                    <a:pt x="3104692" y="541083"/>
                  </a:lnTo>
                  <a:lnTo>
                    <a:pt x="3105150" y="539965"/>
                  </a:lnTo>
                  <a:lnTo>
                    <a:pt x="3105150" y="537324"/>
                  </a:lnTo>
                  <a:close/>
                </a:path>
                <a:path w="5438775" h="2145029">
                  <a:moveTo>
                    <a:pt x="3105150" y="3454"/>
                  </a:moveTo>
                  <a:lnTo>
                    <a:pt x="3104692" y="2336"/>
                  </a:lnTo>
                  <a:lnTo>
                    <a:pt x="3102826" y="469"/>
                  </a:lnTo>
                  <a:lnTo>
                    <a:pt x="3101708" y="0"/>
                  </a:lnTo>
                  <a:lnTo>
                    <a:pt x="3099079" y="0"/>
                  </a:lnTo>
                  <a:lnTo>
                    <a:pt x="3097961" y="469"/>
                  </a:lnTo>
                  <a:lnTo>
                    <a:pt x="3096095" y="2336"/>
                  </a:lnTo>
                  <a:lnTo>
                    <a:pt x="3095625" y="3454"/>
                  </a:lnTo>
                  <a:lnTo>
                    <a:pt x="3095625" y="6083"/>
                  </a:lnTo>
                  <a:lnTo>
                    <a:pt x="3096095" y="7200"/>
                  </a:lnTo>
                  <a:lnTo>
                    <a:pt x="3097961" y="9067"/>
                  </a:lnTo>
                  <a:lnTo>
                    <a:pt x="3099079" y="9525"/>
                  </a:lnTo>
                  <a:lnTo>
                    <a:pt x="3101708" y="9525"/>
                  </a:lnTo>
                  <a:lnTo>
                    <a:pt x="3102826" y="9067"/>
                  </a:lnTo>
                  <a:lnTo>
                    <a:pt x="3104692" y="7200"/>
                  </a:lnTo>
                  <a:lnTo>
                    <a:pt x="3105150" y="6083"/>
                  </a:lnTo>
                  <a:lnTo>
                    <a:pt x="3105150" y="3454"/>
                  </a:lnTo>
                  <a:close/>
                </a:path>
                <a:path w="5438775" h="2145029">
                  <a:moveTo>
                    <a:pt x="3152775" y="2138959"/>
                  </a:moveTo>
                  <a:lnTo>
                    <a:pt x="3152317" y="2137841"/>
                  </a:lnTo>
                  <a:lnTo>
                    <a:pt x="3150451" y="2135975"/>
                  </a:lnTo>
                  <a:lnTo>
                    <a:pt x="3149333" y="2135505"/>
                  </a:lnTo>
                  <a:lnTo>
                    <a:pt x="3146704" y="2135505"/>
                  </a:lnTo>
                  <a:lnTo>
                    <a:pt x="3145586" y="2135975"/>
                  </a:lnTo>
                  <a:lnTo>
                    <a:pt x="3143720" y="2137841"/>
                  </a:lnTo>
                  <a:lnTo>
                    <a:pt x="3143250" y="2138959"/>
                  </a:lnTo>
                  <a:lnTo>
                    <a:pt x="3143250" y="2141588"/>
                  </a:lnTo>
                  <a:lnTo>
                    <a:pt x="3143720" y="2142706"/>
                  </a:lnTo>
                  <a:lnTo>
                    <a:pt x="3145586" y="2144572"/>
                  </a:lnTo>
                  <a:lnTo>
                    <a:pt x="3146704" y="2145030"/>
                  </a:lnTo>
                  <a:lnTo>
                    <a:pt x="3149333" y="2145030"/>
                  </a:lnTo>
                  <a:lnTo>
                    <a:pt x="3150451" y="2144572"/>
                  </a:lnTo>
                  <a:lnTo>
                    <a:pt x="3152317" y="2142706"/>
                  </a:lnTo>
                  <a:lnTo>
                    <a:pt x="3152775" y="2141588"/>
                  </a:lnTo>
                  <a:lnTo>
                    <a:pt x="3152775" y="2138959"/>
                  </a:lnTo>
                  <a:close/>
                </a:path>
                <a:path w="5438775" h="2145029">
                  <a:moveTo>
                    <a:pt x="3152775" y="1605076"/>
                  </a:moveTo>
                  <a:lnTo>
                    <a:pt x="3152317" y="1603959"/>
                  </a:lnTo>
                  <a:lnTo>
                    <a:pt x="3150451" y="1602105"/>
                  </a:lnTo>
                  <a:lnTo>
                    <a:pt x="3149333" y="1601635"/>
                  </a:lnTo>
                  <a:lnTo>
                    <a:pt x="3146704" y="1601635"/>
                  </a:lnTo>
                  <a:lnTo>
                    <a:pt x="3145586" y="1602105"/>
                  </a:lnTo>
                  <a:lnTo>
                    <a:pt x="3143720" y="1603959"/>
                  </a:lnTo>
                  <a:lnTo>
                    <a:pt x="3143250" y="1605076"/>
                  </a:lnTo>
                  <a:lnTo>
                    <a:pt x="3143250" y="1607718"/>
                  </a:lnTo>
                  <a:lnTo>
                    <a:pt x="3143720" y="1608836"/>
                  </a:lnTo>
                  <a:lnTo>
                    <a:pt x="3145586" y="1610690"/>
                  </a:lnTo>
                  <a:lnTo>
                    <a:pt x="3146704" y="1611160"/>
                  </a:lnTo>
                  <a:lnTo>
                    <a:pt x="3149333" y="1611160"/>
                  </a:lnTo>
                  <a:lnTo>
                    <a:pt x="3150451" y="1610690"/>
                  </a:lnTo>
                  <a:lnTo>
                    <a:pt x="3152317" y="1608836"/>
                  </a:lnTo>
                  <a:lnTo>
                    <a:pt x="3152775" y="1607718"/>
                  </a:lnTo>
                  <a:lnTo>
                    <a:pt x="3152775" y="1605076"/>
                  </a:lnTo>
                  <a:close/>
                </a:path>
                <a:path w="5438775" h="2145029">
                  <a:moveTo>
                    <a:pt x="3152775" y="1071206"/>
                  </a:moveTo>
                  <a:lnTo>
                    <a:pt x="3152317" y="1070089"/>
                  </a:lnTo>
                  <a:lnTo>
                    <a:pt x="3150451" y="1068222"/>
                  </a:lnTo>
                  <a:lnTo>
                    <a:pt x="3149333" y="1067752"/>
                  </a:lnTo>
                  <a:lnTo>
                    <a:pt x="3146704" y="1067752"/>
                  </a:lnTo>
                  <a:lnTo>
                    <a:pt x="3145586" y="1068222"/>
                  </a:lnTo>
                  <a:lnTo>
                    <a:pt x="3143720" y="1070089"/>
                  </a:lnTo>
                  <a:lnTo>
                    <a:pt x="3143250" y="1071206"/>
                  </a:lnTo>
                  <a:lnTo>
                    <a:pt x="3143250" y="1073835"/>
                  </a:lnTo>
                  <a:lnTo>
                    <a:pt x="3143720" y="1074953"/>
                  </a:lnTo>
                  <a:lnTo>
                    <a:pt x="3145586" y="1076820"/>
                  </a:lnTo>
                  <a:lnTo>
                    <a:pt x="3146704" y="1077277"/>
                  </a:lnTo>
                  <a:lnTo>
                    <a:pt x="3149333" y="1077277"/>
                  </a:lnTo>
                  <a:lnTo>
                    <a:pt x="3150451" y="1076820"/>
                  </a:lnTo>
                  <a:lnTo>
                    <a:pt x="3152317" y="1074953"/>
                  </a:lnTo>
                  <a:lnTo>
                    <a:pt x="3152775" y="1073835"/>
                  </a:lnTo>
                  <a:lnTo>
                    <a:pt x="3152775" y="1071206"/>
                  </a:lnTo>
                  <a:close/>
                </a:path>
                <a:path w="5438775" h="2145029">
                  <a:moveTo>
                    <a:pt x="3152775" y="537324"/>
                  </a:moveTo>
                  <a:lnTo>
                    <a:pt x="3152317" y="536206"/>
                  </a:lnTo>
                  <a:lnTo>
                    <a:pt x="3150451" y="534352"/>
                  </a:lnTo>
                  <a:lnTo>
                    <a:pt x="3149333" y="533882"/>
                  </a:lnTo>
                  <a:lnTo>
                    <a:pt x="3146704" y="533882"/>
                  </a:lnTo>
                  <a:lnTo>
                    <a:pt x="3145586" y="534352"/>
                  </a:lnTo>
                  <a:lnTo>
                    <a:pt x="3143720" y="536206"/>
                  </a:lnTo>
                  <a:lnTo>
                    <a:pt x="3143250" y="537324"/>
                  </a:lnTo>
                  <a:lnTo>
                    <a:pt x="3143250" y="539965"/>
                  </a:lnTo>
                  <a:lnTo>
                    <a:pt x="3143720" y="541083"/>
                  </a:lnTo>
                  <a:lnTo>
                    <a:pt x="3145586" y="542937"/>
                  </a:lnTo>
                  <a:lnTo>
                    <a:pt x="3146704" y="543407"/>
                  </a:lnTo>
                  <a:lnTo>
                    <a:pt x="3149333" y="543407"/>
                  </a:lnTo>
                  <a:lnTo>
                    <a:pt x="3150451" y="542937"/>
                  </a:lnTo>
                  <a:lnTo>
                    <a:pt x="3152317" y="541083"/>
                  </a:lnTo>
                  <a:lnTo>
                    <a:pt x="3152775" y="539965"/>
                  </a:lnTo>
                  <a:lnTo>
                    <a:pt x="3152775" y="537324"/>
                  </a:lnTo>
                  <a:close/>
                </a:path>
                <a:path w="5438775" h="2145029">
                  <a:moveTo>
                    <a:pt x="3152775" y="3454"/>
                  </a:moveTo>
                  <a:lnTo>
                    <a:pt x="3152317" y="2336"/>
                  </a:lnTo>
                  <a:lnTo>
                    <a:pt x="3150451" y="469"/>
                  </a:lnTo>
                  <a:lnTo>
                    <a:pt x="3149333" y="0"/>
                  </a:lnTo>
                  <a:lnTo>
                    <a:pt x="3146704" y="0"/>
                  </a:lnTo>
                  <a:lnTo>
                    <a:pt x="3145586" y="469"/>
                  </a:lnTo>
                  <a:lnTo>
                    <a:pt x="3143720" y="2336"/>
                  </a:lnTo>
                  <a:lnTo>
                    <a:pt x="3143250" y="3454"/>
                  </a:lnTo>
                  <a:lnTo>
                    <a:pt x="3143250" y="6083"/>
                  </a:lnTo>
                  <a:lnTo>
                    <a:pt x="3143720" y="7200"/>
                  </a:lnTo>
                  <a:lnTo>
                    <a:pt x="3145586" y="9067"/>
                  </a:lnTo>
                  <a:lnTo>
                    <a:pt x="3146704" y="9525"/>
                  </a:lnTo>
                  <a:lnTo>
                    <a:pt x="3149333" y="9525"/>
                  </a:lnTo>
                  <a:lnTo>
                    <a:pt x="3150451" y="9067"/>
                  </a:lnTo>
                  <a:lnTo>
                    <a:pt x="3152317" y="7200"/>
                  </a:lnTo>
                  <a:lnTo>
                    <a:pt x="3152775" y="6083"/>
                  </a:lnTo>
                  <a:lnTo>
                    <a:pt x="3152775" y="3454"/>
                  </a:lnTo>
                  <a:close/>
                </a:path>
                <a:path w="5438775" h="2145029">
                  <a:moveTo>
                    <a:pt x="3200400" y="2138959"/>
                  </a:moveTo>
                  <a:lnTo>
                    <a:pt x="3199942" y="2137841"/>
                  </a:lnTo>
                  <a:lnTo>
                    <a:pt x="3198076" y="2135975"/>
                  </a:lnTo>
                  <a:lnTo>
                    <a:pt x="3196958" y="2135505"/>
                  </a:lnTo>
                  <a:lnTo>
                    <a:pt x="3194329" y="2135505"/>
                  </a:lnTo>
                  <a:lnTo>
                    <a:pt x="3193211" y="2135975"/>
                  </a:lnTo>
                  <a:lnTo>
                    <a:pt x="3191345" y="2137841"/>
                  </a:lnTo>
                  <a:lnTo>
                    <a:pt x="3190875" y="2138959"/>
                  </a:lnTo>
                  <a:lnTo>
                    <a:pt x="3190875" y="2141588"/>
                  </a:lnTo>
                  <a:lnTo>
                    <a:pt x="3191345" y="2142706"/>
                  </a:lnTo>
                  <a:lnTo>
                    <a:pt x="3193211" y="2144572"/>
                  </a:lnTo>
                  <a:lnTo>
                    <a:pt x="3194329" y="2145030"/>
                  </a:lnTo>
                  <a:lnTo>
                    <a:pt x="3196958" y="2145030"/>
                  </a:lnTo>
                  <a:lnTo>
                    <a:pt x="3198076" y="2144572"/>
                  </a:lnTo>
                  <a:lnTo>
                    <a:pt x="3199942" y="2142706"/>
                  </a:lnTo>
                  <a:lnTo>
                    <a:pt x="3200400" y="2141588"/>
                  </a:lnTo>
                  <a:lnTo>
                    <a:pt x="3200400" y="2138959"/>
                  </a:lnTo>
                  <a:close/>
                </a:path>
                <a:path w="5438775" h="2145029">
                  <a:moveTo>
                    <a:pt x="3200400" y="1605076"/>
                  </a:moveTo>
                  <a:lnTo>
                    <a:pt x="3199942" y="1603959"/>
                  </a:lnTo>
                  <a:lnTo>
                    <a:pt x="3198076" y="1602105"/>
                  </a:lnTo>
                  <a:lnTo>
                    <a:pt x="3196958" y="1601635"/>
                  </a:lnTo>
                  <a:lnTo>
                    <a:pt x="3194329" y="1601635"/>
                  </a:lnTo>
                  <a:lnTo>
                    <a:pt x="3193211" y="1602105"/>
                  </a:lnTo>
                  <a:lnTo>
                    <a:pt x="3191345" y="1603959"/>
                  </a:lnTo>
                  <a:lnTo>
                    <a:pt x="3190875" y="1605076"/>
                  </a:lnTo>
                  <a:lnTo>
                    <a:pt x="3190875" y="1607718"/>
                  </a:lnTo>
                  <a:lnTo>
                    <a:pt x="3191345" y="1608836"/>
                  </a:lnTo>
                  <a:lnTo>
                    <a:pt x="3193211" y="1610690"/>
                  </a:lnTo>
                  <a:lnTo>
                    <a:pt x="3194329" y="1611160"/>
                  </a:lnTo>
                  <a:lnTo>
                    <a:pt x="3196958" y="1611160"/>
                  </a:lnTo>
                  <a:lnTo>
                    <a:pt x="3198076" y="1610690"/>
                  </a:lnTo>
                  <a:lnTo>
                    <a:pt x="3199942" y="1608836"/>
                  </a:lnTo>
                  <a:lnTo>
                    <a:pt x="3200400" y="1607718"/>
                  </a:lnTo>
                  <a:lnTo>
                    <a:pt x="3200400" y="1605076"/>
                  </a:lnTo>
                  <a:close/>
                </a:path>
                <a:path w="5438775" h="2145029">
                  <a:moveTo>
                    <a:pt x="3200400" y="1071206"/>
                  </a:moveTo>
                  <a:lnTo>
                    <a:pt x="3199942" y="1070089"/>
                  </a:lnTo>
                  <a:lnTo>
                    <a:pt x="3198076" y="1068222"/>
                  </a:lnTo>
                  <a:lnTo>
                    <a:pt x="3196958" y="1067752"/>
                  </a:lnTo>
                  <a:lnTo>
                    <a:pt x="3194329" y="1067752"/>
                  </a:lnTo>
                  <a:lnTo>
                    <a:pt x="3193211" y="1068222"/>
                  </a:lnTo>
                  <a:lnTo>
                    <a:pt x="3191345" y="1070089"/>
                  </a:lnTo>
                  <a:lnTo>
                    <a:pt x="3190875" y="1071206"/>
                  </a:lnTo>
                  <a:lnTo>
                    <a:pt x="3190875" y="1073835"/>
                  </a:lnTo>
                  <a:lnTo>
                    <a:pt x="3191345" y="1074953"/>
                  </a:lnTo>
                  <a:lnTo>
                    <a:pt x="3193211" y="1076820"/>
                  </a:lnTo>
                  <a:lnTo>
                    <a:pt x="3194329" y="1077277"/>
                  </a:lnTo>
                  <a:lnTo>
                    <a:pt x="3196958" y="1077277"/>
                  </a:lnTo>
                  <a:lnTo>
                    <a:pt x="3198076" y="1076820"/>
                  </a:lnTo>
                  <a:lnTo>
                    <a:pt x="3199942" y="1074953"/>
                  </a:lnTo>
                  <a:lnTo>
                    <a:pt x="3200400" y="1073835"/>
                  </a:lnTo>
                  <a:lnTo>
                    <a:pt x="3200400" y="1071206"/>
                  </a:lnTo>
                  <a:close/>
                </a:path>
                <a:path w="5438775" h="2145029">
                  <a:moveTo>
                    <a:pt x="3200400" y="537324"/>
                  </a:moveTo>
                  <a:lnTo>
                    <a:pt x="3199942" y="536206"/>
                  </a:lnTo>
                  <a:lnTo>
                    <a:pt x="3198076" y="534352"/>
                  </a:lnTo>
                  <a:lnTo>
                    <a:pt x="3196958" y="533882"/>
                  </a:lnTo>
                  <a:lnTo>
                    <a:pt x="3194329" y="533882"/>
                  </a:lnTo>
                  <a:lnTo>
                    <a:pt x="3193211" y="534352"/>
                  </a:lnTo>
                  <a:lnTo>
                    <a:pt x="3191345" y="536206"/>
                  </a:lnTo>
                  <a:lnTo>
                    <a:pt x="3190875" y="537324"/>
                  </a:lnTo>
                  <a:lnTo>
                    <a:pt x="3190875" y="539965"/>
                  </a:lnTo>
                  <a:lnTo>
                    <a:pt x="3191345" y="541083"/>
                  </a:lnTo>
                  <a:lnTo>
                    <a:pt x="3193211" y="542937"/>
                  </a:lnTo>
                  <a:lnTo>
                    <a:pt x="3194329" y="543407"/>
                  </a:lnTo>
                  <a:lnTo>
                    <a:pt x="3196958" y="543407"/>
                  </a:lnTo>
                  <a:lnTo>
                    <a:pt x="3198076" y="542937"/>
                  </a:lnTo>
                  <a:lnTo>
                    <a:pt x="3199942" y="541083"/>
                  </a:lnTo>
                  <a:lnTo>
                    <a:pt x="3200400" y="539965"/>
                  </a:lnTo>
                  <a:lnTo>
                    <a:pt x="3200400" y="537324"/>
                  </a:lnTo>
                  <a:close/>
                </a:path>
                <a:path w="5438775" h="2145029">
                  <a:moveTo>
                    <a:pt x="3200400" y="3454"/>
                  </a:moveTo>
                  <a:lnTo>
                    <a:pt x="3199942" y="2336"/>
                  </a:lnTo>
                  <a:lnTo>
                    <a:pt x="3198076" y="469"/>
                  </a:lnTo>
                  <a:lnTo>
                    <a:pt x="3196958" y="0"/>
                  </a:lnTo>
                  <a:lnTo>
                    <a:pt x="3194329" y="0"/>
                  </a:lnTo>
                  <a:lnTo>
                    <a:pt x="3193211" y="469"/>
                  </a:lnTo>
                  <a:lnTo>
                    <a:pt x="3191345" y="2336"/>
                  </a:lnTo>
                  <a:lnTo>
                    <a:pt x="3190875" y="3454"/>
                  </a:lnTo>
                  <a:lnTo>
                    <a:pt x="3190875" y="6083"/>
                  </a:lnTo>
                  <a:lnTo>
                    <a:pt x="3191345" y="7200"/>
                  </a:lnTo>
                  <a:lnTo>
                    <a:pt x="3193211" y="9067"/>
                  </a:lnTo>
                  <a:lnTo>
                    <a:pt x="3194329" y="9525"/>
                  </a:lnTo>
                  <a:lnTo>
                    <a:pt x="3196958" y="9525"/>
                  </a:lnTo>
                  <a:lnTo>
                    <a:pt x="3198076" y="9067"/>
                  </a:lnTo>
                  <a:lnTo>
                    <a:pt x="3199942" y="7200"/>
                  </a:lnTo>
                  <a:lnTo>
                    <a:pt x="3200400" y="6083"/>
                  </a:lnTo>
                  <a:lnTo>
                    <a:pt x="3200400" y="3454"/>
                  </a:lnTo>
                  <a:close/>
                </a:path>
                <a:path w="5438775" h="2145029">
                  <a:moveTo>
                    <a:pt x="3248025" y="2138959"/>
                  </a:moveTo>
                  <a:lnTo>
                    <a:pt x="3247567" y="2137841"/>
                  </a:lnTo>
                  <a:lnTo>
                    <a:pt x="3245701" y="2135975"/>
                  </a:lnTo>
                  <a:lnTo>
                    <a:pt x="3244583" y="2135505"/>
                  </a:lnTo>
                  <a:lnTo>
                    <a:pt x="3241954" y="2135505"/>
                  </a:lnTo>
                  <a:lnTo>
                    <a:pt x="3240836" y="2135975"/>
                  </a:lnTo>
                  <a:lnTo>
                    <a:pt x="3238970" y="2137841"/>
                  </a:lnTo>
                  <a:lnTo>
                    <a:pt x="3238500" y="2138959"/>
                  </a:lnTo>
                  <a:lnTo>
                    <a:pt x="3238500" y="2141588"/>
                  </a:lnTo>
                  <a:lnTo>
                    <a:pt x="3238970" y="2142706"/>
                  </a:lnTo>
                  <a:lnTo>
                    <a:pt x="3240836" y="2144572"/>
                  </a:lnTo>
                  <a:lnTo>
                    <a:pt x="3241954" y="2145030"/>
                  </a:lnTo>
                  <a:lnTo>
                    <a:pt x="3244583" y="2145030"/>
                  </a:lnTo>
                  <a:lnTo>
                    <a:pt x="3245701" y="2144572"/>
                  </a:lnTo>
                  <a:lnTo>
                    <a:pt x="3247567" y="2142706"/>
                  </a:lnTo>
                  <a:lnTo>
                    <a:pt x="3248025" y="2141588"/>
                  </a:lnTo>
                  <a:lnTo>
                    <a:pt x="3248025" y="2138959"/>
                  </a:lnTo>
                  <a:close/>
                </a:path>
                <a:path w="5438775" h="2145029">
                  <a:moveTo>
                    <a:pt x="3248025" y="1605076"/>
                  </a:moveTo>
                  <a:lnTo>
                    <a:pt x="3247567" y="1603959"/>
                  </a:lnTo>
                  <a:lnTo>
                    <a:pt x="3245701" y="1602105"/>
                  </a:lnTo>
                  <a:lnTo>
                    <a:pt x="3244583" y="1601635"/>
                  </a:lnTo>
                  <a:lnTo>
                    <a:pt x="3241954" y="1601635"/>
                  </a:lnTo>
                  <a:lnTo>
                    <a:pt x="3240836" y="1602105"/>
                  </a:lnTo>
                  <a:lnTo>
                    <a:pt x="3238970" y="1603959"/>
                  </a:lnTo>
                  <a:lnTo>
                    <a:pt x="3238500" y="1605076"/>
                  </a:lnTo>
                  <a:lnTo>
                    <a:pt x="3238500" y="1607718"/>
                  </a:lnTo>
                  <a:lnTo>
                    <a:pt x="3238970" y="1608836"/>
                  </a:lnTo>
                  <a:lnTo>
                    <a:pt x="3240836" y="1610690"/>
                  </a:lnTo>
                  <a:lnTo>
                    <a:pt x="3241954" y="1611160"/>
                  </a:lnTo>
                  <a:lnTo>
                    <a:pt x="3244583" y="1611160"/>
                  </a:lnTo>
                  <a:lnTo>
                    <a:pt x="3245701" y="1610690"/>
                  </a:lnTo>
                  <a:lnTo>
                    <a:pt x="3247567" y="1608836"/>
                  </a:lnTo>
                  <a:lnTo>
                    <a:pt x="3248025" y="1607718"/>
                  </a:lnTo>
                  <a:lnTo>
                    <a:pt x="3248025" y="1605076"/>
                  </a:lnTo>
                  <a:close/>
                </a:path>
                <a:path w="5438775" h="2145029">
                  <a:moveTo>
                    <a:pt x="3248025" y="1071206"/>
                  </a:moveTo>
                  <a:lnTo>
                    <a:pt x="3247567" y="1070089"/>
                  </a:lnTo>
                  <a:lnTo>
                    <a:pt x="3245701" y="1068222"/>
                  </a:lnTo>
                  <a:lnTo>
                    <a:pt x="3244583" y="1067752"/>
                  </a:lnTo>
                  <a:lnTo>
                    <a:pt x="3241954" y="1067752"/>
                  </a:lnTo>
                  <a:lnTo>
                    <a:pt x="3240836" y="1068222"/>
                  </a:lnTo>
                  <a:lnTo>
                    <a:pt x="3238970" y="1070089"/>
                  </a:lnTo>
                  <a:lnTo>
                    <a:pt x="3238500" y="1071206"/>
                  </a:lnTo>
                  <a:lnTo>
                    <a:pt x="3238500" y="1073835"/>
                  </a:lnTo>
                  <a:lnTo>
                    <a:pt x="3238970" y="1074953"/>
                  </a:lnTo>
                  <a:lnTo>
                    <a:pt x="3240836" y="1076820"/>
                  </a:lnTo>
                  <a:lnTo>
                    <a:pt x="3241954" y="1077277"/>
                  </a:lnTo>
                  <a:lnTo>
                    <a:pt x="3244583" y="1077277"/>
                  </a:lnTo>
                  <a:lnTo>
                    <a:pt x="3245701" y="1076820"/>
                  </a:lnTo>
                  <a:lnTo>
                    <a:pt x="3247567" y="1074953"/>
                  </a:lnTo>
                  <a:lnTo>
                    <a:pt x="3248025" y="1073835"/>
                  </a:lnTo>
                  <a:lnTo>
                    <a:pt x="3248025" y="1071206"/>
                  </a:lnTo>
                  <a:close/>
                </a:path>
                <a:path w="5438775" h="2145029">
                  <a:moveTo>
                    <a:pt x="3248025" y="537324"/>
                  </a:moveTo>
                  <a:lnTo>
                    <a:pt x="3247567" y="536206"/>
                  </a:lnTo>
                  <a:lnTo>
                    <a:pt x="3245701" y="534352"/>
                  </a:lnTo>
                  <a:lnTo>
                    <a:pt x="3244583" y="533882"/>
                  </a:lnTo>
                  <a:lnTo>
                    <a:pt x="3241954" y="533882"/>
                  </a:lnTo>
                  <a:lnTo>
                    <a:pt x="3240836" y="534352"/>
                  </a:lnTo>
                  <a:lnTo>
                    <a:pt x="3238970" y="536206"/>
                  </a:lnTo>
                  <a:lnTo>
                    <a:pt x="3238500" y="537324"/>
                  </a:lnTo>
                  <a:lnTo>
                    <a:pt x="3238500" y="539965"/>
                  </a:lnTo>
                  <a:lnTo>
                    <a:pt x="3238970" y="541083"/>
                  </a:lnTo>
                  <a:lnTo>
                    <a:pt x="3240836" y="542937"/>
                  </a:lnTo>
                  <a:lnTo>
                    <a:pt x="3241954" y="543407"/>
                  </a:lnTo>
                  <a:lnTo>
                    <a:pt x="3244583" y="543407"/>
                  </a:lnTo>
                  <a:lnTo>
                    <a:pt x="3245701" y="542937"/>
                  </a:lnTo>
                  <a:lnTo>
                    <a:pt x="3247567" y="541083"/>
                  </a:lnTo>
                  <a:lnTo>
                    <a:pt x="3248025" y="539965"/>
                  </a:lnTo>
                  <a:lnTo>
                    <a:pt x="3248025" y="537324"/>
                  </a:lnTo>
                  <a:close/>
                </a:path>
                <a:path w="5438775" h="2145029">
                  <a:moveTo>
                    <a:pt x="3248025" y="3454"/>
                  </a:moveTo>
                  <a:lnTo>
                    <a:pt x="3247567" y="2336"/>
                  </a:lnTo>
                  <a:lnTo>
                    <a:pt x="3245701" y="469"/>
                  </a:lnTo>
                  <a:lnTo>
                    <a:pt x="3244583" y="0"/>
                  </a:lnTo>
                  <a:lnTo>
                    <a:pt x="3241954" y="0"/>
                  </a:lnTo>
                  <a:lnTo>
                    <a:pt x="3240836" y="469"/>
                  </a:lnTo>
                  <a:lnTo>
                    <a:pt x="3238970" y="2336"/>
                  </a:lnTo>
                  <a:lnTo>
                    <a:pt x="3238500" y="3454"/>
                  </a:lnTo>
                  <a:lnTo>
                    <a:pt x="3238500" y="6083"/>
                  </a:lnTo>
                  <a:lnTo>
                    <a:pt x="3238970" y="7200"/>
                  </a:lnTo>
                  <a:lnTo>
                    <a:pt x="3240836" y="9067"/>
                  </a:lnTo>
                  <a:lnTo>
                    <a:pt x="3241954" y="9525"/>
                  </a:lnTo>
                  <a:lnTo>
                    <a:pt x="3244583" y="9525"/>
                  </a:lnTo>
                  <a:lnTo>
                    <a:pt x="3245701" y="9067"/>
                  </a:lnTo>
                  <a:lnTo>
                    <a:pt x="3247567" y="7200"/>
                  </a:lnTo>
                  <a:lnTo>
                    <a:pt x="3248025" y="6083"/>
                  </a:lnTo>
                  <a:lnTo>
                    <a:pt x="3248025" y="3454"/>
                  </a:lnTo>
                  <a:close/>
                </a:path>
                <a:path w="5438775" h="2145029">
                  <a:moveTo>
                    <a:pt x="3295650" y="2138959"/>
                  </a:moveTo>
                  <a:lnTo>
                    <a:pt x="3295192" y="2137841"/>
                  </a:lnTo>
                  <a:lnTo>
                    <a:pt x="3293326" y="2135975"/>
                  </a:lnTo>
                  <a:lnTo>
                    <a:pt x="3292208" y="2135505"/>
                  </a:lnTo>
                  <a:lnTo>
                    <a:pt x="3289579" y="2135505"/>
                  </a:lnTo>
                  <a:lnTo>
                    <a:pt x="3288461" y="2135975"/>
                  </a:lnTo>
                  <a:lnTo>
                    <a:pt x="3286595" y="2137841"/>
                  </a:lnTo>
                  <a:lnTo>
                    <a:pt x="3286125" y="2138959"/>
                  </a:lnTo>
                  <a:lnTo>
                    <a:pt x="3286125" y="2141588"/>
                  </a:lnTo>
                  <a:lnTo>
                    <a:pt x="3286595" y="2142706"/>
                  </a:lnTo>
                  <a:lnTo>
                    <a:pt x="3288461" y="2144572"/>
                  </a:lnTo>
                  <a:lnTo>
                    <a:pt x="3289579" y="2145030"/>
                  </a:lnTo>
                  <a:lnTo>
                    <a:pt x="3292208" y="2145030"/>
                  </a:lnTo>
                  <a:lnTo>
                    <a:pt x="3293326" y="2144572"/>
                  </a:lnTo>
                  <a:lnTo>
                    <a:pt x="3295192" y="2142706"/>
                  </a:lnTo>
                  <a:lnTo>
                    <a:pt x="3295650" y="2141588"/>
                  </a:lnTo>
                  <a:lnTo>
                    <a:pt x="3295650" y="2138959"/>
                  </a:lnTo>
                  <a:close/>
                </a:path>
                <a:path w="5438775" h="2145029">
                  <a:moveTo>
                    <a:pt x="3295650" y="1605076"/>
                  </a:moveTo>
                  <a:lnTo>
                    <a:pt x="3295192" y="1603959"/>
                  </a:lnTo>
                  <a:lnTo>
                    <a:pt x="3293326" y="1602105"/>
                  </a:lnTo>
                  <a:lnTo>
                    <a:pt x="3292208" y="1601635"/>
                  </a:lnTo>
                  <a:lnTo>
                    <a:pt x="3289579" y="1601635"/>
                  </a:lnTo>
                  <a:lnTo>
                    <a:pt x="3288461" y="1602105"/>
                  </a:lnTo>
                  <a:lnTo>
                    <a:pt x="3286595" y="1603959"/>
                  </a:lnTo>
                  <a:lnTo>
                    <a:pt x="3286125" y="1605076"/>
                  </a:lnTo>
                  <a:lnTo>
                    <a:pt x="3286125" y="1607718"/>
                  </a:lnTo>
                  <a:lnTo>
                    <a:pt x="3286595" y="1608836"/>
                  </a:lnTo>
                  <a:lnTo>
                    <a:pt x="3288461" y="1610690"/>
                  </a:lnTo>
                  <a:lnTo>
                    <a:pt x="3289579" y="1611160"/>
                  </a:lnTo>
                  <a:lnTo>
                    <a:pt x="3292208" y="1611160"/>
                  </a:lnTo>
                  <a:lnTo>
                    <a:pt x="3293326" y="1610690"/>
                  </a:lnTo>
                  <a:lnTo>
                    <a:pt x="3295192" y="1608836"/>
                  </a:lnTo>
                  <a:lnTo>
                    <a:pt x="3295650" y="1607718"/>
                  </a:lnTo>
                  <a:lnTo>
                    <a:pt x="3295650" y="1605076"/>
                  </a:lnTo>
                  <a:close/>
                </a:path>
                <a:path w="5438775" h="2145029">
                  <a:moveTo>
                    <a:pt x="3295650" y="1071206"/>
                  </a:moveTo>
                  <a:lnTo>
                    <a:pt x="3295192" y="1070089"/>
                  </a:lnTo>
                  <a:lnTo>
                    <a:pt x="3293326" y="1068222"/>
                  </a:lnTo>
                  <a:lnTo>
                    <a:pt x="3292208" y="1067752"/>
                  </a:lnTo>
                  <a:lnTo>
                    <a:pt x="3289579" y="1067752"/>
                  </a:lnTo>
                  <a:lnTo>
                    <a:pt x="3288461" y="1068222"/>
                  </a:lnTo>
                  <a:lnTo>
                    <a:pt x="3286595" y="1070089"/>
                  </a:lnTo>
                  <a:lnTo>
                    <a:pt x="3286125" y="1071206"/>
                  </a:lnTo>
                  <a:lnTo>
                    <a:pt x="3286125" y="1073835"/>
                  </a:lnTo>
                  <a:lnTo>
                    <a:pt x="3286595" y="1074953"/>
                  </a:lnTo>
                  <a:lnTo>
                    <a:pt x="3288461" y="1076820"/>
                  </a:lnTo>
                  <a:lnTo>
                    <a:pt x="3289579" y="1077277"/>
                  </a:lnTo>
                  <a:lnTo>
                    <a:pt x="3292208" y="1077277"/>
                  </a:lnTo>
                  <a:lnTo>
                    <a:pt x="3293326" y="1076820"/>
                  </a:lnTo>
                  <a:lnTo>
                    <a:pt x="3295192" y="1074953"/>
                  </a:lnTo>
                  <a:lnTo>
                    <a:pt x="3295650" y="1073835"/>
                  </a:lnTo>
                  <a:lnTo>
                    <a:pt x="3295650" y="1071206"/>
                  </a:lnTo>
                  <a:close/>
                </a:path>
                <a:path w="5438775" h="2145029">
                  <a:moveTo>
                    <a:pt x="3295650" y="537324"/>
                  </a:moveTo>
                  <a:lnTo>
                    <a:pt x="3295192" y="536206"/>
                  </a:lnTo>
                  <a:lnTo>
                    <a:pt x="3293326" y="534352"/>
                  </a:lnTo>
                  <a:lnTo>
                    <a:pt x="3292208" y="533882"/>
                  </a:lnTo>
                  <a:lnTo>
                    <a:pt x="3289579" y="533882"/>
                  </a:lnTo>
                  <a:lnTo>
                    <a:pt x="3288461" y="534352"/>
                  </a:lnTo>
                  <a:lnTo>
                    <a:pt x="3286595" y="536206"/>
                  </a:lnTo>
                  <a:lnTo>
                    <a:pt x="3286125" y="537324"/>
                  </a:lnTo>
                  <a:lnTo>
                    <a:pt x="3286125" y="539965"/>
                  </a:lnTo>
                  <a:lnTo>
                    <a:pt x="3286595" y="541083"/>
                  </a:lnTo>
                  <a:lnTo>
                    <a:pt x="3288461" y="542937"/>
                  </a:lnTo>
                  <a:lnTo>
                    <a:pt x="3289579" y="543407"/>
                  </a:lnTo>
                  <a:lnTo>
                    <a:pt x="3292208" y="543407"/>
                  </a:lnTo>
                  <a:lnTo>
                    <a:pt x="3293326" y="542937"/>
                  </a:lnTo>
                  <a:lnTo>
                    <a:pt x="3295192" y="541083"/>
                  </a:lnTo>
                  <a:lnTo>
                    <a:pt x="3295650" y="539965"/>
                  </a:lnTo>
                  <a:lnTo>
                    <a:pt x="3295650" y="537324"/>
                  </a:lnTo>
                  <a:close/>
                </a:path>
                <a:path w="5438775" h="2145029">
                  <a:moveTo>
                    <a:pt x="3295650" y="3454"/>
                  </a:moveTo>
                  <a:lnTo>
                    <a:pt x="3295192" y="2336"/>
                  </a:lnTo>
                  <a:lnTo>
                    <a:pt x="3293326" y="469"/>
                  </a:lnTo>
                  <a:lnTo>
                    <a:pt x="3292208" y="0"/>
                  </a:lnTo>
                  <a:lnTo>
                    <a:pt x="3289579" y="0"/>
                  </a:lnTo>
                  <a:lnTo>
                    <a:pt x="3288461" y="469"/>
                  </a:lnTo>
                  <a:lnTo>
                    <a:pt x="3286595" y="2336"/>
                  </a:lnTo>
                  <a:lnTo>
                    <a:pt x="3286125" y="3454"/>
                  </a:lnTo>
                  <a:lnTo>
                    <a:pt x="3286125" y="6083"/>
                  </a:lnTo>
                  <a:lnTo>
                    <a:pt x="3286595" y="7200"/>
                  </a:lnTo>
                  <a:lnTo>
                    <a:pt x="3288461" y="9067"/>
                  </a:lnTo>
                  <a:lnTo>
                    <a:pt x="3289579" y="9525"/>
                  </a:lnTo>
                  <a:lnTo>
                    <a:pt x="3292208" y="9525"/>
                  </a:lnTo>
                  <a:lnTo>
                    <a:pt x="3293326" y="9067"/>
                  </a:lnTo>
                  <a:lnTo>
                    <a:pt x="3295192" y="7200"/>
                  </a:lnTo>
                  <a:lnTo>
                    <a:pt x="3295650" y="6083"/>
                  </a:lnTo>
                  <a:lnTo>
                    <a:pt x="3295650" y="3454"/>
                  </a:lnTo>
                  <a:close/>
                </a:path>
                <a:path w="5438775" h="2145029">
                  <a:moveTo>
                    <a:pt x="3343275" y="2138959"/>
                  </a:moveTo>
                  <a:lnTo>
                    <a:pt x="3342817" y="2137841"/>
                  </a:lnTo>
                  <a:lnTo>
                    <a:pt x="3340951" y="2135975"/>
                  </a:lnTo>
                  <a:lnTo>
                    <a:pt x="3339833" y="2135505"/>
                  </a:lnTo>
                  <a:lnTo>
                    <a:pt x="3337204" y="2135505"/>
                  </a:lnTo>
                  <a:lnTo>
                    <a:pt x="3336086" y="2135975"/>
                  </a:lnTo>
                  <a:lnTo>
                    <a:pt x="3334220" y="2137841"/>
                  </a:lnTo>
                  <a:lnTo>
                    <a:pt x="3333750" y="2138959"/>
                  </a:lnTo>
                  <a:lnTo>
                    <a:pt x="3333750" y="2141588"/>
                  </a:lnTo>
                  <a:lnTo>
                    <a:pt x="3334220" y="2142706"/>
                  </a:lnTo>
                  <a:lnTo>
                    <a:pt x="3336086" y="2144572"/>
                  </a:lnTo>
                  <a:lnTo>
                    <a:pt x="3337204" y="2145030"/>
                  </a:lnTo>
                  <a:lnTo>
                    <a:pt x="3339833" y="2145030"/>
                  </a:lnTo>
                  <a:lnTo>
                    <a:pt x="3340951" y="2144572"/>
                  </a:lnTo>
                  <a:lnTo>
                    <a:pt x="3342817" y="2142706"/>
                  </a:lnTo>
                  <a:lnTo>
                    <a:pt x="3343275" y="2141588"/>
                  </a:lnTo>
                  <a:lnTo>
                    <a:pt x="3343275" y="2138959"/>
                  </a:lnTo>
                  <a:close/>
                </a:path>
                <a:path w="5438775" h="2145029">
                  <a:moveTo>
                    <a:pt x="3343275" y="1605076"/>
                  </a:moveTo>
                  <a:lnTo>
                    <a:pt x="3342817" y="1603959"/>
                  </a:lnTo>
                  <a:lnTo>
                    <a:pt x="3340951" y="1602105"/>
                  </a:lnTo>
                  <a:lnTo>
                    <a:pt x="3339833" y="1601635"/>
                  </a:lnTo>
                  <a:lnTo>
                    <a:pt x="3337204" y="1601635"/>
                  </a:lnTo>
                  <a:lnTo>
                    <a:pt x="3336086" y="1602105"/>
                  </a:lnTo>
                  <a:lnTo>
                    <a:pt x="3334220" y="1603959"/>
                  </a:lnTo>
                  <a:lnTo>
                    <a:pt x="3333750" y="1605076"/>
                  </a:lnTo>
                  <a:lnTo>
                    <a:pt x="3333750" y="1607718"/>
                  </a:lnTo>
                  <a:lnTo>
                    <a:pt x="3334220" y="1608836"/>
                  </a:lnTo>
                  <a:lnTo>
                    <a:pt x="3336086" y="1610690"/>
                  </a:lnTo>
                  <a:lnTo>
                    <a:pt x="3337204" y="1611160"/>
                  </a:lnTo>
                  <a:lnTo>
                    <a:pt x="3339833" y="1611160"/>
                  </a:lnTo>
                  <a:lnTo>
                    <a:pt x="3340951" y="1610690"/>
                  </a:lnTo>
                  <a:lnTo>
                    <a:pt x="3342817" y="1608836"/>
                  </a:lnTo>
                  <a:lnTo>
                    <a:pt x="3343275" y="1607718"/>
                  </a:lnTo>
                  <a:lnTo>
                    <a:pt x="3343275" y="1605076"/>
                  </a:lnTo>
                  <a:close/>
                </a:path>
                <a:path w="5438775" h="2145029">
                  <a:moveTo>
                    <a:pt x="3343275" y="1071206"/>
                  </a:moveTo>
                  <a:lnTo>
                    <a:pt x="3342817" y="1070089"/>
                  </a:lnTo>
                  <a:lnTo>
                    <a:pt x="3340951" y="1068222"/>
                  </a:lnTo>
                  <a:lnTo>
                    <a:pt x="3339833" y="1067752"/>
                  </a:lnTo>
                  <a:lnTo>
                    <a:pt x="3337204" y="1067752"/>
                  </a:lnTo>
                  <a:lnTo>
                    <a:pt x="3336086" y="1068222"/>
                  </a:lnTo>
                  <a:lnTo>
                    <a:pt x="3334220" y="1070089"/>
                  </a:lnTo>
                  <a:lnTo>
                    <a:pt x="3333750" y="1071206"/>
                  </a:lnTo>
                  <a:lnTo>
                    <a:pt x="3333750" y="1073835"/>
                  </a:lnTo>
                  <a:lnTo>
                    <a:pt x="3334220" y="1074953"/>
                  </a:lnTo>
                  <a:lnTo>
                    <a:pt x="3336086" y="1076820"/>
                  </a:lnTo>
                  <a:lnTo>
                    <a:pt x="3337204" y="1077277"/>
                  </a:lnTo>
                  <a:lnTo>
                    <a:pt x="3339833" y="1077277"/>
                  </a:lnTo>
                  <a:lnTo>
                    <a:pt x="3340951" y="1076820"/>
                  </a:lnTo>
                  <a:lnTo>
                    <a:pt x="3342817" y="1074953"/>
                  </a:lnTo>
                  <a:lnTo>
                    <a:pt x="3343275" y="1073835"/>
                  </a:lnTo>
                  <a:lnTo>
                    <a:pt x="3343275" y="1071206"/>
                  </a:lnTo>
                  <a:close/>
                </a:path>
                <a:path w="5438775" h="2145029">
                  <a:moveTo>
                    <a:pt x="3343275" y="537324"/>
                  </a:moveTo>
                  <a:lnTo>
                    <a:pt x="3342817" y="536206"/>
                  </a:lnTo>
                  <a:lnTo>
                    <a:pt x="3340951" y="534352"/>
                  </a:lnTo>
                  <a:lnTo>
                    <a:pt x="3339833" y="533882"/>
                  </a:lnTo>
                  <a:lnTo>
                    <a:pt x="3337204" y="533882"/>
                  </a:lnTo>
                  <a:lnTo>
                    <a:pt x="3336086" y="534352"/>
                  </a:lnTo>
                  <a:lnTo>
                    <a:pt x="3334220" y="536206"/>
                  </a:lnTo>
                  <a:lnTo>
                    <a:pt x="3333750" y="537324"/>
                  </a:lnTo>
                  <a:lnTo>
                    <a:pt x="3333750" y="539965"/>
                  </a:lnTo>
                  <a:lnTo>
                    <a:pt x="3334220" y="541083"/>
                  </a:lnTo>
                  <a:lnTo>
                    <a:pt x="3336086" y="542937"/>
                  </a:lnTo>
                  <a:lnTo>
                    <a:pt x="3337204" y="543407"/>
                  </a:lnTo>
                  <a:lnTo>
                    <a:pt x="3339833" y="543407"/>
                  </a:lnTo>
                  <a:lnTo>
                    <a:pt x="3340951" y="542937"/>
                  </a:lnTo>
                  <a:lnTo>
                    <a:pt x="3342817" y="541083"/>
                  </a:lnTo>
                  <a:lnTo>
                    <a:pt x="3343275" y="539965"/>
                  </a:lnTo>
                  <a:lnTo>
                    <a:pt x="3343275" y="537324"/>
                  </a:lnTo>
                  <a:close/>
                </a:path>
                <a:path w="5438775" h="2145029">
                  <a:moveTo>
                    <a:pt x="3343275" y="3454"/>
                  </a:moveTo>
                  <a:lnTo>
                    <a:pt x="3342817" y="2336"/>
                  </a:lnTo>
                  <a:lnTo>
                    <a:pt x="3340951" y="469"/>
                  </a:lnTo>
                  <a:lnTo>
                    <a:pt x="3339833" y="0"/>
                  </a:lnTo>
                  <a:lnTo>
                    <a:pt x="3337204" y="0"/>
                  </a:lnTo>
                  <a:lnTo>
                    <a:pt x="3336086" y="469"/>
                  </a:lnTo>
                  <a:lnTo>
                    <a:pt x="3334220" y="2336"/>
                  </a:lnTo>
                  <a:lnTo>
                    <a:pt x="3333750" y="3454"/>
                  </a:lnTo>
                  <a:lnTo>
                    <a:pt x="3333750" y="6083"/>
                  </a:lnTo>
                  <a:lnTo>
                    <a:pt x="3334220" y="7200"/>
                  </a:lnTo>
                  <a:lnTo>
                    <a:pt x="3336086" y="9067"/>
                  </a:lnTo>
                  <a:lnTo>
                    <a:pt x="3337204" y="9525"/>
                  </a:lnTo>
                  <a:lnTo>
                    <a:pt x="3339833" y="9525"/>
                  </a:lnTo>
                  <a:lnTo>
                    <a:pt x="3340951" y="9067"/>
                  </a:lnTo>
                  <a:lnTo>
                    <a:pt x="3342817" y="7200"/>
                  </a:lnTo>
                  <a:lnTo>
                    <a:pt x="3343275" y="6083"/>
                  </a:lnTo>
                  <a:lnTo>
                    <a:pt x="3343275" y="3454"/>
                  </a:lnTo>
                  <a:close/>
                </a:path>
                <a:path w="5438775" h="2145029">
                  <a:moveTo>
                    <a:pt x="3390900" y="2138959"/>
                  </a:moveTo>
                  <a:lnTo>
                    <a:pt x="3390442" y="2137841"/>
                  </a:lnTo>
                  <a:lnTo>
                    <a:pt x="3388576" y="2135975"/>
                  </a:lnTo>
                  <a:lnTo>
                    <a:pt x="3387458" y="2135505"/>
                  </a:lnTo>
                  <a:lnTo>
                    <a:pt x="3384829" y="2135505"/>
                  </a:lnTo>
                  <a:lnTo>
                    <a:pt x="3383711" y="2135975"/>
                  </a:lnTo>
                  <a:lnTo>
                    <a:pt x="3381845" y="2137841"/>
                  </a:lnTo>
                  <a:lnTo>
                    <a:pt x="3381375" y="2138959"/>
                  </a:lnTo>
                  <a:lnTo>
                    <a:pt x="3381375" y="2141588"/>
                  </a:lnTo>
                  <a:lnTo>
                    <a:pt x="3381845" y="2142706"/>
                  </a:lnTo>
                  <a:lnTo>
                    <a:pt x="3383711" y="2144572"/>
                  </a:lnTo>
                  <a:lnTo>
                    <a:pt x="3384829" y="2145030"/>
                  </a:lnTo>
                  <a:lnTo>
                    <a:pt x="3387458" y="2145030"/>
                  </a:lnTo>
                  <a:lnTo>
                    <a:pt x="3388576" y="2144572"/>
                  </a:lnTo>
                  <a:lnTo>
                    <a:pt x="3390442" y="2142706"/>
                  </a:lnTo>
                  <a:lnTo>
                    <a:pt x="3390900" y="2141588"/>
                  </a:lnTo>
                  <a:lnTo>
                    <a:pt x="3390900" y="2138959"/>
                  </a:lnTo>
                  <a:close/>
                </a:path>
                <a:path w="5438775" h="2145029">
                  <a:moveTo>
                    <a:pt x="3390900" y="1605076"/>
                  </a:moveTo>
                  <a:lnTo>
                    <a:pt x="3390442" y="1603959"/>
                  </a:lnTo>
                  <a:lnTo>
                    <a:pt x="3388576" y="1602105"/>
                  </a:lnTo>
                  <a:lnTo>
                    <a:pt x="3387458" y="1601635"/>
                  </a:lnTo>
                  <a:lnTo>
                    <a:pt x="3384829" y="1601635"/>
                  </a:lnTo>
                  <a:lnTo>
                    <a:pt x="3383711" y="1602105"/>
                  </a:lnTo>
                  <a:lnTo>
                    <a:pt x="3381845" y="1603959"/>
                  </a:lnTo>
                  <a:lnTo>
                    <a:pt x="3381375" y="1605076"/>
                  </a:lnTo>
                  <a:lnTo>
                    <a:pt x="3381375" y="1607718"/>
                  </a:lnTo>
                  <a:lnTo>
                    <a:pt x="3381845" y="1608836"/>
                  </a:lnTo>
                  <a:lnTo>
                    <a:pt x="3383711" y="1610690"/>
                  </a:lnTo>
                  <a:lnTo>
                    <a:pt x="3384829" y="1611160"/>
                  </a:lnTo>
                  <a:lnTo>
                    <a:pt x="3387458" y="1611160"/>
                  </a:lnTo>
                  <a:lnTo>
                    <a:pt x="3388576" y="1610690"/>
                  </a:lnTo>
                  <a:lnTo>
                    <a:pt x="3390442" y="1608836"/>
                  </a:lnTo>
                  <a:lnTo>
                    <a:pt x="3390900" y="1607718"/>
                  </a:lnTo>
                  <a:lnTo>
                    <a:pt x="3390900" y="1605076"/>
                  </a:lnTo>
                  <a:close/>
                </a:path>
                <a:path w="5438775" h="2145029">
                  <a:moveTo>
                    <a:pt x="3390900" y="1071206"/>
                  </a:moveTo>
                  <a:lnTo>
                    <a:pt x="3390442" y="1070089"/>
                  </a:lnTo>
                  <a:lnTo>
                    <a:pt x="3388576" y="1068222"/>
                  </a:lnTo>
                  <a:lnTo>
                    <a:pt x="3387458" y="1067752"/>
                  </a:lnTo>
                  <a:lnTo>
                    <a:pt x="3384829" y="1067752"/>
                  </a:lnTo>
                  <a:lnTo>
                    <a:pt x="3383711" y="1068222"/>
                  </a:lnTo>
                  <a:lnTo>
                    <a:pt x="3381845" y="1070089"/>
                  </a:lnTo>
                  <a:lnTo>
                    <a:pt x="3381375" y="1071206"/>
                  </a:lnTo>
                  <a:lnTo>
                    <a:pt x="3381375" y="1073835"/>
                  </a:lnTo>
                  <a:lnTo>
                    <a:pt x="3381845" y="1074953"/>
                  </a:lnTo>
                  <a:lnTo>
                    <a:pt x="3383711" y="1076820"/>
                  </a:lnTo>
                  <a:lnTo>
                    <a:pt x="3384829" y="1077277"/>
                  </a:lnTo>
                  <a:lnTo>
                    <a:pt x="3387458" y="1077277"/>
                  </a:lnTo>
                  <a:lnTo>
                    <a:pt x="3388576" y="1076820"/>
                  </a:lnTo>
                  <a:lnTo>
                    <a:pt x="3390442" y="1074953"/>
                  </a:lnTo>
                  <a:lnTo>
                    <a:pt x="3390900" y="1073835"/>
                  </a:lnTo>
                  <a:lnTo>
                    <a:pt x="3390900" y="1071206"/>
                  </a:lnTo>
                  <a:close/>
                </a:path>
                <a:path w="5438775" h="2145029">
                  <a:moveTo>
                    <a:pt x="3390900" y="537324"/>
                  </a:moveTo>
                  <a:lnTo>
                    <a:pt x="3390442" y="536206"/>
                  </a:lnTo>
                  <a:lnTo>
                    <a:pt x="3388576" y="534352"/>
                  </a:lnTo>
                  <a:lnTo>
                    <a:pt x="3387458" y="533882"/>
                  </a:lnTo>
                  <a:lnTo>
                    <a:pt x="3384829" y="533882"/>
                  </a:lnTo>
                  <a:lnTo>
                    <a:pt x="3383711" y="534352"/>
                  </a:lnTo>
                  <a:lnTo>
                    <a:pt x="3381845" y="536206"/>
                  </a:lnTo>
                  <a:lnTo>
                    <a:pt x="3381375" y="537324"/>
                  </a:lnTo>
                  <a:lnTo>
                    <a:pt x="3381375" y="539965"/>
                  </a:lnTo>
                  <a:lnTo>
                    <a:pt x="3381845" y="541083"/>
                  </a:lnTo>
                  <a:lnTo>
                    <a:pt x="3383711" y="542937"/>
                  </a:lnTo>
                  <a:lnTo>
                    <a:pt x="3384829" y="543407"/>
                  </a:lnTo>
                  <a:lnTo>
                    <a:pt x="3387458" y="543407"/>
                  </a:lnTo>
                  <a:lnTo>
                    <a:pt x="3388576" y="542937"/>
                  </a:lnTo>
                  <a:lnTo>
                    <a:pt x="3390442" y="541083"/>
                  </a:lnTo>
                  <a:lnTo>
                    <a:pt x="3390900" y="539965"/>
                  </a:lnTo>
                  <a:lnTo>
                    <a:pt x="3390900" y="537324"/>
                  </a:lnTo>
                  <a:close/>
                </a:path>
                <a:path w="5438775" h="2145029">
                  <a:moveTo>
                    <a:pt x="3390900" y="3454"/>
                  </a:moveTo>
                  <a:lnTo>
                    <a:pt x="3390442" y="2336"/>
                  </a:lnTo>
                  <a:lnTo>
                    <a:pt x="3388576" y="469"/>
                  </a:lnTo>
                  <a:lnTo>
                    <a:pt x="3387458" y="0"/>
                  </a:lnTo>
                  <a:lnTo>
                    <a:pt x="3384829" y="0"/>
                  </a:lnTo>
                  <a:lnTo>
                    <a:pt x="3383711" y="469"/>
                  </a:lnTo>
                  <a:lnTo>
                    <a:pt x="3381845" y="2336"/>
                  </a:lnTo>
                  <a:lnTo>
                    <a:pt x="3381375" y="3454"/>
                  </a:lnTo>
                  <a:lnTo>
                    <a:pt x="3381375" y="6083"/>
                  </a:lnTo>
                  <a:lnTo>
                    <a:pt x="3381845" y="7200"/>
                  </a:lnTo>
                  <a:lnTo>
                    <a:pt x="3383711" y="9067"/>
                  </a:lnTo>
                  <a:lnTo>
                    <a:pt x="3384829" y="9525"/>
                  </a:lnTo>
                  <a:lnTo>
                    <a:pt x="3387458" y="9525"/>
                  </a:lnTo>
                  <a:lnTo>
                    <a:pt x="3388576" y="9067"/>
                  </a:lnTo>
                  <a:lnTo>
                    <a:pt x="3390442" y="7200"/>
                  </a:lnTo>
                  <a:lnTo>
                    <a:pt x="3390900" y="6083"/>
                  </a:lnTo>
                  <a:lnTo>
                    <a:pt x="3390900" y="3454"/>
                  </a:lnTo>
                  <a:close/>
                </a:path>
                <a:path w="5438775" h="2145029">
                  <a:moveTo>
                    <a:pt x="3438525" y="2138959"/>
                  </a:moveTo>
                  <a:lnTo>
                    <a:pt x="3438067" y="2137841"/>
                  </a:lnTo>
                  <a:lnTo>
                    <a:pt x="3436201" y="2135975"/>
                  </a:lnTo>
                  <a:lnTo>
                    <a:pt x="3435083" y="2135505"/>
                  </a:lnTo>
                  <a:lnTo>
                    <a:pt x="3432454" y="2135505"/>
                  </a:lnTo>
                  <a:lnTo>
                    <a:pt x="3431336" y="2135975"/>
                  </a:lnTo>
                  <a:lnTo>
                    <a:pt x="3429470" y="2137841"/>
                  </a:lnTo>
                  <a:lnTo>
                    <a:pt x="3429000" y="2138959"/>
                  </a:lnTo>
                  <a:lnTo>
                    <a:pt x="3429000" y="2141588"/>
                  </a:lnTo>
                  <a:lnTo>
                    <a:pt x="3429470" y="2142706"/>
                  </a:lnTo>
                  <a:lnTo>
                    <a:pt x="3431336" y="2144572"/>
                  </a:lnTo>
                  <a:lnTo>
                    <a:pt x="3432454" y="2145030"/>
                  </a:lnTo>
                  <a:lnTo>
                    <a:pt x="3435083" y="2145030"/>
                  </a:lnTo>
                  <a:lnTo>
                    <a:pt x="3436201" y="2144572"/>
                  </a:lnTo>
                  <a:lnTo>
                    <a:pt x="3438067" y="2142706"/>
                  </a:lnTo>
                  <a:lnTo>
                    <a:pt x="3438525" y="2141588"/>
                  </a:lnTo>
                  <a:lnTo>
                    <a:pt x="3438525" y="2138959"/>
                  </a:lnTo>
                  <a:close/>
                </a:path>
                <a:path w="5438775" h="2145029">
                  <a:moveTo>
                    <a:pt x="3438525" y="1605076"/>
                  </a:moveTo>
                  <a:lnTo>
                    <a:pt x="3438067" y="1603959"/>
                  </a:lnTo>
                  <a:lnTo>
                    <a:pt x="3436201" y="1602105"/>
                  </a:lnTo>
                  <a:lnTo>
                    <a:pt x="3435083" y="1601635"/>
                  </a:lnTo>
                  <a:lnTo>
                    <a:pt x="3432454" y="1601635"/>
                  </a:lnTo>
                  <a:lnTo>
                    <a:pt x="3431336" y="1602105"/>
                  </a:lnTo>
                  <a:lnTo>
                    <a:pt x="3429470" y="1603959"/>
                  </a:lnTo>
                  <a:lnTo>
                    <a:pt x="3429000" y="1605076"/>
                  </a:lnTo>
                  <a:lnTo>
                    <a:pt x="3429000" y="1607718"/>
                  </a:lnTo>
                  <a:lnTo>
                    <a:pt x="3429470" y="1608836"/>
                  </a:lnTo>
                  <a:lnTo>
                    <a:pt x="3431336" y="1610690"/>
                  </a:lnTo>
                  <a:lnTo>
                    <a:pt x="3432454" y="1611160"/>
                  </a:lnTo>
                  <a:lnTo>
                    <a:pt x="3435083" y="1611160"/>
                  </a:lnTo>
                  <a:lnTo>
                    <a:pt x="3436201" y="1610690"/>
                  </a:lnTo>
                  <a:lnTo>
                    <a:pt x="3438067" y="1608836"/>
                  </a:lnTo>
                  <a:lnTo>
                    <a:pt x="3438525" y="1607718"/>
                  </a:lnTo>
                  <a:lnTo>
                    <a:pt x="3438525" y="1605076"/>
                  </a:lnTo>
                  <a:close/>
                </a:path>
                <a:path w="5438775" h="2145029">
                  <a:moveTo>
                    <a:pt x="3438525" y="1071206"/>
                  </a:moveTo>
                  <a:lnTo>
                    <a:pt x="3438067" y="1070089"/>
                  </a:lnTo>
                  <a:lnTo>
                    <a:pt x="3436201" y="1068222"/>
                  </a:lnTo>
                  <a:lnTo>
                    <a:pt x="3435083" y="1067752"/>
                  </a:lnTo>
                  <a:lnTo>
                    <a:pt x="3432454" y="1067752"/>
                  </a:lnTo>
                  <a:lnTo>
                    <a:pt x="3431336" y="1068222"/>
                  </a:lnTo>
                  <a:lnTo>
                    <a:pt x="3429470" y="1070089"/>
                  </a:lnTo>
                  <a:lnTo>
                    <a:pt x="3429000" y="1071206"/>
                  </a:lnTo>
                  <a:lnTo>
                    <a:pt x="3429000" y="1073835"/>
                  </a:lnTo>
                  <a:lnTo>
                    <a:pt x="3429470" y="1074953"/>
                  </a:lnTo>
                  <a:lnTo>
                    <a:pt x="3431336" y="1076820"/>
                  </a:lnTo>
                  <a:lnTo>
                    <a:pt x="3432454" y="1077277"/>
                  </a:lnTo>
                  <a:lnTo>
                    <a:pt x="3435083" y="1077277"/>
                  </a:lnTo>
                  <a:lnTo>
                    <a:pt x="3436201" y="1076820"/>
                  </a:lnTo>
                  <a:lnTo>
                    <a:pt x="3438067" y="1074953"/>
                  </a:lnTo>
                  <a:lnTo>
                    <a:pt x="3438525" y="1073835"/>
                  </a:lnTo>
                  <a:lnTo>
                    <a:pt x="3438525" y="1071206"/>
                  </a:lnTo>
                  <a:close/>
                </a:path>
                <a:path w="5438775" h="2145029">
                  <a:moveTo>
                    <a:pt x="3438525" y="537324"/>
                  </a:moveTo>
                  <a:lnTo>
                    <a:pt x="3438067" y="536206"/>
                  </a:lnTo>
                  <a:lnTo>
                    <a:pt x="3436201" y="534352"/>
                  </a:lnTo>
                  <a:lnTo>
                    <a:pt x="3435083" y="533882"/>
                  </a:lnTo>
                  <a:lnTo>
                    <a:pt x="3432454" y="533882"/>
                  </a:lnTo>
                  <a:lnTo>
                    <a:pt x="3431336" y="534352"/>
                  </a:lnTo>
                  <a:lnTo>
                    <a:pt x="3429470" y="536206"/>
                  </a:lnTo>
                  <a:lnTo>
                    <a:pt x="3429000" y="537324"/>
                  </a:lnTo>
                  <a:lnTo>
                    <a:pt x="3429000" y="539965"/>
                  </a:lnTo>
                  <a:lnTo>
                    <a:pt x="3429470" y="541083"/>
                  </a:lnTo>
                  <a:lnTo>
                    <a:pt x="3431336" y="542937"/>
                  </a:lnTo>
                  <a:lnTo>
                    <a:pt x="3432454" y="543407"/>
                  </a:lnTo>
                  <a:lnTo>
                    <a:pt x="3435083" y="543407"/>
                  </a:lnTo>
                  <a:lnTo>
                    <a:pt x="3436201" y="542937"/>
                  </a:lnTo>
                  <a:lnTo>
                    <a:pt x="3438067" y="541083"/>
                  </a:lnTo>
                  <a:lnTo>
                    <a:pt x="3438525" y="539965"/>
                  </a:lnTo>
                  <a:lnTo>
                    <a:pt x="3438525" y="537324"/>
                  </a:lnTo>
                  <a:close/>
                </a:path>
                <a:path w="5438775" h="2145029">
                  <a:moveTo>
                    <a:pt x="3438525" y="3454"/>
                  </a:moveTo>
                  <a:lnTo>
                    <a:pt x="3438067" y="2336"/>
                  </a:lnTo>
                  <a:lnTo>
                    <a:pt x="3436201" y="469"/>
                  </a:lnTo>
                  <a:lnTo>
                    <a:pt x="3435083" y="0"/>
                  </a:lnTo>
                  <a:lnTo>
                    <a:pt x="3432454" y="0"/>
                  </a:lnTo>
                  <a:lnTo>
                    <a:pt x="3431336" y="469"/>
                  </a:lnTo>
                  <a:lnTo>
                    <a:pt x="3429470" y="2336"/>
                  </a:lnTo>
                  <a:lnTo>
                    <a:pt x="3429000" y="3454"/>
                  </a:lnTo>
                  <a:lnTo>
                    <a:pt x="3429000" y="6083"/>
                  </a:lnTo>
                  <a:lnTo>
                    <a:pt x="3429470" y="7200"/>
                  </a:lnTo>
                  <a:lnTo>
                    <a:pt x="3431336" y="9067"/>
                  </a:lnTo>
                  <a:lnTo>
                    <a:pt x="3432454" y="9525"/>
                  </a:lnTo>
                  <a:lnTo>
                    <a:pt x="3435083" y="9525"/>
                  </a:lnTo>
                  <a:lnTo>
                    <a:pt x="3436201" y="9067"/>
                  </a:lnTo>
                  <a:lnTo>
                    <a:pt x="3438067" y="7200"/>
                  </a:lnTo>
                  <a:lnTo>
                    <a:pt x="3438525" y="6083"/>
                  </a:lnTo>
                  <a:lnTo>
                    <a:pt x="3438525" y="3454"/>
                  </a:lnTo>
                  <a:close/>
                </a:path>
                <a:path w="5438775" h="2145029">
                  <a:moveTo>
                    <a:pt x="3486150" y="2138959"/>
                  </a:moveTo>
                  <a:lnTo>
                    <a:pt x="3485692" y="2137841"/>
                  </a:lnTo>
                  <a:lnTo>
                    <a:pt x="3483826" y="2135975"/>
                  </a:lnTo>
                  <a:lnTo>
                    <a:pt x="3482708" y="2135505"/>
                  </a:lnTo>
                  <a:lnTo>
                    <a:pt x="3480079" y="2135505"/>
                  </a:lnTo>
                  <a:lnTo>
                    <a:pt x="3478961" y="2135975"/>
                  </a:lnTo>
                  <a:lnTo>
                    <a:pt x="3477095" y="2137841"/>
                  </a:lnTo>
                  <a:lnTo>
                    <a:pt x="3476625" y="2138959"/>
                  </a:lnTo>
                  <a:lnTo>
                    <a:pt x="3476625" y="2141588"/>
                  </a:lnTo>
                  <a:lnTo>
                    <a:pt x="3477095" y="2142706"/>
                  </a:lnTo>
                  <a:lnTo>
                    <a:pt x="3478961" y="2144572"/>
                  </a:lnTo>
                  <a:lnTo>
                    <a:pt x="3480079" y="2145030"/>
                  </a:lnTo>
                  <a:lnTo>
                    <a:pt x="3482708" y="2145030"/>
                  </a:lnTo>
                  <a:lnTo>
                    <a:pt x="3483826" y="2144572"/>
                  </a:lnTo>
                  <a:lnTo>
                    <a:pt x="3485692" y="2142706"/>
                  </a:lnTo>
                  <a:lnTo>
                    <a:pt x="3486150" y="2141588"/>
                  </a:lnTo>
                  <a:lnTo>
                    <a:pt x="3486150" y="2138959"/>
                  </a:lnTo>
                  <a:close/>
                </a:path>
                <a:path w="5438775" h="2145029">
                  <a:moveTo>
                    <a:pt x="3486150" y="1605076"/>
                  </a:moveTo>
                  <a:lnTo>
                    <a:pt x="3485692" y="1603959"/>
                  </a:lnTo>
                  <a:lnTo>
                    <a:pt x="3483826" y="1602105"/>
                  </a:lnTo>
                  <a:lnTo>
                    <a:pt x="3482708" y="1601635"/>
                  </a:lnTo>
                  <a:lnTo>
                    <a:pt x="3480079" y="1601635"/>
                  </a:lnTo>
                  <a:lnTo>
                    <a:pt x="3478961" y="1602105"/>
                  </a:lnTo>
                  <a:lnTo>
                    <a:pt x="3477095" y="1603959"/>
                  </a:lnTo>
                  <a:lnTo>
                    <a:pt x="3476625" y="1605076"/>
                  </a:lnTo>
                  <a:lnTo>
                    <a:pt x="3476625" y="1607718"/>
                  </a:lnTo>
                  <a:lnTo>
                    <a:pt x="3477095" y="1608836"/>
                  </a:lnTo>
                  <a:lnTo>
                    <a:pt x="3478961" y="1610690"/>
                  </a:lnTo>
                  <a:lnTo>
                    <a:pt x="3480079" y="1611160"/>
                  </a:lnTo>
                  <a:lnTo>
                    <a:pt x="3482708" y="1611160"/>
                  </a:lnTo>
                  <a:lnTo>
                    <a:pt x="3483826" y="1610690"/>
                  </a:lnTo>
                  <a:lnTo>
                    <a:pt x="3485692" y="1608836"/>
                  </a:lnTo>
                  <a:lnTo>
                    <a:pt x="3486150" y="1607718"/>
                  </a:lnTo>
                  <a:lnTo>
                    <a:pt x="3486150" y="1605076"/>
                  </a:lnTo>
                  <a:close/>
                </a:path>
                <a:path w="5438775" h="2145029">
                  <a:moveTo>
                    <a:pt x="3486150" y="1071206"/>
                  </a:moveTo>
                  <a:lnTo>
                    <a:pt x="3485692" y="1070089"/>
                  </a:lnTo>
                  <a:lnTo>
                    <a:pt x="3483826" y="1068222"/>
                  </a:lnTo>
                  <a:lnTo>
                    <a:pt x="3482708" y="1067752"/>
                  </a:lnTo>
                  <a:lnTo>
                    <a:pt x="3480079" y="1067752"/>
                  </a:lnTo>
                  <a:lnTo>
                    <a:pt x="3478961" y="1068222"/>
                  </a:lnTo>
                  <a:lnTo>
                    <a:pt x="3477095" y="1070089"/>
                  </a:lnTo>
                  <a:lnTo>
                    <a:pt x="3476625" y="1071206"/>
                  </a:lnTo>
                  <a:lnTo>
                    <a:pt x="3476625" y="1073835"/>
                  </a:lnTo>
                  <a:lnTo>
                    <a:pt x="3477095" y="1074953"/>
                  </a:lnTo>
                  <a:lnTo>
                    <a:pt x="3478961" y="1076820"/>
                  </a:lnTo>
                  <a:lnTo>
                    <a:pt x="3480079" y="1077277"/>
                  </a:lnTo>
                  <a:lnTo>
                    <a:pt x="3482708" y="1077277"/>
                  </a:lnTo>
                  <a:lnTo>
                    <a:pt x="3483826" y="1076820"/>
                  </a:lnTo>
                  <a:lnTo>
                    <a:pt x="3485692" y="1074953"/>
                  </a:lnTo>
                  <a:lnTo>
                    <a:pt x="3486150" y="1073835"/>
                  </a:lnTo>
                  <a:lnTo>
                    <a:pt x="3486150" y="1071206"/>
                  </a:lnTo>
                  <a:close/>
                </a:path>
                <a:path w="5438775" h="2145029">
                  <a:moveTo>
                    <a:pt x="3486150" y="537324"/>
                  </a:moveTo>
                  <a:lnTo>
                    <a:pt x="3485692" y="536206"/>
                  </a:lnTo>
                  <a:lnTo>
                    <a:pt x="3483826" y="534352"/>
                  </a:lnTo>
                  <a:lnTo>
                    <a:pt x="3482708" y="533882"/>
                  </a:lnTo>
                  <a:lnTo>
                    <a:pt x="3480079" y="533882"/>
                  </a:lnTo>
                  <a:lnTo>
                    <a:pt x="3478961" y="534352"/>
                  </a:lnTo>
                  <a:lnTo>
                    <a:pt x="3477095" y="536206"/>
                  </a:lnTo>
                  <a:lnTo>
                    <a:pt x="3476625" y="537324"/>
                  </a:lnTo>
                  <a:lnTo>
                    <a:pt x="3476625" y="539965"/>
                  </a:lnTo>
                  <a:lnTo>
                    <a:pt x="3477095" y="541083"/>
                  </a:lnTo>
                  <a:lnTo>
                    <a:pt x="3478961" y="542937"/>
                  </a:lnTo>
                  <a:lnTo>
                    <a:pt x="3480079" y="543407"/>
                  </a:lnTo>
                  <a:lnTo>
                    <a:pt x="3482708" y="543407"/>
                  </a:lnTo>
                  <a:lnTo>
                    <a:pt x="3483826" y="542937"/>
                  </a:lnTo>
                  <a:lnTo>
                    <a:pt x="3485692" y="541083"/>
                  </a:lnTo>
                  <a:lnTo>
                    <a:pt x="3486150" y="539965"/>
                  </a:lnTo>
                  <a:lnTo>
                    <a:pt x="3486150" y="537324"/>
                  </a:lnTo>
                  <a:close/>
                </a:path>
                <a:path w="5438775" h="2145029">
                  <a:moveTo>
                    <a:pt x="3486150" y="3454"/>
                  </a:moveTo>
                  <a:lnTo>
                    <a:pt x="3485692" y="2336"/>
                  </a:lnTo>
                  <a:lnTo>
                    <a:pt x="3483826" y="469"/>
                  </a:lnTo>
                  <a:lnTo>
                    <a:pt x="3482708" y="0"/>
                  </a:lnTo>
                  <a:lnTo>
                    <a:pt x="3480079" y="0"/>
                  </a:lnTo>
                  <a:lnTo>
                    <a:pt x="3478961" y="469"/>
                  </a:lnTo>
                  <a:lnTo>
                    <a:pt x="3477095" y="2336"/>
                  </a:lnTo>
                  <a:lnTo>
                    <a:pt x="3476625" y="3454"/>
                  </a:lnTo>
                  <a:lnTo>
                    <a:pt x="3476625" y="6083"/>
                  </a:lnTo>
                  <a:lnTo>
                    <a:pt x="3477095" y="7200"/>
                  </a:lnTo>
                  <a:lnTo>
                    <a:pt x="3478961" y="9067"/>
                  </a:lnTo>
                  <a:lnTo>
                    <a:pt x="3480079" y="9525"/>
                  </a:lnTo>
                  <a:lnTo>
                    <a:pt x="3482708" y="9525"/>
                  </a:lnTo>
                  <a:lnTo>
                    <a:pt x="3483826" y="9067"/>
                  </a:lnTo>
                  <a:lnTo>
                    <a:pt x="3485692" y="7200"/>
                  </a:lnTo>
                  <a:lnTo>
                    <a:pt x="3486150" y="6083"/>
                  </a:lnTo>
                  <a:lnTo>
                    <a:pt x="3486150" y="3454"/>
                  </a:lnTo>
                  <a:close/>
                </a:path>
                <a:path w="5438775" h="2145029">
                  <a:moveTo>
                    <a:pt x="3533775" y="2138959"/>
                  </a:moveTo>
                  <a:lnTo>
                    <a:pt x="3533317" y="2137841"/>
                  </a:lnTo>
                  <a:lnTo>
                    <a:pt x="3531451" y="2135975"/>
                  </a:lnTo>
                  <a:lnTo>
                    <a:pt x="3530333" y="2135505"/>
                  </a:lnTo>
                  <a:lnTo>
                    <a:pt x="3527704" y="2135505"/>
                  </a:lnTo>
                  <a:lnTo>
                    <a:pt x="3526586" y="2135975"/>
                  </a:lnTo>
                  <a:lnTo>
                    <a:pt x="3524720" y="2137841"/>
                  </a:lnTo>
                  <a:lnTo>
                    <a:pt x="3524250" y="2138959"/>
                  </a:lnTo>
                  <a:lnTo>
                    <a:pt x="3524250" y="2141588"/>
                  </a:lnTo>
                  <a:lnTo>
                    <a:pt x="3524720" y="2142706"/>
                  </a:lnTo>
                  <a:lnTo>
                    <a:pt x="3526586" y="2144572"/>
                  </a:lnTo>
                  <a:lnTo>
                    <a:pt x="3527704" y="2145030"/>
                  </a:lnTo>
                  <a:lnTo>
                    <a:pt x="3530333" y="2145030"/>
                  </a:lnTo>
                  <a:lnTo>
                    <a:pt x="3531451" y="2144572"/>
                  </a:lnTo>
                  <a:lnTo>
                    <a:pt x="3533317" y="2142706"/>
                  </a:lnTo>
                  <a:lnTo>
                    <a:pt x="3533775" y="2141588"/>
                  </a:lnTo>
                  <a:lnTo>
                    <a:pt x="3533775" y="2138959"/>
                  </a:lnTo>
                  <a:close/>
                </a:path>
                <a:path w="5438775" h="2145029">
                  <a:moveTo>
                    <a:pt x="3533775" y="1605076"/>
                  </a:moveTo>
                  <a:lnTo>
                    <a:pt x="3533317" y="1603959"/>
                  </a:lnTo>
                  <a:lnTo>
                    <a:pt x="3531451" y="1602105"/>
                  </a:lnTo>
                  <a:lnTo>
                    <a:pt x="3530333" y="1601635"/>
                  </a:lnTo>
                  <a:lnTo>
                    <a:pt x="3527704" y="1601635"/>
                  </a:lnTo>
                  <a:lnTo>
                    <a:pt x="3526586" y="1602105"/>
                  </a:lnTo>
                  <a:lnTo>
                    <a:pt x="3524720" y="1603959"/>
                  </a:lnTo>
                  <a:lnTo>
                    <a:pt x="3524250" y="1605076"/>
                  </a:lnTo>
                  <a:lnTo>
                    <a:pt x="3524250" y="1607718"/>
                  </a:lnTo>
                  <a:lnTo>
                    <a:pt x="3524720" y="1608836"/>
                  </a:lnTo>
                  <a:lnTo>
                    <a:pt x="3526586" y="1610690"/>
                  </a:lnTo>
                  <a:lnTo>
                    <a:pt x="3527704" y="1611160"/>
                  </a:lnTo>
                  <a:lnTo>
                    <a:pt x="3530333" y="1611160"/>
                  </a:lnTo>
                  <a:lnTo>
                    <a:pt x="3531451" y="1610690"/>
                  </a:lnTo>
                  <a:lnTo>
                    <a:pt x="3533317" y="1608836"/>
                  </a:lnTo>
                  <a:lnTo>
                    <a:pt x="3533775" y="1607718"/>
                  </a:lnTo>
                  <a:lnTo>
                    <a:pt x="3533775" y="1605076"/>
                  </a:lnTo>
                  <a:close/>
                </a:path>
                <a:path w="5438775" h="2145029">
                  <a:moveTo>
                    <a:pt x="3533775" y="1071206"/>
                  </a:moveTo>
                  <a:lnTo>
                    <a:pt x="3533317" y="1070089"/>
                  </a:lnTo>
                  <a:lnTo>
                    <a:pt x="3531451" y="1068222"/>
                  </a:lnTo>
                  <a:lnTo>
                    <a:pt x="3530333" y="1067752"/>
                  </a:lnTo>
                  <a:lnTo>
                    <a:pt x="3527704" y="1067752"/>
                  </a:lnTo>
                  <a:lnTo>
                    <a:pt x="3526586" y="1068222"/>
                  </a:lnTo>
                  <a:lnTo>
                    <a:pt x="3524720" y="1070089"/>
                  </a:lnTo>
                  <a:lnTo>
                    <a:pt x="3524250" y="1071206"/>
                  </a:lnTo>
                  <a:lnTo>
                    <a:pt x="3524250" y="1073835"/>
                  </a:lnTo>
                  <a:lnTo>
                    <a:pt x="3524720" y="1074953"/>
                  </a:lnTo>
                  <a:lnTo>
                    <a:pt x="3526586" y="1076820"/>
                  </a:lnTo>
                  <a:lnTo>
                    <a:pt x="3527704" y="1077277"/>
                  </a:lnTo>
                  <a:lnTo>
                    <a:pt x="3530333" y="1077277"/>
                  </a:lnTo>
                  <a:lnTo>
                    <a:pt x="3531451" y="1076820"/>
                  </a:lnTo>
                  <a:lnTo>
                    <a:pt x="3533317" y="1074953"/>
                  </a:lnTo>
                  <a:lnTo>
                    <a:pt x="3533775" y="1073835"/>
                  </a:lnTo>
                  <a:lnTo>
                    <a:pt x="3533775" y="1071206"/>
                  </a:lnTo>
                  <a:close/>
                </a:path>
                <a:path w="5438775" h="2145029">
                  <a:moveTo>
                    <a:pt x="3533775" y="537324"/>
                  </a:moveTo>
                  <a:lnTo>
                    <a:pt x="3533317" y="536206"/>
                  </a:lnTo>
                  <a:lnTo>
                    <a:pt x="3531451" y="534352"/>
                  </a:lnTo>
                  <a:lnTo>
                    <a:pt x="3530333" y="533882"/>
                  </a:lnTo>
                  <a:lnTo>
                    <a:pt x="3527704" y="533882"/>
                  </a:lnTo>
                  <a:lnTo>
                    <a:pt x="3526586" y="534352"/>
                  </a:lnTo>
                  <a:lnTo>
                    <a:pt x="3524720" y="536206"/>
                  </a:lnTo>
                  <a:lnTo>
                    <a:pt x="3524250" y="537324"/>
                  </a:lnTo>
                  <a:lnTo>
                    <a:pt x="3524250" y="539965"/>
                  </a:lnTo>
                  <a:lnTo>
                    <a:pt x="3524720" y="541083"/>
                  </a:lnTo>
                  <a:lnTo>
                    <a:pt x="3526586" y="542937"/>
                  </a:lnTo>
                  <a:lnTo>
                    <a:pt x="3527704" y="543407"/>
                  </a:lnTo>
                  <a:lnTo>
                    <a:pt x="3530333" y="543407"/>
                  </a:lnTo>
                  <a:lnTo>
                    <a:pt x="3531451" y="542937"/>
                  </a:lnTo>
                  <a:lnTo>
                    <a:pt x="3533317" y="541083"/>
                  </a:lnTo>
                  <a:lnTo>
                    <a:pt x="3533775" y="539965"/>
                  </a:lnTo>
                  <a:lnTo>
                    <a:pt x="3533775" y="537324"/>
                  </a:lnTo>
                  <a:close/>
                </a:path>
                <a:path w="5438775" h="2145029">
                  <a:moveTo>
                    <a:pt x="3533775" y="3454"/>
                  </a:moveTo>
                  <a:lnTo>
                    <a:pt x="3533317" y="2336"/>
                  </a:lnTo>
                  <a:lnTo>
                    <a:pt x="3531451" y="469"/>
                  </a:lnTo>
                  <a:lnTo>
                    <a:pt x="3530333" y="0"/>
                  </a:lnTo>
                  <a:lnTo>
                    <a:pt x="3527704" y="0"/>
                  </a:lnTo>
                  <a:lnTo>
                    <a:pt x="3526586" y="469"/>
                  </a:lnTo>
                  <a:lnTo>
                    <a:pt x="3524720" y="2336"/>
                  </a:lnTo>
                  <a:lnTo>
                    <a:pt x="3524250" y="3454"/>
                  </a:lnTo>
                  <a:lnTo>
                    <a:pt x="3524250" y="6083"/>
                  </a:lnTo>
                  <a:lnTo>
                    <a:pt x="3524720" y="7200"/>
                  </a:lnTo>
                  <a:lnTo>
                    <a:pt x="3526586" y="9067"/>
                  </a:lnTo>
                  <a:lnTo>
                    <a:pt x="3527704" y="9525"/>
                  </a:lnTo>
                  <a:lnTo>
                    <a:pt x="3530333" y="9525"/>
                  </a:lnTo>
                  <a:lnTo>
                    <a:pt x="3531451" y="9067"/>
                  </a:lnTo>
                  <a:lnTo>
                    <a:pt x="3533317" y="7200"/>
                  </a:lnTo>
                  <a:lnTo>
                    <a:pt x="3533775" y="6083"/>
                  </a:lnTo>
                  <a:lnTo>
                    <a:pt x="3533775" y="3454"/>
                  </a:lnTo>
                  <a:close/>
                </a:path>
                <a:path w="5438775" h="2145029">
                  <a:moveTo>
                    <a:pt x="3581400" y="2138959"/>
                  </a:moveTo>
                  <a:lnTo>
                    <a:pt x="3580942" y="2137841"/>
                  </a:lnTo>
                  <a:lnTo>
                    <a:pt x="3579076" y="2135975"/>
                  </a:lnTo>
                  <a:lnTo>
                    <a:pt x="3577958" y="2135505"/>
                  </a:lnTo>
                  <a:lnTo>
                    <a:pt x="3575329" y="2135505"/>
                  </a:lnTo>
                  <a:lnTo>
                    <a:pt x="3574211" y="2135975"/>
                  </a:lnTo>
                  <a:lnTo>
                    <a:pt x="3572345" y="2137841"/>
                  </a:lnTo>
                  <a:lnTo>
                    <a:pt x="3571875" y="2138959"/>
                  </a:lnTo>
                  <a:lnTo>
                    <a:pt x="3571875" y="2141588"/>
                  </a:lnTo>
                  <a:lnTo>
                    <a:pt x="3572345" y="2142706"/>
                  </a:lnTo>
                  <a:lnTo>
                    <a:pt x="3574211" y="2144572"/>
                  </a:lnTo>
                  <a:lnTo>
                    <a:pt x="3575329" y="2145030"/>
                  </a:lnTo>
                  <a:lnTo>
                    <a:pt x="3577958" y="2145030"/>
                  </a:lnTo>
                  <a:lnTo>
                    <a:pt x="3579076" y="2144572"/>
                  </a:lnTo>
                  <a:lnTo>
                    <a:pt x="3580942" y="2142706"/>
                  </a:lnTo>
                  <a:lnTo>
                    <a:pt x="3581400" y="2141588"/>
                  </a:lnTo>
                  <a:lnTo>
                    <a:pt x="3581400" y="2138959"/>
                  </a:lnTo>
                  <a:close/>
                </a:path>
                <a:path w="5438775" h="2145029">
                  <a:moveTo>
                    <a:pt x="3581400" y="1605076"/>
                  </a:moveTo>
                  <a:lnTo>
                    <a:pt x="3580942" y="1603959"/>
                  </a:lnTo>
                  <a:lnTo>
                    <a:pt x="3579076" y="1602105"/>
                  </a:lnTo>
                  <a:lnTo>
                    <a:pt x="3577958" y="1601635"/>
                  </a:lnTo>
                  <a:lnTo>
                    <a:pt x="3575329" y="1601635"/>
                  </a:lnTo>
                  <a:lnTo>
                    <a:pt x="3574211" y="1602105"/>
                  </a:lnTo>
                  <a:lnTo>
                    <a:pt x="3572345" y="1603959"/>
                  </a:lnTo>
                  <a:lnTo>
                    <a:pt x="3571875" y="1605076"/>
                  </a:lnTo>
                  <a:lnTo>
                    <a:pt x="3571875" y="1607718"/>
                  </a:lnTo>
                  <a:lnTo>
                    <a:pt x="3572345" y="1608836"/>
                  </a:lnTo>
                  <a:lnTo>
                    <a:pt x="3574211" y="1610690"/>
                  </a:lnTo>
                  <a:lnTo>
                    <a:pt x="3575329" y="1611160"/>
                  </a:lnTo>
                  <a:lnTo>
                    <a:pt x="3577958" y="1611160"/>
                  </a:lnTo>
                  <a:lnTo>
                    <a:pt x="3579076" y="1610690"/>
                  </a:lnTo>
                  <a:lnTo>
                    <a:pt x="3580942" y="1608836"/>
                  </a:lnTo>
                  <a:lnTo>
                    <a:pt x="3581400" y="1607718"/>
                  </a:lnTo>
                  <a:lnTo>
                    <a:pt x="3581400" y="1605076"/>
                  </a:lnTo>
                  <a:close/>
                </a:path>
                <a:path w="5438775" h="2145029">
                  <a:moveTo>
                    <a:pt x="3581400" y="1071206"/>
                  </a:moveTo>
                  <a:lnTo>
                    <a:pt x="3580942" y="1070089"/>
                  </a:lnTo>
                  <a:lnTo>
                    <a:pt x="3579076" y="1068222"/>
                  </a:lnTo>
                  <a:lnTo>
                    <a:pt x="3577958" y="1067752"/>
                  </a:lnTo>
                  <a:lnTo>
                    <a:pt x="3575329" y="1067752"/>
                  </a:lnTo>
                  <a:lnTo>
                    <a:pt x="3574211" y="1068222"/>
                  </a:lnTo>
                  <a:lnTo>
                    <a:pt x="3572345" y="1070089"/>
                  </a:lnTo>
                  <a:lnTo>
                    <a:pt x="3571875" y="1071206"/>
                  </a:lnTo>
                  <a:lnTo>
                    <a:pt x="3571875" y="1073835"/>
                  </a:lnTo>
                  <a:lnTo>
                    <a:pt x="3572345" y="1074953"/>
                  </a:lnTo>
                  <a:lnTo>
                    <a:pt x="3574211" y="1076820"/>
                  </a:lnTo>
                  <a:lnTo>
                    <a:pt x="3575329" y="1077277"/>
                  </a:lnTo>
                  <a:lnTo>
                    <a:pt x="3577958" y="1077277"/>
                  </a:lnTo>
                  <a:lnTo>
                    <a:pt x="3579076" y="1076820"/>
                  </a:lnTo>
                  <a:lnTo>
                    <a:pt x="3580942" y="1074953"/>
                  </a:lnTo>
                  <a:lnTo>
                    <a:pt x="3581400" y="1073835"/>
                  </a:lnTo>
                  <a:lnTo>
                    <a:pt x="3581400" y="1071206"/>
                  </a:lnTo>
                  <a:close/>
                </a:path>
                <a:path w="5438775" h="2145029">
                  <a:moveTo>
                    <a:pt x="3581400" y="537324"/>
                  </a:moveTo>
                  <a:lnTo>
                    <a:pt x="3580942" y="536206"/>
                  </a:lnTo>
                  <a:lnTo>
                    <a:pt x="3579076" y="534352"/>
                  </a:lnTo>
                  <a:lnTo>
                    <a:pt x="3577958" y="533882"/>
                  </a:lnTo>
                  <a:lnTo>
                    <a:pt x="3575329" y="533882"/>
                  </a:lnTo>
                  <a:lnTo>
                    <a:pt x="3574211" y="534352"/>
                  </a:lnTo>
                  <a:lnTo>
                    <a:pt x="3572345" y="536206"/>
                  </a:lnTo>
                  <a:lnTo>
                    <a:pt x="3571875" y="537324"/>
                  </a:lnTo>
                  <a:lnTo>
                    <a:pt x="3571875" y="539965"/>
                  </a:lnTo>
                  <a:lnTo>
                    <a:pt x="3572345" y="541083"/>
                  </a:lnTo>
                  <a:lnTo>
                    <a:pt x="3574211" y="542937"/>
                  </a:lnTo>
                  <a:lnTo>
                    <a:pt x="3575329" y="543407"/>
                  </a:lnTo>
                  <a:lnTo>
                    <a:pt x="3577958" y="543407"/>
                  </a:lnTo>
                  <a:lnTo>
                    <a:pt x="3579076" y="542937"/>
                  </a:lnTo>
                  <a:lnTo>
                    <a:pt x="3580942" y="541083"/>
                  </a:lnTo>
                  <a:lnTo>
                    <a:pt x="3581400" y="539965"/>
                  </a:lnTo>
                  <a:lnTo>
                    <a:pt x="3581400" y="537324"/>
                  </a:lnTo>
                  <a:close/>
                </a:path>
                <a:path w="5438775" h="2145029">
                  <a:moveTo>
                    <a:pt x="3581400" y="3454"/>
                  </a:moveTo>
                  <a:lnTo>
                    <a:pt x="3580942" y="2336"/>
                  </a:lnTo>
                  <a:lnTo>
                    <a:pt x="3579076" y="469"/>
                  </a:lnTo>
                  <a:lnTo>
                    <a:pt x="3577958" y="0"/>
                  </a:lnTo>
                  <a:lnTo>
                    <a:pt x="3575329" y="0"/>
                  </a:lnTo>
                  <a:lnTo>
                    <a:pt x="3574211" y="469"/>
                  </a:lnTo>
                  <a:lnTo>
                    <a:pt x="3572345" y="2336"/>
                  </a:lnTo>
                  <a:lnTo>
                    <a:pt x="3571875" y="3454"/>
                  </a:lnTo>
                  <a:lnTo>
                    <a:pt x="3571875" y="6083"/>
                  </a:lnTo>
                  <a:lnTo>
                    <a:pt x="3572345" y="7200"/>
                  </a:lnTo>
                  <a:lnTo>
                    <a:pt x="3574211" y="9067"/>
                  </a:lnTo>
                  <a:lnTo>
                    <a:pt x="3575329" y="9525"/>
                  </a:lnTo>
                  <a:lnTo>
                    <a:pt x="3577958" y="9525"/>
                  </a:lnTo>
                  <a:lnTo>
                    <a:pt x="3579076" y="9067"/>
                  </a:lnTo>
                  <a:lnTo>
                    <a:pt x="3580942" y="7200"/>
                  </a:lnTo>
                  <a:lnTo>
                    <a:pt x="3581400" y="6083"/>
                  </a:lnTo>
                  <a:lnTo>
                    <a:pt x="3581400" y="3454"/>
                  </a:lnTo>
                  <a:close/>
                </a:path>
                <a:path w="5438775" h="2145029">
                  <a:moveTo>
                    <a:pt x="3629025" y="2138959"/>
                  </a:moveTo>
                  <a:lnTo>
                    <a:pt x="3628567" y="2137841"/>
                  </a:lnTo>
                  <a:lnTo>
                    <a:pt x="3626701" y="2135975"/>
                  </a:lnTo>
                  <a:lnTo>
                    <a:pt x="3625583" y="2135505"/>
                  </a:lnTo>
                  <a:lnTo>
                    <a:pt x="3622954" y="2135505"/>
                  </a:lnTo>
                  <a:lnTo>
                    <a:pt x="3621836" y="2135975"/>
                  </a:lnTo>
                  <a:lnTo>
                    <a:pt x="3619970" y="2137841"/>
                  </a:lnTo>
                  <a:lnTo>
                    <a:pt x="3619500" y="2138959"/>
                  </a:lnTo>
                  <a:lnTo>
                    <a:pt x="3619500" y="2141588"/>
                  </a:lnTo>
                  <a:lnTo>
                    <a:pt x="3619970" y="2142706"/>
                  </a:lnTo>
                  <a:lnTo>
                    <a:pt x="3621836" y="2144572"/>
                  </a:lnTo>
                  <a:lnTo>
                    <a:pt x="3622954" y="2145030"/>
                  </a:lnTo>
                  <a:lnTo>
                    <a:pt x="3625583" y="2145030"/>
                  </a:lnTo>
                  <a:lnTo>
                    <a:pt x="3626701" y="2144572"/>
                  </a:lnTo>
                  <a:lnTo>
                    <a:pt x="3628567" y="2142706"/>
                  </a:lnTo>
                  <a:lnTo>
                    <a:pt x="3629025" y="2141588"/>
                  </a:lnTo>
                  <a:lnTo>
                    <a:pt x="3629025" y="2138959"/>
                  </a:lnTo>
                  <a:close/>
                </a:path>
                <a:path w="5438775" h="2145029">
                  <a:moveTo>
                    <a:pt x="3629025" y="1605076"/>
                  </a:moveTo>
                  <a:lnTo>
                    <a:pt x="3628567" y="1603959"/>
                  </a:lnTo>
                  <a:lnTo>
                    <a:pt x="3626701" y="1602105"/>
                  </a:lnTo>
                  <a:lnTo>
                    <a:pt x="3625583" y="1601635"/>
                  </a:lnTo>
                  <a:lnTo>
                    <a:pt x="3622954" y="1601635"/>
                  </a:lnTo>
                  <a:lnTo>
                    <a:pt x="3621836" y="1602105"/>
                  </a:lnTo>
                  <a:lnTo>
                    <a:pt x="3619970" y="1603959"/>
                  </a:lnTo>
                  <a:lnTo>
                    <a:pt x="3619500" y="1605076"/>
                  </a:lnTo>
                  <a:lnTo>
                    <a:pt x="3619500" y="1607718"/>
                  </a:lnTo>
                  <a:lnTo>
                    <a:pt x="3619970" y="1608836"/>
                  </a:lnTo>
                  <a:lnTo>
                    <a:pt x="3621836" y="1610690"/>
                  </a:lnTo>
                  <a:lnTo>
                    <a:pt x="3622954" y="1611160"/>
                  </a:lnTo>
                  <a:lnTo>
                    <a:pt x="3625583" y="1611160"/>
                  </a:lnTo>
                  <a:lnTo>
                    <a:pt x="3626701" y="1610690"/>
                  </a:lnTo>
                  <a:lnTo>
                    <a:pt x="3628567" y="1608836"/>
                  </a:lnTo>
                  <a:lnTo>
                    <a:pt x="3629025" y="1607718"/>
                  </a:lnTo>
                  <a:lnTo>
                    <a:pt x="3629025" y="1605076"/>
                  </a:lnTo>
                  <a:close/>
                </a:path>
                <a:path w="5438775" h="2145029">
                  <a:moveTo>
                    <a:pt x="3629025" y="1071206"/>
                  </a:moveTo>
                  <a:lnTo>
                    <a:pt x="3628567" y="1070089"/>
                  </a:lnTo>
                  <a:lnTo>
                    <a:pt x="3626701" y="1068222"/>
                  </a:lnTo>
                  <a:lnTo>
                    <a:pt x="3625583" y="1067752"/>
                  </a:lnTo>
                  <a:lnTo>
                    <a:pt x="3622954" y="1067752"/>
                  </a:lnTo>
                  <a:lnTo>
                    <a:pt x="3621836" y="1068222"/>
                  </a:lnTo>
                  <a:lnTo>
                    <a:pt x="3619970" y="1070089"/>
                  </a:lnTo>
                  <a:lnTo>
                    <a:pt x="3619500" y="1071206"/>
                  </a:lnTo>
                  <a:lnTo>
                    <a:pt x="3619500" y="1073835"/>
                  </a:lnTo>
                  <a:lnTo>
                    <a:pt x="3619970" y="1074953"/>
                  </a:lnTo>
                  <a:lnTo>
                    <a:pt x="3621836" y="1076820"/>
                  </a:lnTo>
                  <a:lnTo>
                    <a:pt x="3622954" y="1077277"/>
                  </a:lnTo>
                  <a:lnTo>
                    <a:pt x="3625583" y="1077277"/>
                  </a:lnTo>
                  <a:lnTo>
                    <a:pt x="3626701" y="1076820"/>
                  </a:lnTo>
                  <a:lnTo>
                    <a:pt x="3628567" y="1074953"/>
                  </a:lnTo>
                  <a:lnTo>
                    <a:pt x="3629025" y="1073835"/>
                  </a:lnTo>
                  <a:lnTo>
                    <a:pt x="3629025" y="1071206"/>
                  </a:lnTo>
                  <a:close/>
                </a:path>
                <a:path w="5438775" h="2145029">
                  <a:moveTo>
                    <a:pt x="3629025" y="537324"/>
                  </a:moveTo>
                  <a:lnTo>
                    <a:pt x="3628567" y="536206"/>
                  </a:lnTo>
                  <a:lnTo>
                    <a:pt x="3626701" y="534352"/>
                  </a:lnTo>
                  <a:lnTo>
                    <a:pt x="3625583" y="533882"/>
                  </a:lnTo>
                  <a:lnTo>
                    <a:pt x="3622954" y="533882"/>
                  </a:lnTo>
                  <a:lnTo>
                    <a:pt x="3621836" y="534352"/>
                  </a:lnTo>
                  <a:lnTo>
                    <a:pt x="3619970" y="536206"/>
                  </a:lnTo>
                  <a:lnTo>
                    <a:pt x="3619500" y="537324"/>
                  </a:lnTo>
                  <a:lnTo>
                    <a:pt x="3619500" y="539965"/>
                  </a:lnTo>
                  <a:lnTo>
                    <a:pt x="3619970" y="541083"/>
                  </a:lnTo>
                  <a:lnTo>
                    <a:pt x="3621836" y="542937"/>
                  </a:lnTo>
                  <a:lnTo>
                    <a:pt x="3622954" y="543407"/>
                  </a:lnTo>
                  <a:lnTo>
                    <a:pt x="3625583" y="543407"/>
                  </a:lnTo>
                  <a:lnTo>
                    <a:pt x="3626701" y="542937"/>
                  </a:lnTo>
                  <a:lnTo>
                    <a:pt x="3628567" y="541083"/>
                  </a:lnTo>
                  <a:lnTo>
                    <a:pt x="3629025" y="539965"/>
                  </a:lnTo>
                  <a:lnTo>
                    <a:pt x="3629025" y="537324"/>
                  </a:lnTo>
                  <a:close/>
                </a:path>
                <a:path w="5438775" h="2145029">
                  <a:moveTo>
                    <a:pt x="3629025" y="3454"/>
                  </a:moveTo>
                  <a:lnTo>
                    <a:pt x="3628567" y="2336"/>
                  </a:lnTo>
                  <a:lnTo>
                    <a:pt x="3626701" y="469"/>
                  </a:lnTo>
                  <a:lnTo>
                    <a:pt x="3625583" y="0"/>
                  </a:lnTo>
                  <a:lnTo>
                    <a:pt x="3622954" y="0"/>
                  </a:lnTo>
                  <a:lnTo>
                    <a:pt x="3621836" y="469"/>
                  </a:lnTo>
                  <a:lnTo>
                    <a:pt x="3619970" y="2336"/>
                  </a:lnTo>
                  <a:lnTo>
                    <a:pt x="3619500" y="3454"/>
                  </a:lnTo>
                  <a:lnTo>
                    <a:pt x="3619500" y="6083"/>
                  </a:lnTo>
                  <a:lnTo>
                    <a:pt x="3619970" y="7200"/>
                  </a:lnTo>
                  <a:lnTo>
                    <a:pt x="3621836" y="9067"/>
                  </a:lnTo>
                  <a:lnTo>
                    <a:pt x="3622954" y="9525"/>
                  </a:lnTo>
                  <a:lnTo>
                    <a:pt x="3625583" y="9525"/>
                  </a:lnTo>
                  <a:lnTo>
                    <a:pt x="3626701" y="9067"/>
                  </a:lnTo>
                  <a:lnTo>
                    <a:pt x="3628567" y="7200"/>
                  </a:lnTo>
                  <a:lnTo>
                    <a:pt x="3629025" y="6083"/>
                  </a:lnTo>
                  <a:lnTo>
                    <a:pt x="3629025" y="3454"/>
                  </a:lnTo>
                  <a:close/>
                </a:path>
                <a:path w="5438775" h="2145029">
                  <a:moveTo>
                    <a:pt x="3676650" y="2138959"/>
                  </a:moveTo>
                  <a:lnTo>
                    <a:pt x="3676192" y="2137841"/>
                  </a:lnTo>
                  <a:lnTo>
                    <a:pt x="3674326" y="2135975"/>
                  </a:lnTo>
                  <a:lnTo>
                    <a:pt x="3673208" y="2135505"/>
                  </a:lnTo>
                  <a:lnTo>
                    <a:pt x="3670579" y="2135505"/>
                  </a:lnTo>
                  <a:lnTo>
                    <a:pt x="3669461" y="2135975"/>
                  </a:lnTo>
                  <a:lnTo>
                    <a:pt x="3667595" y="2137841"/>
                  </a:lnTo>
                  <a:lnTo>
                    <a:pt x="3667125" y="2138959"/>
                  </a:lnTo>
                  <a:lnTo>
                    <a:pt x="3667125" y="2141588"/>
                  </a:lnTo>
                  <a:lnTo>
                    <a:pt x="3667595" y="2142706"/>
                  </a:lnTo>
                  <a:lnTo>
                    <a:pt x="3669461" y="2144572"/>
                  </a:lnTo>
                  <a:lnTo>
                    <a:pt x="3670579" y="2145030"/>
                  </a:lnTo>
                  <a:lnTo>
                    <a:pt x="3673208" y="2145030"/>
                  </a:lnTo>
                  <a:lnTo>
                    <a:pt x="3674326" y="2144572"/>
                  </a:lnTo>
                  <a:lnTo>
                    <a:pt x="3676192" y="2142706"/>
                  </a:lnTo>
                  <a:lnTo>
                    <a:pt x="3676650" y="2141588"/>
                  </a:lnTo>
                  <a:lnTo>
                    <a:pt x="3676650" y="2138959"/>
                  </a:lnTo>
                  <a:close/>
                </a:path>
                <a:path w="5438775" h="2145029">
                  <a:moveTo>
                    <a:pt x="3676650" y="1605076"/>
                  </a:moveTo>
                  <a:lnTo>
                    <a:pt x="3676192" y="1603959"/>
                  </a:lnTo>
                  <a:lnTo>
                    <a:pt x="3674326" y="1602105"/>
                  </a:lnTo>
                  <a:lnTo>
                    <a:pt x="3673208" y="1601635"/>
                  </a:lnTo>
                  <a:lnTo>
                    <a:pt x="3670579" y="1601635"/>
                  </a:lnTo>
                  <a:lnTo>
                    <a:pt x="3669461" y="1602105"/>
                  </a:lnTo>
                  <a:lnTo>
                    <a:pt x="3667595" y="1603959"/>
                  </a:lnTo>
                  <a:lnTo>
                    <a:pt x="3667125" y="1605076"/>
                  </a:lnTo>
                  <a:lnTo>
                    <a:pt x="3667125" y="1607718"/>
                  </a:lnTo>
                  <a:lnTo>
                    <a:pt x="3667595" y="1608836"/>
                  </a:lnTo>
                  <a:lnTo>
                    <a:pt x="3669461" y="1610690"/>
                  </a:lnTo>
                  <a:lnTo>
                    <a:pt x="3670579" y="1611160"/>
                  </a:lnTo>
                  <a:lnTo>
                    <a:pt x="3673208" y="1611160"/>
                  </a:lnTo>
                  <a:lnTo>
                    <a:pt x="3674326" y="1610690"/>
                  </a:lnTo>
                  <a:lnTo>
                    <a:pt x="3676192" y="1608836"/>
                  </a:lnTo>
                  <a:lnTo>
                    <a:pt x="3676650" y="1607718"/>
                  </a:lnTo>
                  <a:lnTo>
                    <a:pt x="3676650" y="1605076"/>
                  </a:lnTo>
                  <a:close/>
                </a:path>
                <a:path w="5438775" h="2145029">
                  <a:moveTo>
                    <a:pt x="3676650" y="1071206"/>
                  </a:moveTo>
                  <a:lnTo>
                    <a:pt x="3676192" y="1070089"/>
                  </a:lnTo>
                  <a:lnTo>
                    <a:pt x="3674326" y="1068222"/>
                  </a:lnTo>
                  <a:lnTo>
                    <a:pt x="3673208" y="1067752"/>
                  </a:lnTo>
                  <a:lnTo>
                    <a:pt x="3670579" y="1067752"/>
                  </a:lnTo>
                  <a:lnTo>
                    <a:pt x="3669461" y="1068222"/>
                  </a:lnTo>
                  <a:lnTo>
                    <a:pt x="3667595" y="1070089"/>
                  </a:lnTo>
                  <a:lnTo>
                    <a:pt x="3667125" y="1071206"/>
                  </a:lnTo>
                  <a:lnTo>
                    <a:pt x="3667125" y="1073835"/>
                  </a:lnTo>
                  <a:lnTo>
                    <a:pt x="3667595" y="1074953"/>
                  </a:lnTo>
                  <a:lnTo>
                    <a:pt x="3669461" y="1076820"/>
                  </a:lnTo>
                  <a:lnTo>
                    <a:pt x="3670579" y="1077277"/>
                  </a:lnTo>
                  <a:lnTo>
                    <a:pt x="3673208" y="1077277"/>
                  </a:lnTo>
                  <a:lnTo>
                    <a:pt x="3674326" y="1076820"/>
                  </a:lnTo>
                  <a:lnTo>
                    <a:pt x="3676192" y="1074953"/>
                  </a:lnTo>
                  <a:lnTo>
                    <a:pt x="3676650" y="1073835"/>
                  </a:lnTo>
                  <a:lnTo>
                    <a:pt x="3676650" y="1071206"/>
                  </a:lnTo>
                  <a:close/>
                </a:path>
                <a:path w="5438775" h="2145029">
                  <a:moveTo>
                    <a:pt x="3676650" y="537324"/>
                  </a:moveTo>
                  <a:lnTo>
                    <a:pt x="3676192" y="536206"/>
                  </a:lnTo>
                  <a:lnTo>
                    <a:pt x="3674326" y="534352"/>
                  </a:lnTo>
                  <a:lnTo>
                    <a:pt x="3673208" y="533882"/>
                  </a:lnTo>
                  <a:lnTo>
                    <a:pt x="3670579" y="533882"/>
                  </a:lnTo>
                  <a:lnTo>
                    <a:pt x="3669461" y="534352"/>
                  </a:lnTo>
                  <a:lnTo>
                    <a:pt x="3667595" y="536206"/>
                  </a:lnTo>
                  <a:lnTo>
                    <a:pt x="3667125" y="537324"/>
                  </a:lnTo>
                  <a:lnTo>
                    <a:pt x="3667125" y="539965"/>
                  </a:lnTo>
                  <a:lnTo>
                    <a:pt x="3667595" y="541083"/>
                  </a:lnTo>
                  <a:lnTo>
                    <a:pt x="3669461" y="542937"/>
                  </a:lnTo>
                  <a:lnTo>
                    <a:pt x="3670579" y="543407"/>
                  </a:lnTo>
                  <a:lnTo>
                    <a:pt x="3673208" y="543407"/>
                  </a:lnTo>
                  <a:lnTo>
                    <a:pt x="3674326" y="542937"/>
                  </a:lnTo>
                  <a:lnTo>
                    <a:pt x="3676192" y="541083"/>
                  </a:lnTo>
                  <a:lnTo>
                    <a:pt x="3676650" y="539965"/>
                  </a:lnTo>
                  <a:lnTo>
                    <a:pt x="3676650" y="537324"/>
                  </a:lnTo>
                  <a:close/>
                </a:path>
                <a:path w="5438775" h="2145029">
                  <a:moveTo>
                    <a:pt x="3676650" y="3454"/>
                  </a:moveTo>
                  <a:lnTo>
                    <a:pt x="3676192" y="2336"/>
                  </a:lnTo>
                  <a:lnTo>
                    <a:pt x="3674326" y="469"/>
                  </a:lnTo>
                  <a:lnTo>
                    <a:pt x="3673208" y="0"/>
                  </a:lnTo>
                  <a:lnTo>
                    <a:pt x="3670579" y="0"/>
                  </a:lnTo>
                  <a:lnTo>
                    <a:pt x="3669461" y="469"/>
                  </a:lnTo>
                  <a:lnTo>
                    <a:pt x="3667595" y="2336"/>
                  </a:lnTo>
                  <a:lnTo>
                    <a:pt x="3667125" y="3454"/>
                  </a:lnTo>
                  <a:lnTo>
                    <a:pt x="3667125" y="6083"/>
                  </a:lnTo>
                  <a:lnTo>
                    <a:pt x="3667595" y="7200"/>
                  </a:lnTo>
                  <a:lnTo>
                    <a:pt x="3669461" y="9067"/>
                  </a:lnTo>
                  <a:lnTo>
                    <a:pt x="3670579" y="9525"/>
                  </a:lnTo>
                  <a:lnTo>
                    <a:pt x="3673208" y="9525"/>
                  </a:lnTo>
                  <a:lnTo>
                    <a:pt x="3674326" y="9067"/>
                  </a:lnTo>
                  <a:lnTo>
                    <a:pt x="3676192" y="7200"/>
                  </a:lnTo>
                  <a:lnTo>
                    <a:pt x="3676650" y="6083"/>
                  </a:lnTo>
                  <a:lnTo>
                    <a:pt x="3676650" y="3454"/>
                  </a:lnTo>
                  <a:close/>
                </a:path>
                <a:path w="5438775" h="2145029">
                  <a:moveTo>
                    <a:pt x="3724275" y="2138959"/>
                  </a:moveTo>
                  <a:lnTo>
                    <a:pt x="3723817" y="2137841"/>
                  </a:lnTo>
                  <a:lnTo>
                    <a:pt x="3721951" y="2135975"/>
                  </a:lnTo>
                  <a:lnTo>
                    <a:pt x="3720833" y="2135505"/>
                  </a:lnTo>
                  <a:lnTo>
                    <a:pt x="3718204" y="2135505"/>
                  </a:lnTo>
                  <a:lnTo>
                    <a:pt x="3717086" y="2135975"/>
                  </a:lnTo>
                  <a:lnTo>
                    <a:pt x="3715220" y="2137841"/>
                  </a:lnTo>
                  <a:lnTo>
                    <a:pt x="3714750" y="2138959"/>
                  </a:lnTo>
                  <a:lnTo>
                    <a:pt x="3714750" y="2141588"/>
                  </a:lnTo>
                  <a:lnTo>
                    <a:pt x="3715220" y="2142706"/>
                  </a:lnTo>
                  <a:lnTo>
                    <a:pt x="3717086" y="2144572"/>
                  </a:lnTo>
                  <a:lnTo>
                    <a:pt x="3718204" y="2145030"/>
                  </a:lnTo>
                  <a:lnTo>
                    <a:pt x="3720833" y="2145030"/>
                  </a:lnTo>
                  <a:lnTo>
                    <a:pt x="3721951" y="2144572"/>
                  </a:lnTo>
                  <a:lnTo>
                    <a:pt x="3723817" y="2142706"/>
                  </a:lnTo>
                  <a:lnTo>
                    <a:pt x="3724275" y="2141588"/>
                  </a:lnTo>
                  <a:lnTo>
                    <a:pt x="3724275" y="2138959"/>
                  </a:lnTo>
                  <a:close/>
                </a:path>
                <a:path w="5438775" h="2145029">
                  <a:moveTo>
                    <a:pt x="3724275" y="1605076"/>
                  </a:moveTo>
                  <a:lnTo>
                    <a:pt x="3723817" y="1603959"/>
                  </a:lnTo>
                  <a:lnTo>
                    <a:pt x="3721951" y="1602105"/>
                  </a:lnTo>
                  <a:lnTo>
                    <a:pt x="3720833" y="1601635"/>
                  </a:lnTo>
                  <a:lnTo>
                    <a:pt x="3718204" y="1601635"/>
                  </a:lnTo>
                  <a:lnTo>
                    <a:pt x="3717086" y="1602105"/>
                  </a:lnTo>
                  <a:lnTo>
                    <a:pt x="3715220" y="1603959"/>
                  </a:lnTo>
                  <a:lnTo>
                    <a:pt x="3714750" y="1605076"/>
                  </a:lnTo>
                  <a:lnTo>
                    <a:pt x="3714750" y="1607718"/>
                  </a:lnTo>
                  <a:lnTo>
                    <a:pt x="3715220" y="1608836"/>
                  </a:lnTo>
                  <a:lnTo>
                    <a:pt x="3717086" y="1610690"/>
                  </a:lnTo>
                  <a:lnTo>
                    <a:pt x="3718204" y="1611160"/>
                  </a:lnTo>
                  <a:lnTo>
                    <a:pt x="3720833" y="1611160"/>
                  </a:lnTo>
                  <a:lnTo>
                    <a:pt x="3721951" y="1610690"/>
                  </a:lnTo>
                  <a:lnTo>
                    <a:pt x="3723817" y="1608836"/>
                  </a:lnTo>
                  <a:lnTo>
                    <a:pt x="3724275" y="1607718"/>
                  </a:lnTo>
                  <a:lnTo>
                    <a:pt x="3724275" y="1605076"/>
                  </a:lnTo>
                  <a:close/>
                </a:path>
                <a:path w="5438775" h="2145029">
                  <a:moveTo>
                    <a:pt x="3724275" y="1071206"/>
                  </a:moveTo>
                  <a:lnTo>
                    <a:pt x="3723817" y="1070089"/>
                  </a:lnTo>
                  <a:lnTo>
                    <a:pt x="3721951" y="1068222"/>
                  </a:lnTo>
                  <a:lnTo>
                    <a:pt x="3720833" y="1067752"/>
                  </a:lnTo>
                  <a:lnTo>
                    <a:pt x="3718204" y="1067752"/>
                  </a:lnTo>
                  <a:lnTo>
                    <a:pt x="3717086" y="1068222"/>
                  </a:lnTo>
                  <a:lnTo>
                    <a:pt x="3715220" y="1070089"/>
                  </a:lnTo>
                  <a:lnTo>
                    <a:pt x="3714750" y="1071206"/>
                  </a:lnTo>
                  <a:lnTo>
                    <a:pt x="3714750" y="1073835"/>
                  </a:lnTo>
                  <a:lnTo>
                    <a:pt x="3715220" y="1074953"/>
                  </a:lnTo>
                  <a:lnTo>
                    <a:pt x="3717086" y="1076820"/>
                  </a:lnTo>
                  <a:lnTo>
                    <a:pt x="3718204" y="1077277"/>
                  </a:lnTo>
                  <a:lnTo>
                    <a:pt x="3720833" y="1077277"/>
                  </a:lnTo>
                  <a:lnTo>
                    <a:pt x="3721951" y="1076820"/>
                  </a:lnTo>
                  <a:lnTo>
                    <a:pt x="3723817" y="1074953"/>
                  </a:lnTo>
                  <a:lnTo>
                    <a:pt x="3724275" y="1073835"/>
                  </a:lnTo>
                  <a:lnTo>
                    <a:pt x="3724275" y="1071206"/>
                  </a:lnTo>
                  <a:close/>
                </a:path>
                <a:path w="5438775" h="2145029">
                  <a:moveTo>
                    <a:pt x="3724275" y="537324"/>
                  </a:moveTo>
                  <a:lnTo>
                    <a:pt x="3723817" y="536206"/>
                  </a:lnTo>
                  <a:lnTo>
                    <a:pt x="3721951" y="534352"/>
                  </a:lnTo>
                  <a:lnTo>
                    <a:pt x="3720833" y="533882"/>
                  </a:lnTo>
                  <a:lnTo>
                    <a:pt x="3718204" y="533882"/>
                  </a:lnTo>
                  <a:lnTo>
                    <a:pt x="3717086" y="534352"/>
                  </a:lnTo>
                  <a:lnTo>
                    <a:pt x="3715220" y="536206"/>
                  </a:lnTo>
                  <a:lnTo>
                    <a:pt x="3714750" y="537324"/>
                  </a:lnTo>
                  <a:lnTo>
                    <a:pt x="3714750" y="539965"/>
                  </a:lnTo>
                  <a:lnTo>
                    <a:pt x="3715220" y="541083"/>
                  </a:lnTo>
                  <a:lnTo>
                    <a:pt x="3717086" y="542937"/>
                  </a:lnTo>
                  <a:lnTo>
                    <a:pt x="3718204" y="543407"/>
                  </a:lnTo>
                  <a:lnTo>
                    <a:pt x="3720833" y="543407"/>
                  </a:lnTo>
                  <a:lnTo>
                    <a:pt x="3721951" y="542937"/>
                  </a:lnTo>
                  <a:lnTo>
                    <a:pt x="3723817" y="541083"/>
                  </a:lnTo>
                  <a:lnTo>
                    <a:pt x="3724275" y="539965"/>
                  </a:lnTo>
                  <a:lnTo>
                    <a:pt x="3724275" y="537324"/>
                  </a:lnTo>
                  <a:close/>
                </a:path>
                <a:path w="5438775" h="2145029">
                  <a:moveTo>
                    <a:pt x="3724275" y="3454"/>
                  </a:moveTo>
                  <a:lnTo>
                    <a:pt x="3723817" y="2336"/>
                  </a:lnTo>
                  <a:lnTo>
                    <a:pt x="3721951" y="469"/>
                  </a:lnTo>
                  <a:lnTo>
                    <a:pt x="3720833" y="0"/>
                  </a:lnTo>
                  <a:lnTo>
                    <a:pt x="3718204" y="0"/>
                  </a:lnTo>
                  <a:lnTo>
                    <a:pt x="3717086" y="469"/>
                  </a:lnTo>
                  <a:lnTo>
                    <a:pt x="3715220" y="2336"/>
                  </a:lnTo>
                  <a:lnTo>
                    <a:pt x="3714750" y="3454"/>
                  </a:lnTo>
                  <a:lnTo>
                    <a:pt x="3714750" y="6083"/>
                  </a:lnTo>
                  <a:lnTo>
                    <a:pt x="3715220" y="7200"/>
                  </a:lnTo>
                  <a:lnTo>
                    <a:pt x="3717086" y="9067"/>
                  </a:lnTo>
                  <a:lnTo>
                    <a:pt x="3718204" y="9525"/>
                  </a:lnTo>
                  <a:lnTo>
                    <a:pt x="3720833" y="9525"/>
                  </a:lnTo>
                  <a:lnTo>
                    <a:pt x="3721951" y="9067"/>
                  </a:lnTo>
                  <a:lnTo>
                    <a:pt x="3723817" y="7200"/>
                  </a:lnTo>
                  <a:lnTo>
                    <a:pt x="3724275" y="6083"/>
                  </a:lnTo>
                  <a:lnTo>
                    <a:pt x="3724275" y="3454"/>
                  </a:lnTo>
                  <a:close/>
                </a:path>
                <a:path w="5438775" h="2145029">
                  <a:moveTo>
                    <a:pt x="3771900" y="2138959"/>
                  </a:moveTo>
                  <a:lnTo>
                    <a:pt x="3771442" y="2137841"/>
                  </a:lnTo>
                  <a:lnTo>
                    <a:pt x="3769576" y="2135975"/>
                  </a:lnTo>
                  <a:lnTo>
                    <a:pt x="3768458" y="2135505"/>
                  </a:lnTo>
                  <a:lnTo>
                    <a:pt x="3765829" y="2135505"/>
                  </a:lnTo>
                  <a:lnTo>
                    <a:pt x="3764711" y="2135975"/>
                  </a:lnTo>
                  <a:lnTo>
                    <a:pt x="3762845" y="2137841"/>
                  </a:lnTo>
                  <a:lnTo>
                    <a:pt x="3762375" y="2138959"/>
                  </a:lnTo>
                  <a:lnTo>
                    <a:pt x="3762375" y="2141588"/>
                  </a:lnTo>
                  <a:lnTo>
                    <a:pt x="3762845" y="2142706"/>
                  </a:lnTo>
                  <a:lnTo>
                    <a:pt x="3764711" y="2144572"/>
                  </a:lnTo>
                  <a:lnTo>
                    <a:pt x="3765829" y="2145030"/>
                  </a:lnTo>
                  <a:lnTo>
                    <a:pt x="3768458" y="2145030"/>
                  </a:lnTo>
                  <a:lnTo>
                    <a:pt x="3769576" y="2144572"/>
                  </a:lnTo>
                  <a:lnTo>
                    <a:pt x="3771442" y="2142706"/>
                  </a:lnTo>
                  <a:lnTo>
                    <a:pt x="3771900" y="2141588"/>
                  </a:lnTo>
                  <a:lnTo>
                    <a:pt x="3771900" y="2138959"/>
                  </a:lnTo>
                  <a:close/>
                </a:path>
                <a:path w="5438775" h="2145029">
                  <a:moveTo>
                    <a:pt x="3771900" y="1605076"/>
                  </a:moveTo>
                  <a:lnTo>
                    <a:pt x="3771442" y="1603959"/>
                  </a:lnTo>
                  <a:lnTo>
                    <a:pt x="3769576" y="1602105"/>
                  </a:lnTo>
                  <a:lnTo>
                    <a:pt x="3768458" y="1601635"/>
                  </a:lnTo>
                  <a:lnTo>
                    <a:pt x="3765829" y="1601635"/>
                  </a:lnTo>
                  <a:lnTo>
                    <a:pt x="3764711" y="1602105"/>
                  </a:lnTo>
                  <a:lnTo>
                    <a:pt x="3762845" y="1603959"/>
                  </a:lnTo>
                  <a:lnTo>
                    <a:pt x="3762375" y="1605076"/>
                  </a:lnTo>
                  <a:lnTo>
                    <a:pt x="3762375" y="1607718"/>
                  </a:lnTo>
                  <a:lnTo>
                    <a:pt x="3762845" y="1608836"/>
                  </a:lnTo>
                  <a:lnTo>
                    <a:pt x="3764711" y="1610690"/>
                  </a:lnTo>
                  <a:lnTo>
                    <a:pt x="3765829" y="1611160"/>
                  </a:lnTo>
                  <a:lnTo>
                    <a:pt x="3768458" y="1611160"/>
                  </a:lnTo>
                  <a:lnTo>
                    <a:pt x="3769576" y="1610690"/>
                  </a:lnTo>
                  <a:lnTo>
                    <a:pt x="3771442" y="1608836"/>
                  </a:lnTo>
                  <a:lnTo>
                    <a:pt x="3771900" y="1607718"/>
                  </a:lnTo>
                  <a:lnTo>
                    <a:pt x="3771900" y="1605076"/>
                  </a:lnTo>
                  <a:close/>
                </a:path>
                <a:path w="5438775" h="2145029">
                  <a:moveTo>
                    <a:pt x="3771900" y="1071206"/>
                  </a:moveTo>
                  <a:lnTo>
                    <a:pt x="3771442" y="1070089"/>
                  </a:lnTo>
                  <a:lnTo>
                    <a:pt x="3769576" y="1068222"/>
                  </a:lnTo>
                  <a:lnTo>
                    <a:pt x="3768458" y="1067752"/>
                  </a:lnTo>
                  <a:lnTo>
                    <a:pt x="3765829" y="1067752"/>
                  </a:lnTo>
                  <a:lnTo>
                    <a:pt x="3764711" y="1068222"/>
                  </a:lnTo>
                  <a:lnTo>
                    <a:pt x="3762845" y="1070089"/>
                  </a:lnTo>
                  <a:lnTo>
                    <a:pt x="3762375" y="1071206"/>
                  </a:lnTo>
                  <a:lnTo>
                    <a:pt x="3762375" y="1073835"/>
                  </a:lnTo>
                  <a:lnTo>
                    <a:pt x="3762845" y="1074953"/>
                  </a:lnTo>
                  <a:lnTo>
                    <a:pt x="3764711" y="1076820"/>
                  </a:lnTo>
                  <a:lnTo>
                    <a:pt x="3765829" y="1077277"/>
                  </a:lnTo>
                  <a:lnTo>
                    <a:pt x="3768458" y="1077277"/>
                  </a:lnTo>
                  <a:lnTo>
                    <a:pt x="3769576" y="1076820"/>
                  </a:lnTo>
                  <a:lnTo>
                    <a:pt x="3771442" y="1074953"/>
                  </a:lnTo>
                  <a:lnTo>
                    <a:pt x="3771900" y="1073835"/>
                  </a:lnTo>
                  <a:lnTo>
                    <a:pt x="3771900" y="1071206"/>
                  </a:lnTo>
                  <a:close/>
                </a:path>
                <a:path w="5438775" h="2145029">
                  <a:moveTo>
                    <a:pt x="3771900" y="537324"/>
                  </a:moveTo>
                  <a:lnTo>
                    <a:pt x="3771442" y="536206"/>
                  </a:lnTo>
                  <a:lnTo>
                    <a:pt x="3769576" y="534352"/>
                  </a:lnTo>
                  <a:lnTo>
                    <a:pt x="3768458" y="533882"/>
                  </a:lnTo>
                  <a:lnTo>
                    <a:pt x="3765829" y="533882"/>
                  </a:lnTo>
                  <a:lnTo>
                    <a:pt x="3764711" y="534352"/>
                  </a:lnTo>
                  <a:lnTo>
                    <a:pt x="3762845" y="536206"/>
                  </a:lnTo>
                  <a:lnTo>
                    <a:pt x="3762375" y="537324"/>
                  </a:lnTo>
                  <a:lnTo>
                    <a:pt x="3762375" y="539965"/>
                  </a:lnTo>
                  <a:lnTo>
                    <a:pt x="3762845" y="541083"/>
                  </a:lnTo>
                  <a:lnTo>
                    <a:pt x="3764711" y="542937"/>
                  </a:lnTo>
                  <a:lnTo>
                    <a:pt x="3765829" y="543407"/>
                  </a:lnTo>
                  <a:lnTo>
                    <a:pt x="3768458" y="543407"/>
                  </a:lnTo>
                  <a:lnTo>
                    <a:pt x="3769576" y="542937"/>
                  </a:lnTo>
                  <a:lnTo>
                    <a:pt x="3771442" y="541083"/>
                  </a:lnTo>
                  <a:lnTo>
                    <a:pt x="3771900" y="539965"/>
                  </a:lnTo>
                  <a:lnTo>
                    <a:pt x="3771900" y="537324"/>
                  </a:lnTo>
                  <a:close/>
                </a:path>
                <a:path w="5438775" h="2145029">
                  <a:moveTo>
                    <a:pt x="3771900" y="3454"/>
                  </a:moveTo>
                  <a:lnTo>
                    <a:pt x="3771442" y="2336"/>
                  </a:lnTo>
                  <a:lnTo>
                    <a:pt x="3769576" y="469"/>
                  </a:lnTo>
                  <a:lnTo>
                    <a:pt x="3768458" y="0"/>
                  </a:lnTo>
                  <a:lnTo>
                    <a:pt x="3765829" y="0"/>
                  </a:lnTo>
                  <a:lnTo>
                    <a:pt x="3764711" y="469"/>
                  </a:lnTo>
                  <a:lnTo>
                    <a:pt x="3762845" y="2336"/>
                  </a:lnTo>
                  <a:lnTo>
                    <a:pt x="3762375" y="3454"/>
                  </a:lnTo>
                  <a:lnTo>
                    <a:pt x="3762375" y="6083"/>
                  </a:lnTo>
                  <a:lnTo>
                    <a:pt x="3762845" y="7200"/>
                  </a:lnTo>
                  <a:lnTo>
                    <a:pt x="3764711" y="9067"/>
                  </a:lnTo>
                  <a:lnTo>
                    <a:pt x="3765829" y="9525"/>
                  </a:lnTo>
                  <a:lnTo>
                    <a:pt x="3768458" y="9525"/>
                  </a:lnTo>
                  <a:lnTo>
                    <a:pt x="3769576" y="9067"/>
                  </a:lnTo>
                  <a:lnTo>
                    <a:pt x="3771442" y="7200"/>
                  </a:lnTo>
                  <a:lnTo>
                    <a:pt x="3771900" y="6083"/>
                  </a:lnTo>
                  <a:lnTo>
                    <a:pt x="3771900" y="3454"/>
                  </a:lnTo>
                  <a:close/>
                </a:path>
                <a:path w="5438775" h="2145029">
                  <a:moveTo>
                    <a:pt x="3819525" y="2138959"/>
                  </a:moveTo>
                  <a:lnTo>
                    <a:pt x="3819067" y="2137841"/>
                  </a:lnTo>
                  <a:lnTo>
                    <a:pt x="3817201" y="2135975"/>
                  </a:lnTo>
                  <a:lnTo>
                    <a:pt x="3816083" y="2135505"/>
                  </a:lnTo>
                  <a:lnTo>
                    <a:pt x="3813454" y="2135505"/>
                  </a:lnTo>
                  <a:lnTo>
                    <a:pt x="3812336" y="2135975"/>
                  </a:lnTo>
                  <a:lnTo>
                    <a:pt x="3810470" y="2137841"/>
                  </a:lnTo>
                  <a:lnTo>
                    <a:pt x="3810000" y="2138959"/>
                  </a:lnTo>
                  <a:lnTo>
                    <a:pt x="3810000" y="2141588"/>
                  </a:lnTo>
                  <a:lnTo>
                    <a:pt x="3810470" y="2142706"/>
                  </a:lnTo>
                  <a:lnTo>
                    <a:pt x="3812336" y="2144572"/>
                  </a:lnTo>
                  <a:lnTo>
                    <a:pt x="3813454" y="2145030"/>
                  </a:lnTo>
                  <a:lnTo>
                    <a:pt x="3816083" y="2145030"/>
                  </a:lnTo>
                  <a:lnTo>
                    <a:pt x="3817201" y="2144572"/>
                  </a:lnTo>
                  <a:lnTo>
                    <a:pt x="3819067" y="2142706"/>
                  </a:lnTo>
                  <a:lnTo>
                    <a:pt x="3819525" y="2141588"/>
                  </a:lnTo>
                  <a:lnTo>
                    <a:pt x="3819525" y="2138959"/>
                  </a:lnTo>
                  <a:close/>
                </a:path>
                <a:path w="5438775" h="2145029">
                  <a:moveTo>
                    <a:pt x="3819525" y="1605076"/>
                  </a:moveTo>
                  <a:lnTo>
                    <a:pt x="3819067" y="1603959"/>
                  </a:lnTo>
                  <a:lnTo>
                    <a:pt x="3817201" y="1602105"/>
                  </a:lnTo>
                  <a:lnTo>
                    <a:pt x="3816083" y="1601635"/>
                  </a:lnTo>
                  <a:lnTo>
                    <a:pt x="3813454" y="1601635"/>
                  </a:lnTo>
                  <a:lnTo>
                    <a:pt x="3812336" y="1602105"/>
                  </a:lnTo>
                  <a:lnTo>
                    <a:pt x="3810470" y="1603959"/>
                  </a:lnTo>
                  <a:lnTo>
                    <a:pt x="3810000" y="1605076"/>
                  </a:lnTo>
                  <a:lnTo>
                    <a:pt x="3810000" y="1607718"/>
                  </a:lnTo>
                  <a:lnTo>
                    <a:pt x="3810470" y="1608836"/>
                  </a:lnTo>
                  <a:lnTo>
                    <a:pt x="3812336" y="1610690"/>
                  </a:lnTo>
                  <a:lnTo>
                    <a:pt x="3813454" y="1611160"/>
                  </a:lnTo>
                  <a:lnTo>
                    <a:pt x="3816083" y="1611160"/>
                  </a:lnTo>
                  <a:lnTo>
                    <a:pt x="3817201" y="1610690"/>
                  </a:lnTo>
                  <a:lnTo>
                    <a:pt x="3819067" y="1608836"/>
                  </a:lnTo>
                  <a:lnTo>
                    <a:pt x="3819525" y="1607718"/>
                  </a:lnTo>
                  <a:lnTo>
                    <a:pt x="3819525" y="1605076"/>
                  </a:lnTo>
                  <a:close/>
                </a:path>
                <a:path w="5438775" h="2145029">
                  <a:moveTo>
                    <a:pt x="3819525" y="1071206"/>
                  </a:moveTo>
                  <a:lnTo>
                    <a:pt x="3819067" y="1070089"/>
                  </a:lnTo>
                  <a:lnTo>
                    <a:pt x="3817201" y="1068222"/>
                  </a:lnTo>
                  <a:lnTo>
                    <a:pt x="3816083" y="1067752"/>
                  </a:lnTo>
                  <a:lnTo>
                    <a:pt x="3813454" y="1067752"/>
                  </a:lnTo>
                  <a:lnTo>
                    <a:pt x="3812336" y="1068222"/>
                  </a:lnTo>
                  <a:lnTo>
                    <a:pt x="3810470" y="1070089"/>
                  </a:lnTo>
                  <a:lnTo>
                    <a:pt x="3810000" y="1071206"/>
                  </a:lnTo>
                  <a:lnTo>
                    <a:pt x="3810000" y="1073835"/>
                  </a:lnTo>
                  <a:lnTo>
                    <a:pt x="3810470" y="1074953"/>
                  </a:lnTo>
                  <a:lnTo>
                    <a:pt x="3812336" y="1076820"/>
                  </a:lnTo>
                  <a:lnTo>
                    <a:pt x="3813454" y="1077277"/>
                  </a:lnTo>
                  <a:lnTo>
                    <a:pt x="3816083" y="1077277"/>
                  </a:lnTo>
                  <a:lnTo>
                    <a:pt x="3817201" y="1076820"/>
                  </a:lnTo>
                  <a:lnTo>
                    <a:pt x="3819067" y="1074953"/>
                  </a:lnTo>
                  <a:lnTo>
                    <a:pt x="3819525" y="1073835"/>
                  </a:lnTo>
                  <a:lnTo>
                    <a:pt x="3819525" y="1071206"/>
                  </a:lnTo>
                  <a:close/>
                </a:path>
                <a:path w="5438775" h="2145029">
                  <a:moveTo>
                    <a:pt x="3819525" y="537324"/>
                  </a:moveTo>
                  <a:lnTo>
                    <a:pt x="3819067" y="536206"/>
                  </a:lnTo>
                  <a:lnTo>
                    <a:pt x="3817201" y="534352"/>
                  </a:lnTo>
                  <a:lnTo>
                    <a:pt x="3816083" y="533882"/>
                  </a:lnTo>
                  <a:lnTo>
                    <a:pt x="3813454" y="533882"/>
                  </a:lnTo>
                  <a:lnTo>
                    <a:pt x="3812336" y="534352"/>
                  </a:lnTo>
                  <a:lnTo>
                    <a:pt x="3810470" y="536206"/>
                  </a:lnTo>
                  <a:lnTo>
                    <a:pt x="3810000" y="537324"/>
                  </a:lnTo>
                  <a:lnTo>
                    <a:pt x="3810000" y="539965"/>
                  </a:lnTo>
                  <a:lnTo>
                    <a:pt x="3810470" y="541083"/>
                  </a:lnTo>
                  <a:lnTo>
                    <a:pt x="3812336" y="542937"/>
                  </a:lnTo>
                  <a:lnTo>
                    <a:pt x="3813454" y="543407"/>
                  </a:lnTo>
                  <a:lnTo>
                    <a:pt x="3816083" y="543407"/>
                  </a:lnTo>
                  <a:lnTo>
                    <a:pt x="3817201" y="542937"/>
                  </a:lnTo>
                  <a:lnTo>
                    <a:pt x="3819067" y="541083"/>
                  </a:lnTo>
                  <a:lnTo>
                    <a:pt x="3819525" y="539965"/>
                  </a:lnTo>
                  <a:lnTo>
                    <a:pt x="3819525" y="537324"/>
                  </a:lnTo>
                  <a:close/>
                </a:path>
                <a:path w="5438775" h="2145029">
                  <a:moveTo>
                    <a:pt x="3819525" y="3454"/>
                  </a:moveTo>
                  <a:lnTo>
                    <a:pt x="3819067" y="2336"/>
                  </a:lnTo>
                  <a:lnTo>
                    <a:pt x="3817201" y="469"/>
                  </a:lnTo>
                  <a:lnTo>
                    <a:pt x="3816083" y="0"/>
                  </a:lnTo>
                  <a:lnTo>
                    <a:pt x="3813454" y="0"/>
                  </a:lnTo>
                  <a:lnTo>
                    <a:pt x="3812336" y="469"/>
                  </a:lnTo>
                  <a:lnTo>
                    <a:pt x="3810470" y="2336"/>
                  </a:lnTo>
                  <a:lnTo>
                    <a:pt x="3810000" y="3454"/>
                  </a:lnTo>
                  <a:lnTo>
                    <a:pt x="3810000" y="6083"/>
                  </a:lnTo>
                  <a:lnTo>
                    <a:pt x="3810470" y="7200"/>
                  </a:lnTo>
                  <a:lnTo>
                    <a:pt x="3812336" y="9067"/>
                  </a:lnTo>
                  <a:lnTo>
                    <a:pt x="3813454" y="9525"/>
                  </a:lnTo>
                  <a:lnTo>
                    <a:pt x="3816083" y="9525"/>
                  </a:lnTo>
                  <a:lnTo>
                    <a:pt x="3817201" y="9067"/>
                  </a:lnTo>
                  <a:lnTo>
                    <a:pt x="3819067" y="7200"/>
                  </a:lnTo>
                  <a:lnTo>
                    <a:pt x="3819525" y="6083"/>
                  </a:lnTo>
                  <a:lnTo>
                    <a:pt x="3819525" y="3454"/>
                  </a:lnTo>
                  <a:close/>
                </a:path>
                <a:path w="5438775" h="2145029">
                  <a:moveTo>
                    <a:pt x="3867150" y="2138959"/>
                  </a:moveTo>
                  <a:lnTo>
                    <a:pt x="3866692" y="2137841"/>
                  </a:lnTo>
                  <a:lnTo>
                    <a:pt x="3864826" y="2135975"/>
                  </a:lnTo>
                  <a:lnTo>
                    <a:pt x="3863708" y="2135505"/>
                  </a:lnTo>
                  <a:lnTo>
                    <a:pt x="3861079" y="2135505"/>
                  </a:lnTo>
                  <a:lnTo>
                    <a:pt x="3859949" y="2135975"/>
                  </a:lnTo>
                  <a:lnTo>
                    <a:pt x="3858095" y="2137841"/>
                  </a:lnTo>
                  <a:lnTo>
                    <a:pt x="3857625" y="2138959"/>
                  </a:lnTo>
                  <a:lnTo>
                    <a:pt x="3857625" y="2141588"/>
                  </a:lnTo>
                  <a:lnTo>
                    <a:pt x="3858095" y="2142706"/>
                  </a:lnTo>
                  <a:lnTo>
                    <a:pt x="3859949" y="2144572"/>
                  </a:lnTo>
                  <a:lnTo>
                    <a:pt x="3861079" y="2145030"/>
                  </a:lnTo>
                  <a:lnTo>
                    <a:pt x="3863708" y="2145030"/>
                  </a:lnTo>
                  <a:lnTo>
                    <a:pt x="3864826" y="2144572"/>
                  </a:lnTo>
                  <a:lnTo>
                    <a:pt x="3866692" y="2142706"/>
                  </a:lnTo>
                  <a:lnTo>
                    <a:pt x="3867150" y="2141588"/>
                  </a:lnTo>
                  <a:lnTo>
                    <a:pt x="3867150" y="2138959"/>
                  </a:lnTo>
                  <a:close/>
                </a:path>
                <a:path w="5438775" h="2145029">
                  <a:moveTo>
                    <a:pt x="3867150" y="1605076"/>
                  </a:moveTo>
                  <a:lnTo>
                    <a:pt x="3866692" y="1603959"/>
                  </a:lnTo>
                  <a:lnTo>
                    <a:pt x="3864826" y="1602105"/>
                  </a:lnTo>
                  <a:lnTo>
                    <a:pt x="3863708" y="1601635"/>
                  </a:lnTo>
                  <a:lnTo>
                    <a:pt x="3861079" y="1601635"/>
                  </a:lnTo>
                  <a:lnTo>
                    <a:pt x="3859949" y="1602105"/>
                  </a:lnTo>
                  <a:lnTo>
                    <a:pt x="3858095" y="1603959"/>
                  </a:lnTo>
                  <a:lnTo>
                    <a:pt x="3857625" y="1605076"/>
                  </a:lnTo>
                  <a:lnTo>
                    <a:pt x="3857625" y="1607718"/>
                  </a:lnTo>
                  <a:lnTo>
                    <a:pt x="3858095" y="1608836"/>
                  </a:lnTo>
                  <a:lnTo>
                    <a:pt x="3859949" y="1610690"/>
                  </a:lnTo>
                  <a:lnTo>
                    <a:pt x="3861079" y="1611160"/>
                  </a:lnTo>
                  <a:lnTo>
                    <a:pt x="3863708" y="1611160"/>
                  </a:lnTo>
                  <a:lnTo>
                    <a:pt x="3864826" y="1610690"/>
                  </a:lnTo>
                  <a:lnTo>
                    <a:pt x="3866692" y="1608836"/>
                  </a:lnTo>
                  <a:lnTo>
                    <a:pt x="3867150" y="1607718"/>
                  </a:lnTo>
                  <a:lnTo>
                    <a:pt x="3867150" y="1605076"/>
                  </a:lnTo>
                  <a:close/>
                </a:path>
                <a:path w="5438775" h="2145029">
                  <a:moveTo>
                    <a:pt x="3867150" y="1071206"/>
                  </a:moveTo>
                  <a:lnTo>
                    <a:pt x="3866692" y="1070089"/>
                  </a:lnTo>
                  <a:lnTo>
                    <a:pt x="3864826" y="1068222"/>
                  </a:lnTo>
                  <a:lnTo>
                    <a:pt x="3863708" y="1067752"/>
                  </a:lnTo>
                  <a:lnTo>
                    <a:pt x="3861079" y="1067752"/>
                  </a:lnTo>
                  <a:lnTo>
                    <a:pt x="3859949" y="1068222"/>
                  </a:lnTo>
                  <a:lnTo>
                    <a:pt x="3858095" y="1070089"/>
                  </a:lnTo>
                  <a:lnTo>
                    <a:pt x="3857625" y="1071206"/>
                  </a:lnTo>
                  <a:lnTo>
                    <a:pt x="3857625" y="1073835"/>
                  </a:lnTo>
                  <a:lnTo>
                    <a:pt x="3858095" y="1074953"/>
                  </a:lnTo>
                  <a:lnTo>
                    <a:pt x="3859949" y="1076820"/>
                  </a:lnTo>
                  <a:lnTo>
                    <a:pt x="3861079" y="1077277"/>
                  </a:lnTo>
                  <a:lnTo>
                    <a:pt x="3863708" y="1077277"/>
                  </a:lnTo>
                  <a:lnTo>
                    <a:pt x="3864826" y="1076820"/>
                  </a:lnTo>
                  <a:lnTo>
                    <a:pt x="3866692" y="1074953"/>
                  </a:lnTo>
                  <a:lnTo>
                    <a:pt x="3867150" y="1073835"/>
                  </a:lnTo>
                  <a:lnTo>
                    <a:pt x="3867150" y="1071206"/>
                  </a:lnTo>
                  <a:close/>
                </a:path>
                <a:path w="5438775" h="2145029">
                  <a:moveTo>
                    <a:pt x="3867150" y="537324"/>
                  </a:moveTo>
                  <a:lnTo>
                    <a:pt x="3866692" y="536206"/>
                  </a:lnTo>
                  <a:lnTo>
                    <a:pt x="3864826" y="534352"/>
                  </a:lnTo>
                  <a:lnTo>
                    <a:pt x="3863708" y="533882"/>
                  </a:lnTo>
                  <a:lnTo>
                    <a:pt x="3861079" y="533882"/>
                  </a:lnTo>
                  <a:lnTo>
                    <a:pt x="3859949" y="534352"/>
                  </a:lnTo>
                  <a:lnTo>
                    <a:pt x="3858095" y="536206"/>
                  </a:lnTo>
                  <a:lnTo>
                    <a:pt x="3857625" y="537324"/>
                  </a:lnTo>
                  <a:lnTo>
                    <a:pt x="3857625" y="539965"/>
                  </a:lnTo>
                  <a:lnTo>
                    <a:pt x="3858095" y="541083"/>
                  </a:lnTo>
                  <a:lnTo>
                    <a:pt x="3859949" y="542937"/>
                  </a:lnTo>
                  <a:lnTo>
                    <a:pt x="3861079" y="543407"/>
                  </a:lnTo>
                  <a:lnTo>
                    <a:pt x="3863708" y="543407"/>
                  </a:lnTo>
                  <a:lnTo>
                    <a:pt x="3864826" y="542937"/>
                  </a:lnTo>
                  <a:lnTo>
                    <a:pt x="3866692" y="541083"/>
                  </a:lnTo>
                  <a:lnTo>
                    <a:pt x="3867150" y="539965"/>
                  </a:lnTo>
                  <a:lnTo>
                    <a:pt x="3867150" y="537324"/>
                  </a:lnTo>
                  <a:close/>
                </a:path>
                <a:path w="5438775" h="2145029">
                  <a:moveTo>
                    <a:pt x="3867150" y="3454"/>
                  </a:moveTo>
                  <a:lnTo>
                    <a:pt x="3866692" y="2336"/>
                  </a:lnTo>
                  <a:lnTo>
                    <a:pt x="3864826" y="469"/>
                  </a:lnTo>
                  <a:lnTo>
                    <a:pt x="3863708" y="0"/>
                  </a:lnTo>
                  <a:lnTo>
                    <a:pt x="3861079" y="0"/>
                  </a:lnTo>
                  <a:lnTo>
                    <a:pt x="3859949" y="469"/>
                  </a:lnTo>
                  <a:lnTo>
                    <a:pt x="3858095" y="2336"/>
                  </a:lnTo>
                  <a:lnTo>
                    <a:pt x="3857625" y="3454"/>
                  </a:lnTo>
                  <a:lnTo>
                    <a:pt x="3857625" y="6083"/>
                  </a:lnTo>
                  <a:lnTo>
                    <a:pt x="3858095" y="7200"/>
                  </a:lnTo>
                  <a:lnTo>
                    <a:pt x="3859949" y="9067"/>
                  </a:lnTo>
                  <a:lnTo>
                    <a:pt x="3861079" y="9525"/>
                  </a:lnTo>
                  <a:lnTo>
                    <a:pt x="3863708" y="9525"/>
                  </a:lnTo>
                  <a:lnTo>
                    <a:pt x="3864826" y="9067"/>
                  </a:lnTo>
                  <a:lnTo>
                    <a:pt x="3866692" y="7200"/>
                  </a:lnTo>
                  <a:lnTo>
                    <a:pt x="3867150" y="6083"/>
                  </a:lnTo>
                  <a:lnTo>
                    <a:pt x="3867150" y="3454"/>
                  </a:lnTo>
                  <a:close/>
                </a:path>
                <a:path w="5438775" h="2145029">
                  <a:moveTo>
                    <a:pt x="3914775" y="2138959"/>
                  </a:moveTo>
                  <a:lnTo>
                    <a:pt x="3914317" y="2137841"/>
                  </a:lnTo>
                  <a:lnTo>
                    <a:pt x="3912451" y="2135975"/>
                  </a:lnTo>
                  <a:lnTo>
                    <a:pt x="3911333" y="2135505"/>
                  </a:lnTo>
                  <a:lnTo>
                    <a:pt x="3908704" y="2135505"/>
                  </a:lnTo>
                  <a:lnTo>
                    <a:pt x="3907574" y="2135975"/>
                  </a:lnTo>
                  <a:lnTo>
                    <a:pt x="3905720" y="2137841"/>
                  </a:lnTo>
                  <a:lnTo>
                    <a:pt x="3905250" y="2138959"/>
                  </a:lnTo>
                  <a:lnTo>
                    <a:pt x="3905250" y="2141588"/>
                  </a:lnTo>
                  <a:lnTo>
                    <a:pt x="3905720" y="2142706"/>
                  </a:lnTo>
                  <a:lnTo>
                    <a:pt x="3907574" y="2144572"/>
                  </a:lnTo>
                  <a:lnTo>
                    <a:pt x="3908704" y="2145030"/>
                  </a:lnTo>
                  <a:lnTo>
                    <a:pt x="3911333" y="2145030"/>
                  </a:lnTo>
                  <a:lnTo>
                    <a:pt x="3912451" y="2144572"/>
                  </a:lnTo>
                  <a:lnTo>
                    <a:pt x="3914317" y="2142706"/>
                  </a:lnTo>
                  <a:lnTo>
                    <a:pt x="3914775" y="2141588"/>
                  </a:lnTo>
                  <a:lnTo>
                    <a:pt x="3914775" y="2138959"/>
                  </a:lnTo>
                  <a:close/>
                </a:path>
                <a:path w="5438775" h="2145029">
                  <a:moveTo>
                    <a:pt x="3914775" y="1605076"/>
                  </a:moveTo>
                  <a:lnTo>
                    <a:pt x="3914317" y="1603959"/>
                  </a:lnTo>
                  <a:lnTo>
                    <a:pt x="3912451" y="1602105"/>
                  </a:lnTo>
                  <a:lnTo>
                    <a:pt x="3911333" y="1601635"/>
                  </a:lnTo>
                  <a:lnTo>
                    <a:pt x="3908704" y="1601635"/>
                  </a:lnTo>
                  <a:lnTo>
                    <a:pt x="3907574" y="1602105"/>
                  </a:lnTo>
                  <a:lnTo>
                    <a:pt x="3905720" y="1603959"/>
                  </a:lnTo>
                  <a:lnTo>
                    <a:pt x="3905250" y="1605076"/>
                  </a:lnTo>
                  <a:lnTo>
                    <a:pt x="3905250" y="1607718"/>
                  </a:lnTo>
                  <a:lnTo>
                    <a:pt x="3905720" y="1608836"/>
                  </a:lnTo>
                  <a:lnTo>
                    <a:pt x="3907574" y="1610690"/>
                  </a:lnTo>
                  <a:lnTo>
                    <a:pt x="3908704" y="1611160"/>
                  </a:lnTo>
                  <a:lnTo>
                    <a:pt x="3911333" y="1611160"/>
                  </a:lnTo>
                  <a:lnTo>
                    <a:pt x="3912451" y="1610690"/>
                  </a:lnTo>
                  <a:lnTo>
                    <a:pt x="3914317" y="1608836"/>
                  </a:lnTo>
                  <a:lnTo>
                    <a:pt x="3914775" y="1607718"/>
                  </a:lnTo>
                  <a:lnTo>
                    <a:pt x="3914775" y="1605076"/>
                  </a:lnTo>
                  <a:close/>
                </a:path>
                <a:path w="5438775" h="2145029">
                  <a:moveTo>
                    <a:pt x="3914775" y="1071206"/>
                  </a:moveTo>
                  <a:lnTo>
                    <a:pt x="3914317" y="1070089"/>
                  </a:lnTo>
                  <a:lnTo>
                    <a:pt x="3912451" y="1068222"/>
                  </a:lnTo>
                  <a:lnTo>
                    <a:pt x="3911333" y="1067752"/>
                  </a:lnTo>
                  <a:lnTo>
                    <a:pt x="3908704" y="1067752"/>
                  </a:lnTo>
                  <a:lnTo>
                    <a:pt x="3907574" y="1068222"/>
                  </a:lnTo>
                  <a:lnTo>
                    <a:pt x="3905720" y="1070089"/>
                  </a:lnTo>
                  <a:lnTo>
                    <a:pt x="3905250" y="1071206"/>
                  </a:lnTo>
                  <a:lnTo>
                    <a:pt x="3905250" y="1073835"/>
                  </a:lnTo>
                  <a:lnTo>
                    <a:pt x="3905720" y="1074953"/>
                  </a:lnTo>
                  <a:lnTo>
                    <a:pt x="3907574" y="1076820"/>
                  </a:lnTo>
                  <a:lnTo>
                    <a:pt x="3908704" y="1077277"/>
                  </a:lnTo>
                  <a:lnTo>
                    <a:pt x="3911333" y="1077277"/>
                  </a:lnTo>
                  <a:lnTo>
                    <a:pt x="3912451" y="1076820"/>
                  </a:lnTo>
                  <a:lnTo>
                    <a:pt x="3914317" y="1074953"/>
                  </a:lnTo>
                  <a:lnTo>
                    <a:pt x="3914775" y="1073835"/>
                  </a:lnTo>
                  <a:lnTo>
                    <a:pt x="3914775" y="1071206"/>
                  </a:lnTo>
                  <a:close/>
                </a:path>
                <a:path w="5438775" h="2145029">
                  <a:moveTo>
                    <a:pt x="3914775" y="537324"/>
                  </a:moveTo>
                  <a:lnTo>
                    <a:pt x="3914317" y="536206"/>
                  </a:lnTo>
                  <a:lnTo>
                    <a:pt x="3912451" y="534352"/>
                  </a:lnTo>
                  <a:lnTo>
                    <a:pt x="3911333" y="533882"/>
                  </a:lnTo>
                  <a:lnTo>
                    <a:pt x="3908704" y="533882"/>
                  </a:lnTo>
                  <a:lnTo>
                    <a:pt x="3907574" y="534352"/>
                  </a:lnTo>
                  <a:lnTo>
                    <a:pt x="3905720" y="536206"/>
                  </a:lnTo>
                  <a:lnTo>
                    <a:pt x="3905250" y="537324"/>
                  </a:lnTo>
                  <a:lnTo>
                    <a:pt x="3905250" y="539965"/>
                  </a:lnTo>
                  <a:lnTo>
                    <a:pt x="3905720" y="541083"/>
                  </a:lnTo>
                  <a:lnTo>
                    <a:pt x="3907574" y="542937"/>
                  </a:lnTo>
                  <a:lnTo>
                    <a:pt x="3908704" y="543407"/>
                  </a:lnTo>
                  <a:lnTo>
                    <a:pt x="3911333" y="543407"/>
                  </a:lnTo>
                  <a:lnTo>
                    <a:pt x="3912451" y="542937"/>
                  </a:lnTo>
                  <a:lnTo>
                    <a:pt x="3914317" y="541083"/>
                  </a:lnTo>
                  <a:lnTo>
                    <a:pt x="3914775" y="539965"/>
                  </a:lnTo>
                  <a:lnTo>
                    <a:pt x="3914775" y="537324"/>
                  </a:lnTo>
                  <a:close/>
                </a:path>
                <a:path w="5438775" h="2145029">
                  <a:moveTo>
                    <a:pt x="3914775" y="3454"/>
                  </a:moveTo>
                  <a:lnTo>
                    <a:pt x="3914317" y="2336"/>
                  </a:lnTo>
                  <a:lnTo>
                    <a:pt x="3912451" y="469"/>
                  </a:lnTo>
                  <a:lnTo>
                    <a:pt x="3911333" y="0"/>
                  </a:lnTo>
                  <a:lnTo>
                    <a:pt x="3908704" y="0"/>
                  </a:lnTo>
                  <a:lnTo>
                    <a:pt x="3907574" y="469"/>
                  </a:lnTo>
                  <a:lnTo>
                    <a:pt x="3905720" y="2336"/>
                  </a:lnTo>
                  <a:lnTo>
                    <a:pt x="3905250" y="3454"/>
                  </a:lnTo>
                  <a:lnTo>
                    <a:pt x="3905250" y="6083"/>
                  </a:lnTo>
                  <a:lnTo>
                    <a:pt x="3905720" y="7200"/>
                  </a:lnTo>
                  <a:lnTo>
                    <a:pt x="3907574" y="9067"/>
                  </a:lnTo>
                  <a:lnTo>
                    <a:pt x="3908704" y="9525"/>
                  </a:lnTo>
                  <a:lnTo>
                    <a:pt x="3911333" y="9525"/>
                  </a:lnTo>
                  <a:lnTo>
                    <a:pt x="3912451" y="9067"/>
                  </a:lnTo>
                  <a:lnTo>
                    <a:pt x="3914317" y="7200"/>
                  </a:lnTo>
                  <a:lnTo>
                    <a:pt x="3914775" y="6083"/>
                  </a:lnTo>
                  <a:lnTo>
                    <a:pt x="3914775" y="3454"/>
                  </a:lnTo>
                  <a:close/>
                </a:path>
                <a:path w="5438775" h="2145029">
                  <a:moveTo>
                    <a:pt x="3962400" y="2138959"/>
                  </a:moveTo>
                  <a:lnTo>
                    <a:pt x="3961942" y="2137841"/>
                  </a:lnTo>
                  <a:lnTo>
                    <a:pt x="3960076" y="2135975"/>
                  </a:lnTo>
                  <a:lnTo>
                    <a:pt x="3958958" y="2135505"/>
                  </a:lnTo>
                  <a:lnTo>
                    <a:pt x="3956329" y="2135505"/>
                  </a:lnTo>
                  <a:lnTo>
                    <a:pt x="3955211" y="2135975"/>
                  </a:lnTo>
                  <a:lnTo>
                    <a:pt x="3953345" y="2137841"/>
                  </a:lnTo>
                  <a:lnTo>
                    <a:pt x="3952875" y="2138959"/>
                  </a:lnTo>
                  <a:lnTo>
                    <a:pt x="3952875" y="2141588"/>
                  </a:lnTo>
                  <a:lnTo>
                    <a:pt x="3953345" y="2142706"/>
                  </a:lnTo>
                  <a:lnTo>
                    <a:pt x="3955211" y="2144572"/>
                  </a:lnTo>
                  <a:lnTo>
                    <a:pt x="3956329" y="2145030"/>
                  </a:lnTo>
                  <a:lnTo>
                    <a:pt x="3958958" y="2145030"/>
                  </a:lnTo>
                  <a:lnTo>
                    <a:pt x="3960076" y="2144572"/>
                  </a:lnTo>
                  <a:lnTo>
                    <a:pt x="3961942" y="2142706"/>
                  </a:lnTo>
                  <a:lnTo>
                    <a:pt x="3962400" y="2141588"/>
                  </a:lnTo>
                  <a:lnTo>
                    <a:pt x="3962400" y="2138959"/>
                  </a:lnTo>
                  <a:close/>
                </a:path>
                <a:path w="5438775" h="2145029">
                  <a:moveTo>
                    <a:pt x="3962400" y="1605076"/>
                  </a:moveTo>
                  <a:lnTo>
                    <a:pt x="3961942" y="1603959"/>
                  </a:lnTo>
                  <a:lnTo>
                    <a:pt x="3960076" y="1602105"/>
                  </a:lnTo>
                  <a:lnTo>
                    <a:pt x="3958958" y="1601635"/>
                  </a:lnTo>
                  <a:lnTo>
                    <a:pt x="3956329" y="1601635"/>
                  </a:lnTo>
                  <a:lnTo>
                    <a:pt x="3955211" y="1602105"/>
                  </a:lnTo>
                  <a:lnTo>
                    <a:pt x="3953345" y="1603959"/>
                  </a:lnTo>
                  <a:lnTo>
                    <a:pt x="3952875" y="1605076"/>
                  </a:lnTo>
                  <a:lnTo>
                    <a:pt x="3952875" y="1607718"/>
                  </a:lnTo>
                  <a:lnTo>
                    <a:pt x="3953345" y="1608836"/>
                  </a:lnTo>
                  <a:lnTo>
                    <a:pt x="3955211" y="1610690"/>
                  </a:lnTo>
                  <a:lnTo>
                    <a:pt x="3956329" y="1611160"/>
                  </a:lnTo>
                  <a:lnTo>
                    <a:pt x="3958958" y="1611160"/>
                  </a:lnTo>
                  <a:lnTo>
                    <a:pt x="3960076" y="1610690"/>
                  </a:lnTo>
                  <a:lnTo>
                    <a:pt x="3961942" y="1608836"/>
                  </a:lnTo>
                  <a:lnTo>
                    <a:pt x="3962400" y="1607718"/>
                  </a:lnTo>
                  <a:lnTo>
                    <a:pt x="3962400" y="1605076"/>
                  </a:lnTo>
                  <a:close/>
                </a:path>
                <a:path w="5438775" h="2145029">
                  <a:moveTo>
                    <a:pt x="3962400" y="1071206"/>
                  </a:moveTo>
                  <a:lnTo>
                    <a:pt x="3961942" y="1070089"/>
                  </a:lnTo>
                  <a:lnTo>
                    <a:pt x="3960076" y="1068222"/>
                  </a:lnTo>
                  <a:lnTo>
                    <a:pt x="3958958" y="1067752"/>
                  </a:lnTo>
                  <a:lnTo>
                    <a:pt x="3956329" y="1067752"/>
                  </a:lnTo>
                  <a:lnTo>
                    <a:pt x="3955211" y="1068222"/>
                  </a:lnTo>
                  <a:lnTo>
                    <a:pt x="3953345" y="1070089"/>
                  </a:lnTo>
                  <a:lnTo>
                    <a:pt x="3952875" y="1071206"/>
                  </a:lnTo>
                  <a:lnTo>
                    <a:pt x="3952875" y="1073835"/>
                  </a:lnTo>
                  <a:lnTo>
                    <a:pt x="3953345" y="1074953"/>
                  </a:lnTo>
                  <a:lnTo>
                    <a:pt x="3955211" y="1076820"/>
                  </a:lnTo>
                  <a:lnTo>
                    <a:pt x="3956329" y="1077277"/>
                  </a:lnTo>
                  <a:lnTo>
                    <a:pt x="3958958" y="1077277"/>
                  </a:lnTo>
                  <a:lnTo>
                    <a:pt x="3960076" y="1076820"/>
                  </a:lnTo>
                  <a:lnTo>
                    <a:pt x="3961942" y="1074953"/>
                  </a:lnTo>
                  <a:lnTo>
                    <a:pt x="3962400" y="1073835"/>
                  </a:lnTo>
                  <a:lnTo>
                    <a:pt x="3962400" y="1071206"/>
                  </a:lnTo>
                  <a:close/>
                </a:path>
                <a:path w="5438775" h="2145029">
                  <a:moveTo>
                    <a:pt x="3962400" y="537324"/>
                  </a:moveTo>
                  <a:lnTo>
                    <a:pt x="3961942" y="536206"/>
                  </a:lnTo>
                  <a:lnTo>
                    <a:pt x="3960076" y="534352"/>
                  </a:lnTo>
                  <a:lnTo>
                    <a:pt x="3958958" y="533882"/>
                  </a:lnTo>
                  <a:lnTo>
                    <a:pt x="3956329" y="533882"/>
                  </a:lnTo>
                  <a:lnTo>
                    <a:pt x="3955211" y="534352"/>
                  </a:lnTo>
                  <a:lnTo>
                    <a:pt x="3953345" y="536206"/>
                  </a:lnTo>
                  <a:lnTo>
                    <a:pt x="3952875" y="537324"/>
                  </a:lnTo>
                  <a:lnTo>
                    <a:pt x="3952875" y="539965"/>
                  </a:lnTo>
                  <a:lnTo>
                    <a:pt x="3953345" y="541083"/>
                  </a:lnTo>
                  <a:lnTo>
                    <a:pt x="3955211" y="542937"/>
                  </a:lnTo>
                  <a:lnTo>
                    <a:pt x="3956329" y="543407"/>
                  </a:lnTo>
                  <a:lnTo>
                    <a:pt x="3958958" y="543407"/>
                  </a:lnTo>
                  <a:lnTo>
                    <a:pt x="3960076" y="542937"/>
                  </a:lnTo>
                  <a:lnTo>
                    <a:pt x="3961942" y="541083"/>
                  </a:lnTo>
                  <a:lnTo>
                    <a:pt x="3962400" y="539965"/>
                  </a:lnTo>
                  <a:lnTo>
                    <a:pt x="3962400" y="537324"/>
                  </a:lnTo>
                  <a:close/>
                </a:path>
                <a:path w="5438775" h="2145029">
                  <a:moveTo>
                    <a:pt x="3962400" y="3454"/>
                  </a:moveTo>
                  <a:lnTo>
                    <a:pt x="3961942" y="2336"/>
                  </a:lnTo>
                  <a:lnTo>
                    <a:pt x="3960076" y="469"/>
                  </a:lnTo>
                  <a:lnTo>
                    <a:pt x="3958958" y="0"/>
                  </a:lnTo>
                  <a:lnTo>
                    <a:pt x="3956329" y="0"/>
                  </a:lnTo>
                  <a:lnTo>
                    <a:pt x="3955211" y="469"/>
                  </a:lnTo>
                  <a:lnTo>
                    <a:pt x="3953345" y="2336"/>
                  </a:lnTo>
                  <a:lnTo>
                    <a:pt x="3952875" y="3454"/>
                  </a:lnTo>
                  <a:lnTo>
                    <a:pt x="3952875" y="6083"/>
                  </a:lnTo>
                  <a:lnTo>
                    <a:pt x="3953345" y="7200"/>
                  </a:lnTo>
                  <a:lnTo>
                    <a:pt x="3955211" y="9067"/>
                  </a:lnTo>
                  <a:lnTo>
                    <a:pt x="3956329" y="9525"/>
                  </a:lnTo>
                  <a:lnTo>
                    <a:pt x="3958958" y="9525"/>
                  </a:lnTo>
                  <a:lnTo>
                    <a:pt x="3960076" y="9067"/>
                  </a:lnTo>
                  <a:lnTo>
                    <a:pt x="3961942" y="7200"/>
                  </a:lnTo>
                  <a:lnTo>
                    <a:pt x="3962400" y="6083"/>
                  </a:lnTo>
                  <a:lnTo>
                    <a:pt x="3962400" y="3454"/>
                  </a:lnTo>
                  <a:close/>
                </a:path>
                <a:path w="5438775" h="2145029">
                  <a:moveTo>
                    <a:pt x="4010025" y="2138959"/>
                  </a:moveTo>
                  <a:lnTo>
                    <a:pt x="4009567" y="2137841"/>
                  </a:lnTo>
                  <a:lnTo>
                    <a:pt x="4007701" y="2135975"/>
                  </a:lnTo>
                  <a:lnTo>
                    <a:pt x="4006583" y="2135505"/>
                  </a:lnTo>
                  <a:lnTo>
                    <a:pt x="4003954" y="2135505"/>
                  </a:lnTo>
                  <a:lnTo>
                    <a:pt x="4002836" y="2135975"/>
                  </a:lnTo>
                  <a:lnTo>
                    <a:pt x="4000970" y="2137841"/>
                  </a:lnTo>
                  <a:lnTo>
                    <a:pt x="4000500" y="2138959"/>
                  </a:lnTo>
                  <a:lnTo>
                    <a:pt x="4000500" y="2141588"/>
                  </a:lnTo>
                  <a:lnTo>
                    <a:pt x="4000970" y="2142706"/>
                  </a:lnTo>
                  <a:lnTo>
                    <a:pt x="4002836" y="2144572"/>
                  </a:lnTo>
                  <a:lnTo>
                    <a:pt x="4003954" y="2145030"/>
                  </a:lnTo>
                  <a:lnTo>
                    <a:pt x="4006583" y="2145030"/>
                  </a:lnTo>
                  <a:lnTo>
                    <a:pt x="4007701" y="2144572"/>
                  </a:lnTo>
                  <a:lnTo>
                    <a:pt x="4009567" y="2142706"/>
                  </a:lnTo>
                  <a:lnTo>
                    <a:pt x="4010025" y="2141588"/>
                  </a:lnTo>
                  <a:lnTo>
                    <a:pt x="4010025" y="2138959"/>
                  </a:lnTo>
                  <a:close/>
                </a:path>
                <a:path w="5438775" h="2145029">
                  <a:moveTo>
                    <a:pt x="4010025" y="1605076"/>
                  </a:moveTo>
                  <a:lnTo>
                    <a:pt x="4009567" y="1603959"/>
                  </a:lnTo>
                  <a:lnTo>
                    <a:pt x="4007701" y="1602105"/>
                  </a:lnTo>
                  <a:lnTo>
                    <a:pt x="4006583" y="1601635"/>
                  </a:lnTo>
                  <a:lnTo>
                    <a:pt x="4003954" y="1601635"/>
                  </a:lnTo>
                  <a:lnTo>
                    <a:pt x="4002836" y="1602105"/>
                  </a:lnTo>
                  <a:lnTo>
                    <a:pt x="4000970" y="1603959"/>
                  </a:lnTo>
                  <a:lnTo>
                    <a:pt x="4000500" y="1605076"/>
                  </a:lnTo>
                  <a:lnTo>
                    <a:pt x="4000500" y="1607718"/>
                  </a:lnTo>
                  <a:lnTo>
                    <a:pt x="4000970" y="1608836"/>
                  </a:lnTo>
                  <a:lnTo>
                    <a:pt x="4002836" y="1610690"/>
                  </a:lnTo>
                  <a:lnTo>
                    <a:pt x="4003954" y="1611160"/>
                  </a:lnTo>
                  <a:lnTo>
                    <a:pt x="4006583" y="1611160"/>
                  </a:lnTo>
                  <a:lnTo>
                    <a:pt x="4007701" y="1610690"/>
                  </a:lnTo>
                  <a:lnTo>
                    <a:pt x="4009567" y="1608836"/>
                  </a:lnTo>
                  <a:lnTo>
                    <a:pt x="4010025" y="1607718"/>
                  </a:lnTo>
                  <a:lnTo>
                    <a:pt x="4010025" y="1605076"/>
                  </a:lnTo>
                  <a:close/>
                </a:path>
                <a:path w="5438775" h="2145029">
                  <a:moveTo>
                    <a:pt x="4010025" y="1071206"/>
                  </a:moveTo>
                  <a:lnTo>
                    <a:pt x="4009567" y="1070089"/>
                  </a:lnTo>
                  <a:lnTo>
                    <a:pt x="4007701" y="1068222"/>
                  </a:lnTo>
                  <a:lnTo>
                    <a:pt x="4006583" y="1067752"/>
                  </a:lnTo>
                  <a:lnTo>
                    <a:pt x="4003954" y="1067752"/>
                  </a:lnTo>
                  <a:lnTo>
                    <a:pt x="4002836" y="1068222"/>
                  </a:lnTo>
                  <a:lnTo>
                    <a:pt x="4000970" y="1070089"/>
                  </a:lnTo>
                  <a:lnTo>
                    <a:pt x="4000500" y="1071206"/>
                  </a:lnTo>
                  <a:lnTo>
                    <a:pt x="4000500" y="1073835"/>
                  </a:lnTo>
                  <a:lnTo>
                    <a:pt x="4000970" y="1074953"/>
                  </a:lnTo>
                  <a:lnTo>
                    <a:pt x="4002836" y="1076820"/>
                  </a:lnTo>
                  <a:lnTo>
                    <a:pt x="4003954" y="1077277"/>
                  </a:lnTo>
                  <a:lnTo>
                    <a:pt x="4006583" y="1077277"/>
                  </a:lnTo>
                  <a:lnTo>
                    <a:pt x="4007701" y="1076820"/>
                  </a:lnTo>
                  <a:lnTo>
                    <a:pt x="4009567" y="1074953"/>
                  </a:lnTo>
                  <a:lnTo>
                    <a:pt x="4010025" y="1073835"/>
                  </a:lnTo>
                  <a:lnTo>
                    <a:pt x="4010025" y="1071206"/>
                  </a:lnTo>
                  <a:close/>
                </a:path>
                <a:path w="5438775" h="2145029">
                  <a:moveTo>
                    <a:pt x="4010025" y="537324"/>
                  </a:moveTo>
                  <a:lnTo>
                    <a:pt x="4009567" y="536206"/>
                  </a:lnTo>
                  <a:lnTo>
                    <a:pt x="4007701" y="534352"/>
                  </a:lnTo>
                  <a:lnTo>
                    <a:pt x="4006583" y="533882"/>
                  </a:lnTo>
                  <a:lnTo>
                    <a:pt x="4003954" y="533882"/>
                  </a:lnTo>
                  <a:lnTo>
                    <a:pt x="4002836" y="534352"/>
                  </a:lnTo>
                  <a:lnTo>
                    <a:pt x="4000970" y="536206"/>
                  </a:lnTo>
                  <a:lnTo>
                    <a:pt x="4000500" y="537324"/>
                  </a:lnTo>
                  <a:lnTo>
                    <a:pt x="4000500" y="539965"/>
                  </a:lnTo>
                  <a:lnTo>
                    <a:pt x="4000970" y="541083"/>
                  </a:lnTo>
                  <a:lnTo>
                    <a:pt x="4002836" y="542937"/>
                  </a:lnTo>
                  <a:lnTo>
                    <a:pt x="4003954" y="543407"/>
                  </a:lnTo>
                  <a:lnTo>
                    <a:pt x="4006583" y="543407"/>
                  </a:lnTo>
                  <a:lnTo>
                    <a:pt x="4007701" y="542937"/>
                  </a:lnTo>
                  <a:lnTo>
                    <a:pt x="4009567" y="541083"/>
                  </a:lnTo>
                  <a:lnTo>
                    <a:pt x="4010025" y="539965"/>
                  </a:lnTo>
                  <a:lnTo>
                    <a:pt x="4010025" y="537324"/>
                  </a:lnTo>
                  <a:close/>
                </a:path>
                <a:path w="5438775" h="2145029">
                  <a:moveTo>
                    <a:pt x="4010025" y="3454"/>
                  </a:moveTo>
                  <a:lnTo>
                    <a:pt x="4009567" y="2336"/>
                  </a:lnTo>
                  <a:lnTo>
                    <a:pt x="4007701" y="469"/>
                  </a:lnTo>
                  <a:lnTo>
                    <a:pt x="4006583" y="0"/>
                  </a:lnTo>
                  <a:lnTo>
                    <a:pt x="4003954" y="0"/>
                  </a:lnTo>
                  <a:lnTo>
                    <a:pt x="4002836" y="469"/>
                  </a:lnTo>
                  <a:lnTo>
                    <a:pt x="4000970" y="2336"/>
                  </a:lnTo>
                  <a:lnTo>
                    <a:pt x="4000500" y="3454"/>
                  </a:lnTo>
                  <a:lnTo>
                    <a:pt x="4000500" y="6083"/>
                  </a:lnTo>
                  <a:lnTo>
                    <a:pt x="4000970" y="7200"/>
                  </a:lnTo>
                  <a:lnTo>
                    <a:pt x="4002836" y="9067"/>
                  </a:lnTo>
                  <a:lnTo>
                    <a:pt x="4003954" y="9525"/>
                  </a:lnTo>
                  <a:lnTo>
                    <a:pt x="4006583" y="9525"/>
                  </a:lnTo>
                  <a:lnTo>
                    <a:pt x="4007701" y="9067"/>
                  </a:lnTo>
                  <a:lnTo>
                    <a:pt x="4009567" y="7200"/>
                  </a:lnTo>
                  <a:lnTo>
                    <a:pt x="4010025" y="6083"/>
                  </a:lnTo>
                  <a:lnTo>
                    <a:pt x="4010025" y="3454"/>
                  </a:lnTo>
                  <a:close/>
                </a:path>
                <a:path w="5438775" h="2145029">
                  <a:moveTo>
                    <a:pt x="4057650" y="2138959"/>
                  </a:moveTo>
                  <a:lnTo>
                    <a:pt x="4057192" y="2137841"/>
                  </a:lnTo>
                  <a:lnTo>
                    <a:pt x="4055326" y="2135975"/>
                  </a:lnTo>
                  <a:lnTo>
                    <a:pt x="4054208" y="2135505"/>
                  </a:lnTo>
                  <a:lnTo>
                    <a:pt x="4051579" y="2135505"/>
                  </a:lnTo>
                  <a:lnTo>
                    <a:pt x="4050461" y="2135975"/>
                  </a:lnTo>
                  <a:lnTo>
                    <a:pt x="4048595" y="2137841"/>
                  </a:lnTo>
                  <a:lnTo>
                    <a:pt x="4048125" y="2138959"/>
                  </a:lnTo>
                  <a:lnTo>
                    <a:pt x="4048125" y="2141588"/>
                  </a:lnTo>
                  <a:lnTo>
                    <a:pt x="4048595" y="2142706"/>
                  </a:lnTo>
                  <a:lnTo>
                    <a:pt x="4050461" y="2144572"/>
                  </a:lnTo>
                  <a:lnTo>
                    <a:pt x="4051579" y="2145030"/>
                  </a:lnTo>
                  <a:lnTo>
                    <a:pt x="4054208" y="2145030"/>
                  </a:lnTo>
                  <a:lnTo>
                    <a:pt x="4055326" y="2144572"/>
                  </a:lnTo>
                  <a:lnTo>
                    <a:pt x="4057192" y="2142706"/>
                  </a:lnTo>
                  <a:lnTo>
                    <a:pt x="4057650" y="2141588"/>
                  </a:lnTo>
                  <a:lnTo>
                    <a:pt x="4057650" y="2138959"/>
                  </a:lnTo>
                  <a:close/>
                </a:path>
                <a:path w="5438775" h="2145029">
                  <a:moveTo>
                    <a:pt x="4057650" y="1605076"/>
                  </a:moveTo>
                  <a:lnTo>
                    <a:pt x="4057192" y="1603959"/>
                  </a:lnTo>
                  <a:lnTo>
                    <a:pt x="4055326" y="1602105"/>
                  </a:lnTo>
                  <a:lnTo>
                    <a:pt x="4054208" y="1601635"/>
                  </a:lnTo>
                  <a:lnTo>
                    <a:pt x="4051579" y="1601635"/>
                  </a:lnTo>
                  <a:lnTo>
                    <a:pt x="4050461" y="1602105"/>
                  </a:lnTo>
                  <a:lnTo>
                    <a:pt x="4048595" y="1603959"/>
                  </a:lnTo>
                  <a:lnTo>
                    <a:pt x="4048125" y="1605076"/>
                  </a:lnTo>
                  <a:lnTo>
                    <a:pt x="4048125" y="1607718"/>
                  </a:lnTo>
                  <a:lnTo>
                    <a:pt x="4048595" y="1608836"/>
                  </a:lnTo>
                  <a:lnTo>
                    <a:pt x="4050461" y="1610690"/>
                  </a:lnTo>
                  <a:lnTo>
                    <a:pt x="4051579" y="1611160"/>
                  </a:lnTo>
                  <a:lnTo>
                    <a:pt x="4054208" y="1611160"/>
                  </a:lnTo>
                  <a:lnTo>
                    <a:pt x="4055326" y="1610690"/>
                  </a:lnTo>
                  <a:lnTo>
                    <a:pt x="4057192" y="1608836"/>
                  </a:lnTo>
                  <a:lnTo>
                    <a:pt x="4057650" y="1607718"/>
                  </a:lnTo>
                  <a:lnTo>
                    <a:pt x="4057650" y="1605076"/>
                  </a:lnTo>
                  <a:close/>
                </a:path>
                <a:path w="5438775" h="2145029">
                  <a:moveTo>
                    <a:pt x="4057650" y="1071206"/>
                  </a:moveTo>
                  <a:lnTo>
                    <a:pt x="4057192" y="1070089"/>
                  </a:lnTo>
                  <a:lnTo>
                    <a:pt x="4055326" y="1068222"/>
                  </a:lnTo>
                  <a:lnTo>
                    <a:pt x="4054208" y="1067752"/>
                  </a:lnTo>
                  <a:lnTo>
                    <a:pt x="4051579" y="1067752"/>
                  </a:lnTo>
                  <a:lnTo>
                    <a:pt x="4050461" y="1068222"/>
                  </a:lnTo>
                  <a:lnTo>
                    <a:pt x="4048595" y="1070089"/>
                  </a:lnTo>
                  <a:lnTo>
                    <a:pt x="4048125" y="1071206"/>
                  </a:lnTo>
                  <a:lnTo>
                    <a:pt x="4048125" y="1073835"/>
                  </a:lnTo>
                  <a:lnTo>
                    <a:pt x="4048595" y="1074953"/>
                  </a:lnTo>
                  <a:lnTo>
                    <a:pt x="4050461" y="1076820"/>
                  </a:lnTo>
                  <a:lnTo>
                    <a:pt x="4051579" y="1077277"/>
                  </a:lnTo>
                  <a:lnTo>
                    <a:pt x="4054208" y="1077277"/>
                  </a:lnTo>
                  <a:lnTo>
                    <a:pt x="4055326" y="1076820"/>
                  </a:lnTo>
                  <a:lnTo>
                    <a:pt x="4057192" y="1074953"/>
                  </a:lnTo>
                  <a:lnTo>
                    <a:pt x="4057650" y="1073835"/>
                  </a:lnTo>
                  <a:lnTo>
                    <a:pt x="4057650" y="1071206"/>
                  </a:lnTo>
                  <a:close/>
                </a:path>
                <a:path w="5438775" h="2145029">
                  <a:moveTo>
                    <a:pt x="4057650" y="537324"/>
                  </a:moveTo>
                  <a:lnTo>
                    <a:pt x="4057192" y="536206"/>
                  </a:lnTo>
                  <a:lnTo>
                    <a:pt x="4055326" y="534352"/>
                  </a:lnTo>
                  <a:lnTo>
                    <a:pt x="4054208" y="533882"/>
                  </a:lnTo>
                  <a:lnTo>
                    <a:pt x="4051579" y="533882"/>
                  </a:lnTo>
                  <a:lnTo>
                    <a:pt x="4050461" y="534352"/>
                  </a:lnTo>
                  <a:lnTo>
                    <a:pt x="4048595" y="536206"/>
                  </a:lnTo>
                  <a:lnTo>
                    <a:pt x="4048125" y="537324"/>
                  </a:lnTo>
                  <a:lnTo>
                    <a:pt x="4048125" y="539965"/>
                  </a:lnTo>
                  <a:lnTo>
                    <a:pt x="4048595" y="541083"/>
                  </a:lnTo>
                  <a:lnTo>
                    <a:pt x="4050461" y="542937"/>
                  </a:lnTo>
                  <a:lnTo>
                    <a:pt x="4051579" y="543407"/>
                  </a:lnTo>
                  <a:lnTo>
                    <a:pt x="4054208" y="543407"/>
                  </a:lnTo>
                  <a:lnTo>
                    <a:pt x="4055326" y="542937"/>
                  </a:lnTo>
                  <a:lnTo>
                    <a:pt x="4057192" y="541083"/>
                  </a:lnTo>
                  <a:lnTo>
                    <a:pt x="4057650" y="539965"/>
                  </a:lnTo>
                  <a:lnTo>
                    <a:pt x="4057650" y="537324"/>
                  </a:lnTo>
                  <a:close/>
                </a:path>
                <a:path w="5438775" h="2145029">
                  <a:moveTo>
                    <a:pt x="4057650" y="3454"/>
                  </a:moveTo>
                  <a:lnTo>
                    <a:pt x="4057192" y="2336"/>
                  </a:lnTo>
                  <a:lnTo>
                    <a:pt x="4055326" y="469"/>
                  </a:lnTo>
                  <a:lnTo>
                    <a:pt x="4054208" y="0"/>
                  </a:lnTo>
                  <a:lnTo>
                    <a:pt x="4051579" y="0"/>
                  </a:lnTo>
                  <a:lnTo>
                    <a:pt x="4050461" y="469"/>
                  </a:lnTo>
                  <a:lnTo>
                    <a:pt x="4048595" y="2336"/>
                  </a:lnTo>
                  <a:lnTo>
                    <a:pt x="4048125" y="3454"/>
                  </a:lnTo>
                  <a:lnTo>
                    <a:pt x="4048125" y="6083"/>
                  </a:lnTo>
                  <a:lnTo>
                    <a:pt x="4048595" y="7200"/>
                  </a:lnTo>
                  <a:lnTo>
                    <a:pt x="4050461" y="9067"/>
                  </a:lnTo>
                  <a:lnTo>
                    <a:pt x="4051579" y="9525"/>
                  </a:lnTo>
                  <a:lnTo>
                    <a:pt x="4054208" y="9525"/>
                  </a:lnTo>
                  <a:lnTo>
                    <a:pt x="4055326" y="9067"/>
                  </a:lnTo>
                  <a:lnTo>
                    <a:pt x="4057192" y="7200"/>
                  </a:lnTo>
                  <a:lnTo>
                    <a:pt x="4057650" y="6083"/>
                  </a:lnTo>
                  <a:lnTo>
                    <a:pt x="4057650" y="3454"/>
                  </a:lnTo>
                  <a:close/>
                </a:path>
                <a:path w="5438775" h="2145029">
                  <a:moveTo>
                    <a:pt x="4105275" y="2138959"/>
                  </a:moveTo>
                  <a:lnTo>
                    <a:pt x="4104817" y="2137841"/>
                  </a:lnTo>
                  <a:lnTo>
                    <a:pt x="4102951" y="2135975"/>
                  </a:lnTo>
                  <a:lnTo>
                    <a:pt x="4101833" y="2135505"/>
                  </a:lnTo>
                  <a:lnTo>
                    <a:pt x="4099204" y="2135505"/>
                  </a:lnTo>
                  <a:lnTo>
                    <a:pt x="4098086" y="2135975"/>
                  </a:lnTo>
                  <a:lnTo>
                    <a:pt x="4096220" y="2137841"/>
                  </a:lnTo>
                  <a:lnTo>
                    <a:pt x="4095750" y="2138959"/>
                  </a:lnTo>
                  <a:lnTo>
                    <a:pt x="4095750" y="2141588"/>
                  </a:lnTo>
                  <a:lnTo>
                    <a:pt x="4096220" y="2142706"/>
                  </a:lnTo>
                  <a:lnTo>
                    <a:pt x="4098086" y="2144572"/>
                  </a:lnTo>
                  <a:lnTo>
                    <a:pt x="4099204" y="2145030"/>
                  </a:lnTo>
                  <a:lnTo>
                    <a:pt x="4101833" y="2145030"/>
                  </a:lnTo>
                  <a:lnTo>
                    <a:pt x="4102951" y="2144572"/>
                  </a:lnTo>
                  <a:lnTo>
                    <a:pt x="4104817" y="2142706"/>
                  </a:lnTo>
                  <a:lnTo>
                    <a:pt x="4105275" y="2141588"/>
                  </a:lnTo>
                  <a:lnTo>
                    <a:pt x="4105275" y="2138959"/>
                  </a:lnTo>
                  <a:close/>
                </a:path>
                <a:path w="5438775" h="2145029">
                  <a:moveTo>
                    <a:pt x="4105275" y="1605076"/>
                  </a:moveTo>
                  <a:lnTo>
                    <a:pt x="4104817" y="1603959"/>
                  </a:lnTo>
                  <a:lnTo>
                    <a:pt x="4102951" y="1602105"/>
                  </a:lnTo>
                  <a:lnTo>
                    <a:pt x="4101833" y="1601635"/>
                  </a:lnTo>
                  <a:lnTo>
                    <a:pt x="4099204" y="1601635"/>
                  </a:lnTo>
                  <a:lnTo>
                    <a:pt x="4098086" y="1602105"/>
                  </a:lnTo>
                  <a:lnTo>
                    <a:pt x="4096220" y="1603959"/>
                  </a:lnTo>
                  <a:lnTo>
                    <a:pt x="4095750" y="1605076"/>
                  </a:lnTo>
                  <a:lnTo>
                    <a:pt x="4095750" y="1607718"/>
                  </a:lnTo>
                  <a:lnTo>
                    <a:pt x="4096220" y="1608836"/>
                  </a:lnTo>
                  <a:lnTo>
                    <a:pt x="4098086" y="1610690"/>
                  </a:lnTo>
                  <a:lnTo>
                    <a:pt x="4099204" y="1611160"/>
                  </a:lnTo>
                  <a:lnTo>
                    <a:pt x="4101833" y="1611160"/>
                  </a:lnTo>
                  <a:lnTo>
                    <a:pt x="4102951" y="1610690"/>
                  </a:lnTo>
                  <a:lnTo>
                    <a:pt x="4104817" y="1608836"/>
                  </a:lnTo>
                  <a:lnTo>
                    <a:pt x="4105275" y="1607718"/>
                  </a:lnTo>
                  <a:lnTo>
                    <a:pt x="4105275" y="1605076"/>
                  </a:lnTo>
                  <a:close/>
                </a:path>
                <a:path w="5438775" h="2145029">
                  <a:moveTo>
                    <a:pt x="4105275" y="1071206"/>
                  </a:moveTo>
                  <a:lnTo>
                    <a:pt x="4104817" y="1070089"/>
                  </a:lnTo>
                  <a:lnTo>
                    <a:pt x="4102951" y="1068222"/>
                  </a:lnTo>
                  <a:lnTo>
                    <a:pt x="4101833" y="1067752"/>
                  </a:lnTo>
                  <a:lnTo>
                    <a:pt x="4099204" y="1067752"/>
                  </a:lnTo>
                  <a:lnTo>
                    <a:pt x="4098086" y="1068222"/>
                  </a:lnTo>
                  <a:lnTo>
                    <a:pt x="4096220" y="1070089"/>
                  </a:lnTo>
                  <a:lnTo>
                    <a:pt x="4095750" y="1071206"/>
                  </a:lnTo>
                  <a:lnTo>
                    <a:pt x="4095750" y="1073835"/>
                  </a:lnTo>
                  <a:lnTo>
                    <a:pt x="4096220" y="1074953"/>
                  </a:lnTo>
                  <a:lnTo>
                    <a:pt x="4098086" y="1076820"/>
                  </a:lnTo>
                  <a:lnTo>
                    <a:pt x="4099204" y="1077277"/>
                  </a:lnTo>
                  <a:lnTo>
                    <a:pt x="4101833" y="1077277"/>
                  </a:lnTo>
                  <a:lnTo>
                    <a:pt x="4102951" y="1076820"/>
                  </a:lnTo>
                  <a:lnTo>
                    <a:pt x="4104817" y="1074953"/>
                  </a:lnTo>
                  <a:lnTo>
                    <a:pt x="4105275" y="1073835"/>
                  </a:lnTo>
                  <a:lnTo>
                    <a:pt x="4105275" y="1071206"/>
                  </a:lnTo>
                  <a:close/>
                </a:path>
                <a:path w="5438775" h="2145029">
                  <a:moveTo>
                    <a:pt x="4105275" y="537324"/>
                  </a:moveTo>
                  <a:lnTo>
                    <a:pt x="4104817" y="536206"/>
                  </a:lnTo>
                  <a:lnTo>
                    <a:pt x="4102951" y="534352"/>
                  </a:lnTo>
                  <a:lnTo>
                    <a:pt x="4101833" y="533882"/>
                  </a:lnTo>
                  <a:lnTo>
                    <a:pt x="4099204" y="533882"/>
                  </a:lnTo>
                  <a:lnTo>
                    <a:pt x="4098086" y="534352"/>
                  </a:lnTo>
                  <a:lnTo>
                    <a:pt x="4096220" y="536206"/>
                  </a:lnTo>
                  <a:lnTo>
                    <a:pt x="4095750" y="537324"/>
                  </a:lnTo>
                  <a:lnTo>
                    <a:pt x="4095750" y="539965"/>
                  </a:lnTo>
                  <a:lnTo>
                    <a:pt x="4096220" y="541083"/>
                  </a:lnTo>
                  <a:lnTo>
                    <a:pt x="4098086" y="542937"/>
                  </a:lnTo>
                  <a:lnTo>
                    <a:pt x="4099204" y="543407"/>
                  </a:lnTo>
                  <a:lnTo>
                    <a:pt x="4101833" y="543407"/>
                  </a:lnTo>
                  <a:lnTo>
                    <a:pt x="4102951" y="542937"/>
                  </a:lnTo>
                  <a:lnTo>
                    <a:pt x="4104817" y="541083"/>
                  </a:lnTo>
                  <a:lnTo>
                    <a:pt x="4105275" y="539965"/>
                  </a:lnTo>
                  <a:lnTo>
                    <a:pt x="4105275" y="537324"/>
                  </a:lnTo>
                  <a:close/>
                </a:path>
                <a:path w="5438775" h="2145029">
                  <a:moveTo>
                    <a:pt x="4105275" y="3454"/>
                  </a:moveTo>
                  <a:lnTo>
                    <a:pt x="4104817" y="2336"/>
                  </a:lnTo>
                  <a:lnTo>
                    <a:pt x="4102951" y="469"/>
                  </a:lnTo>
                  <a:lnTo>
                    <a:pt x="4101833" y="0"/>
                  </a:lnTo>
                  <a:lnTo>
                    <a:pt x="4099204" y="0"/>
                  </a:lnTo>
                  <a:lnTo>
                    <a:pt x="4098086" y="469"/>
                  </a:lnTo>
                  <a:lnTo>
                    <a:pt x="4096220" y="2336"/>
                  </a:lnTo>
                  <a:lnTo>
                    <a:pt x="4095750" y="3454"/>
                  </a:lnTo>
                  <a:lnTo>
                    <a:pt x="4095750" y="6083"/>
                  </a:lnTo>
                  <a:lnTo>
                    <a:pt x="4096220" y="7200"/>
                  </a:lnTo>
                  <a:lnTo>
                    <a:pt x="4098086" y="9067"/>
                  </a:lnTo>
                  <a:lnTo>
                    <a:pt x="4099204" y="9525"/>
                  </a:lnTo>
                  <a:lnTo>
                    <a:pt x="4101833" y="9525"/>
                  </a:lnTo>
                  <a:lnTo>
                    <a:pt x="4102951" y="9067"/>
                  </a:lnTo>
                  <a:lnTo>
                    <a:pt x="4104817" y="7200"/>
                  </a:lnTo>
                  <a:lnTo>
                    <a:pt x="4105275" y="6083"/>
                  </a:lnTo>
                  <a:lnTo>
                    <a:pt x="4105275" y="3454"/>
                  </a:lnTo>
                  <a:close/>
                </a:path>
                <a:path w="5438775" h="2145029">
                  <a:moveTo>
                    <a:pt x="4152900" y="2138959"/>
                  </a:moveTo>
                  <a:lnTo>
                    <a:pt x="4152442" y="2137841"/>
                  </a:lnTo>
                  <a:lnTo>
                    <a:pt x="4150576" y="2135975"/>
                  </a:lnTo>
                  <a:lnTo>
                    <a:pt x="4149458" y="2135505"/>
                  </a:lnTo>
                  <a:lnTo>
                    <a:pt x="4146829" y="2135505"/>
                  </a:lnTo>
                  <a:lnTo>
                    <a:pt x="4145711" y="2135975"/>
                  </a:lnTo>
                  <a:lnTo>
                    <a:pt x="4143845" y="2137841"/>
                  </a:lnTo>
                  <a:lnTo>
                    <a:pt x="4143375" y="2138959"/>
                  </a:lnTo>
                  <a:lnTo>
                    <a:pt x="4143375" y="2141588"/>
                  </a:lnTo>
                  <a:lnTo>
                    <a:pt x="4143845" y="2142706"/>
                  </a:lnTo>
                  <a:lnTo>
                    <a:pt x="4145711" y="2144572"/>
                  </a:lnTo>
                  <a:lnTo>
                    <a:pt x="4146829" y="2145030"/>
                  </a:lnTo>
                  <a:lnTo>
                    <a:pt x="4149458" y="2145030"/>
                  </a:lnTo>
                  <a:lnTo>
                    <a:pt x="4150576" y="2144572"/>
                  </a:lnTo>
                  <a:lnTo>
                    <a:pt x="4152442" y="2142706"/>
                  </a:lnTo>
                  <a:lnTo>
                    <a:pt x="4152900" y="2141588"/>
                  </a:lnTo>
                  <a:lnTo>
                    <a:pt x="4152900" y="2138959"/>
                  </a:lnTo>
                  <a:close/>
                </a:path>
                <a:path w="5438775" h="2145029">
                  <a:moveTo>
                    <a:pt x="4152900" y="1605076"/>
                  </a:moveTo>
                  <a:lnTo>
                    <a:pt x="4152442" y="1603959"/>
                  </a:lnTo>
                  <a:lnTo>
                    <a:pt x="4150576" y="1602105"/>
                  </a:lnTo>
                  <a:lnTo>
                    <a:pt x="4149458" y="1601635"/>
                  </a:lnTo>
                  <a:lnTo>
                    <a:pt x="4146829" y="1601635"/>
                  </a:lnTo>
                  <a:lnTo>
                    <a:pt x="4145711" y="1602105"/>
                  </a:lnTo>
                  <a:lnTo>
                    <a:pt x="4143845" y="1603959"/>
                  </a:lnTo>
                  <a:lnTo>
                    <a:pt x="4143375" y="1605076"/>
                  </a:lnTo>
                  <a:lnTo>
                    <a:pt x="4143375" y="1607718"/>
                  </a:lnTo>
                  <a:lnTo>
                    <a:pt x="4143845" y="1608836"/>
                  </a:lnTo>
                  <a:lnTo>
                    <a:pt x="4145711" y="1610690"/>
                  </a:lnTo>
                  <a:lnTo>
                    <a:pt x="4146829" y="1611160"/>
                  </a:lnTo>
                  <a:lnTo>
                    <a:pt x="4149458" y="1611160"/>
                  </a:lnTo>
                  <a:lnTo>
                    <a:pt x="4150576" y="1610690"/>
                  </a:lnTo>
                  <a:lnTo>
                    <a:pt x="4152442" y="1608836"/>
                  </a:lnTo>
                  <a:lnTo>
                    <a:pt x="4152900" y="1607718"/>
                  </a:lnTo>
                  <a:lnTo>
                    <a:pt x="4152900" y="1605076"/>
                  </a:lnTo>
                  <a:close/>
                </a:path>
                <a:path w="5438775" h="2145029">
                  <a:moveTo>
                    <a:pt x="4152900" y="1071206"/>
                  </a:moveTo>
                  <a:lnTo>
                    <a:pt x="4152442" y="1070089"/>
                  </a:lnTo>
                  <a:lnTo>
                    <a:pt x="4150576" y="1068222"/>
                  </a:lnTo>
                  <a:lnTo>
                    <a:pt x="4149458" y="1067752"/>
                  </a:lnTo>
                  <a:lnTo>
                    <a:pt x="4146829" y="1067752"/>
                  </a:lnTo>
                  <a:lnTo>
                    <a:pt x="4145711" y="1068222"/>
                  </a:lnTo>
                  <a:lnTo>
                    <a:pt x="4143845" y="1070089"/>
                  </a:lnTo>
                  <a:lnTo>
                    <a:pt x="4143375" y="1071206"/>
                  </a:lnTo>
                  <a:lnTo>
                    <a:pt x="4143375" y="1073835"/>
                  </a:lnTo>
                  <a:lnTo>
                    <a:pt x="4143845" y="1074953"/>
                  </a:lnTo>
                  <a:lnTo>
                    <a:pt x="4145711" y="1076820"/>
                  </a:lnTo>
                  <a:lnTo>
                    <a:pt x="4146829" y="1077277"/>
                  </a:lnTo>
                  <a:lnTo>
                    <a:pt x="4149458" y="1077277"/>
                  </a:lnTo>
                  <a:lnTo>
                    <a:pt x="4150576" y="1076820"/>
                  </a:lnTo>
                  <a:lnTo>
                    <a:pt x="4152442" y="1074953"/>
                  </a:lnTo>
                  <a:lnTo>
                    <a:pt x="4152900" y="1073835"/>
                  </a:lnTo>
                  <a:lnTo>
                    <a:pt x="4152900" y="1071206"/>
                  </a:lnTo>
                  <a:close/>
                </a:path>
                <a:path w="5438775" h="2145029">
                  <a:moveTo>
                    <a:pt x="4152900" y="537324"/>
                  </a:moveTo>
                  <a:lnTo>
                    <a:pt x="4152442" y="536206"/>
                  </a:lnTo>
                  <a:lnTo>
                    <a:pt x="4150576" y="534352"/>
                  </a:lnTo>
                  <a:lnTo>
                    <a:pt x="4149458" y="533882"/>
                  </a:lnTo>
                  <a:lnTo>
                    <a:pt x="4146829" y="533882"/>
                  </a:lnTo>
                  <a:lnTo>
                    <a:pt x="4145711" y="534352"/>
                  </a:lnTo>
                  <a:lnTo>
                    <a:pt x="4143845" y="536206"/>
                  </a:lnTo>
                  <a:lnTo>
                    <a:pt x="4143375" y="537324"/>
                  </a:lnTo>
                  <a:lnTo>
                    <a:pt x="4143375" y="539965"/>
                  </a:lnTo>
                  <a:lnTo>
                    <a:pt x="4143845" y="541083"/>
                  </a:lnTo>
                  <a:lnTo>
                    <a:pt x="4145711" y="542937"/>
                  </a:lnTo>
                  <a:lnTo>
                    <a:pt x="4146829" y="543407"/>
                  </a:lnTo>
                  <a:lnTo>
                    <a:pt x="4149458" y="543407"/>
                  </a:lnTo>
                  <a:lnTo>
                    <a:pt x="4150576" y="542937"/>
                  </a:lnTo>
                  <a:lnTo>
                    <a:pt x="4152442" y="541083"/>
                  </a:lnTo>
                  <a:lnTo>
                    <a:pt x="4152900" y="539965"/>
                  </a:lnTo>
                  <a:lnTo>
                    <a:pt x="4152900" y="537324"/>
                  </a:lnTo>
                  <a:close/>
                </a:path>
                <a:path w="5438775" h="2145029">
                  <a:moveTo>
                    <a:pt x="4152900" y="3454"/>
                  </a:moveTo>
                  <a:lnTo>
                    <a:pt x="4152442" y="2336"/>
                  </a:lnTo>
                  <a:lnTo>
                    <a:pt x="4150576" y="469"/>
                  </a:lnTo>
                  <a:lnTo>
                    <a:pt x="4149458" y="0"/>
                  </a:lnTo>
                  <a:lnTo>
                    <a:pt x="4146829" y="0"/>
                  </a:lnTo>
                  <a:lnTo>
                    <a:pt x="4145711" y="469"/>
                  </a:lnTo>
                  <a:lnTo>
                    <a:pt x="4143845" y="2336"/>
                  </a:lnTo>
                  <a:lnTo>
                    <a:pt x="4143375" y="3454"/>
                  </a:lnTo>
                  <a:lnTo>
                    <a:pt x="4143375" y="6083"/>
                  </a:lnTo>
                  <a:lnTo>
                    <a:pt x="4143845" y="7200"/>
                  </a:lnTo>
                  <a:lnTo>
                    <a:pt x="4145711" y="9067"/>
                  </a:lnTo>
                  <a:lnTo>
                    <a:pt x="4146829" y="9525"/>
                  </a:lnTo>
                  <a:lnTo>
                    <a:pt x="4149458" y="9525"/>
                  </a:lnTo>
                  <a:lnTo>
                    <a:pt x="4150576" y="9067"/>
                  </a:lnTo>
                  <a:lnTo>
                    <a:pt x="4152442" y="7200"/>
                  </a:lnTo>
                  <a:lnTo>
                    <a:pt x="4152900" y="6083"/>
                  </a:lnTo>
                  <a:lnTo>
                    <a:pt x="4152900" y="3454"/>
                  </a:lnTo>
                  <a:close/>
                </a:path>
                <a:path w="5438775" h="2145029">
                  <a:moveTo>
                    <a:pt x="4200525" y="2138959"/>
                  </a:moveTo>
                  <a:lnTo>
                    <a:pt x="4200067" y="2137841"/>
                  </a:lnTo>
                  <a:lnTo>
                    <a:pt x="4198201" y="2135975"/>
                  </a:lnTo>
                  <a:lnTo>
                    <a:pt x="4197083" y="2135505"/>
                  </a:lnTo>
                  <a:lnTo>
                    <a:pt x="4194454" y="2135505"/>
                  </a:lnTo>
                  <a:lnTo>
                    <a:pt x="4193336" y="2135975"/>
                  </a:lnTo>
                  <a:lnTo>
                    <a:pt x="4191470" y="2137841"/>
                  </a:lnTo>
                  <a:lnTo>
                    <a:pt x="4191000" y="2138959"/>
                  </a:lnTo>
                  <a:lnTo>
                    <a:pt x="4191000" y="2141588"/>
                  </a:lnTo>
                  <a:lnTo>
                    <a:pt x="4191470" y="2142706"/>
                  </a:lnTo>
                  <a:lnTo>
                    <a:pt x="4193336" y="2144572"/>
                  </a:lnTo>
                  <a:lnTo>
                    <a:pt x="4194454" y="2145030"/>
                  </a:lnTo>
                  <a:lnTo>
                    <a:pt x="4197083" y="2145030"/>
                  </a:lnTo>
                  <a:lnTo>
                    <a:pt x="4198201" y="2144572"/>
                  </a:lnTo>
                  <a:lnTo>
                    <a:pt x="4200067" y="2142706"/>
                  </a:lnTo>
                  <a:lnTo>
                    <a:pt x="4200525" y="2141588"/>
                  </a:lnTo>
                  <a:lnTo>
                    <a:pt x="4200525" y="2138959"/>
                  </a:lnTo>
                  <a:close/>
                </a:path>
                <a:path w="5438775" h="2145029">
                  <a:moveTo>
                    <a:pt x="4200525" y="1605076"/>
                  </a:moveTo>
                  <a:lnTo>
                    <a:pt x="4200067" y="1603959"/>
                  </a:lnTo>
                  <a:lnTo>
                    <a:pt x="4198201" y="1602105"/>
                  </a:lnTo>
                  <a:lnTo>
                    <a:pt x="4197083" y="1601635"/>
                  </a:lnTo>
                  <a:lnTo>
                    <a:pt x="4194454" y="1601635"/>
                  </a:lnTo>
                  <a:lnTo>
                    <a:pt x="4193336" y="1602105"/>
                  </a:lnTo>
                  <a:lnTo>
                    <a:pt x="4191470" y="1603959"/>
                  </a:lnTo>
                  <a:lnTo>
                    <a:pt x="4191000" y="1605076"/>
                  </a:lnTo>
                  <a:lnTo>
                    <a:pt x="4191000" y="1607718"/>
                  </a:lnTo>
                  <a:lnTo>
                    <a:pt x="4191470" y="1608836"/>
                  </a:lnTo>
                  <a:lnTo>
                    <a:pt x="4193336" y="1610690"/>
                  </a:lnTo>
                  <a:lnTo>
                    <a:pt x="4194454" y="1611160"/>
                  </a:lnTo>
                  <a:lnTo>
                    <a:pt x="4197083" y="1611160"/>
                  </a:lnTo>
                  <a:lnTo>
                    <a:pt x="4198201" y="1610690"/>
                  </a:lnTo>
                  <a:lnTo>
                    <a:pt x="4200067" y="1608836"/>
                  </a:lnTo>
                  <a:lnTo>
                    <a:pt x="4200525" y="1607718"/>
                  </a:lnTo>
                  <a:lnTo>
                    <a:pt x="4200525" y="1605076"/>
                  </a:lnTo>
                  <a:close/>
                </a:path>
                <a:path w="5438775" h="2145029">
                  <a:moveTo>
                    <a:pt x="4200525" y="1071206"/>
                  </a:moveTo>
                  <a:lnTo>
                    <a:pt x="4200067" y="1070089"/>
                  </a:lnTo>
                  <a:lnTo>
                    <a:pt x="4198201" y="1068222"/>
                  </a:lnTo>
                  <a:lnTo>
                    <a:pt x="4197083" y="1067752"/>
                  </a:lnTo>
                  <a:lnTo>
                    <a:pt x="4194454" y="1067752"/>
                  </a:lnTo>
                  <a:lnTo>
                    <a:pt x="4193336" y="1068222"/>
                  </a:lnTo>
                  <a:lnTo>
                    <a:pt x="4191470" y="1070089"/>
                  </a:lnTo>
                  <a:lnTo>
                    <a:pt x="4191000" y="1071206"/>
                  </a:lnTo>
                  <a:lnTo>
                    <a:pt x="4191000" y="1073835"/>
                  </a:lnTo>
                  <a:lnTo>
                    <a:pt x="4191470" y="1074953"/>
                  </a:lnTo>
                  <a:lnTo>
                    <a:pt x="4193336" y="1076820"/>
                  </a:lnTo>
                  <a:lnTo>
                    <a:pt x="4194454" y="1077277"/>
                  </a:lnTo>
                  <a:lnTo>
                    <a:pt x="4197083" y="1077277"/>
                  </a:lnTo>
                  <a:lnTo>
                    <a:pt x="4198201" y="1076820"/>
                  </a:lnTo>
                  <a:lnTo>
                    <a:pt x="4200067" y="1074953"/>
                  </a:lnTo>
                  <a:lnTo>
                    <a:pt x="4200525" y="1073835"/>
                  </a:lnTo>
                  <a:lnTo>
                    <a:pt x="4200525" y="1071206"/>
                  </a:lnTo>
                  <a:close/>
                </a:path>
                <a:path w="5438775" h="2145029">
                  <a:moveTo>
                    <a:pt x="4200525" y="537324"/>
                  </a:moveTo>
                  <a:lnTo>
                    <a:pt x="4200067" y="536206"/>
                  </a:lnTo>
                  <a:lnTo>
                    <a:pt x="4198201" y="534352"/>
                  </a:lnTo>
                  <a:lnTo>
                    <a:pt x="4197083" y="533882"/>
                  </a:lnTo>
                  <a:lnTo>
                    <a:pt x="4194454" y="533882"/>
                  </a:lnTo>
                  <a:lnTo>
                    <a:pt x="4193336" y="534352"/>
                  </a:lnTo>
                  <a:lnTo>
                    <a:pt x="4191470" y="536206"/>
                  </a:lnTo>
                  <a:lnTo>
                    <a:pt x="4191000" y="537324"/>
                  </a:lnTo>
                  <a:lnTo>
                    <a:pt x="4191000" y="539965"/>
                  </a:lnTo>
                  <a:lnTo>
                    <a:pt x="4191470" y="541083"/>
                  </a:lnTo>
                  <a:lnTo>
                    <a:pt x="4193336" y="542937"/>
                  </a:lnTo>
                  <a:lnTo>
                    <a:pt x="4194454" y="543407"/>
                  </a:lnTo>
                  <a:lnTo>
                    <a:pt x="4197083" y="543407"/>
                  </a:lnTo>
                  <a:lnTo>
                    <a:pt x="4198201" y="542937"/>
                  </a:lnTo>
                  <a:lnTo>
                    <a:pt x="4200067" y="541083"/>
                  </a:lnTo>
                  <a:lnTo>
                    <a:pt x="4200525" y="539965"/>
                  </a:lnTo>
                  <a:lnTo>
                    <a:pt x="4200525" y="537324"/>
                  </a:lnTo>
                  <a:close/>
                </a:path>
                <a:path w="5438775" h="2145029">
                  <a:moveTo>
                    <a:pt x="4200525" y="3454"/>
                  </a:moveTo>
                  <a:lnTo>
                    <a:pt x="4200067" y="2336"/>
                  </a:lnTo>
                  <a:lnTo>
                    <a:pt x="4198201" y="469"/>
                  </a:lnTo>
                  <a:lnTo>
                    <a:pt x="4197083" y="0"/>
                  </a:lnTo>
                  <a:lnTo>
                    <a:pt x="4194454" y="0"/>
                  </a:lnTo>
                  <a:lnTo>
                    <a:pt x="4193336" y="469"/>
                  </a:lnTo>
                  <a:lnTo>
                    <a:pt x="4191470" y="2336"/>
                  </a:lnTo>
                  <a:lnTo>
                    <a:pt x="4191000" y="3454"/>
                  </a:lnTo>
                  <a:lnTo>
                    <a:pt x="4191000" y="6083"/>
                  </a:lnTo>
                  <a:lnTo>
                    <a:pt x="4191470" y="7200"/>
                  </a:lnTo>
                  <a:lnTo>
                    <a:pt x="4193336" y="9067"/>
                  </a:lnTo>
                  <a:lnTo>
                    <a:pt x="4194454" y="9525"/>
                  </a:lnTo>
                  <a:lnTo>
                    <a:pt x="4197083" y="9525"/>
                  </a:lnTo>
                  <a:lnTo>
                    <a:pt x="4198201" y="9067"/>
                  </a:lnTo>
                  <a:lnTo>
                    <a:pt x="4200067" y="7200"/>
                  </a:lnTo>
                  <a:lnTo>
                    <a:pt x="4200525" y="6083"/>
                  </a:lnTo>
                  <a:lnTo>
                    <a:pt x="4200525" y="3454"/>
                  </a:lnTo>
                  <a:close/>
                </a:path>
                <a:path w="5438775" h="2145029">
                  <a:moveTo>
                    <a:pt x="4248150" y="2138959"/>
                  </a:moveTo>
                  <a:lnTo>
                    <a:pt x="4247693" y="2137841"/>
                  </a:lnTo>
                  <a:lnTo>
                    <a:pt x="4245826" y="2135975"/>
                  </a:lnTo>
                  <a:lnTo>
                    <a:pt x="4244708" y="2135505"/>
                  </a:lnTo>
                  <a:lnTo>
                    <a:pt x="4242079" y="2135505"/>
                  </a:lnTo>
                  <a:lnTo>
                    <a:pt x="4240962" y="2135975"/>
                  </a:lnTo>
                  <a:lnTo>
                    <a:pt x="4239095" y="2137841"/>
                  </a:lnTo>
                  <a:lnTo>
                    <a:pt x="4238625" y="2138959"/>
                  </a:lnTo>
                  <a:lnTo>
                    <a:pt x="4238625" y="2141588"/>
                  </a:lnTo>
                  <a:lnTo>
                    <a:pt x="4239095" y="2142706"/>
                  </a:lnTo>
                  <a:lnTo>
                    <a:pt x="4240962" y="2144572"/>
                  </a:lnTo>
                  <a:lnTo>
                    <a:pt x="4242079" y="2145030"/>
                  </a:lnTo>
                  <a:lnTo>
                    <a:pt x="4244708" y="2145030"/>
                  </a:lnTo>
                  <a:lnTo>
                    <a:pt x="4245826" y="2144572"/>
                  </a:lnTo>
                  <a:lnTo>
                    <a:pt x="4247693" y="2142706"/>
                  </a:lnTo>
                  <a:lnTo>
                    <a:pt x="4248150" y="2141588"/>
                  </a:lnTo>
                  <a:lnTo>
                    <a:pt x="4248150" y="2138959"/>
                  </a:lnTo>
                  <a:close/>
                </a:path>
                <a:path w="5438775" h="2145029">
                  <a:moveTo>
                    <a:pt x="4248150" y="1605076"/>
                  </a:moveTo>
                  <a:lnTo>
                    <a:pt x="4247693" y="1603959"/>
                  </a:lnTo>
                  <a:lnTo>
                    <a:pt x="4245826" y="1602105"/>
                  </a:lnTo>
                  <a:lnTo>
                    <a:pt x="4244708" y="1601635"/>
                  </a:lnTo>
                  <a:lnTo>
                    <a:pt x="4242079" y="1601635"/>
                  </a:lnTo>
                  <a:lnTo>
                    <a:pt x="4240962" y="1602105"/>
                  </a:lnTo>
                  <a:lnTo>
                    <a:pt x="4239095" y="1603959"/>
                  </a:lnTo>
                  <a:lnTo>
                    <a:pt x="4238625" y="1605076"/>
                  </a:lnTo>
                  <a:lnTo>
                    <a:pt x="4238625" y="1607718"/>
                  </a:lnTo>
                  <a:lnTo>
                    <a:pt x="4239095" y="1608836"/>
                  </a:lnTo>
                  <a:lnTo>
                    <a:pt x="4240962" y="1610690"/>
                  </a:lnTo>
                  <a:lnTo>
                    <a:pt x="4242079" y="1611160"/>
                  </a:lnTo>
                  <a:lnTo>
                    <a:pt x="4244708" y="1611160"/>
                  </a:lnTo>
                  <a:lnTo>
                    <a:pt x="4245826" y="1610690"/>
                  </a:lnTo>
                  <a:lnTo>
                    <a:pt x="4247693" y="1608836"/>
                  </a:lnTo>
                  <a:lnTo>
                    <a:pt x="4248150" y="1607718"/>
                  </a:lnTo>
                  <a:lnTo>
                    <a:pt x="4248150" y="1605076"/>
                  </a:lnTo>
                  <a:close/>
                </a:path>
                <a:path w="5438775" h="2145029">
                  <a:moveTo>
                    <a:pt x="4248150" y="1071206"/>
                  </a:moveTo>
                  <a:lnTo>
                    <a:pt x="4247693" y="1070089"/>
                  </a:lnTo>
                  <a:lnTo>
                    <a:pt x="4245826" y="1068222"/>
                  </a:lnTo>
                  <a:lnTo>
                    <a:pt x="4244708" y="1067752"/>
                  </a:lnTo>
                  <a:lnTo>
                    <a:pt x="4242079" y="1067752"/>
                  </a:lnTo>
                  <a:lnTo>
                    <a:pt x="4240962" y="1068222"/>
                  </a:lnTo>
                  <a:lnTo>
                    <a:pt x="4239095" y="1070089"/>
                  </a:lnTo>
                  <a:lnTo>
                    <a:pt x="4238625" y="1071206"/>
                  </a:lnTo>
                  <a:lnTo>
                    <a:pt x="4238625" y="1073835"/>
                  </a:lnTo>
                  <a:lnTo>
                    <a:pt x="4239095" y="1074953"/>
                  </a:lnTo>
                  <a:lnTo>
                    <a:pt x="4240962" y="1076820"/>
                  </a:lnTo>
                  <a:lnTo>
                    <a:pt x="4242079" y="1077277"/>
                  </a:lnTo>
                  <a:lnTo>
                    <a:pt x="4244708" y="1077277"/>
                  </a:lnTo>
                  <a:lnTo>
                    <a:pt x="4245826" y="1076820"/>
                  </a:lnTo>
                  <a:lnTo>
                    <a:pt x="4247693" y="1074953"/>
                  </a:lnTo>
                  <a:lnTo>
                    <a:pt x="4248150" y="1073835"/>
                  </a:lnTo>
                  <a:lnTo>
                    <a:pt x="4248150" y="1071206"/>
                  </a:lnTo>
                  <a:close/>
                </a:path>
                <a:path w="5438775" h="2145029">
                  <a:moveTo>
                    <a:pt x="4248150" y="537324"/>
                  </a:moveTo>
                  <a:lnTo>
                    <a:pt x="4247693" y="536206"/>
                  </a:lnTo>
                  <a:lnTo>
                    <a:pt x="4245826" y="534352"/>
                  </a:lnTo>
                  <a:lnTo>
                    <a:pt x="4244708" y="533882"/>
                  </a:lnTo>
                  <a:lnTo>
                    <a:pt x="4242079" y="533882"/>
                  </a:lnTo>
                  <a:lnTo>
                    <a:pt x="4240962" y="534352"/>
                  </a:lnTo>
                  <a:lnTo>
                    <a:pt x="4239095" y="536206"/>
                  </a:lnTo>
                  <a:lnTo>
                    <a:pt x="4238625" y="537324"/>
                  </a:lnTo>
                  <a:lnTo>
                    <a:pt x="4238625" y="539965"/>
                  </a:lnTo>
                  <a:lnTo>
                    <a:pt x="4239095" y="541083"/>
                  </a:lnTo>
                  <a:lnTo>
                    <a:pt x="4240962" y="542937"/>
                  </a:lnTo>
                  <a:lnTo>
                    <a:pt x="4242079" y="543407"/>
                  </a:lnTo>
                  <a:lnTo>
                    <a:pt x="4244708" y="543407"/>
                  </a:lnTo>
                  <a:lnTo>
                    <a:pt x="4245826" y="542937"/>
                  </a:lnTo>
                  <a:lnTo>
                    <a:pt x="4247693" y="541083"/>
                  </a:lnTo>
                  <a:lnTo>
                    <a:pt x="4248150" y="539965"/>
                  </a:lnTo>
                  <a:lnTo>
                    <a:pt x="4248150" y="537324"/>
                  </a:lnTo>
                  <a:close/>
                </a:path>
                <a:path w="5438775" h="2145029">
                  <a:moveTo>
                    <a:pt x="4248150" y="3454"/>
                  </a:moveTo>
                  <a:lnTo>
                    <a:pt x="4247693" y="2336"/>
                  </a:lnTo>
                  <a:lnTo>
                    <a:pt x="4245826" y="469"/>
                  </a:lnTo>
                  <a:lnTo>
                    <a:pt x="4244708" y="0"/>
                  </a:lnTo>
                  <a:lnTo>
                    <a:pt x="4242079" y="0"/>
                  </a:lnTo>
                  <a:lnTo>
                    <a:pt x="4240962" y="469"/>
                  </a:lnTo>
                  <a:lnTo>
                    <a:pt x="4239095" y="2336"/>
                  </a:lnTo>
                  <a:lnTo>
                    <a:pt x="4238625" y="3454"/>
                  </a:lnTo>
                  <a:lnTo>
                    <a:pt x="4238625" y="6083"/>
                  </a:lnTo>
                  <a:lnTo>
                    <a:pt x="4239095" y="7200"/>
                  </a:lnTo>
                  <a:lnTo>
                    <a:pt x="4240962" y="9067"/>
                  </a:lnTo>
                  <a:lnTo>
                    <a:pt x="4242079" y="9525"/>
                  </a:lnTo>
                  <a:lnTo>
                    <a:pt x="4244708" y="9525"/>
                  </a:lnTo>
                  <a:lnTo>
                    <a:pt x="4245826" y="9067"/>
                  </a:lnTo>
                  <a:lnTo>
                    <a:pt x="4247693" y="7200"/>
                  </a:lnTo>
                  <a:lnTo>
                    <a:pt x="4248150" y="6083"/>
                  </a:lnTo>
                  <a:lnTo>
                    <a:pt x="4248150" y="3454"/>
                  </a:lnTo>
                  <a:close/>
                </a:path>
                <a:path w="5438775" h="2145029">
                  <a:moveTo>
                    <a:pt x="4295775" y="2138959"/>
                  </a:moveTo>
                  <a:lnTo>
                    <a:pt x="4295318" y="2137841"/>
                  </a:lnTo>
                  <a:lnTo>
                    <a:pt x="4293451" y="2135975"/>
                  </a:lnTo>
                  <a:lnTo>
                    <a:pt x="4292333" y="2135505"/>
                  </a:lnTo>
                  <a:lnTo>
                    <a:pt x="4289704" y="2135505"/>
                  </a:lnTo>
                  <a:lnTo>
                    <a:pt x="4288587" y="2135975"/>
                  </a:lnTo>
                  <a:lnTo>
                    <a:pt x="4286720" y="2137841"/>
                  </a:lnTo>
                  <a:lnTo>
                    <a:pt x="4286250" y="2138959"/>
                  </a:lnTo>
                  <a:lnTo>
                    <a:pt x="4286250" y="2141588"/>
                  </a:lnTo>
                  <a:lnTo>
                    <a:pt x="4286720" y="2142706"/>
                  </a:lnTo>
                  <a:lnTo>
                    <a:pt x="4288587" y="2144572"/>
                  </a:lnTo>
                  <a:lnTo>
                    <a:pt x="4289704" y="2145030"/>
                  </a:lnTo>
                  <a:lnTo>
                    <a:pt x="4292333" y="2145030"/>
                  </a:lnTo>
                  <a:lnTo>
                    <a:pt x="4293451" y="2144572"/>
                  </a:lnTo>
                  <a:lnTo>
                    <a:pt x="4295318" y="2142706"/>
                  </a:lnTo>
                  <a:lnTo>
                    <a:pt x="4295775" y="2141588"/>
                  </a:lnTo>
                  <a:lnTo>
                    <a:pt x="4295775" y="2138959"/>
                  </a:lnTo>
                  <a:close/>
                </a:path>
                <a:path w="5438775" h="2145029">
                  <a:moveTo>
                    <a:pt x="4295775" y="1605076"/>
                  </a:moveTo>
                  <a:lnTo>
                    <a:pt x="4295318" y="1603959"/>
                  </a:lnTo>
                  <a:lnTo>
                    <a:pt x="4293451" y="1602105"/>
                  </a:lnTo>
                  <a:lnTo>
                    <a:pt x="4292333" y="1601635"/>
                  </a:lnTo>
                  <a:lnTo>
                    <a:pt x="4289704" y="1601635"/>
                  </a:lnTo>
                  <a:lnTo>
                    <a:pt x="4288587" y="1602105"/>
                  </a:lnTo>
                  <a:lnTo>
                    <a:pt x="4286720" y="1603959"/>
                  </a:lnTo>
                  <a:lnTo>
                    <a:pt x="4286250" y="1605076"/>
                  </a:lnTo>
                  <a:lnTo>
                    <a:pt x="4286250" y="1607718"/>
                  </a:lnTo>
                  <a:lnTo>
                    <a:pt x="4286720" y="1608836"/>
                  </a:lnTo>
                  <a:lnTo>
                    <a:pt x="4288587" y="1610690"/>
                  </a:lnTo>
                  <a:lnTo>
                    <a:pt x="4289704" y="1611160"/>
                  </a:lnTo>
                  <a:lnTo>
                    <a:pt x="4292333" y="1611160"/>
                  </a:lnTo>
                  <a:lnTo>
                    <a:pt x="4293451" y="1610690"/>
                  </a:lnTo>
                  <a:lnTo>
                    <a:pt x="4295318" y="1608836"/>
                  </a:lnTo>
                  <a:lnTo>
                    <a:pt x="4295775" y="1607718"/>
                  </a:lnTo>
                  <a:lnTo>
                    <a:pt x="4295775" y="1605076"/>
                  </a:lnTo>
                  <a:close/>
                </a:path>
                <a:path w="5438775" h="2145029">
                  <a:moveTo>
                    <a:pt x="4295775" y="1071206"/>
                  </a:moveTo>
                  <a:lnTo>
                    <a:pt x="4295318" y="1070089"/>
                  </a:lnTo>
                  <a:lnTo>
                    <a:pt x="4293451" y="1068222"/>
                  </a:lnTo>
                  <a:lnTo>
                    <a:pt x="4292333" y="1067752"/>
                  </a:lnTo>
                  <a:lnTo>
                    <a:pt x="4289704" y="1067752"/>
                  </a:lnTo>
                  <a:lnTo>
                    <a:pt x="4288587" y="1068222"/>
                  </a:lnTo>
                  <a:lnTo>
                    <a:pt x="4286720" y="1070089"/>
                  </a:lnTo>
                  <a:lnTo>
                    <a:pt x="4286250" y="1071206"/>
                  </a:lnTo>
                  <a:lnTo>
                    <a:pt x="4286250" y="1073835"/>
                  </a:lnTo>
                  <a:lnTo>
                    <a:pt x="4286720" y="1074953"/>
                  </a:lnTo>
                  <a:lnTo>
                    <a:pt x="4288587" y="1076820"/>
                  </a:lnTo>
                  <a:lnTo>
                    <a:pt x="4289704" y="1077277"/>
                  </a:lnTo>
                  <a:lnTo>
                    <a:pt x="4292333" y="1077277"/>
                  </a:lnTo>
                  <a:lnTo>
                    <a:pt x="4293451" y="1076820"/>
                  </a:lnTo>
                  <a:lnTo>
                    <a:pt x="4295318" y="1074953"/>
                  </a:lnTo>
                  <a:lnTo>
                    <a:pt x="4295775" y="1073835"/>
                  </a:lnTo>
                  <a:lnTo>
                    <a:pt x="4295775" y="1071206"/>
                  </a:lnTo>
                  <a:close/>
                </a:path>
                <a:path w="5438775" h="2145029">
                  <a:moveTo>
                    <a:pt x="4295775" y="537324"/>
                  </a:moveTo>
                  <a:lnTo>
                    <a:pt x="4295318" y="536206"/>
                  </a:lnTo>
                  <a:lnTo>
                    <a:pt x="4293451" y="534352"/>
                  </a:lnTo>
                  <a:lnTo>
                    <a:pt x="4292333" y="533882"/>
                  </a:lnTo>
                  <a:lnTo>
                    <a:pt x="4289704" y="533882"/>
                  </a:lnTo>
                  <a:lnTo>
                    <a:pt x="4288587" y="534352"/>
                  </a:lnTo>
                  <a:lnTo>
                    <a:pt x="4286720" y="536206"/>
                  </a:lnTo>
                  <a:lnTo>
                    <a:pt x="4286250" y="537324"/>
                  </a:lnTo>
                  <a:lnTo>
                    <a:pt x="4286250" y="539965"/>
                  </a:lnTo>
                  <a:lnTo>
                    <a:pt x="4286720" y="541083"/>
                  </a:lnTo>
                  <a:lnTo>
                    <a:pt x="4288587" y="542937"/>
                  </a:lnTo>
                  <a:lnTo>
                    <a:pt x="4289704" y="543407"/>
                  </a:lnTo>
                  <a:lnTo>
                    <a:pt x="4292333" y="543407"/>
                  </a:lnTo>
                  <a:lnTo>
                    <a:pt x="4293451" y="542937"/>
                  </a:lnTo>
                  <a:lnTo>
                    <a:pt x="4295318" y="541083"/>
                  </a:lnTo>
                  <a:lnTo>
                    <a:pt x="4295775" y="539965"/>
                  </a:lnTo>
                  <a:lnTo>
                    <a:pt x="4295775" y="537324"/>
                  </a:lnTo>
                  <a:close/>
                </a:path>
                <a:path w="5438775" h="2145029">
                  <a:moveTo>
                    <a:pt x="4295775" y="3454"/>
                  </a:moveTo>
                  <a:lnTo>
                    <a:pt x="4295318" y="2336"/>
                  </a:lnTo>
                  <a:lnTo>
                    <a:pt x="4293451" y="469"/>
                  </a:lnTo>
                  <a:lnTo>
                    <a:pt x="4292333" y="0"/>
                  </a:lnTo>
                  <a:lnTo>
                    <a:pt x="4289704" y="0"/>
                  </a:lnTo>
                  <a:lnTo>
                    <a:pt x="4288587" y="469"/>
                  </a:lnTo>
                  <a:lnTo>
                    <a:pt x="4286720" y="2336"/>
                  </a:lnTo>
                  <a:lnTo>
                    <a:pt x="4286250" y="3454"/>
                  </a:lnTo>
                  <a:lnTo>
                    <a:pt x="4286250" y="6083"/>
                  </a:lnTo>
                  <a:lnTo>
                    <a:pt x="4286720" y="7200"/>
                  </a:lnTo>
                  <a:lnTo>
                    <a:pt x="4288587" y="9067"/>
                  </a:lnTo>
                  <a:lnTo>
                    <a:pt x="4289704" y="9525"/>
                  </a:lnTo>
                  <a:lnTo>
                    <a:pt x="4292333" y="9525"/>
                  </a:lnTo>
                  <a:lnTo>
                    <a:pt x="4293451" y="9067"/>
                  </a:lnTo>
                  <a:lnTo>
                    <a:pt x="4295318" y="7200"/>
                  </a:lnTo>
                  <a:lnTo>
                    <a:pt x="4295775" y="6083"/>
                  </a:lnTo>
                  <a:lnTo>
                    <a:pt x="4295775" y="3454"/>
                  </a:lnTo>
                  <a:close/>
                </a:path>
                <a:path w="5438775" h="2145029">
                  <a:moveTo>
                    <a:pt x="4343400" y="2138959"/>
                  </a:moveTo>
                  <a:lnTo>
                    <a:pt x="4342943" y="2137841"/>
                  </a:lnTo>
                  <a:lnTo>
                    <a:pt x="4341076" y="2135975"/>
                  </a:lnTo>
                  <a:lnTo>
                    <a:pt x="4339958" y="2135505"/>
                  </a:lnTo>
                  <a:lnTo>
                    <a:pt x="4337329" y="2135505"/>
                  </a:lnTo>
                  <a:lnTo>
                    <a:pt x="4336199" y="2135975"/>
                  </a:lnTo>
                  <a:lnTo>
                    <a:pt x="4334345" y="2137841"/>
                  </a:lnTo>
                  <a:lnTo>
                    <a:pt x="4333875" y="2138959"/>
                  </a:lnTo>
                  <a:lnTo>
                    <a:pt x="4333875" y="2141588"/>
                  </a:lnTo>
                  <a:lnTo>
                    <a:pt x="4334345" y="2142706"/>
                  </a:lnTo>
                  <a:lnTo>
                    <a:pt x="4336199" y="2144572"/>
                  </a:lnTo>
                  <a:lnTo>
                    <a:pt x="4337329" y="2145030"/>
                  </a:lnTo>
                  <a:lnTo>
                    <a:pt x="4339958" y="2145030"/>
                  </a:lnTo>
                  <a:lnTo>
                    <a:pt x="4341076" y="2144572"/>
                  </a:lnTo>
                  <a:lnTo>
                    <a:pt x="4342943" y="2142706"/>
                  </a:lnTo>
                  <a:lnTo>
                    <a:pt x="4343400" y="2141588"/>
                  </a:lnTo>
                  <a:lnTo>
                    <a:pt x="4343400" y="2138959"/>
                  </a:lnTo>
                  <a:close/>
                </a:path>
                <a:path w="5438775" h="2145029">
                  <a:moveTo>
                    <a:pt x="4343400" y="1605076"/>
                  </a:moveTo>
                  <a:lnTo>
                    <a:pt x="4342943" y="1603959"/>
                  </a:lnTo>
                  <a:lnTo>
                    <a:pt x="4341076" y="1602105"/>
                  </a:lnTo>
                  <a:lnTo>
                    <a:pt x="4339958" y="1601635"/>
                  </a:lnTo>
                  <a:lnTo>
                    <a:pt x="4337329" y="1601635"/>
                  </a:lnTo>
                  <a:lnTo>
                    <a:pt x="4336199" y="1602105"/>
                  </a:lnTo>
                  <a:lnTo>
                    <a:pt x="4334345" y="1603959"/>
                  </a:lnTo>
                  <a:lnTo>
                    <a:pt x="4333875" y="1605076"/>
                  </a:lnTo>
                  <a:lnTo>
                    <a:pt x="4333875" y="1607718"/>
                  </a:lnTo>
                  <a:lnTo>
                    <a:pt x="4334345" y="1608836"/>
                  </a:lnTo>
                  <a:lnTo>
                    <a:pt x="4336199" y="1610690"/>
                  </a:lnTo>
                  <a:lnTo>
                    <a:pt x="4337329" y="1611160"/>
                  </a:lnTo>
                  <a:lnTo>
                    <a:pt x="4339958" y="1611160"/>
                  </a:lnTo>
                  <a:lnTo>
                    <a:pt x="4341076" y="1610690"/>
                  </a:lnTo>
                  <a:lnTo>
                    <a:pt x="4342943" y="1608836"/>
                  </a:lnTo>
                  <a:lnTo>
                    <a:pt x="4343400" y="1607718"/>
                  </a:lnTo>
                  <a:lnTo>
                    <a:pt x="4343400" y="1605076"/>
                  </a:lnTo>
                  <a:close/>
                </a:path>
                <a:path w="5438775" h="2145029">
                  <a:moveTo>
                    <a:pt x="4343400" y="1071206"/>
                  </a:moveTo>
                  <a:lnTo>
                    <a:pt x="4342943" y="1070089"/>
                  </a:lnTo>
                  <a:lnTo>
                    <a:pt x="4341076" y="1068222"/>
                  </a:lnTo>
                  <a:lnTo>
                    <a:pt x="4339958" y="1067752"/>
                  </a:lnTo>
                  <a:lnTo>
                    <a:pt x="4337329" y="1067752"/>
                  </a:lnTo>
                  <a:lnTo>
                    <a:pt x="4336199" y="1068222"/>
                  </a:lnTo>
                  <a:lnTo>
                    <a:pt x="4334345" y="1070089"/>
                  </a:lnTo>
                  <a:lnTo>
                    <a:pt x="4333875" y="1071206"/>
                  </a:lnTo>
                  <a:lnTo>
                    <a:pt x="4333875" y="1073835"/>
                  </a:lnTo>
                  <a:lnTo>
                    <a:pt x="4334345" y="1074953"/>
                  </a:lnTo>
                  <a:lnTo>
                    <a:pt x="4336199" y="1076820"/>
                  </a:lnTo>
                  <a:lnTo>
                    <a:pt x="4337329" y="1077277"/>
                  </a:lnTo>
                  <a:lnTo>
                    <a:pt x="4339958" y="1077277"/>
                  </a:lnTo>
                  <a:lnTo>
                    <a:pt x="4341076" y="1076820"/>
                  </a:lnTo>
                  <a:lnTo>
                    <a:pt x="4342943" y="1074953"/>
                  </a:lnTo>
                  <a:lnTo>
                    <a:pt x="4343400" y="1073835"/>
                  </a:lnTo>
                  <a:lnTo>
                    <a:pt x="4343400" y="1071206"/>
                  </a:lnTo>
                  <a:close/>
                </a:path>
                <a:path w="5438775" h="2145029">
                  <a:moveTo>
                    <a:pt x="4343400" y="537324"/>
                  </a:moveTo>
                  <a:lnTo>
                    <a:pt x="4342943" y="536206"/>
                  </a:lnTo>
                  <a:lnTo>
                    <a:pt x="4341076" y="534352"/>
                  </a:lnTo>
                  <a:lnTo>
                    <a:pt x="4339958" y="533882"/>
                  </a:lnTo>
                  <a:lnTo>
                    <a:pt x="4337329" y="533882"/>
                  </a:lnTo>
                  <a:lnTo>
                    <a:pt x="4336199" y="534352"/>
                  </a:lnTo>
                  <a:lnTo>
                    <a:pt x="4334345" y="536206"/>
                  </a:lnTo>
                  <a:lnTo>
                    <a:pt x="4333875" y="537324"/>
                  </a:lnTo>
                  <a:lnTo>
                    <a:pt x="4333875" y="539965"/>
                  </a:lnTo>
                  <a:lnTo>
                    <a:pt x="4334345" y="541083"/>
                  </a:lnTo>
                  <a:lnTo>
                    <a:pt x="4336199" y="542937"/>
                  </a:lnTo>
                  <a:lnTo>
                    <a:pt x="4337329" y="543407"/>
                  </a:lnTo>
                  <a:lnTo>
                    <a:pt x="4339958" y="543407"/>
                  </a:lnTo>
                  <a:lnTo>
                    <a:pt x="4341076" y="542937"/>
                  </a:lnTo>
                  <a:lnTo>
                    <a:pt x="4342943" y="541083"/>
                  </a:lnTo>
                  <a:lnTo>
                    <a:pt x="4343400" y="539965"/>
                  </a:lnTo>
                  <a:lnTo>
                    <a:pt x="4343400" y="537324"/>
                  </a:lnTo>
                  <a:close/>
                </a:path>
                <a:path w="5438775" h="2145029">
                  <a:moveTo>
                    <a:pt x="4343400" y="3454"/>
                  </a:moveTo>
                  <a:lnTo>
                    <a:pt x="4342943" y="2336"/>
                  </a:lnTo>
                  <a:lnTo>
                    <a:pt x="4341076" y="469"/>
                  </a:lnTo>
                  <a:lnTo>
                    <a:pt x="4339958" y="0"/>
                  </a:lnTo>
                  <a:lnTo>
                    <a:pt x="4337329" y="0"/>
                  </a:lnTo>
                  <a:lnTo>
                    <a:pt x="4336199" y="469"/>
                  </a:lnTo>
                  <a:lnTo>
                    <a:pt x="4334345" y="2336"/>
                  </a:lnTo>
                  <a:lnTo>
                    <a:pt x="4333875" y="3454"/>
                  </a:lnTo>
                  <a:lnTo>
                    <a:pt x="4333875" y="6083"/>
                  </a:lnTo>
                  <a:lnTo>
                    <a:pt x="4334345" y="7200"/>
                  </a:lnTo>
                  <a:lnTo>
                    <a:pt x="4336199" y="9067"/>
                  </a:lnTo>
                  <a:lnTo>
                    <a:pt x="4337329" y="9525"/>
                  </a:lnTo>
                  <a:lnTo>
                    <a:pt x="4339958" y="9525"/>
                  </a:lnTo>
                  <a:lnTo>
                    <a:pt x="4341076" y="9067"/>
                  </a:lnTo>
                  <a:lnTo>
                    <a:pt x="4342943" y="7200"/>
                  </a:lnTo>
                  <a:lnTo>
                    <a:pt x="4343400" y="6083"/>
                  </a:lnTo>
                  <a:lnTo>
                    <a:pt x="4343400" y="3454"/>
                  </a:lnTo>
                  <a:close/>
                </a:path>
                <a:path w="5438775" h="2145029">
                  <a:moveTo>
                    <a:pt x="4391025" y="2138959"/>
                  </a:moveTo>
                  <a:lnTo>
                    <a:pt x="4390568" y="2137841"/>
                  </a:lnTo>
                  <a:lnTo>
                    <a:pt x="4388701" y="2135975"/>
                  </a:lnTo>
                  <a:lnTo>
                    <a:pt x="4387583" y="2135505"/>
                  </a:lnTo>
                  <a:lnTo>
                    <a:pt x="4384954" y="2135505"/>
                  </a:lnTo>
                  <a:lnTo>
                    <a:pt x="4383824" y="2135975"/>
                  </a:lnTo>
                  <a:lnTo>
                    <a:pt x="4381970" y="2137841"/>
                  </a:lnTo>
                  <a:lnTo>
                    <a:pt x="4381500" y="2138959"/>
                  </a:lnTo>
                  <a:lnTo>
                    <a:pt x="4381500" y="2141588"/>
                  </a:lnTo>
                  <a:lnTo>
                    <a:pt x="4381970" y="2142706"/>
                  </a:lnTo>
                  <a:lnTo>
                    <a:pt x="4383824" y="2144572"/>
                  </a:lnTo>
                  <a:lnTo>
                    <a:pt x="4384954" y="2145030"/>
                  </a:lnTo>
                  <a:lnTo>
                    <a:pt x="4387583" y="2145030"/>
                  </a:lnTo>
                  <a:lnTo>
                    <a:pt x="4388701" y="2144572"/>
                  </a:lnTo>
                  <a:lnTo>
                    <a:pt x="4390568" y="2142706"/>
                  </a:lnTo>
                  <a:lnTo>
                    <a:pt x="4391025" y="2141588"/>
                  </a:lnTo>
                  <a:lnTo>
                    <a:pt x="4391025" y="2138959"/>
                  </a:lnTo>
                  <a:close/>
                </a:path>
                <a:path w="5438775" h="2145029">
                  <a:moveTo>
                    <a:pt x="4391025" y="1605076"/>
                  </a:moveTo>
                  <a:lnTo>
                    <a:pt x="4390568" y="1603959"/>
                  </a:lnTo>
                  <a:lnTo>
                    <a:pt x="4388701" y="1602105"/>
                  </a:lnTo>
                  <a:lnTo>
                    <a:pt x="4387583" y="1601635"/>
                  </a:lnTo>
                  <a:lnTo>
                    <a:pt x="4384954" y="1601635"/>
                  </a:lnTo>
                  <a:lnTo>
                    <a:pt x="4383824" y="1602105"/>
                  </a:lnTo>
                  <a:lnTo>
                    <a:pt x="4381970" y="1603959"/>
                  </a:lnTo>
                  <a:lnTo>
                    <a:pt x="4381500" y="1605076"/>
                  </a:lnTo>
                  <a:lnTo>
                    <a:pt x="4381500" y="1607718"/>
                  </a:lnTo>
                  <a:lnTo>
                    <a:pt x="4381970" y="1608836"/>
                  </a:lnTo>
                  <a:lnTo>
                    <a:pt x="4383824" y="1610690"/>
                  </a:lnTo>
                  <a:lnTo>
                    <a:pt x="4384954" y="1611160"/>
                  </a:lnTo>
                  <a:lnTo>
                    <a:pt x="4387583" y="1611160"/>
                  </a:lnTo>
                  <a:lnTo>
                    <a:pt x="4388701" y="1610690"/>
                  </a:lnTo>
                  <a:lnTo>
                    <a:pt x="4390568" y="1608836"/>
                  </a:lnTo>
                  <a:lnTo>
                    <a:pt x="4391025" y="1607718"/>
                  </a:lnTo>
                  <a:lnTo>
                    <a:pt x="4391025" y="1605076"/>
                  </a:lnTo>
                  <a:close/>
                </a:path>
                <a:path w="5438775" h="2145029">
                  <a:moveTo>
                    <a:pt x="4391025" y="1071206"/>
                  </a:moveTo>
                  <a:lnTo>
                    <a:pt x="4390568" y="1070089"/>
                  </a:lnTo>
                  <a:lnTo>
                    <a:pt x="4388701" y="1068222"/>
                  </a:lnTo>
                  <a:lnTo>
                    <a:pt x="4387583" y="1067752"/>
                  </a:lnTo>
                  <a:lnTo>
                    <a:pt x="4384954" y="1067752"/>
                  </a:lnTo>
                  <a:lnTo>
                    <a:pt x="4383824" y="1068222"/>
                  </a:lnTo>
                  <a:lnTo>
                    <a:pt x="4381970" y="1070089"/>
                  </a:lnTo>
                  <a:lnTo>
                    <a:pt x="4381500" y="1071206"/>
                  </a:lnTo>
                  <a:lnTo>
                    <a:pt x="4381500" y="1073835"/>
                  </a:lnTo>
                  <a:lnTo>
                    <a:pt x="4381970" y="1074953"/>
                  </a:lnTo>
                  <a:lnTo>
                    <a:pt x="4383824" y="1076820"/>
                  </a:lnTo>
                  <a:lnTo>
                    <a:pt x="4384954" y="1077277"/>
                  </a:lnTo>
                  <a:lnTo>
                    <a:pt x="4387583" y="1077277"/>
                  </a:lnTo>
                  <a:lnTo>
                    <a:pt x="4388701" y="1076820"/>
                  </a:lnTo>
                  <a:lnTo>
                    <a:pt x="4390568" y="1074953"/>
                  </a:lnTo>
                  <a:lnTo>
                    <a:pt x="4391025" y="1073835"/>
                  </a:lnTo>
                  <a:lnTo>
                    <a:pt x="4391025" y="1071206"/>
                  </a:lnTo>
                  <a:close/>
                </a:path>
                <a:path w="5438775" h="2145029">
                  <a:moveTo>
                    <a:pt x="4391025" y="537324"/>
                  </a:moveTo>
                  <a:lnTo>
                    <a:pt x="4390568" y="536206"/>
                  </a:lnTo>
                  <a:lnTo>
                    <a:pt x="4388701" y="534352"/>
                  </a:lnTo>
                  <a:lnTo>
                    <a:pt x="4387583" y="533882"/>
                  </a:lnTo>
                  <a:lnTo>
                    <a:pt x="4384954" y="533882"/>
                  </a:lnTo>
                  <a:lnTo>
                    <a:pt x="4383824" y="534352"/>
                  </a:lnTo>
                  <a:lnTo>
                    <a:pt x="4381970" y="536206"/>
                  </a:lnTo>
                  <a:lnTo>
                    <a:pt x="4381500" y="537324"/>
                  </a:lnTo>
                  <a:lnTo>
                    <a:pt x="4381500" y="539965"/>
                  </a:lnTo>
                  <a:lnTo>
                    <a:pt x="4381970" y="541083"/>
                  </a:lnTo>
                  <a:lnTo>
                    <a:pt x="4383824" y="542937"/>
                  </a:lnTo>
                  <a:lnTo>
                    <a:pt x="4384954" y="543407"/>
                  </a:lnTo>
                  <a:lnTo>
                    <a:pt x="4387583" y="543407"/>
                  </a:lnTo>
                  <a:lnTo>
                    <a:pt x="4388701" y="542937"/>
                  </a:lnTo>
                  <a:lnTo>
                    <a:pt x="4390568" y="541083"/>
                  </a:lnTo>
                  <a:lnTo>
                    <a:pt x="4391025" y="539965"/>
                  </a:lnTo>
                  <a:lnTo>
                    <a:pt x="4391025" y="537324"/>
                  </a:lnTo>
                  <a:close/>
                </a:path>
                <a:path w="5438775" h="2145029">
                  <a:moveTo>
                    <a:pt x="4391025" y="3454"/>
                  </a:moveTo>
                  <a:lnTo>
                    <a:pt x="4390568" y="2336"/>
                  </a:lnTo>
                  <a:lnTo>
                    <a:pt x="4388701" y="469"/>
                  </a:lnTo>
                  <a:lnTo>
                    <a:pt x="4387583" y="0"/>
                  </a:lnTo>
                  <a:lnTo>
                    <a:pt x="4384954" y="0"/>
                  </a:lnTo>
                  <a:lnTo>
                    <a:pt x="4383824" y="469"/>
                  </a:lnTo>
                  <a:lnTo>
                    <a:pt x="4381970" y="2336"/>
                  </a:lnTo>
                  <a:lnTo>
                    <a:pt x="4381500" y="3454"/>
                  </a:lnTo>
                  <a:lnTo>
                    <a:pt x="4381500" y="6083"/>
                  </a:lnTo>
                  <a:lnTo>
                    <a:pt x="4381970" y="7200"/>
                  </a:lnTo>
                  <a:lnTo>
                    <a:pt x="4383824" y="9067"/>
                  </a:lnTo>
                  <a:lnTo>
                    <a:pt x="4384954" y="9525"/>
                  </a:lnTo>
                  <a:lnTo>
                    <a:pt x="4387583" y="9525"/>
                  </a:lnTo>
                  <a:lnTo>
                    <a:pt x="4388701" y="9067"/>
                  </a:lnTo>
                  <a:lnTo>
                    <a:pt x="4390568" y="7200"/>
                  </a:lnTo>
                  <a:lnTo>
                    <a:pt x="4391025" y="6083"/>
                  </a:lnTo>
                  <a:lnTo>
                    <a:pt x="4391025" y="3454"/>
                  </a:lnTo>
                  <a:close/>
                </a:path>
                <a:path w="5438775" h="2145029">
                  <a:moveTo>
                    <a:pt x="4438650" y="2138959"/>
                  </a:moveTo>
                  <a:lnTo>
                    <a:pt x="4438193" y="2137841"/>
                  </a:lnTo>
                  <a:lnTo>
                    <a:pt x="4436326" y="2135975"/>
                  </a:lnTo>
                  <a:lnTo>
                    <a:pt x="4435208" y="2135505"/>
                  </a:lnTo>
                  <a:lnTo>
                    <a:pt x="4432579" y="2135505"/>
                  </a:lnTo>
                  <a:lnTo>
                    <a:pt x="4431449" y="2135975"/>
                  </a:lnTo>
                  <a:lnTo>
                    <a:pt x="4429595" y="2137841"/>
                  </a:lnTo>
                  <a:lnTo>
                    <a:pt x="4429125" y="2138959"/>
                  </a:lnTo>
                  <a:lnTo>
                    <a:pt x="4429125" y="2141588"/>
                  </a:lnTo>
                  <a:lnTo>
                    <a:pt x="4429595" y="2142706"/>
                  </a:lnTo>
                  <a:lnTo>
                    <a:pt x="4431449" y="2144572"/>
                  </a:lnTo>
                  <a:lnTo>
                    <a:pt x="4432579" y="2145030"/>
                  </a:lnTo>
                  <a:lnTo>
                    <a:pt x="4435208" y="2145030"/>
                  </a:lnTo>
                  <a:lnTo>
                    <a:pt x="4436326" y="2144572"/>
                  </a:lnTo>
                  <a:lnTo>
                    <a:pt x="4438193" y="2142706"/>
                  </a:lnTo>
                  <a:lnTo>
                    <a:pt x="4438650" y="2141588"/>
                  </a:lnTo>
                  <a:lnTo>
                    <a:pt x="4438650" y="2138959"/>
                  </a:lnTo>
                  <a:close/>
                </a:path>
                <a:path w="5438775" h="2145029">
                  <a:moveTo>
                    <a:pt x="4438650" y="1605076"/>
                  </a:moveTo>
                  <a:lnTo>
                    <a:pt x="4438193" y="1603959"/>
                  </a:lnTo>
                  <a:lnTo>
                    <a:pt x="4436326" y="1602105"/>
                  </a:lnTo>
                  <a:lnTo>
                    <a:pt x="4435208" y="1601635"/>
                  </a:lnTo>
                  <a:lnTo>
                    <a:pt x="4432579" y="1601635"/>
                  </a:lnTo>
                  <a:lnTo>
                    <a:pt x="4431449" y="1602105"/>
                  </a:lnTo>
                  <a:lnTo>
                    <a:pt x="4429595" y="1603959"/>
                  </a:lnTo>
                  <a:lnTo>
                    <a:pt x="4429125" y="1605076"/>
                  </a:lnTo>
                  <a:lnTo>
                    <a:pt x="4429125" y="1607718"/>
                  </a:lnTo>
                  <a:lnTo>
                    <a:pt x="4429595" y="1608836"/>
                  </a:lnTo>
                  <a:lnTo>
                    <a:pt x="4431449" y="1610690"/>
                  </a:lnTo>
                  <a:lnTo>
                    <a:pt x="4432579" y="1611160"/>
                  </a:lnTo>
                  <a:lnTo>
                    <a:pt x="4435208" y="1611160"/>
                  </a:lnTo>
                  <a:lnTo>
                    <a:pt x="4436326" y="1610690"/>
                  </a:lnTo>
                  <a:lnTo>
                    <a:pt x="4438193" y="1608836"/>
                  </a:lnTo>
                  <a:lnTo>
                    <a:pt x="4438650" y="1607718"/>
                  </a:lnTo>
                  <a:lnTo>
                    <a:pt x="4438650" y="1605076"/>
                  </a:lnTo>
                  <a:close/>
                </a:path>
                <a:path w="5438775" h="2145029">
                  <a:moveTo>
                    <a:pt x="4438650" y="1071206"/>
                  </a:moveTo>
                  <a:lnTo>
                    <a:pt x="4438193" y="1070089"/>
                  </a:lnTo>
                  <a:lnTo>
                    <a:pt x="4436326" y="1068222"/>
                  </a:lnTo>
                  <a:lnTo>
                    <a:pt x="4435208" y="1067752"/>
                  </a:lnTo>
                  <a:lnTo>
                    <a:pt x="4432579" y="1067752"/>
                  </a:lnTo>
                  <a:lnTo>
                    <a:pt x="4431449" y="1068222"/>
                  </a:lnTo>
                  <a:lnTo>
                    <a:pt x="4429595" y="1070089"/>
                  </a:lnTo>
                  <a:lnTo>
                    <a:pt x="4429125" y="1071206"/>
                  </a:lnTo>
                  <a:lnTo>
                    <a:pt x="4429125" y="1073835"/>
                  </a:lnTo>
                  <a:lnTo>
                    <a:pt x="4429595" y="1074953"/>
                  </a:lnTo>
                  <a:lnTo>
                    <a:pt x="4431449" y="1076820"/>
                  </a:lnTo>
                  <a:lnTo>
                    <a:pt x="4432579" y="1077277"/>
                  </a:lnTo>
                  <a:lnTo>
                    <a:pt x="4435208" y="1077277"/>
                  </a:lnTo>
                  <a:lnTo>
                    <a:pt x="4436326" y="1076820"/>
                  </a:lnTo>
                  <a:lnTo>
                    <a:pt x="4438193" y="1074953"/>
                  </a:lnTo>
                  <a:lnTo>
                    <a:pt x="4438650" y="1073835"/>
                  </a:lnTo>
                  <a:lnTo>
                    <a:pt x="4438650" y="1071206"/>
                  </a:lnTo>
                  <a:close/>
                </a:path>
                <a:path w="5438775" h="2145029">
                  <a:moveTo>
                    <a:pt x="4438650" y="537324"/>
                  </a:moveTo>
                  <a:lnTo>
                    <a:pt x="4438193" y="536206"/>
                  </a:lnTo>
                  <a:lnTo>
                    <a:pt x="4436326" y="534352"/>
                  </a:lnTo>
                  <a:lnTo>
                    <a:pt x="4435208" y="533882"/>
                  </a:lnTo>
                  <a:lnTo>
                    <a:pt x="4432579" y="533882"/>
                  </a:lnTo>
                  <a:lnTo>
                    <a:pt x="4431449" y="534352"/>
                  </a:lnTo>
                  <a:lnTo>
                    <a:pt x="4429595" y="536206"/>
                  </a:lnTo>
                  <a:lnTo>
                    <a:pt x="4429125" y="537324"/>
                  </a:lnTo>
                  <a:lnTo>
                    <a:pt x="4429125" y="539965"/>
                  </a:lnTo>
                  <a:lnTo>
                    <a:pt x="4429595" y="541083"/>
                  </a:lnTo>
                  <a:lnTo>
                    <a:pt x="4431449" y="542937"/>
                  </a:lnTo>
                  <a:lnTo>
                    <a:pt x="4432579" y="543407"/>
                  </a:lnTo>
                  <a:lnTo>
                    <a:pt x="4435208" y="543407"/>
                  </a:lnTo>
                  <a:lnTo>
                    <a:pt x="4436326" y="542937"/>
                  </a:lnTo>
                  <a:lnTo>
                    <a:pt x="4438193" y="541083"/>
                  </a:lnTo>
                  <a:lnTo>
                    <a:pt x="4438650" y="539965"/>
                  </a:lnTo>
                  <a:lnTo>
                    <a:pt x="4438650" y="537324"/>
                  </a:lnTo>
                  <a:close/>
                </a:path>
                <a:path w="5438775" h="2145029">
                  <a:moveTo>
                    <a:pt x="4438650" y="3454"/>
                  </a:moveTo>
                  <a:lnTo>
                    <a:pt x="4438193" y="2336"/>
                  </a:lnTo>
                  <a:lnTo>
                    <a:pt x="4436326" y="469"/>
                  </a:lnTo>
                  <a:lnTo>
                    <a:pt x="4435208" y="0"/>
                  </a:lnTo>
                  <a:lnTo>
                    <a:pt x="4432579" y="0"/>
                  </a:lnTo>
                  <a:lnTo>
                    <a:pt x="4431449" y="469"/>
                  </a:lnTo>
                  <a:lnTo>
                    <a:pt x="4429595" y="2336"/>
                  </a:lnTo>
                  <a:lnTo>
                    <a:pt x="4429125" y="3454"/>
                  </a:lnTo>
                  <a:lnTo>
                    <a:pt x="4429125" y="6083"/>
                  </a:lnTo>
                  <a:lnTo>
                    <a:pt x="4429595" y="7200"/>
                  </a:lnTo>
                  <a:lnTo>
                    <a:pt x="4431449" y="9067"/>
                  </a:lnTo>
                  <a:lnTo>
                    <a:pt x="4432579" y="9525"/>
                  </a:lnTo>
                  <a:lnTo>
                    <a:pt x="4435208" y="9525"/>
                  </a:lnTo>
                  <a:lnTo>
                    <a:pt x="4436326" y="9067"/>
                  </a:lnTo>
                  <a:lnTo>
                    <a:pt x="4438193" y="7200"/>
                  </a:lnTo>
                  <a:lnTo>
                    <a:pt x="4438650" y="6083"/>
                  </a:lnTo>
                  <a:lnTo>
                    <a:pt x="4438650" y="3454"/>
                  </a:lnTo>
                  <a:close/>
                </a:path>
                <a:path w="5438775" h="2145029">
                  <a:moveTo>
                    <a:pt x="4486275" y="2138959"/>
                  </a:moveTo>
                  <a:lnTo>
                    <a:pt x="4485818" y="2137841"/>
                  </a:lnTo>
                  <a:lnTo>
                    <a:pt x="4483951" y="2135975"/>
                  </a:lnTo>
                  <a:lnTo>
                    <a:pt x="4482833" y="2135505"/>
                  </a:lnTo>
                  <a:lnTo>
                    <a:pt x="4480204" y="2135505"/>
                  </a:lnTo>
                  <a:lnTo>
                    <a:pt x="4479087" y="2135975"/>
                  </a:lnTo>
                  <a:lnTo>
                    <a:pt x="4477220" y="2137841"/>
                  </a:lnTo>
                  <a:lnTo>
                    <a:pt x="4476750" y="2138959"/>
                  </a:lnTo>
                  <a:lnTo>
                    <a:pt x="4476750" y="2141588"/>
                  </a:lnTo>
                  <a:lnTo>
                    <a:pt x="4477220" y="2142706"/>
                  </a:lnTo>
                  <a:lnTo>
                    <a:pt x="4479087" y="2144572"/>
                  </a:lnTo>
                  <a:lnTo>
                    <a:pt x="4480204" y="2145030"/>
                  </a:lnTo>
                  <a:lnTo>
                    <a:pt x="4482833" y="2145030"/>
                  </a:lnTo>
                  <a:lnTo>
                    <a:pt x="4483951" y="2144572"/>
                  </a:lnTo>
                  <a:lnTo>
                    <a:pt x="4485818" y="2142706"/>
                  </a:lnTo>
                  <a:lnTo>
                    <a:pt x="4486275" y="2141588"/>
                  </a:lnTo>
                  <a:lnTo>
                    <a:pt x="4486275" y="2138959"/>
                  </a:lnTo>
                  <a:close/>
                </a:path>
                <a:path w="5438775" h="2145029">
                  <a:moveTo>
                    <a:pt x="4486275" y="1605076"/>
                  </a:moveTo>
                  <a:lnTo>
                    <a:pt x="4485818" y="1603959"/>
                  </a:lnTo>
                  <a:lnTo>
                    <a:pt x="4483951" y="1602105"/>
                  </a:lnTo>
                  <a:lnTo>
                    <a:pt x="4482833" y="1601635"/>
                  </a:lnTo>
                  <a:lnTo>
                    <a:pt x="4480204" y="1601635"/>
                  </a:lnTo>
                  <a:lnTo>
                    <a:pt x="4479087" y="1602105"/>
                  </a:lnTo>
                  <a:lnTo>
                    <a:pt x="4477220" y="1603959"/>
                  </a:lnTo>
                  <a:lnTo>
                    <a:pt x="4476750" y="1605076"/>
                  </a:lnTo>
                  <a:lnTo>
                    <a:pt x="4476750" y="1607718"/>
                  </a:lnTo>
                  <a:lnTo>
                    <a:pt x="4477220" y="1608836"/>
                  </a:lnTo>
                  <a:lnTo>
                    <a:pt x="4479087" y="1610690"/>
                  </a:lnTo>
                  <a:lnTo>
                    <a:pt x="4480204" y="1611160"/>
                  </a:lnTo>
                  <a:lnTo>
                    <a:pt x="4482833" y="1611160"/>
                  </a:lnTo>
                  <a:lnTo>
                    <a:pt x="4483951" y="1610690"/>
                  </a:lnTo>
                  <a:lnTo>
                    <a:pt x="4485818" y="1608836"/>
                  </a:lnTo>
                  <a:lnTo>
                    <a:pt x="4486275" y="1607718"/>
                  </a:lnTo>
                  <a:lnTo>
                    <a:pt x="4486275" y="1605076"/>
                  </a:lnTo>
                  <a:close/>
                </a:path>
                <a:path w="5438775" h="2145029">
                  <a:moveTo>
                    <a:pt x="4486275" y="1071206"/>
                  </a:moveTo>
                  <a:lnTo>
                    <a:pt x="4485818" y="1070089"/>
                  </a:lnTo>
                  <a:lnTo>
                    <a:pt x="4483951" y="1068222"/>
                  </a:lnTo>
                  <a:lnTo>
                    <a:pt x="4482833" y="1067752"/>
                  </a:lnTo>
                  <a:lnTo>
                    <a:pt x="4480204" y="1067752"/>
                  </a:lnTo>
                  <a:lnTo>
                    <a:pt x="4479087" y="1068222"/>
                  </a:lnTo>
                  <a:lnTo>
                    <a:pt x="4477220" y="1070089"/>
                  </a:lnTo>
                  <a:lnTo>
                    <a:pt x="4476750" y="1071206"/>
                  </a:lnTo>
                  <a:lnTo>
                    <a:pt x="4476750" y="1073835"/>
                  </a:lnTo>
                  <a:lnTo>
                    <a:pt x="4477220" y="1074953"/>
                  </a:lnTo>
                  <a:lnTo>
                    <a:pt x="4479087" y="1076820"/>
                  </a:lnTo>
                  <a:lnTo>
                    <a:pt x="4480204" y="1077277"/>
                  </a:lnTo>
                  <a:lnTo>
                    <a:pt x="4482833" y="1077277"/>
                  </a:lnTo>
                  <a:lnTo>
                    <a:pt x="4483951" y="1076820"/>
                  </a:lnTo>
                  <a:lnTo>
                    <a:pt x="4485818" y="1074953"/>
                  </a:lnTo>
                  <a:lnTo>
                    <a:pt x="4486275" y="1073835"/>
                  </a:lnTo>
                  <a:lnTo>
                    <a:pt x="4486275" y="1071206"/>
                  </a:lnTo>
                  <a:close/>
                </a:path>
                <a:path w="5438775" h="2145029">
                  <a:moveTo>
                    <a:pt x="4486275" y="537324"/>
                  </a:moveTo>
                  <a:lnTo>
                    <a:pt x="4485818" y="536206"/>
                  </a:lnTo>
                  <a:lnTo>
                    <a:pt x="4483951" y="534352"/>
                  </a:lnTo>
                  <a:lnTo>
                    <a:pt x="4482833" y="533882"/>
                  </a:lnTo>
                  <a:lnTo>
                    <a:pt x="4480204" y="533882"/>
                  </a:lnTo>
                  <a:lnTo>
                    <a:pt x="4479087" y="534352"/>
                  </a:lnTo>
                  <a:lnTo>
                    <a:pt x="4477220" y="536206"/>
                  </a:lnTo>
                  <a:lnTo>
                    <a:pt x="4476750" y="537324"/>
                  </a:lnTo>
                  <a:lnTo>
                    <a:pt x="4476750" y="539965"/>
                  </a:lnTo>
                  <a:lnTo>
                    <a:pt x="4477220" y="541083"/>
                  </a:lnTo>
                  <a:lnTo>
                    <a:pt x="4479087" y="542937"/>
                  </a:lnTo>
                  <a:lnTo>
                    <a:pt x="4480204" y="543407"/>
                  </a:lnTo>
                  <a:lnTo>
                    <a:pt x="4482833" y="543407"/>
                  </a:lnTo>
                  <a:lnTo>
                    <a:pt x="4483951" y="542937"/>
                  </a:lnTo>
                  <a:lnTo>
                    <a:pt x="4485818" y="541083"/>
                  </a:lnTo>
                  <a:lnTo>
                    <a:pt x="4486275" y="539965"/>
                  </a:lnTo>
                  <a:lnTo>
                    <a:pt x="4486275" y="537324"/>
                  </a:lnTo>
                  <a:close/>
                </a:path>
                <a:path w="5438775" h="2145029">
                  <a:moveTo>
                    <a:pt x="4486275" y="3454"/>
                  </a:moveTo>
                  <a:lnTo>
                    <a:pt x="4485818" y="2336"/>
                  </a:lnTo>
                  <a:lnTo>
                    <a:pt x="4483951" y="469"/>
                  </a:lnTo>
                  <a:lnTo>
                    <a:pt x="4482833" y="0"/>
                  </a:lnTo>
                  <a:lnTo>
                    <a:pt x="4480204" y="0"/>
                  </a:lnTo>
                  <a:lnTo>
                    <a:pt x="4479087" y="469"/>
                  </a:lnTo>
                  <a:lnTo>
                    <a:pt x="4477220" y="2336"/>
                  </a:lnTo>
                  <a:lnTo>
                    <a:pt x="4476750" y="3454"/>
                  </a:lnTo>
                  <a:lnTo>
                    <a:pt x="4476750" y="6083"/>
                  </a:lnTo>
                  <a:lnTo>
                    <a:pt x="4477220" y="7200"/>
                  </a:lnTo>
                  <a:lnTo>
                    <a:pt x="4479087" y="9067"/>
                  </a:lnTo>
                  <a:lnTo>
                    <a:pt x="4480204" y="9525"/>
                  </a:lnTo>
                  <a:lnTo>
                    <a:pt x="4482833" y="9525"/>
                  </a:lnTo>
                  <a:lnTo>
                    <a:pt x="4483951" y="9067"/>
                  </a:lnTo>
                  <a:lnTo>
                    <a:pt x="4485818" y="7200"/>
                  </a:lnTo>
                  <a:lnTo>
                    <a:pt x="4486275" y="6083"/>
                  </a:lnTo>
                  <a:lnTo>
                    <a:pt x="4486275" y="3454"/>
                  </a:lnTo>
                  <a:close/>
                </a:path>
                <a:path w="5438775" h="2145029">
                  <a:moveTo>
                    <a:pt x="4533900" y="2138959"/>
                  </a:moveTo>
                  <a:lnTo>
                    <a:pt x="4533443" y="2137841"/>
                  </a:lnTo>
                  <a:lnTo>
                    <a:pt x="4531576" y="2135975"/>
                  </a:lnTo>
                  <a:lnTo>
                    <a:pt x="4530458" y="2135505"/>
                  </a:lnTo>
                  <a:lnTo>
                    <a:pt x="4527829" y="2135505"/>
                  </a:lnTo>
                  <a:lnTo>
                    <a:pt x="4526699" y="2135975"/>
                  </a:lnTo>
                  <a:lnTo>
                    <a:pt x="4524845" y="2137841"/>
                  </a:lnTo>
                  <a:lnTo>
                    <a:pt x="4524375" y="2138959"/>
                  </a:lnTo>
                  <a:lnTo>
                    <a:pt x="4524375" y="2141588"/>
                  </a:lnTo>
                  <a:lnTo>
                    <a:pt x="4524845" y="2142706"/>
                  </a:lnTo>
                  <a:lnTo>
                    <a:pt x="4526699" y="2144572"/>
                  </a:lnTo>
                  <a:lnTo>
                    <a:pt x="4527829" y="2145030"/>
                  </a:lnTo>
                  <a:lnTo>
                    <a:pt x="4530458" y="2145030"/>
                  </a:lnTo>
                  <a:lnTo>
                    <a:pt x="4531576" y="2144572"/>
                  </a:lnTo>
                  <a:lnTo>
                    <a:pt x="4533443" y="2142706"/>
                  </a:lnTo>
                  <a:lnTo>
                    <a:pt x="4533900" y="2141588"/>
                  </a:lnTo>
                  <a:lnTo>
                    <a:pt x="4533900" y="2138959"/>
                  </a:lnTo>
                  <a:close/>
                </a:path>
                <a:path w="5438775" h="2145029">
                  <a:moveTo>
                    <a:pt x="4533900" y="1605076"/>
                  </a:moveTo>
                  <a:lnTo>
                    <a:pt x="4533443" y="1603959"/>
                  </a:lnTo>
                  <a:lnTo>
                    <a:pt x="4531576" y="1602105"/>
                  </a:lnTo>
                  <a:lnTo>
                    <a:pt x="4530458" y="1601635"/>
                  </a:lnTo>
                  <a:lnTo>
                    <a:pt x="4527829" y="1601635"/>
                  </a:lnTo>
                  <a:lnTo>
                    <a:pt x="4526699" y="1602105"/>
                  </a:lnTo>
                  <a:lnTo>
                    <a:pt x="4524845" y="1603959"/>
                  </a:lnTo>
                  <a:lnTo>
                    <a:pt x="4524375" y="1605076"/>
                  </a:lnTo>
                  <a:lnTo>
                    <a:pt x="4524375" y="1607718"/>
                  </a:lnTo>
                  <a:lnTo>
                    <a:pt x="4524845" y="1608836"/>
                  </a:lnTo>
                  <a:lnTo>
                    <a:pt x="4526699" y="1610690"/>
                  </a:lnTo>
                  <a:lnTo>
                    <a:pt x="4527829" y="1611160"/>
                  </a:lnTo>
                  <a:lnTo>
                    <a:pt x="4530458" y="1611160"/>
                  </a:lnTo>
                  <a:lnTo>
                    <a:pt x="4531576" y="1610690"/>
                  </a:lnTo>
                  <a:lnTo>
                    <a:pt x="4533443" y="1608836"/>
                  </a:lnTo>
                  <a:lnTo>
                    <a:pt x="4533900" y="1607718"/>
                  </a:lnTo>
                  <a:lnTo>
                    <a:pt x="4533900" y="1605076"/>
                  </a:lnTo>
                  <a:close/>
                </a:path>
                <a:path w="5438775" h="2145029">
                  <a:moveTo>
                    <a:pt x="4533900" y="1071206"/>
                  </a:moveTo>
                  <a:lnTo>
                    <a:pt x="4533443" y="1070089"/>
                  </a:lnTo>
                  <a:lnTo>
                    <a:pt x="4531576" y="1068222"/>
                  </a:lnTo>
                  <a:lnTo>
                    <a:pt x="4530458" y="1067752"/>
                  </a:lnTo>
                  <a:lnTo>
                    <a:pt x="4527829" y="1067752"/>
                  </a:lnTo>
                  <a:lnTo>
                    <a:pt x="4526699" y="1068222"/>
                  </a:lnTo>
                  <a:lnTo>
                    <a:pt x="4524845" y="1070089"/>
                  </a:lnTo>
                  <a:lnTo>
                    <a:pt x="4524375" y="1071206"/>
                  </a:lnTo>
                  <a:lnTo>
                    <a:pt x="4524375" y="1073835"/>
                  </a:lnTo>
                  <a:lnTo>
                    <a:pt x="4524845" y="1074953"/>
                  </a:lnTo>
                  <a:lnTo>
                    <a:pt x="4526699" y="1076820"/>
                  </a:lnTo>
                  <a:lnTo>
                    <a:pt x="4527829" y="1077277"/>
                  </a:lnTo>
                  <a:lnTo>
                    <a:pt x="4530458" y="1077277"/>
                  </a:lnTo>
                  <a:lnTo>
                    <a:pt x="4531576" y="1076820"/>
                  </a:lnTo>
                  <a:lnTo>
                    <a:pt x="4533443" y="1074953"/>
                  </a:lnTo>
                  <a:lnTo>
                    <a:pt x="4533900" y="1073835"/>
                  </a:lnTo>
                  <a:lnTo>
                    <a:pt x="4533900" y="1071206"/>
                  </a:lnTo>
                  <a:close/>
                </a:path>
                <a:path w="5438775" h="2145029">
                  <a:moveTo>
                    <a:pt x="4533900" y="537324"/>
                  </a:moveTo>
                  <a:lnTo>
                    <a:pt x="4533443" y="536206"/>
                  </a:lnTo>
                  <a:lnTo>
                    <a:pt x="4531576" y="534352"/>
                  </a:lnTo>
                  <a:lnTo>
                    <a:pt x="4530458" y="533882"/>
                  </a:lnTo>
                  <a:lnTo>
                    <a:pt x="4527829" y="533882"/>
                  </a:lnTo>
                  <a:lnTo>
                    <a:pt x="4526699" y="534352"/>
                  </a:lnTo>
                  <a:lnTo>
                    <a:pt x="4524845" y="536206"/>
                  </a:lnTo>
                  <a:lnTo>
                    <a:pt x="4524375" y="537324"/>
                  </a:lnTo>
                  <a:lnTo>
                    <a:pt x="4524375" y="539965"/>
                  </a:lnTo>
                  <a:lnTo>
                    <a:pt x="4524845" y="541083"/>
                  </a:lnTo>
                  <a:lnTo>
                    <a:pt x="4526699" y="542937"/>
                  </a:lnTo>
                  <a:lnTo>
                    <a:pt x="4527829" y="543407"/>
                  </a:lnTo>
                  <a:lnTo>
                    <a:pt x="4530458" y="543407"/>
                  </a:lnTo>
                  <a:lnTo>
                    <a:pt x="4531576" y="542937"/>
                  </a:lnTo>
                  <a:lnTo>
                    <a:pt x="4533443" y="541083"/>
                  </a:lnTo>
                  <a:lnTo>
                    <a:pt x="4533900" y="539965"/>
                  </a:lnTo>
                  <a:lnTo>
                    <a:pt x="4533900" y="537324"/>
                  </a:lnTo>
                  <a:close/>
                </a:path>
                <a:path w="5438775" h="2145029">
                  <a:moveTo>
                    <a:pt x="4533900" y="3454"/>
                  </a:moveTo>
                  <a:lnTo>
                    <a:pt x="4533443" y="2336"/>
                  </a:lnTo>
                  <a:lnTo>
                    <a:pt x="4531576" y="469"/>
                  </a:lnTo>
                  <a:lnTo>
                    <a:pt x="4530458" y="0"/>
                  </a:lnTo>
                  <a:lnTo>
                    <a:pt x="4527829" y="0"/>
                  </a:lnTo>
                  <a:lnTo>
                    <a:pt x="4526699" y="469"/>
                  </a:lnTo>
                  <a:lnTo>
                    <a:pt x="4524845" y="2336"/>
                  </a:lnTo>
                  <a:lnTo>
                    <a:pt x="4524375" y="3454"/>
                  </a:lnTo>
                  <a:lnTo>
                    <a:pt x="4524375" y="6083"/>
                  </a:lnTo>
                  <a:lnTo>
                    <a:pt x="4524845" y="7200"/>
                  </a:lnTo>
                  <a:lnTo>
                    <a:pt x="4526699" y="9067"/>
                  </a:lnTo>
                  <a:lnTo>
                    <a:pt x="4527829" y="9525"/>
                  </a:lnTo>
                  <a:lnTo>
                    <a:pt x="4530458" y="9525"/>
                  </a:lnTo>
                  <a:lnTo>
                    <a:pt x="4531576" y="9067"/>
                  </a:lnTo>
                  <a:lnTo>
                    <a:pt x="4533443" y="7200"/>
                  </a:lnTo>
                  <a:lnTo>
                    <a:pt x="4533900" y="6083"/>
                  </a:lnTo>
                  <a:lnTo>
                    <a:pt x="4533900" y="3454"/>
                  </a:lnTo>
                  <a:close/>
                </a:path>
                <a:path w="5438775" h="2145029">
                  <a:moveTo>
                    <a:pt x="4581525" y="2138959"/>
                  </a:moveTo>
                  <a:lnTo>
                    <a:pt x="4581068" y="2137841"/>
                  </a:lnTo>
                  <a:lnTo>
                    <a:pt x="4579201" y="2135975"/>
                  </a:lnTo>
                  <a:lnTo>
                    <a:pt x="4578083" y="2135505"/>
                  </a:lnTo>
                  <a:lnTo>
                    <a:pt x="4575454" y="2135505"/>
                  </a:lnTo>
                  <a:lnTo>
                    <a:pt x="4574337" y="2135975"/>
                  </a:lnTo>
                  <a:lnTo>
                    <a:pt x="4572470" y="2137841"/>
                  </a:lnTo>
                  <a:lnTo>
                    <a:pt x="4572000" y="2138959"/>
                  </a:lnTo>
                  <a:lnTo>
                    <a:pt x="4572000" y="2141588"/>
                  </a:lnTo>
                  <a:lnTo>
                    <a:pt x="4572470" y="2142706"/>
                  </a:lnTo>
                  <a:lnTo>
                    <a:pt x="4574337" y="2144572"/>
                  </a:lnTo>
                  <a:lnTo>
                    <a:pt x="4575454" y="2145030"/>
                  </a:lnTo>
                  <a:lnTo>
                    <a:pt x="4578083" y="2145030"/>
                  </a:lnTo>
                  <a:lnTo>
                    <a:pt x="4579201" y="2144572"/>
                  </a:lnTo>
                  <a:lnTo>
                    <a:pt x="4581068" y="2142706"/>
                  </a:lnTo>
                  <a:lnTo>
                    <a:pt x="4581525" y="2141588"/>
                  </a:lnTo>
                  <a:lnTo>
                    <a:pt x="4581525" y="2138959"/>
                  </a:lnTo>
                  <a:close/>
                </a:path>
                <a:path w="5438775" h="2145029">
                  <a:moveTo>
                    <a:pt x="4581525" y="1605076"/>
                  </a:moveTo>
                  <a:lnTo>
                    <a:pt x="4581068" y="1603959"/>
                  </a:lnTo>
                  <a:lnTo>
                    <a:pt x="4579201" y="1602105"/>
                  </a:lnTo>
                  <a:lnTo>
                    <a:pt x="4578083" y="1601635"/>
                  </a:lnTo>
                  <a:lnTo>
                    <a:pt x="4575454" y="1601635"/>
                  </a:lnTo>
                  <a:lnTo>
                    <a:pt x="4574337" y="1602105"/>
                  </a:lnTo>
                  <a:lnTo>
                    <a:pt x="4572470" y="1603959"/>
                  </a:lnTo>
                  <a:lnTo>
                    <a:pt x="4572000" y="1605076"/>
                  </a:lnTo>
                  <a:lnTo>
                    <a:pt x="4572000" y="1607718"/>
                  </a:lnTo>
                  <a:lnTo>
                    <a:pt x="4572470" y="1608836"/>
                  </a:lnTo>
                  <a:lnTo>
                    <a:pt x="4574337" y="1610690"/>
                  </a:lnTo>
                  <a:lnTo>
                    <a:pt x="4575454" y="1611160"/>
                  </a:lnTo>
                  <a:lnTo>
                    <a:pt x="4578083" y="1611160"/>
                  </a:lnTo>
                  <a:lnTo>
                    <a:pt x="4579201" y="1610690"/>
                  </a:lnTo>
                  <a:lnTo>
                    <a:pt x="4581068" y="1608836"/>
                  </a:lnTo>
                  <a:lnTo>
                    <a:pt x="4581525" y="1607718"/>
                  </a:lnTo>
                  <a:lnTo>
                    <a:pt x="4581525" y="1605076"/>
                  </a:lnTo>
                  <a:close/>
                </a:path>
                <a:path w="5438775" h="2145029">
                  <a:moveTo>
                    <a:pt x="4581525" y="1071206"/>
                  </a:moveTo>
                  <a:lnTo>
                    <a:pt x="4581068" y="1070089"/>
                  </a:lnTo>
                  <a:lnTo>
                    <a:pt x="4579201" y="1068222"/>
                  </a:lnTo>
                  <a:lnTo>
                    <a:pt x="4578083" y="1067752"/>
                  </a:lnTo>
                  <a:lnTo>
                    <a:pt x="4575454" y="1067752"/>
                  </a:lnTo>
                  <a:lnTo>
                    <a:pt x="4574337" y="1068222"/>
                  </a:lnTo>
                  <a:lnTo>
                    <a:pt x="4572470" y="1070089"/>
                  </a:lnTo>
                  <a:lnTo>
                    <a:pt x="4572000" y="1071206"/>
                  </a:lnTo>
                  <a:lnTo>
                    <a:pt x="4572000" y="1073835"/>
                  </a:lnTo>
                  <a:lnTo>
                    <a:pt x="4572470" y="1074953"/>
                  </a:lnTo>
                  <a:lnTo>
                    <a:pt x="4574337" y="1076820"/>
                  </a:lnTo>
                  <a:lnTo>
                    <a:pt x="4575454" y="1077277"/>
                  </a:lnTo>
                  <a:lnTo>
                    <a:pt x="4578083" y="1077277"/>
                  </a:lnTo>
                  <a:lnTo>
                    <a:pt x="4579201" y="1076820"/>
                  </a:lnTo>
                  <a:lnTo>
                    <a:pt x="4581068" y="1074953"/>
                  </a:lnTo>
                  <a:lnTo>
                    <a:pt x="4581525" y="1073835"/>
                  </a:lnTo>
                  <a:lnTo>
                    <a:pt x="4581525" y="1071206"/>
                  </a:lnTo>
                  <a:close/>
                </a:path>
                <a:path w="5438775" h="2145029">
                  <a:moveTo>
                    <a:pt x="4581525" y="537324"/>
                  </a:moveTo>
                  <a:lnTo>
                    <a:pt x="4581068" y="536206"/>
                  </a:lnTo>
                  <a:lnTo>
                    <a:pt x="4579201" y="534352"/>
                  </a:lnTo>
                  <a:lnTo>
                    <a:pt x="4578083" y="533882"/>
                  </a:lnTo>
                  <a:lnTo>
                    <a:pt x="4575454" y="533882"/>
                  </a:lnTo>
                  <a:lnTo>
                    <a:pt x="4574337" y="534352"/>
                  </a:lnTo>
                  <a:lnTo>
                    <a:pt x="4572470" y="536206"/>
                  </a:lnTo>
                  <a:lnTo>
                    <a:pt x="4572000" y="537324"/>
                  </a:lnTo>
                  <a:lnTo>
                    <a:pt x="4572000" y="539965"/>
                  </a:lnTo>
                  <a:lnTo>
                    <a:pt x="4572470" y="541083"/>
                  </a:lnTo>
                  <a:lnTo>
                    <a:pt x="4574337" y="542937"/>
                  </a:lnTo>
                  <a:lnTo>
                    <a:pt x="4575454" y="543407"/>
                  </a:lnTo>
                  <a:lnTo>
                    <a:pt x="4578083" y="543407"/>
                  </a:lnTo>
                  <a:lnTo>
                    <a:pt x="4579201" y="542937"/>
                  </a:lnTo>
                  <a:lnTo>
                    <a:pt x="4581068" y="541083"/>
                  </a:lnTo>
                  <a:lnTo>
                    <a:pt x="4581525" y="539965"/>
                  </a:lnTo>
                  <a:lnTo>
                    <a:pt x="4581525" y="537324"/>
                  </a:lnTo>
                  <a:close/>
                </a:path>
                <a:path w="5438775" h="2145029">
                  <a:moveTo>
                    <a:pt x="4581525" y="3454"/>
                  </a:moveTo>
                  <a:lnTo>
                    <a:pt x="4581068" y="2336"/>
                  </a:lnTo>
                  <a:lnTo>
                    <a:pt x="4579201" y="469"/>
                  </a:lnTo>
                  <a:lnTo>
                    <a:pt x="4578083" y="0"/>
                  </a:lnTo>
                  <a:lnTo>
                    <a:pt x="4575454" y="0"/>
                  </a:lnTo>
                  <a:lnTo>
                    <a:pt x="4574337" y="469"/>
                  </a:lnTo>
                  <a:lnTo>
                    <a:pt x="4572470" y="2336"/>
                  </a:lnTo>
                  <a:lnTo>
                    <a:pt x="4572000" y="3454"/>
                  </a:lnTo>
                  <a:lnTo>
                    <a:pt x="4572000" y="6083"/>
                  </a:lnTo>
                  <a:lnTo>
                    <a:pt x="4572470" y="7200"/>
                  </a:lnTo>
                  <a:lnTo>
                    <a:pt x="4574337" y="9067"/>
                  </a:lnTo>
                  <a:lnTo>
                    <a:pt x="4575454" y="9525"/>
                  </a:lnTo>
                  <a:lnTo>
                    <a:pt x="4578083" y="9525"/>
                  </a:lnTo>
                  <a:lnTo>
                    <a:pt x="4579201" y="9067"/>
                  </a:lnTo>
                  <a:lnTo>
                    <a:pt x="4581068" y="7200"/>
                  </a:lnTo>
                  <a:lnTo>
                    <a:pt x="4581525" y="6083"/>
                  </a:lnTo>
                  <a:lnTo>
                    <a:pt x="4581525" y="3454"/>
                  </a:lnTo>
                  <a:close/>
                </a:path>
                <a:path w="5438775" h="2145029">
                  <a:moveTo>
                    <a:pt x="4629150" y="2138959"/>
                  </a:moveTo>
                  <a:lnTo>
                    <a:pt x="4628693" y="2137841"/>
                  </a:lnTo>
                  <a:lnTo>
                    <a:pt x="4626826" y="2135975"/>
                  </a:lnTo>
                  <a:lnTo>
                    <a:pt x="4625708" y="2135505"/>
                  </a:lnTo>
                  <a:lnTo>
                    <a:pt x="4623079" y="2135505"/>
                  </a:lnTo>
                  <a:lnTo>
                    <a:pt x="4621962" y="2135975"/>
                  </a:lnTo>
                  <a:lnTo>
                    <a:pt x="4620095" y="2137841"/>
                  </a:lnTo>
                  <a:lnTo>
                    <a:pt x="4619625" y="2138959"/>
                  </a:lnTo>
                  <a:lnTo>
                    <a:pt x="4619625" y="2141588"/>
                  </a:lnTo>
                  <a:lnTo>
                    <a:pt x="4620095" y="2142706"/>
                  </a:lnTo>
                  <a:lnTo>
                    <a:pt x="4621962" y="2144572"/>
                  </a:lnTo>
                  <a:lnTo>
                    <a:pt x="4623079" y="2145030"/>
                  </a:lnTo>
                  <a:lnTo>
                    <a:pt x="4625708" y="2145030"/>
                  </a:lnTo>
                  <a:lnTo>
                    <a:pt x="4626826" y="2144572"/>
                  </a:lnTo>
                  <a:lnTo>
                    <a:pt x="4628693" y="2142706"/>
                  </a:lnTo>
                  <a:lnTo>
                    <a:pt x="4629150" y="2141588"/>
                  </a:lnTo>
                  <a:lnTo>
                    <a:pt x="4629150" y="2138959"/>
                  </a:lnTo>
                  <a:close/>
                </a:path>
                <a:path w="5438775" h="2145029">
                  <a:moveTo>
                    <a:pt x="4629150" y="1605076"/>
                  </a:moveTo>
                  <a:lnTo>
                    <a:pt x="4628693" y="1603959"/>
                  </a:lnTo>
                  <a:lnTo>
                    <a:pt x="4626826" y="1602105"/>
                  </a:lnTo>
                  <a:lnTo>
                    <a:pt x="4625708" y="1601635"/>
                  </a:lnTo>
                  <a:lnTo>
                    <a:pt x="4623079" y="1601635"/>
                  </a:lnTo>
                  <a:lnTo>
                    <a:pt x="4621962" y="1602105"/>
                  </a:lnTo>
                  <a:lnTo>
                    <a:pt x="4620095" y="1603959"/>
                  </a:lnTo>
                  <a:lnTo>
                    <a:pt x="4619625" y="1605076"/>
                  </a:lnTo>
                  <a:lnTo>
                    <a:pt x="4619625" y="1607718"/>
                  </a:lnTo>
                  <a:lnTo>
                    <a:pt x="4620095" y="1608836"/>
                  </a:lnTo>
                  <a:lnTo>
                    <a:pt x="4621962" y="1610690"/>
                  </a:lnTo>
                  <a:lnTo>
                    <a:pt x="4623079" y="1611160"/>
                  </a:lnTo>
                  <a:lnTo>
                    <a:pt x="4625708" y="1611160"/>
                  </a:lnTo>
                  <a:lnTo>
                    <a:pt x="4626826" y="1610690"/>
                  </a:lnTo>
                  <a:lnTo>
                    <a:pt x="4628693" y="1608836"/>
                  </a:lnTo>
                  <a:lnTo>
                    <a:pt x="4629150" y="1607718"/>
                  </a:lnTo>
                  <a:lnTo>
                    <a:pt x="4629150" y="1605076"/>
                  </a:lnTo>
                  <a:close/>
                </a:path>
                <a:path w="5438775" h="2145029">
                  <a:moveTo>
                    <a:pt x="4629150" y="1071206"/>
                  </a:moveTo>
                  <a:lnTo>
                    <a:pt x="4628693" y="1070089"/>
                  </a:lnTo>
                  <a:lnTo>
                    <a:pt x="4626826" y="1068222"/>
                  </a:lnTo>
                  <a:lnTo>
                    <a:pt x="4625708" y="1067752"/>
                  </a:lnTo>
                  <a:lnTo>
                    <a:pt x="4623079" y="1067752"/>
                  </a:lnTo>
                  <a:lnTo>
                    <a:pt x="4621962" y="1068222"/>
                  </a:lnTo>
                  <a:lnTo>
                    <a:pt x="4620095" y="1070089"/>
                  </a:lnTo>
                  <a:lnTo>
                    <a:pt x="4619625" y="1071206"/>
                  </a:lnTo>
                  <a:lnTo>
                    <a:pt x="4619625" y="1073835"/>
                  </a:lnTo>
                  <a:lnTo>
                    <a:pt x="4620095" y="1074953"/>
                  </a:lnTo>
                  <a:lnTo>
                    <a:pt x="4621962" y="1076820"/>
                  </a:lnTo>
                  <a:lnTo>
                    <a:pt x="4623079" y="1077277"/>
                  </a:lnTo>
                  <a:lnTo>
                    <a:pt x="4625708" y="1077277"/>
                  </a:lnTo>
                  <a:lnTo>
                    <a:pt x="4626826" y="1076820"/>
                  </a:lnTo>
                  <a:lnTo>
                    <a:pt x="4628693" y="1074953"/>
                  </a:lnTo>
                  <a:lnTo>
                    <a:pt x="4629150" y="1073835"/>
                  </a:lnTo>
                  <a:lnTo>
                    <a:pt x="4629150" y="1071206"/>
                  </a:lnTo>
                  <a:close/>
                </a:path>
                <a:path w="5438775" h="2145029">
                  <a:moveTo>
                    <a:pt x="4629150" y="537324"/>
                  </a:moveTo>
                  <a:lnTo>
                    <a:pt x="4628693" y="536206"/>
                  </a:lnTo>
                  <a:lnTo>
                    <a:pt x="4626826" y="534352"/>
                  </a:lnTo>
                  <a:lnTo>
                    <a:pt x="4625708" y="533882"/>
                  </a:lnTo>
                  <a:lnTo>
                    <a:pt x="4623079" y="533882"/>
                  </a:lnTo>
                  <a:lnTo>
                    <a:pt x="4621962" y="534352"/>
                  </a:lnTo>
                  <a:lnTo>
                    <a:pt x="4620095" y="536206"/>
                  </a:lnTo>
                  <a:lnTo>
                    <a:pt x="4619625" y="537324"/>
                  </a:lnTo>
                  <a:lnTo>
                    <a:pt x="4619625" y="539965"/>
                  </a:lnTo>
                  <a:lnTo>
                    <a:pt x="4620095" y="541083"/>
                  </a:lnTo>
                  <a:lnTo>
                    <a:pt x="4621962" y="542937"/>
                  </a:lnTo>
                  <a:lnTo>
                    <a:pt x="4623079" y="543407"/>
                  </a:lnTo>
                  <a:lnTo>
                    <a:pt x="4625708" y="543407"/>
                  </a:lnTo>
                  <a:lnTo>
                    <a:pt x="4626826" y="542937"/>
                  </a:lnTo>
                  <a:lnTo>
                    <a:pt x="4628693" y="541083"/>
                  </a:lnTo>
                  <a:lnTo>
                    <a:pt x="4629150" y="539965"/>
                  </a:lnTo>
                  <a:lnTo>
                    <a:pt x="4629150" y="537324"/>
                  </a:lnTo>
                  <a:close/>
                </a:path>
                <a:path w="5438775" h="2145029">
                  <a:moveTo>
                    <a:pt x="4629150" y="3454"/>
                  </a:moveTo>
                  <a:lnTo>
                    <a:pt x="4628693" y="2336"/>
                  </a:lnTo>
                  <a:lnTo>
                    <a:pt x="4626826" y="469"/>
                  </a:lnTo>
                  <a:lnTo>
                    <a:pt x="4625708" y="0"/>
                  </a:lnTo>
                  <a:lnTo>
                    <a:pt x="4623079" y="0"/>
                  </a:lnTo>
                  <a:lnTo>
                    <a:pt x="4621962" y="469"/>
                  </a:lnTo>
                  <a:lnTo>
                    <a:pt x="4620095" y="2336"/>
                  </a:lnTo>
                  <a:lnTo>
                    <a:pt x="4619625" y="3454"/>
                  </a:lnTo>
                  <a:lnTo>
                    <a:pt x="4619625" y="6083"/>
                  </a:lnTo>
                  <a:lnTo>
                    <a:pt x="4620095" y="7200"/>
                  </a:lnTo>
                  <a:lnTo>
                    <a:pt x="4621962" y="9067"/>
                  </a:lnTo>
                  <a:lnTo>
                    <a:pt x="4623079" y="9525"/>
                  </a:lnTo>
                  <a:lnTo>
                    <a:pt x="4625708" y="9525"/>
                  </a:lnTo>
                  <a:lnTo>
                    <a:pt x="4626826" y="9067"/>
                  </a:lnTo>
                  <a:lnTo>
                    <a:pt x="4628693" y="7200"/>
                  </a:lnTo>
                  <a:lnTo>
                    <a:pt x="4629150" y="6083"/>
                  </a:lnTo>
                  <a:lnTo>
                    <a:pt x="4629150" y="3454"/>
                  </a:lnTo>
                  <a:close/>
                </a:path>
                <a:path w="5438775" h="2145029">
                  <a:moveTo>
                    <a:pt x="4676775" y="2138959"/>
                  </a:moveTo>
                  <a:lnTo>
                    <a:pt x="4676318" y="2137841"/>
                  </a:lnTo>
                  <a:lnTo>
                    <a:pt x="4674451" y="2135975"/>
                  </a:lnTo>
                  <a:lnTo>
                    <a:pt x="4673333" y="2135505"/>
                  </a:lnTo>
                  <a:lnTo>
                    <a:pt x="4670704" y="2135505"/>
                  </a:lnTo>
                  <a:lnTo>
                    <a:pt x="4669587" y="2135975"/>
                  </a:lnTo>
                  <a:lnTo>
                    <a:pt x="4667720" y="2137841"/>
                  </a:lnTo>
                  <a:lnTo>
                    <a:pt x="4667250" y="2138959"/>
                  </a:lnTo>
                  <a:lnTo>
                    <a:pt x="4667250" y="2141588"/>
                  </a:lnTo>
                  <a:lnTo>
                    <a:pt x="4667720" y="2142706"/>
                  </a:lnTo>
                  <a:lnTo>
                    <a:pt x="4669587" y="2144572"/>
                  </a:lnTo>
                  <a:lnTo>
                    <a:pt x="4670704" y="2145030"/>
                  </a:lnTo>
                  <a:lnTo>
                    <a:pt x="4673333" y="2145030"/>
                  </a:lnTo>
                  <a:lnTo>
                    <a:pt x="4674451" y="2144572"/>
                  </a:lnTo>
                  <a:lnTo>
                    <a:pt x="4676318" y="2142706"/>
                  </a:lnTo>
                  <a:lnTo>
                    <a:pt x="4676775" y="2141588"/>
                  </a:lnTo>
                  <a:lnTo>
                    <a:pt x="4676775" y="2138959"/>
                  </a:lnTo>
                  <a:close/>
                </a:path>
                <a:path w="5438775" h="2145029">
                  <a:moveTo>
                    <a:pt x="4676775" y="1605076"/>
                  </a:moveTo>
                  <a:lnTo>
                    <a:pt x="4676318" y="1603959"/>
                  </a:lnTo>
                  <a:lnTo>
                    <a:pt x="4674451" y="1602105"/>
                  </a:lnTo>
                  <a:lnTo>
                    <a:pt x="4673333" y="1601635"/>
                  </a:lnTo>
                  <a:lnTo>
                    <a:pt x="4670704" y="1601635"/>
                  </a:lnTo>
                  <a:lnTo>
                    <a:pt x="4669587" y="1602105"/>
                  </a:lnTo>
                  <a:lnTo>
                    <a:pt x="4667720" y="1603959"/>
                  </a:lnTo>
                  <a:lnTo>
                    <a:pt x="4667250" y="1605076"/>
                  </a:lnTo>
                  <a:lnTo>
                    <a:pt x="4667250" y="1607718"/>
                  </a:lnTo>
                  <a:lnTo>
                    <a:pt x="4667720" y="1608836"/>
                  </a:lnTo>
                  <a:lnTo>
                    <a:pt x="4669587" y="1610690"/>
                  </a:lnTo>
                  <a:lnTo>
                    <a:pt x="4670704" y="1611160"/>
                  </a:lnTo>
                  <a:lnTo>
                    <a:pt x="4673333" y="1611160"/>
                  </a:lnTo>
                  <a:lnTo>
                    <a:pt x="4674451" y="1610690"/>
                  </a:lnTo>
                  <a:lnTo>
                    <a:pt x="4676318" y="1608836"/>
                  </a:lnTo>
                  <a:lnTo>
                    <a:pt x="4676775" y="1607718"/>
                  </a:lnTo>
                  <a:lnTo>
                    <a:pt x="4676775" y="1605076"/>
                  </a:lnTo>
                  <a:close/>
                </a:path>
                <a:path w="5438775" h="2145029">
                  <a:moveTo>
                    <a:pt x="4676775" y="1071206"/>
                  </a:moveTo>
                  <a:lnTo>
                    <a:pt x="4676318" y="1070089"/>
                  </a:lnTo>
                  <a:lnTo>
                    <a:pt x="4674451" y="1068222"/>
                  </a:lnTo>
                  <a:lnTo>
                    <a:pt x="4673333" y="1067752"/>
                  </a:lnTo>
                  <a:lnTo>
                    <a:pt x="4670704" y="1067752"/>
                  </a:lnTo>
                  <a:lnTo>
                    <a:pt x="4669587" y="1068222"/>
                  </a:lnTo>
                  <a:lnTo>
                    <a:pt x="4667720" y="1070089"/>
                  </a:lnTo>
                  <a:lnTo>
                    <a:pt x="4667250" y="1071206"/>
                  </a:lnTo>
                  <a:lnTo>
                    <a:pt x="4667250" y="1073835"/>
                  </a:lnTo>
                  <a:lnTo>
                    <a:pt x="4667720" y="1074953"/>
                  </a:lnTo>
                  <a:lnTo>
                    <a:pt x="4669587" y="1076820"/>
                  </a:lnTo>
                  <a:lnTo>
                    <a:pt x="4670704" y="1077277"/>
                  </a:lnTo>
                  <a:lnTo>
                    <a:pt x="4673333" y="1077277"/>
                  </a:lnTo>
                  <a:lnTo>
                    <a:pt x="4674451" y="1076820"/>
                  </a:lnTo>
                  <a:lnTo>
                    <a:pt x="4676318" y="1074953"/>
                  </a:lnTo>
                  <a:lnTo>
                    <a:pt x="4676775" y="1073835"/>
                  </a:lnTo>
                  <a:lnTo>
                    <a:pt x="4676775" y="1071206"/>
                  </a:lnTo>
                  <a:close/>
                </a:path>
                <a:path w="5438775" h="2145029">
                  <a:moveTo>
                    <a:pt x="4676775" y="537324"/>
                  </a:moveTo>
                  <a:lnTo>
                    <a:pt x="4676318" y="536206"/>
                  </a:lnTo>
                  <a:lnTo>
                    <a:pt x="4674451" y="534352"/>
                  </a:lnTo>
                  <a:lnTo>
                    <a:pt x="4673333" y="533882"/>
                  </a:lnTo>
                  <a:lnTo>
                    <a:pt x="4670704" y="533882"/>
                  </a:lnTo>
                  <a:lnTo>
                    <a:pt x="4669587" y="534352"/>
                  </a:lnTo>
                  <a:lnTo>
                    <a:pt x="4667720" y="536206"/>
                  </a:lnTo>
                  <a:lnTo>
                    <a:pt x="4667250" y="537324"/>
                  </a:lnTo>
                  <a:lnTo>
                    <a:pt x="4667250" y="539965"/>
                  </a:lnTo>
                  <a:lnTo>
                    <a:pt x="4667720" y="541083"/>
                  </a:lnTo>
                  <a:lnTo>
                    <a:pt x="4669587" y="542937"/>
                  </a:lnTo>
                  <a:lnTo>
                    <a:pt x="4670704" y="543407"/>
                  </a:lnTo>
                  <a:lnTo>
                    <a:pt x="4673333" y="543407"/>
                  </a:lnTo>
                  <a:lnTo>
                    <a:pt x="4674451" y="542937"/>
                  </a:lnTo>
                  <a:lnTo>
                    <a:pt x="4676318" y="541083"/>
                  </a:lnTo>
                  <a:lnTo>
                    <a:pt x="4676775" y="539965"/>
                  </a:lnTo>
                  <a:lnTo>
                    <a:pt x="4676775" y="537324"/>
                  </a:lnTo>
                  <a:close/>
                </a:path>
                <a:path w="5438775" h="2145029">
                  <a:moveTo>
                    <a:pt x="4676775" y="3454"/>
                  </a:moveTo>
                  <a:lnTo>
                    <a:pt x="4676318" y="2336"/>
                  </a:lnTo>
                  <a:lnTo>
                    <a:pt x="4674451" y="469"/>
                  </a:lnTo>
                  <a:lnTo>
                    <a:pt x="4673333" y="0"/>
                  </a:lnTo>
                  <a:lnTo>
                    <a:pt x="4670704" y="0"/>
                  </a:lnTo>
                  <a:lnTo>
                    <a:pt x="4669587" y="469"/>
                  </a:lnTo>
                  <a:lnTo>
                    <a:pt x="4667720" y="2336"/>
                  </a:lnTo>
                  <a:lnTo>
                    <a:pt x="4667250" y="3454"/>
                  </a:lnTo>
                  <a:lnTo>
                    <a:pt x="4667250" y="6083"/>
                  </a:lnTo>
                  <a:lnTo>
                    <a:pt x="4667720" y="7200"/>
                  </a:lnTo>
                  <a:lnTo>
                    <a:pt x="4669587" y="9067"/>
                  </a:lnTo>
                  <a:lnTo>
                    <a:pt x="4670704" y="9525"/>
                  </a:lnTo>
                  <a:lnTo>
                    <a:pt x="4673333" y="9525"/>
                  </a:lnTo>
                  <a:lnTo>
                    <a:pt x="4674451" y="9067"/>
                  </a:lnTo>
                  <a:lnTo>
                    <a:pt x="4676318" y="7200"/>
                  </a:lnTo>
                  <a:lnTo>
                    <a:pt x="4676775" y="6083"/>
                  </a:lnTo>
                  <a:lnTo>
                    <a:pt x="4676775" y="3454"/>
                  </a:lnTo>
                  <a:close/>
                </a:path>
                <a:path w="5438775" h="2145029">
                  <a:moveTo>
                    <a:pt x="4724400" y="2138959"/>
                  </a:moveTo>
                  <a:lnTo>
                    <a:pt x="4723943" y="2137841"/>
                  </a:lnTo>
                  <a:lnTo>
                    <a:pt x="4722076" y="2135975"/>
                  </a:lnTo>
                  <a:lnTo>
                    <a:pt x="4720958" y="2135505"/>
                  </a:lnTo>
                  <a:lnTo>
                    <a:pt x="4718329" y="2135505"/>
                  </a:lnTo>
                  <a:lnTo>
                    <a:pt x="4717212" y="2135975"/>
                  </a:lnTo>
                  <a:lnTo>
                    <a:pt x="4715345" y="2137841"/>
                  </a:lnTo>
                  <a:lnTo>
                    <a:pt x="4714875" y="2138959"/>
                  </a:lnTo>
                  <a:lnTo>
                    <a:pt x="4714875" y="2141588"/>
                  </a:lnTo>
                  <a:lnTo>
                    <a:pt x="4715345" y="2142706"/>
                  </a:lnTo>
                  <a:lnTo>
                    <a:pt x="4717212" y="2144572"/>
                  </a:lnTo>
                  <a:lnTo>
                    <a:pt x="4718329" y="2145030"/>
                  </a:lnTo>
                  <a:lnTo>
                    <a:pt x="4720958" y="2145030"/>
                  </a:lnTo>
                  <a:lnTo>
                    <a:pt x="4722076" y="2144572"/>
                  </a:lnTo>
                  <a:lnTo>
                    <a:pt x="4723943" y="2142706"/>
                  </a:lnTo>
                  <a:lnTo>
                    <a:pt x="4724400" y="2141588"/>
                  </a:lnTo>
                  <a:lnTo>
                    <a:pt x="4724400" y="2138959"/>
                  </a:lnTo>
                  <a:close/>
                </a:path>
                <a:path w="5438775" h="2145029">
                  <a:moveTo>
                    <a:pt x="4724400" y="1605076"/>
                  </a:moveTo>
                  <a:lnTo>
                    <a:pt x="4723943" y="1603959"/>
                  </a:lnTo>
                  <a:lnTo>
                    <a:pt x="4722076" y="1602105"/>
                  </a:lnTo>
                  <a:lnTo>
                    <a:pt x="4720958" y="1601635"/>
                  </a:lnTo>
                  <a:lnTo>
                    <a:pt x="4718329" y="1601635"/>
                  </a:lnTo>
                  <a:lnTo>
                    <a:pt x="4717212" y="1602105"/>
                  </a:lnTo>
                  <a:lnTo>
                    <a:pt x="4715345" y="1603959"/>
                  </a:lnTo>
                  <a:lnTo>
                    <a:pt x="4714875" y="1605076"/>
                  </a:lnTo>
                  <a:lnTo>
                    <a:pt x="4714875" y="1607718"/>
                  </a:lnTo>
                  <a:lnTo>
                    <a:pt x="4715345" y="1608836"/>
                  </a:lnTo>
                  <a:lnTo>
                    <a:pt x="4717212" y="1610690"/>
                  </a:lnTo>
                  <a:lnTo>
                    <a:pt x="4718329" y="1611160"/>
                  </a:lnTo>
                  <a:lnTo>
                    <a:pt x="4720958" y="1611160"/>
                  </a:lnTo>
                  <a:lnTo>
                    <a:pt x="4722076" y="1610690"/>
                  </a:lnTo>
                  <a:lnTo>
                    <a:pt x="4723943" y="1608836"/>
                  </a:lnTo>
                  <a:lnTo>
                    <a:pt x="4724400" y="1607718"/>
                  </a:lnTo>
                  <a:lnTo>
                    <a:pt x="4724400" y="1605076"/>
                  </a:lnTo>
                  <a:close/>
                </a:path>
                <a:path w="5438775" h="2145029">
                  <a:moveTo>
                    <a:pt x="4724400" y="1071206"/>
                  </a:moveTo>
                  <a:lnTo>
                    <a:pt x="4723943" y="1070089"/>
                  </a:lnTo>
                  <a:lnTo>
                    <a:pt x="4722076" y="1068222"/>
                  </a:lnTo>
                  <a:lnTo>
                    <a:pt x="4720958" y="1067752"/>
                  </a:lnTo>
                  <a:lnTo>
                    <a:pt x="4718329" y="1067752"/>
                  </a:lnTo>
                  <a:lnTo>
                    <a:pt x="4717212" y="1068222"/>
                  </a:lnTo>
                  <a:lnTo>
                    <a:pt x="4715345" y="1070089"/>
                  </a:lnTo>
                  <a:lnTo>
                    <a:pt x="4714875" y="1071206"/>
                  </a:lnTo>
                  <a:lnTo>
                    <a:pt x="4714875" y="1073835"/>
                  </a:lnTo>
                  <a:lnTo>
                    <a:pt x="4715345" y="1074953"/>
                  </a:lnTo>
                  <a:lnTo>
                    <a:pt x="4717212" y="1076820"/>
                  </a:lnTo>
                  <a:lnTo>
                    <a:pt x="4718329" y="1077277"/>
                  </a:lnTo>
                  <a:lnTo>
                    <a:pt x="4720958" y="1077277"/>
                  </a:lnTo>
                  <a:lnTo>
                    <a:pt x="4722076" y="1076820"/>
                  </a:lnTo>
                  <a:lnTo>
                    <a:pt x="4723943" y="1074953"/>
                  </a:lnTo>
                  <a:lnTo>
                    <a:pt x="4724400" y="1073835"/>
                  </a:lnTo>
                  <a:lnTo>
                    <a:pt x="4724400" y="1071206"/>
                  </a:lnTo>
                  <a:close/>
                </a:path>
                <a:path w="5438775" h="2145029">
                  <a:moveTo>
                    <a:pt x="4724400" y="537324"/>
                  </a:moveTo>
                  <a:lnTo>
                    <a:pt x="4723943" y="536206"/>
                  </a:lnTo>
                  <a:lnTo>
                    <a:pt x="4722076" y="534352"/>
                  </a:lnTo>
                  <a:lnTo>
                    <a:pt x="4720958" y="533882"/>
                  </a:lnTo>
                  <a:lnTo>
                    <a:pt x="4718329" y="533882"/>
                  </a:lnTo>
                  <a:lnTo>
                    <a:pt x="4717212" y="534352"/>
                  </a:lnTo>
                  <a:lnTo>
                    <a:pt x="4715345" y="536206"/>
                  </a:lnTo>
                  <a:lnTo>
                    <a:pt x="4714875" y="537324"/>
                  </a:lnTo>
                  <a:lnTo>
                    <a:pt x="4714875" y="539965"/>
                  </a:lnTo>
                  <a:lnTo>
                    <a:pt x="4715345" y="541083"/>
                  </a:lnTo>
                  <a:lnTo>
                    <a:pt x="4717212" y="542937"/>
                  </a:lnTo>
                  <a:lnTo>
                    <a:pt x="4718329" y="543407"/>
                  </a:lnTo>
                  <a:lnTo>
                    <a:pt x="4720958" y="543407"/>
                  </a:lnTo>
                  <a:lnTo>
                    <a:pt x="4722076" y="542937"/>
                  </a:lnTo>
                  <a:lnTo>
                    <a:pt x="4723943" y="541083"/>
                  </a:lnTo>
                  <a:lnTo>
                    <a:pt x="4724400" y="539965"/>
                  </a:lnTo>
                  <a:lnTo>
                    <a:pt x="4724400" y="537324"/>
                  </a:lnTo>
                  <a:close/>
                </a:path>
                <a:path w="5438775" h="2145029">
                  <a:moveTo>
                    <a:pt x="4724400" y="3454"/>
                  </a:moveTo>
                  <a:lnTo>
                    <a:pt x="4723943" y="2336"/>
                  </a:lnTo>
                  <a:lnTo>
                    <a:pt x="4722076" y="469"/>
                  </a:lnTo>
                  <a:lnTo>
                    <a:pt x="4720958" y="0"/>
                  </a:lnTo>
                  <a:lnTo>
                    <a:pt x="4718329" y="0"/>
                  </a:lnTo>
                  <a:lnTo>
                    <a:pt x="4717212" y="469"/>
                  </a:lnTo>
                  <a:lnTo>
                    <a:pt x="4715345" y="2336"/>
                  </a:lnTo>
                  <a:lnTo>
                    <a:pt x="4714875" y="3454"/>
                  </a:lnTo>
                  <a:lnTo>
                    <a:pt x="4714875" y="6083"/>
                  </a:lnTo>
                  <a:lnTo>
                    <a:pt x="4715345" y="7200"/>
                  </a:lnTo>
                  <a:lnTo>
                    <a:pt x="4717212" y="9067"/>
                  </a:lnTo>
                  <a:lnTo>
                    <a:pt x="4718329" y="9525"/>
                  </a:lnTo>
                  <a:lnTo>
                    <a:pt x="4720958" y="9525"/>
                  </a:lnTo>
                  <a:lnTo>
                    <a:pt x="4722076" y="9067"/>
                  </a:lnTo>
                  <a:lnTo>
                    <a:pt x="4723943" y="7200"/>
                  </a:lnTo>
                  <a:lnTo>
                    <a:pt x="4724400" y="6083"/>
                  </a:lnTo>
                  <a:lnTo>
                    <a:pt x="4724400" y="3454"/>
                  </a:lnTo>
                  <a:close/>
                </a:path>
                <a:path w="5438775" h="2145029">
                  <a:moveTo>
                    <a:pt x="4772025" y="2138959"/>
                  </a:moveTo>
                  <a:lnTo>
                    <a:pt x="4771568" y="2137841"/>
                  </a:lnTo>
                  <a:lnTo>
                    <a:pt x="4769701" y="2135975"/>
                  </a:lnTo>
                  <a:lnTo>
                    <a:pt x="4768583" y="2135505"/>
                  </a:lnTo>
                  <a:lnTo>
                    <a:pt x="4765954" y="2135505"/>
                  </a:lnTo>
                  <a:lnTo>
                    <a:pt x="4764837" y="2135975"/>
                  </a:lnTo>
                  <a:lnTo>
                    <a:pt x="4762970" y="2137841"/>
                  </a:lnTo>
                  <a:lnTo>
                    <a:pt x="4762500" y="2138959"/>
                  </a:lnTo>
                  <a:lnTo>
                    <a:pt x="4762500" y="2141588"/>
                  </a:lnTo>
                  <a:lnTo>
                    <a:pt x="4762970" y="2142706"/>
                  </a:lnTo>
                  <a:lnTo>
                    <a:pt x="4764837" y="2144572"/>
                  </a:lnTo>
                  <a:lnTo>
                    <a:pt x="4765954" y="2145030"/>
                  </a:lnTo>
                  <a:lnTo>
                    <a:pt x="4768583" y="2145030"/>
                  </a:lnTo>
                  <a:lnTo>
                    <a:pt x="4769701" y="2144572"/>
                  </a:lnTo>
                  <a:lnTo>
                    <a:pt x="4771568" y="2142706"/>
                  </a:lnTo>
                  <a:lnTo>
                    <a:pt x="4772025" y="2141588"/>
                  </a:lnTo>
                  <a:lnTo>
                    <a:pt x="4772025" y="2138959"/>
                  </a:lnTo>
                  <a:close/>
                </a:path>
                <a:path w="5438775" h="2145029">
                  <a:moveTo>
                    <a:pt x="4772025" y="1605076"/>
                  </a:moveTo>
                  <a:lnTo>
                    <a:pt x="4771568" y="1603959"/>
                  </a:lnTo>
                  <a:lnTo>
                    <a:pt x="4769701" y="1602105"/>
                  </a:lnTo>
                  <a:lnTo>
                    <a:pt x="4768583" y="1601635"/>
                  </a:lnTo>
                  <a:lnTo>
                    <a:pt x="4765954" y="1601635"/>
                  </a:lnTo>
                  <a:lnTo>
                    <a:pt x="4764837" y="1602105"/>
                  </a:lnTo>
                  <a:lnTo>
                    <a:pt x="4762970" y="1603959"/>
                  </a:lnTo>
                  <a:lnTo>
                    <a:pt x="4762500" y="1605076"/>
                  </a:lnTo>
                  <a:lnTo>
                    <a:pt x="4762500" y="1607718"/>
                  </a:lnTo>
                  <a:lnTo>
                    <a:pt x="4762970" y="1608836"/>
                  </a:lnTo>
                  <a:lnTo>
                    <a:pt x="4764837" y="1610690"/>
                  </a:lnTo>
                  <a:lnTo>
                    <a:pt x="4765954" y="1611160"/>
                  </a:lnTo>
                  <a:lnTo>
                    <a:pt x="4768583" y="1611160"/>
                  </a:lnTo>
                  <a:lnTo>
                    <a:pt x="4769701" y="1610690"/>
                  </a:lnTo>
                  <a:lnTo>
                    <a:pt x="4771568" y="1608836"/>
                  </a:lnTo>
                  <a:lnTo>
                    <a:pt x="4772025" y="1607718"/>
                  </a:lnTo>
                  <a:lnTo>
                    <a:pt x="4772025" y="1605076"/>
                  </a:lnTo>
                  <a:close/>
                </a:path>
                <a:path w="5438775" h="2145029">
                  <a:moveTo>
                    <a:pt x="4772025" y="1071206"/>
                  </a:moveTo>
                  <a:lnTo>
                    <a:pt x="4771568" y="1070089"/>
                  </a:lnTo>
                  <a:lnTo>
                    <a:pt x="4769701" y="1068222"/>
                  </a:lnTo>
                  <a:lnTo>
                    <a:pt x="4768583" y="1067752"/>
                  </a:lnTo>
                  <a:lnTo>
                    <a:pt x="4765954" y="1067752"/>
                  </a:lnTo>
                  <a:lnTo>
                    <a:pt x="4764837" y="1068222"/>
                  </a:lnTo>
                  <a:lnTo>
                    <a:pt x="4762970" y="1070089"/>
                  </a:lnTo>
                  <a:lnTo>
                    <a:pt x="4762500" y="1071206"/>
                  </a:lnTo>
                  <a:lnTo>
                    <a:pt x="4762500" y="1073835"/>
                  </a:lnTo>
                  <a:lnTo>
                    <a:pt x="4762970" y="1074953"/>
                  </a:lnTo>
                  <a:lnTo>
                    <a:pt x="4764837" y="1076820"/>
                  </a:lnTo>
                  <a:lnTo>
                    <a:pt x="4765954" y="1077277"/>
                  </a:lnTo>
                  <a:lnTo>
                    <a:pt x="4768583" y="1077277"/>
                  </a:lnTo>
                  <a:lnTo>
                    <a:pt x="4769701" y="1076820"/>
                  </a:lnTo>
                  <a:lnTo>
                    <a:pt x="4771568" y="1074953"/>
                  </a:lnTo>
                  <a:lnTo>
                    <a:pt x="4772025" y="1073835"/>
                  </a:lnTo>
                  <a:lnTo>
                    <a:pt x="4772025" y="1071206"/>
                  </a:lnTo>
                  <a:close/>
                </a:path>
                <a:path w="5438775" h="2145029">
                  <a:moveTo>
                    <a:pt x="4772025" y="537324"/>
                  </a:moveTo>
                  <a:lnTo>
                    <a:pt x="4771568" y="536206"/>
                  </a:lnTo>
                  <a:lnTo>
                    <a:pt x="4769701" y="534352"/>
                  </a:lnTo>
                  <a:lnTo>
                    <a:pt x="4768583" y="533882"/>
                  </a:lnTo>
                  <a:lnTo>
                    <a:pt x="4765954" y="533882"/>
                  </a:lnTo>
                  <a:lnTo>
                    <a:pt x="4764837" y="534352"/>
                  </a:lnTo>
                  <a:lnTo>
                    <a:pt x="4762970" y="536206"/>
                  </a:lnTo>
                  <a:lnTo>
                    <a:pt x="4762500" y="537324"/>
                  </a:lnTo>
                  <a:lnTo>
                    <a:pt x="4762500" y="539965"/>
                  </a:lnTo>
                  <a:lnTo>
                    <a:pt x="4762970" y="541083"/>
                  </a:lnTo>
                  <a:lnTo>
                    <a:pt x="4764837" y="542937"/>
                  </a:lnTo>
                  <a:lnTo>
                    <a:pt x="4765954" y="543407"/>
                  </a:lnTo>
                  <a:lnTo>
                    <a:pt x="4768583" y="543407"/>
                  </a:lnTo>
                  <a:lnTo>
                    <a:pt x="4769701" y="542937"/>
                  </a:lnTo>
                  <a:lnTo>
                    <a:pt x="4771568" y="541083"/>
                  </a:lnTo>
                  <a:lnTo>
                    <a:pt x="4772025" y="539965"/>
                  </a:lnTo>
                  <a:lnTo>
                    <a:pt x="4772025" y="537324"/>
                  </a:lnTo>
                  <a:close/>
                </a:path>
                <a:path w="5438775" h="2145029">
                  <a:moveTo>
                    <a:pt x="4772025" y="3454"/>
                  </a:moveTo>
                  <a:lnTo>
                    <a:pt x="4771568" y="2336"/>
                  </a:lnTo>
                  <a:lnTo>
                    <a:pt x="4769701" y="469"/>
                  </a:lnTo>
                  <a:lnTo>
                    <a:pt x="4768583" y="0"/>
                  </a:lnTo>
                  <a:lnTo>
                    <a:pt x="4765954" y="0"/>
                  </a:lnTo>
                  <a:lnTo>
                    <a:pt x="4764837" y="469"/>
                  </a:lnTo>
                  <a:lnTo>
                    <a:pt x="4762970" y="2336"/>
                  </a:lnTo>
                  <a:lnTo>
                    <a:pt x="4762500" y="3454"/>
                  </a:lnTo>
                  <a:lnTo>
                    <a:pt x="4762500" y="6083"/>
                  </a:lnTo>
                  <a:lnTo>
                    <a:pt x="4762970" y="7200"/>
                  </a:lnTo>
                  <a:lnTo>
                    <a:pt x="4764837" y="9067"/>
                  </a:lnTo>
                  <a:lnTo>
                    <a:pt x="4765954" y="9525"/>
                  </a:lnTo>
                  <a:lnTo>
                    <a:pt x="4768583" y="9525"/>
                  </a:lnTo>
                  <a:lnTo>
                    <a:pt x="4769701" y="9067"/>
                  </a:lnTo>
                  <a:lnTo>
                    <a:pt x="4771568" y="7200"/>
                  </a:lnTo>
                  <a:lnTo>
                    <a:pt x="4772025" y="6083"/>
                  </a:lnTo>
                  <a:lnTo>
                    <a:pt x="4772025" y="3454"/>
                  </a:lnTo>
                  <a:close/>
                </a:path>
                <a:path w="5438775" h="2145029">
                  <a:moveTo>
                    <a:pt x="4819650" y="2138959"/>
                  </a:moveTo>
                  <a:lnTo>
                    <a:pt x="4819193" y="2137841"/>
                  </a:lnTo>
                  <a:lnTo>
                    <a:pt x="4817326" y="2135975"/>
                  </a:lnTo>
                  <a:lnTo>
                    <a:pt x="4816208" y="2135505"/>
                  </a:lnTo>
                  <a:lnTo>
                    <a:pt x="4813579" y="2135505"/>
                  </a:lnTo>
                  <a:lnTo>
                    <a:pt x="4812449" y="2135975"/>
                  </a:lnTo>
                  <a:lnTo>
                    <a:pt x="4810595" y="2137841"/>
                  </a:lnTo>
                  <a:lnTo>
                    <a:pt x="4810125" y="2138959"/>
                  </a:lnTo>
                  <a:lnTo>
                    <a:pt x="4810125" y="2141588"/>
                  </a:lnTo>
                  <a:lnTo>
                    <a:pt x="4810595" y="2142706"/>
                  </a:lnTo>
                  <a:lnTo>
                    <a:pt x="4812449" y="2144572"/>
                  </a:lnTo>
                  <a:lnTo>
                    <a:pt x="4813579" y="2145030"/>
                  </a:lnTo>
                  <a:lnTo>
                    <a:pt x="4816208" y="2145030"/>
                  </a:lnTo>
                  <a:lnTo>
                    <a:pt x="4817326" y="2144572"/>
                  </a:lnTo>
                  <a:lnTo>
                    <a:pt x="4819193" y="2142706"/>
                  </a:lnTo>
                  <a:lnTo>
                    <a:pt x="4819650" y="2141588"/>
                  </a:lnTo>
                  <a:lnTo>
                    <a:pt x="4819650" y="2138959"/>
                  </a:lnTo>
                  <a:close/>
                </a:path>
                <a:path w="5438775" h="2145029">
                  <a:moveTo>
                    <a:pt x="4819650" y="1605076"/>
                  </a:moveTo>
                  <a:lnTo>
                    <a:pt x="4819193" y="1603959"/>
                  </a:lnTo>
                  <a:lnTo>
                    <a:pt x="4817326" y="1602105"/>
                  </a:lnTo>
                  <a:lnTo>
                    <a:pt x="4816208" y="1601635"/>
                  </a:lnTo>
                  <a:lnTo>
                    <a:pt x="4813579" y="1601635"/>
                  </a:lnTo>
                  <a:lnTo>
                    <a:pt x="4812449" y="1602105"/>
                  </a:lnTo>
                  <a:lnTo>
                    <a:pt x="4810595" y="1603959"/>
                  </a:lnTo>
                  <a:lnTo>
                    <a:pt x="4810125" y="1605076"/>
                  </a:lnTo>
                  <a:lnTo>
                    <a:pt x="4810125" y="1607718"/>
                  </a:lnTo>
                  <a:lnTo>
                    <a:pt x="4810595" y="1608836"/>
                  </a:lnTo>
                  <a:lnTo>
                    <a:pt x="4812449" y="1610690"/>
                  </a:lnTo>
                  <a:lnTo>
                    <a:pt x="4813579" y="1611160"/>
                  </a:lnTo>
                  <a:lnTo>
                    <a:pt x="4816208" y="1611160"/>
                  </a:lnTo>
                  <a:lnTo>
                    <a:pt x="4817326" y="1610690"/>
                  </a:lnTo>
                  <a:lnTo>
                    <a:pt x="4819193" y="1608836"/>
                  </a:lnTo>
                  <a:lnTo>
                    <a:pt x="4819650" y="1607718"/>
                  </a:lnTo>
                  <a:lnTo>
                    <a:pt x="4819650" y="1605076"/>
                  </a:lnTo>
                  <a:close/>
                </a:path>
                <a:path w="5438775" h="2145029">
                  <a:moveTo>
                    <a:pt x="4819650" y="1071206"/>
                  </a:moveTo>
                  <a:lnTo>
                    <a:pt x="4819193" y="1070089"/>
                  </a:lnTo>
                  <a:lnTo>
                    <a:pt x="4817326" y="1068222"/>
                  </a:lnTo>
                  <a:lnTo>
                    <a:pt x="4816208" y="1067752"/>
                  </a:lnTo>
                  <a:lnTo>
                    <a:pt x="4813579" y="1067752"/>
                  </a:lnTo>
                  <a:lnTo>
                    <a:pt x="4812449" y="1068222"/>
                  </a:lnTo>
                  <a:lnTo>
                    <a:pt x="4810595" y="1070089"/>
                  </a:lnTo>
                  <a:lnTo>
                    <a:pt x="4810125" y="1071206"/>
                  </a:lnTo>
                  <a:lnTo>
                    <a:pt x="4810125" y="1073835"/>
                  </a:lnTo>
                  <a:lnTo>
                    <a:pt x="4810595" y="1074953"/>
                  </a:lnTo>
                  <a:lnTo>
                    <a:pt x="4812449" y="1076820"/>
                  </a:lnTo>
                  <a:lnTo>
                    <a:pt x="4813579" y="1077277"/>
                  </a:lnTo>
                  <a:lnTo>
                    <a:pt x="4816208" y="1077277"/>
                  </a:lnTo>
                  <a:lnTo>
                    <a:pt x="4817326" y="1076820"/>
                  </a:lnTo>
                  <a:lnTo>
                    <a:pt x="4819193" y="1074953"/>
                  </a:lnTo>
                  <a:lnTo>
                    <a:pt x="4819650" y="1073835"/>
                  </a:lnTo>
                  <a:lnTo>
                    <a:pt x="4819650" y="1071206"/>
                  </a:lnTo>
                  <a:close/>
                </a:path>
                <a:path w="5438775" h="2145029">
                  <a:moveTo>
                    <a:pt x="4819650" y="537324"/>
                  </a:moveTo>
                  <a:lnTo>
                    <a:pt x="4819193" y="536206"/>
                  </a:lnTo>
                  <a:lnTo>
                    <a:pt x="4817326" y="534352"/>
                  </a:lnTo>
                  <a:lnTo>
                    <a:pt x="4816208" y="533882"/>
                  </a:lnTo>
                  <a:lnTo>
                    <a:pt x="4813579" y="533882"/>
                  </a:lnTo>
                  <a:lnTo>
                    <a:pt x="4812449" y="534352"/>
                  </a:lnTo>
                  <a:lnTo>
                    <a:pt x="4810595" y="536206"/>
                  </a:lnTo>
                  <a:lnTo>
                    <a:pt x="4810125" y="537324"/>
                  </a:lnTo>
                  <a:lnTo>
                    <a:pt x="4810125" y="539965"/>
                  </a:lnTo>
                  <a:lnTo>
                    <a:pt x="4810595" y="541083"/>
                  </a:lnTo>
                  <a:lnTo>
                    <a:pt x="4812449" y="542937"/>
                  </a:lnTo>
                  <a:lnTo>
                    <a:pt x="4813579" y="543407"/>
                  </a:lnTo>
                  <a:lnTo>
                    <a:pt x="4816208" y="543407"/>
                  </a:lnTo>
                  <a:lnTo>
                    <a:pt x="4817326" y="542937"/>
                  </a:lnTo>
                  <a:lnTo>
                    <a:pt x="4819193" y="541083"/>
                  </a:lnTo>
                  <a:lnTo>
                    <a:pt x="4819650" y="539965"/>
                  </a:lnTo>
                  <a:lnTo>
                    <a:pt x="4819650" y="537324"/>
                  </a:lnTo>
                  <a:close/>
                </a:path>
                <a:path w="5438775" h="2145029">
                  <a:moveTo>
                    <a:pt x="4819650" y="3454"/>
                  </a:moveTo>
                  <a:lnTo>
                    <a:pt x="4819193" y="2336"/>
                  </a:lnTo>
                  <a:lnTo>
                    <a:pt x="4817326" y="469"/>
                  </a:lnTo>
                  <a:lnTo>
                    <a:pt x="4816208" y="0"/>
                  </a:lnTo>
                  <a:lnTo>
                    <a:pt x="4813579" y="0"/>
                  </a:lnTo>
                  <a:lnTo>
                    <a:pt x="4812449" y="469"/>
                  </a:lnTo>
                  <a:lnTo>
                    <a:pt x="4810595" y="2336"/>
                  </a:lnTo>
                  <a:lnTo>
                    <a:pt x="4810125" y="3454"/>
                  </a:lnTo>
                  <a:lnTo>
                    <a:pt x="4810125" y="6083"/>
                  </a:lnTo>
                  <a:lnTo>
                    <a:pt x="4810595" y="7200"/>
                  </a:lnTo>
                  <a:lnTo>
                    <a:pt x="4812449" y="9067"/>
                  </a:lnTo>
                  <a:lnTo>
                    <a:pt x="4813579" y="9525"/>
                  </a:lnTo>
                  <a:lnTo>
                    <a:pt x="4816208" y="9525"/>
                  </a:lnTo>
                  <a:lnTo>
                    <a:pt x="4817326" y="9067"/>
                  </a:lnTo>
                  <a:lnTo>
                    <a:pt x="4819193" y="7200"/>
                  </a:lnTo>
                  <a:lnTo>
                    <a:pt x="4819650" y="6083"/>
                  </a:lnTo>
                  <a:lnTo>
                    <a:pt x="4819650" y="3454"/>
                  </a:lnTo>
                  <a:close/>
                </a:path>
                <a:path w="5438775" h="2145029">
                  <a:moveTo>
                    <a:pt x="4867275" y="2138959"/>
                  </a:moveTo>
                  <a:lnTo>
                    <a:pt x="4866818" y="2137841"/>
                  </a:lnTo>
                  <a:lnTo>
                    <a:pt x="4864951" y="2135975"/>
                  </a:lnTo>
                  <a:lnTo>
                    <a:pt x="4863833" y="2135505"/>
                  </a:lnTo>
                  <a:lnTo>
                    <a:pt x="4861204" y="2135505"/>
                  </a:lnTo>
                  <a:lnTo>
                    <a:pt x="4860074" y="2135975"/>
                  </a:lnTo>
                  <a:lnTo>
                    <a:pt x="4858220" y="2137841"/>
                  </a:lnTo>
                  <a:lnTo>
                    <a:pt x="4857750" y="2138959"/>
                  </a:lnTo>
                  <a:lnTo>
                    <a:pt x="4857750" y="2141588"/>
                  </a:lnTo>
                  <a:lnTo>
                    <a:pt x="4858220" y="2142706"/>
                  </a:lnTo>
                  <a:lnTo>
                    <a:pt x="4860074" y="2144572"/>
                  </a:lnTo>
                  <a:lnTo>
                    <a:pt x="4861204" y="2145030"/>
                  </a:lnTo>
                  <a:lnTo>
                    <a:pt x="4863833" y="2145030"/>
                  </a:lnTo>
                  <a:lnTo>
                    <a:pt x="4864951" y="2144572"/>
                  </a:lnTo>
                  <a:lnTo>
                    <a:pt x="4866818" y="2142706"/>
                  </a:lnTo>
                  <a:lnTo>
                    <a:pt x="4867275" y="2141588"/>
                  </a:lnTo>
                  <a:lnTo>
                    <a:pt x="4867275" y="2138959"/>
                  </a:lnTo>
                  <a:close/>
                </a:path>
                <a:path w="5438775" h="2145029">
                  <a:moveTo>
                    <a:pt x="4867275" y="1605076"/>
                  </a:moveTo>
                  <a:lnTo>
                    <a:pt x="4866818" y="1603959"/>
                  </a:lnTo>
                  <a:lnTo>
                    <a:pt x="4864951" y="1602105"/>
                  </a:lnTo>
                  <a:lnTo>
                    <a:pt x="4863833" y="1601635"/>
                  </a:lnTo>
                  <a:lnTo>
                    <a:pt x="4861204" y="1601635"/>
                  </a:lnTo>
                  <a:lnTo>
                    <a:pt x="4860074" y="1602105"/>
                  </a:lnTo>
                  <a:lnTo>
                    <a:pt x="4858220" y="1603959"/>
                  </a:lnTo>
                  <a:lnTo>
                    <a:pt x="4857750" y="1605076"/>
                  </a:lnTo>
                  <a:lnTo>
                    <a:pt x="4857750" y="1607718"/>
                  </a:lnTo>
                  <a:lnTo>
                    <a:pt x="4858220" y="1608836"/>
                  </a:lnTo>
                  <a:lnTo>
                    <a:pt x="4860074" y="1610690"/>
                  </a:lnTo>
                  <a:lnTo>
                    <a:pt x="4861204" y="1611160"/>
                  </a:lnTo>
                  <a:lnTo>
                    <a:pt x="4863833" y="1611160"/>
                  </a:lnTo>
                  <a:lnTo>
                    <a:pt x="4864951" y="1610690"/>
                  </a:lnTo>
                  <a:lnTo>
                    <a:pt x="4866818" y="1608836"/>
                  </a:lnTo>
                  <a:lnTo>
                    <a:pt x="4867275" y="1607718"/>
                  </a:lnTo>
                  <a:lnTo>
                    <a:pt x="4867275" y="1605076"/>
                  </a:lnTo>
                  <a:close/>
                </a:path>
                <a:path w="5438775" h="2145029">
                  <a:moveTo>
                    <a:pt x="4867275" y="1071206"/>
                  </a:moveTo>
                  <a:lnTo>
                    <a:pt x="4866818" y="1070089"/>
                  </a:lnTo>
                  <a:lnTo>
                    <a:pt x="4864951" y="1068222"/>
                  </a:lnTo>
                  <a:lnTo>
                    <a:pt x="4863833" y="1067752"/>
                  </a:lnTo>
                  <a:lnTo>
                    <a:pt x="4861204" y="1067752"/>
                  </a:lnTo>
                  <a:lnTo>
                    <a:pt x="4860074" y="1068222"/>
                  </a:lnTo>
                  <a:lnTo>
                    <a:pt x="4858220" y="1070089"/>
                  </a:lnTo>
                  <a:lnTo>
                    <a:pt x="4857750" y="1071206"/>
                  </a:lnTo>
                  <a:lnTo>
                    <a:pt x="4857750" y="1073835"/>
                  </a:lnTo>
                  <a:lnTo>
                    <a:pt x="4858220" y="1074953"/>
                  </a:lnTo>
                  <a:lnTo>
                    <a:pt x="4860074" y="1076820"/>
                  </a:lnTo>
                  <a:lnTo>
                    <a:pt x="4861204" y="1077277"/>
                  </a:lnTo>
                  <a:lnTo>
                    <a:pt x="4863833" y="1077277"/>
                  </a:lnTo>
                  <a:lnTo>
                    <a:pt x="4864951" y="1076820"/>
                  </a:lnTo>
                  <a:lnTo>
                    <a:pt x="4866818" y="1074953"/>
                  </a:lnTo>
                  <a:lnTo>
                    <a:pt x="4867275" y="1073835"/>
                  </a:lnTo>
                  <a:lnTo>
                    <a:pt x="4867275" y="1071206"/>
                  </a:lnTo>
                  <a:close/>
                </a:path>
                <a:path w="5438775" h="2145029">
                  <a:moveTo>
                    <a:pt x="4867275" y="537324"/>
                  </a:moveTo>
                  <a:lnTo>
                    <a:pt x="4866818" y="536206"/>
                  </a:lnTo>
                  <a:lnTo>
                    <a:pt x="4864951" y="534352"/>
                  </a:lnTo>
                  <a:lnTo>
                    <a:pt x="4863833" y="533882"/>
                  </a:lnTo>
                  <a:lnTo>
                    <a:pt x="4861204" y="533882"/>
                  </a:lnTo>
                  <a:lnTo>
                    <a:pt x="4860074" y="534352"/>
                  </a:lnTo>
                  <a:lnTo>
                    <a:pt x="4858220" y="536206"/>
                  </a:lnTo>
                  <a:lnTo>
                    <a:pt x="4857750" y="537324"/>
                  </a:lnTo>
                  <a:lnTo>
                    <a:pt x="4857750" y="539965"/>
                  </a:lnTo>
                  <a:lnTo>
                    <a:pt x="4858220" y="541083"/>
                  </a:lnTo>
                  <a:lnTo>
                    <a:pt x="4860074" y="542937"/>
                  </a:lnTo>
                  <a:lnTo>
                    <a:pt x="4861204" y="543407"/>
                  </a:lnTo>
                  <a:lnTo>
                    <a:pt x="4863833" y="543407"/>
                  </a:lnTo>
                  <a:lnTo>
                    <a:pt x="4864951" y="542937"/>
                  </a:lnTo>
                  <a:lnTo>
                    <a:pt x="4866818" y="541083"/>
                  </a:lnTo>
                  <a:lnTo>
                    <a:pt x="4867275" y="539965"/>
                  </a:lnTo>
                  <a:lnTo>
                    <a:pt x="4867275" y="537324"/>
                  </a:lnTo>
                  <a:close/>
                </a:path>
                <a:path w="5438775" h="2145029">
                  <a:moveTo>
                    <a:pt x="4867275" y="3454"/>
                  </a:moveTo>
                  <a:lnTo>
                    <a:pt x="4866818" y="2336"/>
                  </a:lnTo>
                  <a:lnTo>
                    <a:pt x="4864951" y="469"/>
                  </a:lnTo>
                  <a:lnTo>
                    <a:pt x="4863833" y="0"/>
                  </a:lnTo>
                  <a:lnTo>
                    <a:pt x="4861204" y="0"/>
                  </a:lnTo>
                  <a:lnTo>
                    <a:pt x="4860074" y="469"/>
                  </a:lnTo>
                  <a:lnTo>
                    <a:pt x="4858220" y="2336"/>
                  </a:lnTo>
                  <a:lnTo>
                    <a:pt x="4857750" y="3454"/>
                  </a:lnTo>
                  <a:lnTo>
                    <a:pt x="4857750" y="6083"/>
                  </a:lnTo>
                  <a:lnTo>
                    <a:pt x="4858220" y="7200"/>
                  </a:lnTo>
                  <a:lnTo>
                    <a:pt x="4860074" y="9067"/>
                  </a:lnTo>
                  <a:lnTo>
                    <a:pt x="4861204" y="9525"/>
                  </a:lnTo>
                  <a:lnTo>
                    <a:pt x="4863833" y="9525"/>
                  </a:lnTo>
                  <a:lnTo>
                    <a:pt x="4864951" y="9067"/>
                  </a:lnTo>
                  <a:lnTo>
                    <a:pt x="4866818" y="7200"/>
                  </a:lnTo>
                  <a:lnTo>
                    <a:pt x="4867275" y="6083"/>
                  </a:lnTo>
                  <a:lnTo>
                    <a:pt x="4867275" y="3454"/>
                  </a:lnTo>
                  <a:close/>
                </a:path>
                <a:path w="5438775" h="2145029">
                  <a:moveTo>
                    <a:pt x="4914900" y="2138959"/>
                  </a:moveTo>
                  <a:lnTo>
                    <a:pt x="4914443" y="2137841"/>
                  </a:lnTo>
                  <a:lnTo>
                    <a:pt x="4912576" y="2135975"/>
                  </a:lnTo>
                  <a:lnTo>
                    <a:pt x="4911458" y="2135505"/>
                  </a:lnTo>
                  <a:lnTo>
                    <a:pt x="4908829" y="2135505"/>
                  </a:lnTo>
                  <a:lnTo>
                    <a:pt x="4907699" y="2135975"/>
                  </a:lnTo>
                  <a:lnTo>
                    <a:pt x="4905845" y="2137841"/>
                  </a:lnTo>
                  <a:lnTo>
                    <a:pt x="4905375" y="2138959"/>
                  </a:lnTo>
                  <a:lnTo>
                    <a:pt x="4905375" y="2141588"/>
                  </a:lnTo>
                  <a:lnTo>
                    <a:pt x="4905845" y="2142706"/>
                  </a:lnTo>
                  <a:lnTo>
                    <a:pt x="4907699" y="2144572"/>
                  </a:lnTo>
                  <a:lnTo>
                    <a:pt x="4908829" y="2145030"/>
                  </a:lnTo>
                  <a:lnTo>
                    <a:pt x="4911458" y="2145030"/>
                  </a:lnTo>
                  <a:lnTo>
                    <a:pt x="4912576" y="2144572"/>
                  </a:lnTo>
                  <a:lnTo>
                    <a:pt x="4914443" y="2142706"/>
                  </a:lnTo>
                  <a:lnTo>
                    <a:pt x="4914900" y="2141588"/>
                  </a:lnTo>
                  <a:lnTo>
                    <a:pt x="4914900" y="2138959"/>
                  </a:lnTo>
                  <a:close/>
                </a:path>
                <a:path w="5438775" h="2145029">
                  <a:moveTo>
                    <a:pt x="4914900" y="1605076"/>
                  </a:moveTo>
                  <a:lnTo>
                    <a:pt x="4914443" y="1603959"/>
                  </a:lnTo>
                  <a:lnTo>
                    <a:pt x="4912576" y="1602105"/>
                  </a:lnTo>
                  <a:lnTo>
                    <a:pt x="4911458" y="1601635"/>
                  </a:lnTo>
                  <a:lnTo>
                    <a:pt x="4908829" y="1601635"/>
                  </a:lnTo>
                  <a:lnTo>
                    <a:pt x="4907699" y="1602105"/>
                  </a:lnTo>
                  <a:lnTo>
                    <a:pt x="4905845" y="1603959"/>
                  </a:lnTo>
                  <a:lnTo>
                    <a:pt x="4905375" y="1605076"/>
                  </a:lnTo>
                  <a:lnTo>
                    <a:pt x="4905375" y="1607718"/>
                  </a:lnTo>
                  <a:lnTo>
                    <a:pt x="4905845" y="1608836"/>
                  </a:lnTo>
                  <a:lnTo>
                    <a:pt x="4907699" y="1610690"/>
                  </a:lnTo>
                  <a:lnTo>
                    <a:pt x="4908829" y="1611160"/>
                  </a:lnTo>
                  <a:lnTo>
                    <a:pt x="4911458" y="1611160"/>
                  </a:lnTo>
                  <a:lnTo>
                    <a:pt x="4912576" y="1610690"/>
                  </a:lnTo>
                  <a:lnTo>
                    <a:pt x="4914443" y="1608836"/>
                  </a:lnTo>
                  <a:lnTo>
                    <a:pt x="4914900" y="1607718"/>
                  </a:lnTo>
                  <a:lnTo>
                    <a:pt x="4914900" y="1605076"/>
                  </a:lnTo>
                  <a:close/>
                </a:path>
                <a:path w="5438775" h="2145029">
                  <a:moveTo>
                    <a:pt x="4914900" y="1071206"/>
                  </a:moveTo>
                  <a:lnTo>
                    <a:pt x="4914443" y="1070089"/>
                  </a:lnTo>
                  <a:lnTo>
                    <a:pt x="4912576" y="1068222"/>
                  </a:lnTo>
                  <a:lnTo>
                    <a:pt x="4911458" y="1067752"/>
                  </a:lnTo>
                  <a:lnTo>
                    <a:pt x="4908829" y="1067752"/>
                  </a:lnTo>
                  <a:lnTo>
                    <a:pt x="4907699" y="1068222"/>
                  </a:lnTo>
                  <a:lnTo>
                    <a:pt x="4905845" y="1070089"/>
                  </a:lnTo>
                  <a:lnTo>
                    <a:pt x="4905375" y="1071206"/>
                  </a:lnTo>
                  <a:lnTo>
                    <a:pt x="4905375" y="1073835"/>
                  </a:lnTo>
                  <a:lnTo>
                    <a:pt x="4905845" y="1074953"/>
                  </a:lnTo>
                  <a:lnTo>
                    <a:pt x="4907699" y="1076820"/>
                  </a:lnTo>
                  <a:lnTo>
                    <a:pt x="4908829" y="1077277"/>
                  </a:lnTo>
                  <a:lnTo>
                    <a:pt x="4911458" y="1077277"/>
                  </a:lnTo>
                  <a:lnTo>
                    <a:pt x="4912576" y="1076820"/>
                  </a:lnTo>
                  <a:lnTo>
                    <a:pt x="4914443" y="1074953"/>
                  </a:lnTo>
                  <a:lnTo>
                    <a:pt x="4914900" y="1073835"/>
                  </a:lnTo>
                  <a:lnTo>
                    <a:pt x="4914900" y="1071206"/>
                  </a:lnTo>
                  <a:close/>
                </a:path>
                <a:path w="5438775" h="2145029">
                  <a:moveTo>
                    <a:pt x="4914900" y="537324"/>
                  </a:moveTo>
                  <a:lnTo>
                    <a:pt x="4914443" y="536206"/>
                  </a:lnTo>
                  <a:lnTo>
                    <a:pt x="4912576" y="534352"/>
                  </a:lnTo>
                  <a:lnTo>
                    <a:pt x="4911458" y="533882"/>
                  </a:lnTo>
                  <a:lnTo>
                    <a:pt x="4908829" y="533882"/>
                  </a:lnTo>
                  <a:lnTo>
                    <a:pt x="4907699" y="534352"/>
                  </a:lnTo>
                  <a:lnTo>
                    <a:pt x="4905845" y="536206"/>
                  </a:lnTo>
                  <a:lnTo>
                    <a:pt x="4905375" y="537324"/>
                  </a:lnTo>
                  <a:lnTo>
                    <a:pt x="4905375" y="539965"/>
                  </a:lnTo>
                  <a:lnTo>
                    <a:pt x="4905845" y="541083"/>
                  </a:lnTo>
                  <a:lnTo>
                    <a:pt x="4907699" y="542937"/>
                  </a:lnTo>
                  <a:lnTo>
                    <a:pt x="4908829" y="543407"/>
                  </a:lnTo>
                  <a:lnTo>
                    <a:pt x="4911458" y="543407"/>
                  </a:lnTo>
                  <a:lnTo>
                    <a:pt x="4912576" y="542937"/>
                  </a:lnTo>
                  <a:lnTo>
                    <a:pt x="4914443" y="541083"/>
                  </a:lnTo>
                  <a:lnTo>
                    <a:pt x="4914900" y="539965"/>
                  </a:lnTo>
                  <a:lnTo>
                    <a:pt x="4914900" y="537324"/>
                  </a:lnTo>
                  <a:close/>
                </a:path>
                <a:path w="5438775" h="2145029">
                  <a:moveTo>
                    <a:pt x="4914900" y="3454"/>
                  </a:moveTo>
                  <a:lnTo>
                    <a:pt x="4914443" y="2336"/>
                  </a:lnTo>
                  <a:lnTo>
                    <a:pt x="4912576" y="469"/>
                  </a:lnTo>
                  <a:lnTo>
                    <a:pt x="4911458" y="0"/>
                  </a:lnTo>
                  <a:lnTo>
                    <a:pt x="4908829" y="0"/>
                  </a:lnTo>
                  <a:lnTo>
                    <a:pt x="4907699" y="469"/>
                  </a:lnTo>
                  <a:lnTo>
                    <a:pt x="4905845" y="2336"/>
                  </a:lnTo>
                  <a:lnTo>
                    <a:pt x="4905375" y="3454"/>
                  </a:lnTo>
                  <a:lnTo>
                    <a:pt x="4905375" y="6083"/>
                  </a:lnTo>
                  <a:lnTo>
                    <a:pt x="4905845" y="7200"/>
                  </a:lnTo>
                  <a:lnTo>
                    <a:pt x="4907699" y="9067"/>
                  </a:lnTo>
                  <a:lnTo>
                    <a:pt x="4908829" y="9525"/>
                  </a:lnTo>
                  <a:lnTo>
                    <a:pt x="4911458" y="9525"/>
                  </a:lnTo>
                  <a:lnTo>
                    <a:pt x="4912576" y="9067"/>
                  </a:lnTo>
                  <a:lnTo>
                    <a:pt x="4914443" y="7200"/>
                  </a:lnTo>
                  <a:lnTo>
                    <a:pt x="4914900" y="6083"/>
                  </a:lnTo>
                  <a:lnTo>
                    <a:pt x="4914900" y="3454"/>
                  </a:lnTo>
                  <a:close/>
                </a:path>
                <a:path w="5438775" h="2145029">
                  <a:moveTo>
                    <a:pt x="4962525" y="2138959"/>
                  </a:moveTo>
                  <a:lnTo>
                    <a:pt x="4962068" y="2137841"/>
                  </a:lnTo>
                  <a:lnTo>
                    <a:pt x="4960201" y="2135975"/>
                  </a:lnTo>
                  <a:lnTo>
                    <a:pt x="4959083" y="2135505"/>
                  </a:lnTo>
                  <a:lnTo>
                    <a:pt x="4956454" y="2135505"/>
                  </a:lnTo>
                  <a:lnTo>
                    <a:pt x="4955324" y="2135975"/>
                  </a:lnTo>
                  <a:lnTo>
                    <a:pt x="4953470" y="2137841"/>
                  </a:lnTo>
                  <a:lnTo>
                    <a:pt x="4953000" y="2138959"/>
                  </a:lnTo>
                  <a:lnTo>
                    <a:pt x="4953000" y="2141588"/>
                  </a:lnTo>
                  <a:lnTo>
                    <a:pt x="4953470" y="2142706"/>
                  </a:lnTo>
                  <a:lnTo>
                    <a:pt x="4955324" y="2144572"/>
                  </a:lnTo>
                  <a:lnTo>
                    <a:pt x="4956454" y="2145030"/>
                  </a:lnTo>
                  <a:lnTo>
                    <a:pt x="4959083" y="2145030"/>
                  </a:lnTo>
                  <a:lnTo>
                    <a:pt x="4960201" y="2144572"/>
                  </a:lnTo>
                  <a:lnTo>
                    <a:pt x="4962068" y="2142706"/>
                  </a:lnTo>
                  <a:lnTo>
                    <a:pt x="4962525" y="2141588"/>
                  </a:lnTo>
                  <a:lnTo>
                    <a:pt x="4962525" y="2138959"/>
                  </a:lnTo>
                  <a:close/>
                </a:path>
                <a:path w="5438775" h="2145029">
                  <a:moveTo>
                    <a:pt x="4962525" y="1605076"/>
                  </a:moveTo>
                  <a:lnTo>
                    <a:pt x="4962068" y="1603959"/>
                  </a:lnTo>
                  <a:lnTo>
                    <a:pt x="4960201" y="1602105"/>
                  </a:lnTo>
                  <a:lnTo>
                    <a:pt x="4959083" y="1601635"/>
                  </a:lnTo>
                  <a:lnTo>
                    <a:pt x="4956454" y="1601635"/>
                  </a:lnTo>
                  <a:lnTo>
                    <a:pt x="4955324" y="1602105"/>
                  </a:lnTo>
                  <a:lnTo>
                    <a:pt x="4953470" y="1603959"/>
                  </a:lnTo>
                  <a:lnTo>
                    <a:pt x="4953000" y="1605076"/>
                  </a:lnTo>
                  <a:lnTo>
                    <a:pt x="4953000" y="1607718"/>
                  </a:lnTo>
                  <a:lnTo>
                    <a:pt x="4953470" y="1608836"/>
                  </a:lnTo>
                  <a:lnTo>
                    <a:pt x="4955324" y="1610690"/>
                  </a:lnTo>
                  <a:lnTo>
                    <a:pt x="4956454" y="1611160"/>
                  </a:lnTo>
                  <a:lnTo>
                    <a:pt x="4959083" y="1611160"/>
                  </a:lnTo>
                  <a:lnTo>
                    <a:pt x="4960201" y="1610690"/>
                  </a:lnTo>
                  <a:lnTo>
                    <a:pt x="4962068" y="1608836"/>
                  </a:lnTo>
                  <a:lnTo>
                    <a:pt x="4962525" y="1607718"/>
                  </a:lnTo>
                  <a:lnTo>
                    <a:pt x="4962525" y="1605076"/>
                  </a:lnTo>
                  <a:close/>
                </a:path>
                <a:path w="5438775" h="2145029">
                  <a:moveTo>
                    <a:pt x="4962525" y="1071206"/>
                  </a:moveTo>
                  <a:lnTo>
                    <a:pt x="4962068" y="1070089"/>
                  </a:lnTo>
                  <a:lnTo>
                    <a:pt x="4960201" y="1068222"/>
                  </a:lnTo>
                  <a:lnTo>
                    <a:pt x="4959083" y="1067752"/>
                  </a:lnTo>
                  <a:lnTo>
                    <a:pt x="4956454" y="1067752"/>
                  </a:lnTo>
                  <a:lnTo>
                    <a:pt x="4955324" y="1068222"/>
                  </a:lnTo>
                  <a:lnTo>
                    <a:pt x="4953470" y="1070089"/>
                  </a:lnTo>
                  <a:lnTo>
                    <a:pt x="4953000" y="1071206"/>
                  </a:lnTo>
                  <a:lnTo>
                    <a:pt x="4953000" y="1073835"/>
                  </a:lnTo>
                  <a:lnTo>
                    <a:pt x="4953470" y="1074953"/>
                  </a:lnTo>
                  <a:lnTo>
                    <a:pt x="4955324" y="1076820"/>
                  </a:lnTo>
                  <a:lnTo>
                    <a:pt x="4956454" y="1077277"/>
                  </a:lnTo>
                  <a:lnTo>
                    <a:pt x="4959083" y="1077277"/>
                  </a:lnTo>
                  <a:lnTo>
                    <a:pt x="4960201" y="1076820"/>
                  </a:lnTo>
                  <a:lnTo>
                    <a:pt x="4962068" y="1074953"/>
                  </a:lnTo>
                  <a:lnTo>
                    <a:pt x="4962525" y="1073835"/>
                  </a:lnTo>
                  <a:lnTo>
                    <a:pt x="4962525" y="1071206"/>
                  </a:lnTo>
                  <a:close/>
                </a:path>
                <a:path w="5438775" h="2145029">
                  <a:moveTo>
                    <a:pt x="4962525" y="537324"/>
                  </a:moveTo>
                  <a:lnTo>
                    <a:pt x="4962068" y="536206"/>
                  </a:lnTo>
                  <a:lnTo>
                    <a:pt x="4960201" y="534352"/>
                  </a:lnTo>
                  <a:lnTo>
                    <a:pt x="4959083" y="533882"/>
                  </a:lnTo>
                  <a:lnTo>
                    <a:pt x="4956454" y="533882"/>
                  </a:lnTo>
                  <a:lnTo>
                    <a:pt x="4955324" y="534352"/>
                  </a:lnTo>
                  <a:lnTo>
                    <a:pt x="4953470" y="536206"/>
                  </a:lnTo>
                  <a:lnTo>
                    <a:pt x="4953000" y="537324"/>
                  </a:lnTo>
                  <a:lnTo>
                    <a:pt x="4953000" y="539965"/>
                  </a:lnTo>
                  <a:lnTo>
                    <a:pt x="4953470" y="541083"/>
                  </a:lnTo>
                  <a:lnTo>
                    <a:pt x="4955324" y="542937"/>
                  </a:lnTo>
                  <a:lnTo>
                    <a:pt x="4956454" y="543407"/>
                  </a:lnTo>
                  <a:lnTo>
                    <a:pt x="4959083" y="543407"/>
                  </a:lnTo>
                  <a:lnTo>
                    <a:pt x="4960201" y="542937"/>
                  </a:lnTo>
                  <a:lnTo>
                    <a:pt x="4962068" y="541083"/>
                  </a:lnTo>
                  <a:lnTo>
                    <a:pt x="4962525" y="539965"/>
                  </a:lnTo>
                  <a:lnTo>
                    <a:pt x="4962525" y="537324"/>
                  </a:lnTo>
                  <a:close/>
                </a:path>
                <a:path w="5438775" h="2145029">
                  <a:moveTo>
                    <a:pt x="4962525" y="3454"/>
                  </a:moveTo>
                  <a:lnTo>
                    <a:pt x="4962068" y="2336"/>
                  </a:lnTo>
                  <a:lnTo>
                    <a:pt x="4960201" y="469"/>
                  </a:lnTo>
                  <a:lnTo>
                    <a:pt x="4959083" y="0"/>
                  </a:lnTo>
                  <a:lnTo>
                    <a:pt x="4956454" y="0"/>
                  </a:lnTo>
                  <a:lnTo>
                    <a:pt x="4955324" y="469"/>
                  </a:lnTo>
                  <a:lnTo>
                    <a:pt x="4953470" y="2336"/>
                  </a:lnTo>
                  <a:lnTo>
                    <a:pt x="4953000" y="3454"/>
                  </a:lnTo>
                  <a:lnTo>
                    <a:pt x="4953000" y="6083"/>
                  </a:lnTo>
                  <a:lnTo>
                    <a:pt x="4953470" y="7200"/>
                  </a:lnTo>
                  <a:lnTo>
                    <a:pt x="4955324" y="9067"/>
                  </a:lnTo>
                  <a:lnTo>
                    <a:pt x="4956454" y="9525"/>
                  </a:lnTo>
                  <a:lnTo>
                    <a:pt x="4959083" y="9525"/>
                  </a:lnTo>
                  <a:lnTo>
                    <a:pt x="4960201" y="9067"/>
                  </a:lnTo>
                  <a:lnTo>
                    <a:pt x="4962068" y="7200"/>
                  </a:lnTo>
                  <a:lnTo>
                    <a:pt x="4962525" y="6083"/>
                  </a:lnTo>
                  <a:lnTo>
                    <a:pt x="4962525" y="3454"/>
                  </a:lnTo>
                  <a:close/>
                </a:path>
                <a:path w="5438775" h="2145029">
                  <a:moveTo>
                    <a:pt x="5010150" y="2138959"/>
                  </a:moveTo>
                  <a:lnTo>
                    <a:pt x="5009693" y="2137841"/>
                  </a:lnTo>
                  <a:lnTo>
                    <a:pt x="5007826" y="2135975"/>
                  </a:lnTo>
                  <a:lnTo>
                    <a:pt x="5006708" y="2135505"/>
                  </a:lnTo>
                  <a:lnTo>
                    <a:pt x="5004079" y="2135505"/>
                  </a:lnTo>
                  <a:lnTo>
                    <a:pt x="5002949" y="2135975"/>
                  </a:lnTo>
                  <a:lnTo>
                    <a:pt x="5001095" y="2137841"/>
                  </a:lnTo>
                  <a:lnTo>
                    <a:pt x="5000625" y="2138959"/>
                  </a:lnTo>
                  <a:lnTo>
                    <a:pt x="5000625" y="2141588"/>
                  </a:lnTo>
                  <a:lnTo>
                    <a:pt x="5001095" y="2142706"/>
                  </a:lnTo>
                  <a:lnTo>
                    <a:pt x="5002949" y="2144572"/>
                  </a:lnTo>
                  <a:lnTo>
                    <a:pt x="5004079" y="2145030"/>
                  </a:lnTo>
                  <a:lnTo>
                    <a:pt x="5006708" y="2145030"/>
                  </a:lnTo>
                  <a:lnTo>
                    <a:pt x="5007826" y="2144572"/>
                  </a:lnTo>
                  <a:lnTo>
                    <a:pt x="5009693" y="2142706"/>
                  </a:lnTo>
                  <a:lnTo>
                    <a:pt x="5010150" y="2141588"/>
                  </a:lnTo>
                  <a:lnTo>
                    <a:pt x="5010150" y="2138959"/>
                  </a:lnTo>
                  <a:close/>
                </a:path>
                <a:path w="5438775" h="2145029">
                  <a:moveTo>
                    <a:pt x="5010150" y="1605076"/>
                  </a:moveTo>
                  <a:lnTo>
                    <a:pt x="5009693" y="1603959"/>
                  </a:lnTo>
                  <a:lnTo>
                    <a:pt x="5007826" y="1602105"/>
                  </a:lnTo>
                  <a:lnTo>
                    <a:pt x="5006708" y="1601635"/>
                  </a:lnTo>
                  <a:lnTo>
                    <a:pt x="5004079" y="1601635"/>
                  </a:lnTo>
                  <a:lnTo>
                    <a:pt x="5002949" y="1602105"/>
                  </a:lnTo>
                  <a:lnTo>
                    <a:pt x="5001095" y="1603959"/>
                  </a:lnTo>
                  <a:lnTo>
                    <a:pt x="5000625" y="1605076"/>
                  </a:lnTo>
                  <a:lnTo>
                    <a:pt x="5000625" y="1607718"/>
                  </a:lnTo>
                  <a:lnTo>
                    <a:pt x="5001095" y="1608836"/>
                  </a:lnTo>
                  <a:lnTo>
                    <a:pt x="5002949" y="1610690"/>
                  </a:lnTo>
                  <a:lnTo>
                    <a:pt x="5004079" y="1611160"/>
                  </a:lnTo>
                  <a:lnTo>
                    <a:pt x="5006708" y="1611160"/>
                  </a:lnTo>
                  <a:lnTo>
                    <a:pt x="5007826" y="1610690"/>
                  </a:lnTo>
                  <a:lnTo>
                    <a:pt x="5009693" y="1608836"/>
                  </a:lnTo>
                  <a:lnTo>
                    <a:pt x="5010150" y="1607718"/>
                  </a:lnTo>
                  <a:lnTo>
                    <a:pt x="5010150" y="1605076"/>
                  </a:lnTo>
                  <a:close/>
                </a:path>
                <a:path w="5438775" h="2145029">
                  <a:moveTo>
                    <a:pt x="5010150" y="1071206"/>
                  </a:moveTo>
                  <a:lnTo>
                    <a:pt x="5009693" y="1070089"/>
                  </a:lnTo>
                  <a:lnTo>
                    <a:pt x="5007826" y="1068222"/>
                  </a:lnTo>
                  <a:lnTo>
                    <a:pt x="5006708" y="1067752"/>
                  </a:lnTo>
                  <a:lnTo>
                    <a:pt x="5004079" y="1067752"/>
                  </a:lnTo>
                  <a:lnTo>
                    <a:pt x="5002949" y="1068222"/>
                  </a:lnTo>
                  <a:lnTo>
                    <a:pt x="5001095" y="1070089"/>
                  </a:lnTo>
                  <a:lnTo>
                    <a:pt x="5000625" y="1071206"/>
                  </a:lnTo>
                  <a:lnTo>
                    <a:pt x="5000625" y="1073835"/>
                  </a:lnTo>
                  <a:lnTo>
                    <a:pt x="5001095" y="1074953"/>
                  </a:lnTo>
                  <a:lnTo>
                    <a:pt x="5002949" y="1076820"/>
                  </a:lnTo>
                  <a:lnTo>
                    <a:pt x="5004079" y="1077277"/>
                  </a:lnTo>
                  <a:lnTo>
                    <a:pt x="5006708" y="1077277"/>
                  </a:lnTo>
                  <a:lnTo>
                    <a:pt x="5007826" y="1076820"/>
                  </a:lnTo>
                  <a:lnTo>
                    <a:pt x="5009693" y="1074953"/>
                  </a:lnTo>
                  <a:lnTo>
                    <a:pt x="5010150" y="1073835"/>
                  </a:lnTo>
                  <a:lnTo>
                    <a:pt x="5010150" y="1071206"/>
                  </a:lnTo>
                  <a:close/>
                </a:path>
                <a:path w="5438775" h="2145029">
                  <a:moveTo>
                    <a:pt x="5010150" y="537324"/>
                  </a:moveTo>
                  <a:lnTo>
                    <a:pt x="5009693" y="536206"/>
                  </a:lnTo>
                  <a:lnTo>
                    <a:pt x="5007826" y="534352"/>
                  </a:lnTo>
                  <a:lnTo>
                    <a:pt x="5006708" y="533882"/>
                  </a:lnTo>
                  <a:lnTo>
                    <a:pt x="5004079" y="533882"/>
                  </a:lnTo>
                  <a:lnTo>
                    <a:pt x="5002949" y="534352"/>
                  </a:lnTo>
                  <a:lnTo>
                    <a:pt x="5001095" y="536206"/>
                  </a:lnTo>
                  <a:lnTo>
                    <a:pt x="5000625" y="537324"/>
                  </a:lnTo>
                  <a:lnTo>
                    <a:pt x="5000625" y="539965"/>
                  </a:lnTo>
                  <a:lnTo>
                    <a:pt x="5001095" y="541083"/>
                  </a:lnTo>
                  <a:lnTo>
                    <a:pt x="5002949" y="542937"/>
                  </a:lnTo>
                  <a:lnTo>
                    <a:pt x="5004079" y="543407"/>
                  </a:lnTo>
                  <a:lnTo>
                    <a:pt x="5006708" y="543407"/>
                  </a:lnTo>
                  <a:lnTo>
                    <a:pt x="5007826" y="542937"/>
                  </a:lnTo>
                  <a:lnTo>
                    <a:pt x="5009693" y="541083"/>
                  </a:lnTo>
                  <a:lnTo>
                    <a:pt x="5010150" y="539965"/>
                  </a:lnTo>
                  <a:lnTo>
                    <a:pt x="5010150" y="537324"/>
                  </a:lnTo>
                  <a:close/>
                </a:path>
                <a:path w="5438775" h="2145029">
                  <a:moveTo>
                    <a:pt x="5010150" y="3454"/>
                  </a:moveTo>
                  <a:lnTo>
                    <a:pt x="5009693" y="2336"/>
                  </a:lnTo>
                  <a:lnTo>
                    <a:pt x="5007826" y="469"/>
                  </a:lnTo>
                  <a:lnTo>
                    <a:pt x="5006708" y="0"/>
                  </a:lnTo>
                  <a:lnTo>
                    <a:pt x="5004079" y="0"/>
                  </a:lnTo>
                  <a:lnTo>
                    <a:pt x="5002949" y="469"/>
                  </a:lnTo>
                  <a:lnTo>
                    <a:pt x="5001095" y="2336"/>
                  </a:lnTo>
                  <a:lnTo>
                    <a:pt x="5000625" y="3454"/>
                  </a:lnTo>
                  <a:lnTo>
                    <a:pt x="5000625" y="6083"/>
                  </a:lnTo>
                  <a:lnTo>
                    <a:pt x="5001095" y="7200"/>
                  </a:lnTo>
                  <a:lnTo>
                    <a:pt x="5002949" y="9067"/>
                  </a:lnTo>
                  <a:lnTo>
                    <a:pt x="5004079" y="9525"/>
                  </a:lnTo>
                  <a:lnTo>
                    <a:pt x="5006708" y="9525"/>
                  </a:lnTo>
                  <a:lnTo>
                    <a:pt x="5007826" y="9067"/>
                  </a:lnTo>
                  <a:lnTo>
                    <a:pt x="5009693" y="7200"/>
                  </a:lnTo>
                  <a:lnTo>
                    <a:pt x="5010150" y="6083"/>
                  </a:lnTo>
                  <a:lnTo>
                    <a:pt x="5010150" y="3454"/>
                  </a:lnTo>
                  <a:close/>
                </a:path>
                <a:path w="5438775" h="2145029">
                  <a:moveTo>
                    <a:pt x="5057775" y="2138959"/>
                  </a:moveTo>
                  <a:lnTo>
                    <a:pt x="5057318" y="2137841"/>
                  </a:lnTo>
                  <a:lnTo>
                    <a:pt x="5055451" y="2135975"/>
                  </a:lnTo>
                  <a:lnTo>
                    <a:pt x="5054333" y="2135505"/>
                  </a:lnTo>
                  <a:lnTo>
                    <a:pt x="5051704" y="2135505"/>
                  </a:lnTo>
                  <a:lnTo>
                    <a:pt x="5050574" y="2135975"/>
                  </a:lnTo>
                  <a:lnTo>
                    <a:pt x="5048720" y="2137841"/>
                  </a:lnTo>
                  <a:lnTo>
                    <a:pt x="5048250" y="2138959"/>
                  </a:lnTo>
                  <a:lnTo>
                    <a:pt x="5048250" y="2141588"/>
                  </a:lnTo>
                  <a:lnTo>
                    <a:pt x="5048720" y="2142706"/>
                  </a:lnTo>
                  <a:lnTo>
                    <a:pt x="5050574" y="2144572"/>
                  </a:lnTo>
                  <a:lnTo>
                    <a:pt x="5051704" y="2145030"/>
                  </a:lnTo>
                  <a:lnTo>
                    <a:pt x="5054333" y="2145030"/>
                  </a:lnTo>
                  <a:lnTo>
                    <a:pt x="5055451" y="2144572"/>
                  </a:lnTo>
                  <a:lnTo>
                    <a:pt x="5057318" y="2142706"/>
                  </a:lnTo>
                  <a:lnTo>
                    <a:pt x="5057775" y="2141588"/>
                  </a:lnTo>
                  <a:lnTo>
                    <a:pt x="5057775" y="2138959"/>
                  </a:lnTo>
                  <a:close/>
                </a:path>
                <a:path w="5438775" h="2145029">
                  <a:moveTo>
                    <a:pt x="5057775" y="1605076"/>
                  </a:moveTo>
                  <a:lnTo>
                    <a:pt x="5057318" y="1603959"/>
                  </a:lnTo>
                  <a:lnTo>
                    <a:pt x="5055451" y="1602105"/>
                  </a:lnTo>
                  <a:lnTo>
                    <a:pt x="5054333" y="1601635"/>
                  </a:lnTo>
                  <a:lnTo>
                    <a:pt x="5051704" y="1601635"/>
                  </a:lnTo>
                  <a:lnTo>
                    <a:pt x="5050574" y="1602105"/>
                  </a:lnTo>
                  <a:lnTo>
                    <a:pt x="5048720" y="1603959"/>
                  </a:lnTo>
                  <a:lnTo>
                    <a:pt x="5048250" y="1605076"/>
                  </a:lnTo>
                  <a:lnTo>
                    <a:pt x="5048250" y="1607718"/>
                  </a:lnTo>
                  <a:lnTo>
                    <a:pt x="5048720" y="1608836"/>
                  </a:lnTo>
                  <a:lnTo>
                    <a:pt x="5050574" y="1610690"/>
                  </a:lnTo>
                  <a:lnTo>
                    <a:pt x="5051704" y="1611160"/>
                  </a:lnTo>
                  <a:lnTo>
                    <a:pt x="5054333" y="1611160"/>
                  </a:lnTo>
                  <a:lnTo>
                    <a:pt x="5055451" y="1610690"/>
                  </a:lnTo>
                  <a:lnTo>
                    <a:pt x="5057318" y="1608836"/>
                  </a:lnTo>
                  <a:lnTo>
                    <a:pt x="5057775" y="1607718"/>
                  </a:lnTo>
                  <a:lnTo>
                    <a:pt x="5057775" y="1605076"/>
                  </a:lnTo>
                  <a:close/>
                </a:path>
                <a:path w="5438775" h="2145029">
                  <a:moveTo>
                    <a:pt x="5057775" y="1071206"/>
                  </a:moveTo>
                  <a:lnTo>
                    <a:pt x="5057318" y="1070089"/>
                  </a:lnTo>
                  <a:lnTo>
                    <a:pt x="5055451" y="1068222"/>
                  </a:lnTo>
                  <a:lnTo>
                    <a:pt x="5054333" y="1067752"/>
                  </a:lnTo>
                  <a:lnTo>
                    <a:pt x="5051704" y="1067752"/>
                  </a:lnTo>
                  <a:lnTo>
                    <a:pt x="5050574" y="1068222"/>
                  </a:lnTo>
                  <a:lnTo>
                    <a:pt x="5048720" y="1070089"/>
                  </a:lnTo>
                  <a:lnTo>
                    <a:pt x="5048250" y="1071206"/>
                  </a:lnTo>
                  <a:lnTo>
                    <a:pt x="5048250" y="1073835"/>
                  </a:lnTo>
                  <a:lnTo>
                    <a:pt x="5048720" y="1074953"/>
                  </a:lnTo>
                  <a:lnTo>
                    <a:pt x="5050574" y="1076820"/>
                  </a:lnTo>
                  <a:lnTo>
                    <a:pt x="5051704" y="1077277"/>
                  </a:lnTo>
                  <a:lnTo>
                    <a:pt x="5054333" y="1077277"/>
                  </a:lnTo>
                  <a:lnTo>
                    <a:pt x="5055451" y="1076820"/>
                  </a:lnTo>
                  <a:lnTo>
                    <a:pt x="5057318" y="1074953"/>
                  </a:lnTo>
                  <a:lnTo>
                    <a:pt x="5057775" y="1073835"/>
                  </a:lnTo>
                  <a:lnTo>
                    <a:pt x="5057775" y="1071206"/>
                  </a:lnTo>
                  <a:close/>
                </a:path>
                <a:path w="5438775" h="2145029">
                  <a:moveTo>
                    <a:pt x="5057775" y="537324"/>
                  </a:moveTo>
                  <a:lnTo>
                    <a:pt x="5057318" y="536206"/>
                  </a:lnTo>
                  <a:lnTo>
                    <a:pt x="5055451" y="534352"/>
                  </a:lnTo>
                  <a:lnTo>
                    <a:pt x="5054333" y="533882"/>
                  </a:lnTo>
                  <a:lnTo>
                    <a:pt x="5051704" y="533882"/>
                  </a:lnTo>
                  <a:lnTo>
                    <a:pt x="5050574" y="534352"/>
                  </a:lnTo>
                  <a:lnTo>
                    <a:pt x="5048720" y="536206"/>
                  </a:lnTo>
                  <a:lnTo>
                    <a:pt x="5048250" y="537324"/>
                  </a:lnTo>
                  <a:lnTo>
                    <a:pt x="5048250" y="539965"/>
                  </a:lnTo>
                  <a:lnTo>
                    <a:pt x="5048720" y="541083"/>
                  </a:lnTo>
                  <a:lnTo>
                    <a:pt x="5050574" y="542937"/>
                  </a:lnTo>
                  <a:lnTo>
                    <a:pt x="5051704" y="543407"/>
                  </a:lnTo>
                  <a:lnTo>
                    <a:pt x="5054333" y="543407"/>
                  </a:lnTo>
                  <a:lnTo>
                    <a:pt x="5055451" y="542937"/>
                  </a:lnTo>
                  <a:lnTo>
                    <a:pt x="5057318" y="541083"/>
                  </a:lnTo>
                  <a:lnTo>
                    <a:pt x="5057775" y="539965"/>
                  </a:lnTo>
                  <a:lnTo>
                    <a:pt x="5057775" y="537324"/>
                  </a:lnTo>
                  <a:close/>
                </a:path>
                <a:path w="5438775" h="2145029">
                  <a:moveTo>
                    <a:pt x="5057775" y="3454"/>
                  </a:moveTo>
                  <a:lnTo>
                    <a:pt x="5057318" y="2336"/>
                  </a:lnTo>
                  <a:lnTo>
                    <a:pt x="5055451" y="469"/>
                  </a:lnTo>
                  <a:lnTo>
                    <a:pt x="5054333" y="0"/>
                  </a:lnTo>
                  <a:lnTo>
                    <a:pt x="5051704" y="0"/>
                  </a:lnTo>
                  <a:lnTo>
                    <a:pt x="5050574" y="469"/>
                  </a:lnTo>
                  <a:lnTo>
                    <a:pt x="5048720" y="2336"/>
                  </a:lnTo>
                  <a:lnTo>
                    <a:pt x="5048250" y="3454"/>
                  </a:lnTo>
                  <a:lnTo>
                    <a:pt x="5048250" y="6083"/>
                  </a:lnTo>
                  <a:lnTo>
                    <a:pt x="5048720" y="7200"/>
                  </a:lnTo>
                  <a:lnTo>
                    <a:pt x="5050574" y="9067"/>
                  </a:lnTo>
                  <a:lnTo>
                    <a:pt x="5051704" y="9525"/>
                  </a:lnTo>
                  <a:lnTo>
                    <a:pt x="5054333" y="9525"/>
                  </a:lnTo>
                  <a:lnTo>
                    <a:pt x="5055451" y="9067"/>
                  </a:lnTo>
                  <a:lnTo>
                    <a:pt x="5057318" y="7200"/>
                  </a:lnTo>
                  <a:lnTo>
                    <a:pt x="5057775" y="6083"/>
                  </a:lnTo>
                  <a:lnTo>
                    <a:pt x="5057775" y="3454"/>
                  </a:lnTo>
                  <a:close/>
                </a:path>
                <a:path w="5438775" h="2145029">
                  <a:moveTo>
                    <a:pt x="5105400" y="2138959"/>
                  </a:moveTo>
                  <a:lnTo>
                    <a:pt x="5104943" y="2137841"/>
                  </a:lnTo>
                  <a:lnTo>
                    <a:pt x="5103076" y="2135975"/>
                  </a:lnTo>
                  <a:lnTo>
                    <a:pt x="5101958" y="2135505"/>
                  </a:lnTo>
                  <a:lnTo>
                    <a:pt x="5099329" y="2135505"/>
                  </a:lnTo>
                  <a:lnTo>
                    <a:pt x="5098212" y="2135975"/>
                  </a:lnTo>
                  <a:lnTo>
                    <a:pt x="5096345" y="2137841"/>
                  </a:lnTo>
                  <a:lnTo>
                    <a:pt x="5095875" y="2138959"/>
                  </a:lnTo>
                  <a:lnTo>
                    <a:pt x="5095875" y="2141588"/>
                  </a:lnTo>
                  <a:lnTo>
                    <a:pt x="5096345" y="2142706"/>
                  </a:lnTo>
                  <a:lnTo>
                    <a:pt x="5098212" y="2144572"/>
                  </a:lnTo>
                  <a:lnTo>
                    <a:pt x="5099329" y="2145030"/>
                  </a:lnTo>
                  <a:lnTo>
                    <a:pt x="5101958" y="2145030"/>
                  </a:lnTo>
                  <a:lnTo>
                    <a:pt x="5103076" y="2144572"/>
                  </a:lnTo>
                  <a:lnTo>
                    <a:pt x="5104943" y="2142706"/>
                  </a:lnTo>
                  <a:lnTo>
                    <a:pt x="5105400" y="2141588"/>
                  </a:lnTo>
                  <a:lnTo>
                    <a:pt x="5105400" y="2138959"/>
                  </a:lnTo>
                  <a:close/>
                </a:path>
                <a:path w="5438775" h="2145029">
                  <a:moveTo>
                    <a:pt x="5105400" y="1605076"/>
                  </a:moveTo>
                  <a:lnTo>
                    <a:pt x="5104943" y="1603959"/>
                  </a:lnTo>
                  <a:lnTo>
                    <a:pt x="5103076" y="1602105"/>
                  </a:lnTo>
                  <a:lnTo>
                    <a:pt x="5101958" y="1601635"/>
                  </a:lnTo>
                  <a:lnTo>
                    <a:pt x="5099329" y="1601635"/>
                  </a:lnTo>
                  <a:lnTo>
                    <a:pt x="5098212" y="1602105"/>
                  </a:lnTo>
                  <a:lnTo>
                    <a:pt x="5096345" y="1603959"/>
                  </a:lnTo>
                  <a:lnTo>
                    <a:pt x="5095875" y="1605076"/>
                  </a:lnTo>
                  <a:lnTo>
                    <a:pt x="5095875" y="1607718"/>
                  </a:lnTo>
                  <a:lnTo>
                    <a:pt x="5096345" y="1608836"/>
                  </a:lnTo>
                  <a:lnTo>
                    <a:pt x="5098212" y="1610690"/>
                  </a:lnTo>
                  <a:lnTo>
                    <a:pt x="5099329" y="1611160"/>
                  </a:lnTo>
                  <a:lnTo>
                    <a:pt x="5101958" y="1611160"/>
                  </a:lnTo>
                  <a:lnTo>
                    <a:pt x="5103076" y="1610690"/>
                  </a:lnTo>
                  <a:lnTo>
                    <a:pt x="5104943" y="1608836"/>
                  </a:lnTo>
                  <a:lnTo>
                    <a:pt x="5105400" y="1607718"/>
                  </a:lnTo>
                  <a:lnTo>
                    <a:pt x="5105400" y="1605076"/>
                  </a:lnTo>
                  <a:close/>
                </a:path>
                <a:path w="5438775" h="2145029">
                  <a:moveTo>
                    <a:pt x="5105400" y="1071206"/>
                  </a:moveTo>
                  <a:lnTo>
                    <a:pt x="5104943" y="1070089"/>
                  </a:lnTo>
                  <a:lnTo>
                    <a:pt x="5103076" y="1068222"/>
                  </a:lnTo>
                  <a:lnTo>
                    <a:pt x="5101958" y="1067752"/>
                  </a:lnTo>
                  <a:lnTo>
                    <a:pt x="5099329" y="1067752"/>
                  </a:lnTo>
                  <a:lnTo>
                    <a:pt x="5098212" y="1068222"/>
                  </a:lnTo>
                  <a:lnTo>
                    <a:pt x="5096345" y="1070089"/>
                  </a:lnTo>
                  <a:lnTo>
                    <a:pt x="5095875" y="1071206"/>
                  </a:lnTo>
                  <a:lnTo>
                    <a:pt x="5095875" y="1073835"/>
                  </a:lnTo>
                  <a:lnTo>
                    <a:pt x="5096345" y="1074953"/>
                  </a:lnTo>
                  <a:lnTo>
                    <a:pt x="5098212" y="1076820"/>
                  </a:lnTo>
                  <a:lnTo>
                    <a:pt x="5099329" y="1077277"/>
                  </a:lnTo>
                  <a:lnTo>
                    <a:pt x="5101958" y="1077277"/>
                  </a:lnTo>
                  <a:lnTo>
                    <a:pt x="5103076" y="1076820"/>
                  </a:lnTo>
                  <a:lnTo>
                    <a:pt x="5104943" y="1074953"/>
                  </a:lnTo>
                  <a:lnTo>
                    <a:pt x="5105400" y="1073835"/>
                  </a:lnTo>
                  <a:lnTo>
                    <a:pt x="5105400" y="1071206"/>
                  </a:lnTo>
                  <a:close/>
                </a:path>
                <a:path w="5438775" h="2145029">
                  <a:moveTo>
                    <a:pt x="5105400" y="537324"/>
                  </a:moveTo>
                  <a:lnTo>
                    <a:pt x="5104943" y="536206"/>
                  </a:lnTo>
                  <a:lnTo>
                    <a:pt x="5103076" y="534352"/>
                  </a:lnTo>
                  <a:lnTo>
                    <a:pt x="5101958" y="533882"/>
                  </a:lnTo>
                  <a:lnTo>
                    <a:pt x="5099329" y="533882"/>
                  </a:lnTo>
                  <a:lnTo>
                    <a:pt x="5098212" y="534352"/>
                  </a:lnTo>
                  <a:lnTo>
                    <a:pt x="5096345" y="536206"/>
                  </a:lnTo>
                  <a:lnTo>
                    <a:pt x="5095875" y="537324"/>
                  </a:lnTo>
                  <a:lnTo>
                    <a:pt x="5095875" y="539965"/>
                  </a:lnTo>
                  <a:lnTo>
                    <a:pt x="5096345" y="541083"/>
                  </a:lnTo>
                  <a:lnTo>
                    <a:pt x="5098212" y="542937"/>
                  </a:lnTo>
                  <a:lnTo>
                    <a:pt x="5099329" y="543407"/>
                  </a:lnTo>
                  <a:lnTo>
                    <a:pt x="5101958" y="543407"/>
                  </a:lnTo>
                  <a:lnTo>
                    <a:pt x="5103076" y="542937"/>
                  </a:lnTo>
                  <a:lnTo>
                    <a:pt x="5104943" y="541083"/>
                  </a:lnTo>
                  <a:lnTo>
                    <a:pt x="5105400" y="539965"/>
                  </a:lnTo>
                  <a:lnTo>
                    <a:pt x="5105400" y="537324"/>
                  </a:lnTo>
                  <a:close/>
                </a:path>
                <a:path w="5438775" h="2145029">
                  <a:moveTo>
                    <a:pt x="5105400" y="3454"/>
                  </a:moveTo>
                  <a:lnTo>
                    <a:pt x="5104943" y="2336"/>
                  </a:lnTo>
                  <a:lnTo>
                    <a:pt x="5103076" y="469"/>
                  </a:lnTo>
                  <a:lnTo>
                    <a:pt x="5101958" y="0"/>
                  </a:lnTo>
                  <a:lnTo>
                    <a:pt x="5099329" y="0"/>
                  </a:lnTo>
                  <a:lnTo>
                    <a:pt x="5098212" y="469"/>
                  </a:lnTo>
                  <a:lnTo>
                    <a:pt x="5096345" y="2336"/>
                  </a:lnTo>
                  <a:lnTo>
                    <a:pt x="5095875" y="3454"/>
                  </a:lnTo>
                  <a:lnTo>
                    <a:pt x="5095875" y="6083"/>
                  </a:lnTo>
                  <a:lnTo>
                    <a:pt x="5096345" y="7200"/>
                  </a:lnTo>
                  <a:lnTo>
                    <a:pt x="5098212" y="9067"/>
                  </a:lnTo>
                  <a:lnTo>
                    <a:pt x="5099329" y="9525"/>
                  </a:lnTo>
                  <a:lnTo>
                    <a:pt x="5101958" y="9525"/>
                  </a:lnTo>
                  <a:lnTo>
                    <a:pt x="5103076" y="9067"/>
                  </a:lnTo>
                  <a:lnTo>
                    <a:pt x="5104943" y="7200"/>
                  </a:lnTo>
                  <a:lnTo>
                    <a:pt x="5105400" y="6083"/>
                  </a:lnTo>
                  <a:lnTo>
                    <a:pt x="5105400" y="3454"/>
                  </a:lnTo>
                  <a:close/>
                </a:path>
                <a:path w="5438775" h="2145029">
                  <a:moveTo>
                    <a:pt x="5153025" y="2138959"/>
                  </a:moveTo>
                  <a:lnTo>
                    <a:pt x="5152568" y="2137841"/>
                  </a:lnTo>
                  <a:lnTo>
                    <a:pt x="5150701" y="2135975"/>
                  </a:lnTo>
                  <a:lnTo>
                    <a:pt x="5149583" y="2135505"/>
                  </a:lnTo>
                  <a:lnTo>
                    <a:pt x="5146954" y="2135505"/>
                  </a:lnTo>
                  <a:lnTo>
                    <a:pt x="5145824" y="2135975"/>
                  </a:lnTo>
                  <a:lnTo>
                    <a:pt x="5143970" y="2137841"/>
                  </a:lnTo>
                  <a:lnTo>
                    <a:pt x="5143500" y="2138959"/>
                  </a:lnTo>
                  <a:lnTo>
                    <a:pt x="5143500" y="2141588"/>
                  </a:lnTo>
                  <a:lnTo>
                    <a:pt x="5143970" y="2142706"/>
                  </a:lnTo>
                  <a:lnTo>
                    <a:pt x="5145824" y="2144572"/>
                  </a:lnTo>
                  <a:lnTo>
                    <a:pt x="5146954" y="2145030"/>
                  </a:lnTo>
                  <a:lnTo>
                    <a:pt x="5149583" y="2145030"/>
                  </a:lnTo>
                  <a:lnTo>
                    <a:pt x="5150701" y="2144572"/>
                  </a:lnTo>
                  <a:lnTo>
                    <a:pt x="5152568" y="2142706"/>
                  </a:lnTo>
                  <a:lnTo>
                    <a:pt x="5153025" y="2141588"/>
                  </a:lnTo>
                  <a:lnTo>
                    <a:pt x="5153025" y="2138959"/>
                  </a:lnTo>
                  <a:close/>
                </a:path>
                <a:path w="5438775" h="2145029">
                  <a:moveTo>
                    <a:pt x="5153025" y="1605076"/>
                  </a:moveTo>
                  <a:lnTo>
                    <a:pt x="5152568" y="1603959"/>
                  </a:lnTo>
                  <a:lnTo>
                    <a:pt x="5150701" y="1602105"/>
                  </a:lnTo>
                  <a:lnTo>
                    <a:pt x="5149583" y="1601635"/>
                  </a:lnTo>
                  <a:lnTo>
                    <a:pt x="5146954" y="1601635"/>
                  </a:lnTo>
                  <a:lnTo>
                    <a:pt x="5145824" y="1602105"/>
                  </a:lnTo>
                  <a:lnTo>
                    <a:pt x="5143970" y="1603959"/>
                  </a:lnTo>
                  <a:lnTo>
                    <a:pt x="5143500" y="1605076"/>
                  </a:lnTo>
                  <a:lnTo>
                    <a:pt x="5143500" y="1607718"/>
                  </a:lnTo>
                  <a:lnTo>
                    <a:pt x="5143970" y="1608836"/>
                  </a:lnTo>
                  <a:lnTo>
                    <a:pt x="5145824" y="1610690"/>
                  </a:lnTo>
                  <a:lnTo>
                    <a:pt x="5146954" y="1611160"/>
                  </a:lnTo>
                  <a:lnTo>
                    <a:pt x="5149583" y="1611160"/>
                  </a:lnTo>
                  <a:lnTo>
                    <a:pt x="5150701" y="1610690"/>
                  </a:lnTo>
                  <a:lnTo>
                    <a:pt x="5152568" y="1608836"/>
                  </a:lnTo>
                  <a:lnTo>
                    <a:pt x="5153025" y="1607718"/>
                  </a:lnTo>
                  <a:lnTo>
                    <a:pt x="5153025" y="1605076"/>
                  </a:lnTo>
                  <a:close/>
                </a:path>
                <a:path w="5438775" h="2145029">
                  <a:moveTo>
                    <a:pt x="5153025" y="1071206"/>
                  </a:moveTo>
                  <a:lnTo>
                    <a:pt x="5152568" y="1070089"/>
                  </a:lnTo>
                  <a:lnTo>
                    <a:pt x="5150701" y="1068222"/>
                  </a:lnTo>
                  <a:lnTo>
                    <a:pt x="5149583" y="1067752"/>
                  </a:lnTo>
                  <a:lnTo>
                    <a:pt x="5146954" y="1067752"/>
                  </a:lnTo>
                  <a:lnTo>
                    <a:pt x="5145824" y="1068222"/>
                  </a:lnTo>
                  <a:lnTo>
                    <a:pt x="5143970" y="1070089"/>
                  </a:lnTo>
                  <a:lnTo>
                    <a:pt x="5143500" y="1071206"/>
                  </a:lnTo>
                  <a:lnTo>
                    <a:pt x="5143500" y="1073835"/>
                  </a:lnTo>
                  <a:lnTo>
                    <a:pt x="5143970" y="1074953"/>
                  </a:lnTo>
                  <a:lnTo>
                    <a:pt x="5145824" y="1076820"/>
                  </a:lnTo>
                  <a:lnTo>
                    <a:pt x="5146954" y="1077277"/>
                  </a:lnTo>
                  <a:lnTo>
                    <a:pt x="5149583" y="1077277"/>
                  </a:lnTo>
                  <a:lnTo>
                    <a:pt x="5150701" y="1076820"/>
                  </a:lnTo>
                  <a:lnTo>
                    <a:pt x="5152568" y="1074953"/>
                  </a:lnTo>
                  <a:lnTo>
                    <a:pt x="5153025" y="1073835"/>
                  </a:lnTo>
                  <a:lnTo>
                    <a:pt x="5153025" y="1071206"/>
                  </a:lnTo>
                  <a:close/>
                </a:path>
                <a:path w="5438775" h="2145029">
                  <a:moveTo>
                    <a:pt x="5153025" y="537324"/>
                  </a:moveTo>
                  <a:lnTo>
                    <a:pt x="5152568" y="536206"/>
                  </a:lnTo>
                  <a:lnTo>
                    <a:pt x="5150701" y="534352"/>
                  </a:lnTo>
                  <a:lnTo>
                    <a:pt x="5149583" y="533882"/>
                  </a:lnTo>
                  <a:lnTo>
                    <a:pt x="5146954" y="533882"/>
                  </a:lnTo>
                  <a:lnTo>
                    <a:pt x="5145824" y="534352"/>
                  </a:lnTo>
                  <a:lnTo>
                    <a:pt x="5143970" y="536206"/>
                  </a:lnTo>
                  <a:lnTo>
                    <a:pt x="5143500" y="537324"/>
                  </a:lnTo>
                  <a:lnTo>
                    <a:pt x="5143500" y="539965"/>
                  </a:lnTo>
                  <a:lnTo>
                    <a:pt x="5143970" y="541083"/>
                  </a:lnTo>
                  <a:lnTo>
                    <a:pt x="5145824" y="542937"/>
                  </a:lnTo>
                  <a:lnTo>
                    <a:pt x="5146954" y="543407"/>
                  </a:lnTo>
                  <a:lnTo>
                    <a:pt x="5149583" y="543407"/>
                  </a:lnTo>
                  <a:lnTo>
                    <a:pt x="5150701" y="542937"/>
                  </a:lnTo>
                  <a:lnTo>
                    <a:pt x="5152568" y="541083"/>
                  </a:lnTo>
                  <a:lnTo>
                    <a:pt x="5153025" y="539965"/>
                  </a:lnTo>
                  <a:lnTo>
                    <a:pt x="5153025" y="537324"/>
                  </a:lnTo>
                  <a:close/>
                </a:path>
                <a:path w="5438775" h="2145029">
                  <a:moveTo>
                    <a:pt x="5153025" y="3454"/>
                  </a:moveTo>
                  <a:lnTo>
                    <a:pt x="5152568" y="2336"/>
                  </a:lnTo>
                  <a:lnTo>
                    <a:pt x="5150701" y="469"/>
                  </a:lnTo>
                  <a:lnTo>
                    <a:pt x="5149583" y="0"/>
                  </a:lnTo>
                  <a:lnTo>
                    <a:pt x="5146954" y="0"/>
                  </a:lnTo>
                  <a:lnTo>
                    <a:pt x="5145824" y="469"/>
                  </a:lnTo>
                  <a:lnTo>
                    <a:pt x="5143970" y="2336"/>
                  </a:lnTo>
                  <a:lnTo>
                    <a:pt x="5143500" y="3454"/>
                  </a:lnTo>
                  <a:lnTo>
                    <a:pt x="5143500" y="6083"/>
                  </a:lnTo>
                  <a:lnTo>
                    <a:pt x="5143970" y="7200"/>
                  </a:lnTo>
                  <a:lnTo>
                    <a:pt x="5145824" y="9067"/>
                  </a:lnTo>
                  <a:lnTo>
                    <a:pt x="5146954" y="9525"/>
                  </a:lnTo>
                  <a:lnTo>
                    <a:pt x="5149583" y="9525"/>
                  </a:lnTo>
                  <a:lnTo>
                    <a:pt x="5150701" y="9067"/>
                  </a:lnTo>
                  <a:lnTo>
                    <a:pt x="5152568" y="7200"/>
                  </a:lnTo>
                  <a:lnTo>
                    <a:pt x="5153025" y="6083"/>
                  </a:lnTo>
                  <a:lnTo>
                    <a:pt x="5153025" y="3454"/>
                  </a:lnTo>
                  <a:close/>
                </a:path>
                <a:path w="5438775" h="2145029">
                  <a:moveTo>
                    <a:pt x="5200650" y="2138959"/>
                  </a:moveTo>
                  <a:lnTo>
                    <a:pt x="5200193" y="2137841"/>
                  </a:lnTo>
                  <a:lnTo>
                    <a:pt x="5198326" y="2135975"/>
                  </a:lnTo>
                  <a:lnTo>
                    <a:pt x="5197208" y="2135505"/>
                  </a:lnTo>
                  <a:lnTo>
                    <a:pt x="5194579" y="2135505"/>
                  </a:lnTo>
                  <a:lnTo>
                    <a:pt x="5193449" y="2135975"/>
                  </a:lnTo>
                  <a:lnTo>
                    <a:pt x="5191595" y="2137841"/>
                  </a:lnTo>
                  <a:lnTo>
                    <a:pt x="5191125" y="2138959"/>
                  </a:lnTo>
                  <a:lnTo>
                    <a:pt x="5191125" y="2141588"/>
                  </a:lnTo>
                  <a:lnTo>
                    <a:pt x="5191595" y="2142706"/>
                  </a:lnTo>
                  <a:lnTo>
                    <a:pt x="5193449" y="2144572"/>
                  </a:lnTo>
                  <a:lnTo>
                    <a:pt x="5194579" y="2145030"/>
                  </a:lnTo>
                  <a:lnTo>
                    <a:pt x="5197208" y="2145030"/>
                  </a:lnTo>
                  <a:lnTo>
                    <a:pt x="5198326" y="2144572"/>
                  </a:lnTo>
                  <a:lnTo>
                    <a:pt x="5200193" y="2142706"/>
                  </a:lnTo>
                  <a:lnTo>
                    <a:pt x="5200650" y="2141588"/>
                  </a:lnTo>
                  <a:lnTo>
                    <a:pt x="5200650" y="2138959"/>
                  </a:lnTo>
                  <a:close/>
                </a:path>
                <a:path w="5438775" h="2145029">
                  <a:moveTo>
                    <a:pt x="5200650" y="1605076"/>
                  </a:moveTo>
                  <a:lnTo>
                    <a:pt x="5200193" y="1603959"/>
                  </a:lnTo>
                  <a:lnTo>
                    <a:pt x="5198326" y="1602105"/>
                  </a:lnTo>
                  <a:lnTo>
                    <a:pt x="5197208" y="1601635"/>
                  </a:lnTo>
                  <a:lnTo>
                    <a:pt x="5194579" y="1601635"/>
                  </a:lnTo>
                  <a:lnTo>
                    <a:pt x="5193449" y="1602105"/>
                  </a:lnTo>
                  <a:lnTo>
                    <a:pt x="5191595" y="1603959"/>
                  </a:lnTo>
                  <a:lnTo>
                    <a:pt x="5191125" y="1605076"/>
                  </a:lnTo>
                  <a:lnTo>
                    <a:pt x="5191125" y="1607718"/>
                  </a:lnTo>
                  <a:lnTo>
                    <a:pt x="5191595" y="1608836"/>
                  </a:lnTo>
                  <a:lnTo>
                    <a:pt x="5193449" y="1610690"/>
                  </a:lnTo>
                  <a:lnTo>
                    <a:pt x="5194579" y="1611160"/>
                  </a:lnTo>
                  <a:lnTo>
                    <a:pt x="5197208" y="1611160"/>
                  </a:lnTo>
                  <a:lnTo>
                    <a:pt x="5198326" y="1610690"/>
                  </a:lnTo>
                  <a:lnTo>
                    <a:pt x="5200193" y="1608836"/>
                  </a:lnTo>
                  <a:lnTo>
                    <a:pt x="5200650" y="1607718"/>
                  </a:lnTo>
                  <a:lnTo>
                    <a:pt x="5200650" y="1605076"/>
                  </a:lnTo>
                  <a:close/>
                </a:path>
                <a:path w="5438775" h="2145029">
                  <a:moveTo>
                    <a:pt x="5200650" y="1071206"/>
                  </a:moveTo>
                  <a:lnTo>
                    <a:pt x="5200193" y="1070089"/>
                  </a:lnTo>
                  <a:lnTo>
                    <a:pt x="5198326" y="1068222"/>
                  </a:lnTo>
                  <a:lnTo>
                    <a:pt x="5197208" y="1067752"/>
                  </a:lnTo>
                  <a:lnTo>
                    <a:pt x="5194579" y="1067752"/>
                  </a:lnTo>
                  <a:lnTo>
                    <a:pt x="5193449" y="1068222"/>
                  </a:lnTo>
                  <a:lnTo>
                    <a:pt x="5191595" y="1070089"/>
                  </a:lnTo>
                  <a:lnTo>
                    <a:pt x="5191125" y="1071206"/>
                  </a:lnTo>
                  <a:lnTo>
                    <a:pt x="5191125" y="1073835"/>
                  </a:lnTo>
                  <a:lnTo>
                    <a:pt x="5191595" y="1074953"/>
                  </a:lnTo>
                  <a:lnTo>
                    <a:pt x="5193449" y="1076820"/>
                  </a:lnTo>
                  <a:lnTo>
                    <a:pt x="5194579" y="1077277"/>
                  </a:lnTo>
                  <a:lnTo>
                    <a:pt x="5197208" y="1077277"/>
                  </a:lnTo>
                  <a:lnTo>
                    <a:pt x="5198326" y="1076820"/>
                  </a:lnTo>
                  <a:lnTo>
                    <a:pt x="5200193" y="1074953"/>
                  </a:lnTo>
                  <a:lnTo>
                    <a:pt x="5200650" y="1073835"/>
                  </a:lnTo>
                  <a:lnTo>
                    <a:pt x="5200650" y="1071206"/>
                  </a:lnTo>
                  <a:close/>
                </a:path>
                <a:path w="5438775" h="2145029">
                  <a:moveTo>
                    <a:pt x="5200650" y="537324"/>
                  </a:moveTo>
                  <a:lnTo>
                    <a:pt x="5200193" y="536206"/>
                  </a:lnTo>
                  <a:lnTo>
                    <a:pt x="5198326" y="534352"/>
                  </a:lnTo>
                  <a:lnTo>
                    <a:pt x="5197208" y="533882"/>
                  </a:lnTo>
                  <a:lnTo>
                    <a:pt x="5194579" y="533882"/>
                  </a:lnTo>
                  <a:lnTo>
                    <a:pt x="5193449" y="534352"/>
                  </a:lnTo>
                  <a:lnTo>
                    <a:pt x="5191595" y="536206"/>
                  </a:lnTo>
                  <a:lnTo>
                    <a:pt x="5191125" y="537324"/>
                  </a:lnTo>
                  <a:lnTo>
                    <a:pt x="5191125" y="539965"/>
                  </a:lnTo>
                  <a:lnTo>
                    <a:pt x="5191595" y="541083"/>
                  </a:lnTo>
                  <a:lnTo>
                    <a:pt x="5193449" y="542937"/>
                  </a:lnTo>
                  <a:lnTo>
                    <a:pt x="5194579" y="543407"/>
                  </a:lnTo>
                  <a:lnTo>
                    <a:pt x="5197208" y="543407"/>
                  </a:lnTo>
                  <a:lnTo>
                    <a:pt x="5198326" y="542937"/>
                  </a:lnTo>
                  <a:lnTo>
                    <a:pt x="5200193" y="541083"/>
                  </a:lnTo>
                  <a:lnTo>
                    <a:pt x="5200650" y="539965"/>
                  </a:lnTo>
                  <a:lnTo>
                    <a:pt x="5200650" y="537324"/>
                  </a:lnTo>
                  <a:close/>
                </a:path>
                <a:path w="5438775" h="2145029">
                  <a:moveTo>
                    <a:pt x="5200650" y="3454"/>
                  </a:moveTo>
                  <a:lnTo>
                    <a:pt x="5200193" y="2336"/>
                  </a:lnTo>
                  <a:lnTo>
                    <a:pt x="5198326" y="469"/>
                  </a:lnTo>
                  <a:lnTo>
                    <a:pt x="5197208" y="0"/>
                  </a:lnTo>
                  <a:lnTo>
                    <a:pt x="5194579" y="0"/>
                  </a:lnTo>
                  <a:lnTo>
                    <a:pt x="5193449" y="469"/>
                  </a:lnTo>
                  <a:lnTo>
                    <a:pt x="5191595" y="2336"/>
                  </a:lnTo>
                  <a:lnTo>
                    <a:pt x="5191125" y="3454"/>
                  </a:lnTo>
                  <a:lnTo>
                    <a:pt x="5191125" y="6083"/>
                  </a:lnTo>
                  <a:lnTo>
                    <a:pt x="5191595" y="7200"/>
                  </a:lnTo>
                  <a:lnTo>
                    <a:pt x="5193449" y="9067"/>
                  </a:lnTo>
                  <a:lnTo>
                    <a:pt x="5194579" y="9525"/>
                  </a:lnTo>
                  <a:lnTo>
                    <a:pt x="5197208" y="9525"/>
                  </a:lnTo>
                  <a:lnTo>
                    <a:pt x="5198326" y="9067"/>
                  </a:lnTo>
                  <a:lnTo>
                    <a:pt x="5200193" y="7200"/>
                  </a:lnTo>
                  <a:lnTo>
                    <a:pt x="5200650" y="6083"/>
                  </a:lnTo>
                  <a:lnTo>
                    <a:pt x="5200650" y="3454"/>
                  </a:lnTo>
                  <a:close/>
                </a:path>
                <a:path w="5438775" h="2145029">
                  <a:moveTo>
                    <a:pt x="5248275" y="2138959"/>
                  </a:moveTo>
                  <a:lnTo>
                    <a:pt x="5247818" y="2137841"/>
                  </a:lnTo>
                  <a:lnTo>
                    <a:pt x="5245951" y="2135975"/>
                  </a:lnTo>
                  <a:lnTo>
                    <a:pt x="5244833" y="2135505"/>
                  </a:lnTo>
                  <a:lnTo>
                    <a:pt x="5242204" y="2135505"/>
                  </a:lnTo>
                  <a:lnTo>
                    <a:pt x="5241074" y="2135975"/>
                  </a:lnTo>
                  <a:lnTo>
                    <a:pt x="5239220" y="2137841"/>
                  </a:lnTo>
                  <a:lnTo>
                    <a:pt x="5238750" y="2138959"/>
                  </a:lnTo>
                  <a:lnTo>
                    <a:pt x="5238750" y="2141588"/>
                  </a:lnTo>
                  <a:lnTo>
                    <a:pt x="5239220" y="2142706"/>
                  </a:lnTo>
                  <a:lnTo>
                    <a:pt x="5241074" y="2144572"/>
                  </a:lnTo>
                  <a:lnTo>
                    <a:pt x="5242204" y="2145030"/>
                  </a:lnTo>
                  <a:lnTo>
                    <a:pt x="5244833" y="2145030"/>
                  </a:lnTo>
                  <a:lnTo>
                    <a:pt x="5245951" y="2144572"/>
                  </a:lnTo>
                  <a:lnTo>
                    <a:pt x="5247818" y="2142706"/>
                  </a:lnTo>
                  <a:lnTo>
                    <a:pt x="5248275" y="2141588"/>
                  </a:lnTo>
                  <a:lnTo>
                    <a:pt x="5248275" y="2138959"/>
                  </a:lnTo>
                  <a:close/>
                </a:path>
                <a:path w="5438775" h="2145029">
                  <a:moveTo>
                    <a:pt x="5248275" y="1605076"/>
                  </a:moveTo>
                  <a:lnTo>
                    <a:pt x="5247818" y="1603959"/>
                  </a:lnTo>
                  <a:lnTo>
                    <a:pt x="5245951" y="1602105"/>
                  </a:lnTo>
                  <a:lnTo>
                    <a:pt x="5244833" y="1601635"/>
                  </a:lnTo>
                  <a:lnTo>
                    <a:pt x="5242204" y="1601635"/>
                  </a:lnTo>
                  <a:lnTo>
                    <a:pt x="5241074" y="1602105"/>
                  </a:lnTo>
                  <a:lnTo>
                    <a:pt x="5239220" y="1603959"/>
                  </a:lnTo>
                  <a:lnTo>
                    <a:pt x="5238750" y="1605076"/>
                  </a:lnTo>
                  <a:lnTo>
                    <a:pt x="5238750" y="1607718"/>
                  </a:lnTo>
                  <a:lnTo>
                    <a:pt x="5239220" y="1608836"/>
                  </a:lnTo>
                  <a:lnTo>
                    <a:pt x="5241074" y="1610690"/>
                  </a:lnTo>
                  <a:lnTo>
                    <a:pt x="5242204" y="1611160"/>
                  </a:lnTo>
                  <a:lnTo>
                    <a:pt x="5244833" y="1611160"/>
                  </a:lnTo>
                  <a:lnTo>
                    <a:pt x="5245951" y="1610690"/>
                  </a:lnTo>
                  <a:lnTo>
                    <a:pt x="5247818" y="1608836"/>
                  </a:lnTo>
                  <a:lnTo>
                    <a:pt x="5248275" y="1607718"/>
                  </a:lnTo>
                  <a:lnTo>
                    <a:pt x="5248275" y="1605076"/>
                  </a:lnTo>
                  <a:close/>
                </a:path>
                <a:path w="5438775" h="2145029">
                  <a:moveTo>
                    <a:pt x="5248275" y="1071206"/>
                  </a:moveTo>
                  <a:lnTo>
                    <a:pt x="5247818" y="1070089"/>
                  </a:lnTo>
                  <a:lnTo>
                    <a:pt x="5245951" y="1068222"/>
                  </a:lnTo>
                  <a:lnTo>
                    <a:pt x="5244833" y="1067752"/>
                  </a:lnTo>
                  <a:lnTo>
                    <a:pt x="5242204" y="1067752"/>
                  </a:lnTo>
                  <a:lnTo>
                    <a:pt x="5241074" y="1068222"/>
                  </a:lnTo>
                  <a:lnTo>
                    <a:pt x="5239220" y="1070089"/>
                  </a:lnTo>
                  <a:lnTo>
                    <a:pt x="5238750" y="1071206"/>
                  </a:lnTo>
                  <a:lnTo>
                    <a:pt x="5238750" y="1073835"/>
                  </a:lnTo>
                  <a:lnTo>
                    <a:pt x="5239220" y="1074953"/>
                  </a:lnTo>
                  <a:lnTo>
                    <a:pt x="5241074" y="1076820"/>
                  </a:lnTo>
                  <a:lnTo>
                    <a:pt x="5242204" y="1077277"/>
                  </a:lnTo>
                  <a:lnTo>
                    <a:pt x="5244833" y="1077277"/>
                  </a:lnTo>
                  <a:lnTo>
                    <a:pt x="5245951" y="1076820"/>
                  </a:lnTo>
                  <a:lnTo>
                    <a:pt x="5247818" y="1074953"/>
                  </a:lnTo>
                  <a:lnTo>
                    <a:pt x="5248275" y="1073835"/>
                  </a:lnTo>
                  <a:lnTo>
                    <a:pt x="5248275" y="1071206"/>
                  </a:lnTo>
                  <a:close/>
                </a:path>
                <a:path w="5438775" h="2145029">
                  <a:moveTo>
                    <a:pt x="5248275" y="537324"/>
                  </a:moveTo>
                  <a:lnTo>
                    <a:pt x="5247818" y="536206"/>
                  </a:lnTo>
                  <a:lnTo>
                    <a:pt x="5245951" y="534352"/>
                  </a:lnTo>
                  <a:lnTo>
                    <a:pt x="5244833" y="533882"/>
                  </a:lnTo>
                  <a:lnTo>
                    <a:pt x="5242204" y="533882"/>
                  </a:lnTo>
                  <a:lnTo>
                    <a:pt x="5241074" y="534352"/>
                  </a:lnTo>
                  <a:lnTo>
                    <a:pt x="5239220" y="536206"/>
                  </a:lnTo>
                  <a:lnTo>
                    <a:pt x="5238750" y="537324"/>
                  </a:lnTo>
                  <a:lnTo>
                    <a:pt x="5238750" y="539965"/>
                  </a:lnTo>
                  <a:lnTo>
                    <a:pt x="5239220" y="541083"/>
                  </a:lnTo>
                  <a:lnTo>
                    <a:pt x="5241074" y="542937"/>
                  </a:lnTo>
                  <a:lnTo>
                    <a:pt x="5242204" y="543407"/>
                  </a:lnTo>
                  <a:lnTo>
                    <a:pt x="5244833" y="543407"/>
                  </a:lnTo>
                  <a:lnTo>
                    <a:pt x="5245951" y="542937"/>
                  </a:lnTo>
                  <a:lnTo>
                    <a:pt x="5247818" y="541083"/>
                  </a:lnTo>
                  <a:lnTo>
                    <a:pt x="5248275" y="539965"/>
                  </a:lnTo>
                  <a:lnTo>
                    <a:pt x="5248275" y="537324"/>
                  </a:lnTo>
                  <a:close/>
                </a:path>
                <a:path w="5438775" h="2145029">
                  <a:moveTo>
                    <a:pt x="5248275" y="3454"/>
                  </a:moveTo>
                  <a:lnTo>
                    <a:pt x="5247818" y="2336"/>
                  </a:lnTo>
                  <a:lnTo>
                    <a:pt x="5245951" y="469"/>
                  </a:lnTo>
                  <a:lnTo>
                    <a:pt x="5244833" y="0"/>
                  </a:lnTo>
                  <a:lnTo>
                    <a:pt x="5242204" y="0"/>
                  </a:lnTo>
                  <a:lnTo>
                    <a:pt x="5241074" y="469"/>
                  </a:lnTo>
                  <a:lnTo>
                    <a:pt x="5239220" y="2336"/>
                  </a:lnTo>
                  <a:lnTo>
                    <a:pt x="5238750" y="3454"/>
                  </a:lnTo>
                  <a:lnTo>
                    <a:pt x="5238750" y="6083"/>
                  </a:lnTo>
                  <a:lnTo>
                    <a:pt x="5239220" y="7200"/>
                  </a:lnTo>
                  <a:lnTo>
                    <a:pt x="5241074" y="9067"/>
                  </a:lnTo>
                  <a:lnTo>
                    <a:pt x="5242204" y="9525"/>
                  </a:lnTo>
                  <a:lnTo>
                    <a:pt x="5244833" y="9525"/>
                  </a:lnTo>
                  <a:lnTo>
                    <a:pt x="5245951" y="9067"/>
                  </a:lnTo>
                  <a:lnTo>
                    <a:pt x="5247818" y="7200"/>
                  </a:lnTo>
                  <a:lnTo>
                    <a:pt x="5248275" y="6083"/>
                  </a:lnTo>
                  <a:lnTo>
                    <a:pt x="5248275" y="3454"/>
                  </a:lnTo>
                  <a:close/>
                </a:path>
                <a:path w="5438775" h="2145029">
                  <a:moveTo>
                    <a:pt x="5295900" y="2138959"/>
                  </a:moveTo>
                  <a:lnTo>
                    <a:pt x="5295443" y="2137841"/>
                  </a:lnTo>
                  <a:lnTo>
                    <a:pt x="5293576" y="2135975"/>
                  </a:lnTo>
                  <a:lnTo>
                    <a:pt x="5292458" y="2135505"/>
                  </a:lnTo>
                  <a:lnTo>
                    <a:pt x="5289829" y="2135505"/>
                  </a:lnTo>
                  <a:lnTo>
                    <a:pt x="5288699" y="2135975"/>
                  </a:lnTo>
                  <a:lnTo>
                    <a:pt x="5286845" y="2137841"/>
                  </a:lnTo>
                  <a:lnTo>
                    <a:pt x="5286375" y="2138959"/>
                  </a:lnTo>
                  <a:lnTo>
                    <a:pt x="5286375" y="2141588"/>
                  </a:lnTo>
                  <a:lnTo>
                    <a:pt x="5286845" y="2142706"/>
                  </a:lnTo>
                  <a:lnTo>
                    <a:pt x="5288699" y="2144572"/>
                  </a:lnTo>
                  <a:lnTo>
                    <a:pt x="5289829" y="2145030"/>
                  </a:lnTo>
                  <a:lnTo>
                    <a:pt x="5292458" y="2145030"/>
                  </a:lnTo>
                  <a:lnTo>
                    <a:pt x="5293576" y="2144572"/>
                  </a:lnTo>
                  <a:lnTo>
                    <a:pt x="5295443" y="2142706"/>
                  </a:lnTo>
                  <a:lnTo>
                    <a:pt x="5295900" y="2141588"/>
                  </a:lnTo>
                  <a:lnTo>
                    <a:pt x="5295900" y="2138959"/>
                  </a:lnTo>
                  <a:close/>
                </a:path>
                <a:path w="5438775" h="2145029">
                  <a:moveTo>
                    <a:pt x="5295900" y="1605076"/>
                  </a:moveTo>
                  <a:lnTo>
                    <a:pt x="5295443" y="1603959"/>
                  </a:lnTo>
                  <a:lnTo>
                    <a:pt x="5293576" y="1602105"/>
                  </a:lnTo>
                  <a:lnTo>
                    <a:pt x="5292458" y="1601635"/>
                  </a:lnTo>
                  <a:lnTo>
                    <a:pt x="5289829" y="1601635"/>
                  </a:lnTo>
                  <a:lnTo>
                    <a:pt x="5288699" y="1602105"/>
                  </a:lnTo>
                  <a:lnTo>
                    <a:pt x="5286845" y="1603959"/>
                  </a:lnTo>
                  <a:lnTo>
                    <a:pt x="5286375" y="1605076"/>
                  </a:lnTo>
                  <a:lnTo>
                    <a:pt x="5286375" y="1607718"/>
                  </a:lnTo>
                  <a:lnTo>
                    <a:pt x="5286845" y="1608836"/>
                  </a:lnTo>
                  <a:lnTo>
                    <a:pt x="5288699" y="1610690"/>
                  </a:lnTo>
                  <a:lnTo>
                    <a:pt x="5289829" y="1611160"/>
                  </a:lnTo>
                  <a:lnTo>
                    <a:pt x="5292458" y="1611160"/>
                  </a:lnTo>
                  <a:lnTo>
                    <a:pt x="5293576" y="1610690"/>
                  </a:lnTo>
                  <a:lnTo>
                    <a:pt x="5295443" y="1608836"/>
                  </a:lnTo>
                  <a:lnTo>
                    <a:pt x="5295900" y="1607718"/>
                  </a:lnTo>
                  <a:lnTo>
                    <a:pt x="5295900" y="1605076"/>
                  </a:lnTo>
                  <a:close/>
                </a:path>
                <a:path w="5438775" h="2145029">
                  <a:moveTo>
                    <a:pt x="5295900" y="1071206"/>
                  </a:moveTo>
                  <a:lnTo>
                    <a:pt x="5295443" y="1070089"/>
                  </a:lnTo>
                  <a:lnTo>
                    <a:pt x="5293576" y="1068222"/>
                  </a:lnTo>
                  <a:lnTo>
                    <a:pt x="5292458" y="1067752"/>
                  </a:lnTo>
                  <a:lnTo>
                    <a:pt x="5289829" y="1067752"/>
                  </a:lnTo>
                  <a:lnTo>
                    <a:pt x="5288699" y="1068222"/>
                  </a:lnTo>
                  <a:lnTo>
                    <a:pt x="5286845" y="1070089"/>
                  </a:lnTo>
                  <a:lnTo>
                    <a:pt x="5286375" y="1071206"/>
                  </a:lnTo>
                  <a:lnTo>
                    <a:pt x="5286375" y="1073835"/>
                  </a:lnTo>
                  <a:lnTo>
                    <a:pt x="5286845" y="1074953"/>
                  </a:lnTo>
                  <a:lnTo>
                    <a:pt x="5288699" y="1076820"/>
                  </a:lnTo>
                  <a:lnTo>
                    <a:pt x="5289829" y="1077277"/>
                  </a:lnTo>
                  <a:lnTo>
                    <a:pt x="5292458" y="1077277"/>
                  </a:lnTo>
                  <a:lnTo>
                    <a:pt x="5293576" y="1076820"/>
                  </a:lnTo>
                  <a:lnTo>
                    <a:pt x="5295443" y="1074953"/>
                  </a:lnTo>
                  <a:lnTo>
                    <a:pt x="5295900" y="1073835"/>
                  </a:lnTo>
                  <a:lnTo>
                    <a:pt x="5295900" y="1071206"/>
                  </a:lnTo>
                  <a:close/>
                </a:path>
                <a:path w="5438775" h="2145029">
                  <a:moveTo>
                    <a:pt x="5295900" y="537324"/>
                  </a:moveTo>
                  <a:lnTo>
                    <a:pt x="5295443" y="536206"/>
                  </a:lnTo>
                  <a:lnTo>
                    <a:pt x="5293576" y="534352"/>
                  </a:lnTo>
                  <a:lnTo>
                    <a:pt x="5292458" y="533882"/>
                  </a:lnTo>
                  <a:lnTo>
                    <a:pt x="5289829" y="533882"/>
                  </a:lnTo>
                  <a:lnTo>
                    <a:pt x="5288699" y="534352"/>
                  </a:lnTo>
                  <a:lnTo>
                    <a:pt x="5286845" y="536206"/>
                  </a:lnTo>
                  <a:lnTo>
                    <a:pt x="5286375" y="537324"/>
                  </a:lnTo>
                  <a:lnTo>
                    <a:pt x="5286375" y="539965"/>
                  </a:lnTo>
                  <a:lnTo>
                    <a:pt x="5286845" y="541083"/>
                  </a:lnTo>
                  <a:lnTo>
                    <a:pt x="5288699" y="542937"/>
                  </a:lnTo>
                  <a:lnTo>
                    <a:pt x="5289829" y="543407"/>
                  </a:lnTo>
                  <a:lnTo>
                    <a:pt x="5292458" y="543407"/>
                  </a:lnTo>
                  <a:lnTo>
                    <a:pt x="5293576" y="542937"/>
                  </a:lnTo>
                  <a:lnTo>
                    <a:pt x="5295443" y="541083"/>
                  </a:lnTo>
                  <a:lnTo>
                    <a:pt x="5295900" y="539965"/>
                  </a:lnTo>
                  <a:lnTo>
                    <a:pt x="5295900" y="537324"/>
                  </a:lnTo>
                  <a:close/>
                </a:path>
                <a:path w="5438775" h="2145029">
                  <a:moveTo>
                    <a:pt x="5295900" y="3454"/>
                  </a:moveTo>
                  <a:lnTo>
                    <a:pt x="5295443" y="2336"/>
                  </a:lnTo>
                  <a:lnTo>
                    <a:pt x="5293576" y="469"/>
                  </a:lnTo>
                  <a:lnTo>
                    <a:pt x="5292458" y="0"/>
                  </a:lnTo>
                  <a:lnTo>
                    <a:pt x="5289829" y="0"/>
                  </a:lnTo>
                  <a:lnTo>
                    <a:pt x="5288699" y="469"/>
                  </a:lnTo>
                  <a:lnTo>
                    <a:pt x="5286845" y="2336"/>
                  </a:lnTo>
                  <a:lnTo>
                    <a:pt x="5286375" y="3454"/>
                  </a:lnTo>
                  <a:lnTo>
                    <a:pt x="5286375" y="6083"/>
                  </a:lnTo>
                  <a:lnTo>
                    <a:pt x="5286845" y="7200"/>
                  </a:lnTo>
                  <a:lnTo>
                    <a:pt x="5288699" y="9067"/>
                  </a:lnTo>
                  <a:lnTo>
                    <a:pt x="5289829" y="9525"/>
                  </a:lnTo>
                  <a:lnTo>
                    <a:pt x="5292458" y="9525"/>
                  </a:lnTo>
                  <a:lnTo>
                    <a:pt x="5293576" y="9067"/>
                  </a:lnTo>
                  <a:lnTo>
                    <a:pt x="5295443" y="7200"/>
                  </a:lnTo>
                  <a:lnTo>
                    <a:pt x="5295900" y="6083"/>
                  </a:lnTo>
                  <a:lnTo>
                    <a:pt x="5295900" y="3454"/>
                  </a:lnTo>
                  <a:close/>
                </a:path>
                <a:path w="5438775" h="2145029">
                  <a:moveTo>
                    <a:pt x="5343525" y="2138959"/>
                  </a:moveTo>
                  <a:lnTo>
                    <a:pt x="5343068" y="2137841"/>
                  </a:lnTo>
                  <a:lnTo>
                    <a:pt x="5341201" y="2135975"/>
                  </a:lnTo>
                  <a:lnTo>
                    <a:pt x="5340083" y="2135505"/>
                  </a:lnTo>
                  <a:lnTo>
                    <a:pt x="5337454" y="2135505"/>
                  </a:lnTo>
                  <a:lnTo>
                    <a:pt x="5336324" y="2135975"/>
                  </a:lnTo>
                  <a:lnTo>
                    <a:pt x="5334470" y="2137841"/>
                  </a:lnTo>
                  <a:lnTo>
                    <a:pt x="5334000" y="2138959"/>
                  </a:lnTo>
                  <a:lnTo>
                    <a:pt x="5334000" y="2141588"/>
                  </a:lnTo>
                  <a:lnTo>
                    <a:pt x="5334470" y="2142706"/>
                  </a:lnTo>
                  <a:lnTo>
                    <a:pt x="5336324" y="2144572"/>
                  </a:lnTo>
                  <a:lnTo>
                    <a:pt x="5337454" y="2145030"/>
                  </a:lnTo>
                  <a:lnTo>
                    <a:pt x="5340083" y="2145030"/>
                  </a:lnTo>
                  <a:lnTo>
                    <a:pt x="5341201" y="2144572"/>
                  </a:lnTo>
                  <a:lnTo>
                    <a:pt x="5343068" y="2142706"/>
                  </a:lnTo>
                  <a:lnTo>
                    <a:pt x="5343525" y="2141588"/>
                  </a:lnTo>
                  <a:lnTo>
                    <a:pt x="5343525" y="2138959"/>
                  </a:lnTo>
                  <a:close/>
                </a:path>
                <a:path w="5438775" h="2145029">
                  <a:moveTo>
                    <a:pt x="5343525" y="1605076"/>
                  </a:moveTo>
                  <a:lnTo>
                    <a:pt x="5343068" y="1603959"/>
                  </a:lnTo>
                  <a:lnTo>
                    <a:pt x="5341201" y="1602105"/>
                  </a:lnTo>
                  <a:lnTo>
                    <a:pt x="5340083" y="1601635"/>
                  </a:lnTo>
                  <a:lnTo>
                    <a:pt x="5337454" y="1601635"/>
                  </a:lnTo>
                  <a:lnTo>
                    <a:pt x="5336324" y="1602105"/>
                  </a:lnTo>
                  <a:lnTo>
                    <a:pt x="5334470" y="1603959"/>
                  </a:lnTo>
                  <a:lnTo>
                    <a:pt x="5334000" y="1605076"/>
                  </a:lnTo>
                  <a:lnTo>
                    <a:pt x="5334000" y="1607718"/>
                  </a:lnTo>
                  <a:lnTo>
                    <a:pt x="5334470" y="1608836"/>
                  </a:lnTo>
                  <a:lnTo>
                    <a:pt x="5336324" y="1610690"/>
                  </a:lnTo>
                  <a:lnTo>
                    <a:pt x="5337454" y="1611160"/>
                  </a:lnTo>
                  <a:lnTo>
                    <a:pt x="5340083" y="1611160"/>
                  </a:lnTo>
                  <a:lnTo>
                    <a:pt x="5341201" y="1610690"/>
                  </a:lnTo>
                  <a:lnTo>
                    <a:pt x="5343068" y="1608836"/>
                  </a:lnTo>
                  <a:lnTo>
                    <a:pt x="5343525" y="1607718"/>
                  </a:lnTo>
                  <a:lnTo>
                    <a:pt x="5343525" y="1605076"/>
                  </a:lnTo>
                  <a:close/>
                </a:path>
                <a:path w="5438775" h="2145029">
                  <a:moveTo>
                    <a:pt x="5343525" y="1071206"/>
                  </a:moveTo>
                  <a:lnTo>
                    <a:pt x="5343068" y="1070089"/>
                  </a:lnTo>
                  <a:lnTo>
                    <a:pt x="5341201" y="1068222"/>
                  </a:lnTo>
                  <a:lnTo>
                    <a:pt x="5340083" y="1067752"/>
                  </a:lnTo>
                  <a:lnTo>
                    <a:pt x="5337454" y="1067752"/>
                  </a:lnTo>
                  <a:lnTo>
                    <a:pt x="5336324" y="1068222"/>
                  </a:lnTo>
                  <a:lnTo>
                    <a:pt x="5334470" y="1070089"/>
                  </a:lnTo>
                  <a:lnTo>
                    <a:pt x="5334000" y="1071206"/>
                  </a:lnTo>
                  <a:lnTo>
                    <a:pt x="5334000" y="1073835"/>
                  </a:lnTo>
                  <a:lnTo>
                    <a:pt x="5334470" y="1074953"/>
                  </a:lnTo>
                  <a:lnTo>
                    <a:pt x="5336324" y="1076820"/>
                  </a:lnTo>
                  <a:lnTo>
                    <a:pt x="5337454" y="1077277"/>
                  </a:lnTo>
                  <a:lnTo>
                    <a:pt x="5340083" y="1077277"/>
                  </a:lnTo>
                  <a:lnTo>
                    <a:pt x="5341201" y="1076820"/>
                  </a:lnTo>
                  <a:lnTo>
                    <a:pt x="5343068" y="1074953"/>
                  </a:lnTo>
                  <a:lnTo>
                    <a:pt x="5343525" y="1073835"/>
                  </a:lnTo>
                  <a:lnTo>
                    <a:pt x="5343525" y="1071206"/>
                  </a:lnTo>
                  <a:close/>
                </a:path>
                <a:path w="5438775" h="2145029">
                  <a:moveTo>
                    <a:pt x="5343525" y="537324"/>
                  </a:moveTo>
                  <a:lnTo>
                    <a:pt x="5343068" y="536206"/>
                  </a:lnTo>
                  <a:lnTo>
                    <a:pt x="5341201" y="534352"/>
                  </a:lnTo>
                  <a:lnTo>
                    <a:pt x="5340083" y="533882"/>
                  </a:lnTo>
                  <a:lnTo>
                    <a:pt x="5337454" y="533882"/>
                  </a:lnTo>
                  <a:lnTo>
                    <a:pt x="5336324" y="534352"/>
                  </a:lnTo>
                  <a:lnTo>
                    <a:pt x="5334470" y="536206"/>
                  </a:lnTo>
                  <a:lnTo>
                    <a:pt x="5334000" y="537324"/>
                  </a:lnTo>
                  <a:lnTo>
                    <a:pt x="5334000" y="539965"/>
                  </a:lnTo>
                  <a:lnTo>
                    <a:pt x="5334470" y="541083"/>
                  </a:lnTo>
                  <a:lnTo>
                    <a:pt x="5336324" y="542937"/>
                  </a:lnTo>
                  <a:lnTo>
                    <a:pt x="5337454" y="543407"/>
                  </a:lnTo>
                  <a:lnTo>
                    <a:pt x="5340083" y="543407"/>
                  </a:lnTo>
                  <a:lnTo>
                    <a:pt x="5341201" y="542937"/>
                  </a:lnTo>
                  <a:lnTo>
                    <a:pt x="5343068" y="541083"/>
                  </a:lnTo>
                  <a:lnTo>
                    <a:pt x="5343525" y="539965"/>
                  </a:lnTo>
                  <a:lnTo>
                    <a:pt x="5343525" y="537324"/>
                  </a:lnTo>
                  <a:close/>
                </a:path>
                <a:path w="5438775" h="2145029">
                  <a:moveTo>
                    <a:pt x="5343525" y="3454"/>
                  </a:moveTo>
                  <a:lnTo>
                    <a:pt x="5343068" y="2336"/>
                  </a:lnTo>
                  <a:lnTo>
                    <a:pt x="5341201" y="469"/>
                  </a:lnTo>
                  <a:lnTo>
                    <a:pt x="5340083" y="0"/>
                  </a:lnTo>
                  <a:lnTo>
                    <a:pt x="5337454" y="0"/>
                  </a:lnTo>
                  <a:lnTo>
                    <a:pt x="5336324" y="469"/>
                  </a:lnTo>
                  <a:lnTo>
                    <a:pt x="5334470" y="2336"/>
                  </a:lnTo>
                  <a:lnTo>
                    <a:pt x="5334000" y="3454"/>
                  </a:lnTo>
                  <a:lnTo>
                    <a:pt x="5334000" y="6083"/>
                  </a:lnTo>
                  <a:lnTo>
                    <a:pt x="5334470" y="7200"/>
                  </a:lnTo>
                  <a:lnTo>
                    <a:pt x="5336324" y="9067"/>
                  </a:lnTo>
                  <a:lnTo>
                    <a:pt x="5337454" y="9525"/>
                  </a:lnTo>
                  <a:lnTo>
                    <a:pt x="5340083" y="9525"/>
                  </a:lnTo>
                  <a:lnTo>
                    <a:pt x="5341201" y="9067"/>
                  </a:lnTo>
                  <a:lnTo>
                    <a:pt x="5343068" y="7200"/>
                  </a:lnTo>
                  <a:lnTo>
                    <a:pt x="5343525" y="6083"/>
                  </a:lnTo>
                  <a:lnTo>
                    <a:pt x="5343525" y="3454"/>
                  </a:lnTo>
                  <a:close/>
                </a:path>
                <a:path w="5438775" h="2145029">
                  <a:moveTo>
                    <a:pt x="5391150" y="2138959"/>
                  </a:moveTo>
                  <a:lnTo>
                    <a:pt x="5390693" y="2137841"/>
                  </a:lnTo>
                  <a:lnTo>
                    <a:pt x="5388826" y="2135975"/>
                  </a:lnTo>
                  <a:lnTo>
                    <a:pt x="5387708" y="2135505"/>
                  </a:lnTo>
                  <a:lnTo>
                    <a:pt x="5385079" y="2135505"/>
                  </a:lnTo>
                  <a:lnTo>
                    <a:pt x="5383949" y="2135975"/>
                  </a:lnTo>
                  <a:lnTo>
                    <a:pt x="5382095" y="2137841"/>
                  </a:lnTo>
                  <a:lnTo>
                    <a:pt x="5381625" y="2138959"/>
                  </a:lnTo>
                  <a:lnTo>
                    <a:pt x="5381625" y="2141588"/>
                  </a:lnTo>
                  <a:lnTo>
                    <a:pt x="5382095" y="2142706"/>
                  </a:lnTo>
                  <a:lnTo>
                    <a:pt x="5383949" y="2144572"/>
                  </a:lnTo>
                  <a:lnTo>
                    <a:pt x="5385079" y="2145030"/>
                  </a:lnTo>
                  <a:lnTo>
                    <a:pt x="5387708" y="2145030"/>
                  </a:lnTo>
                  <a:lnTo>
                    <a:pt x="5388826" y="2144572"/>
                  </a:lnTo>
                  <a:lnTo>
                    <a:pt x="5390693" y="2142706"/>
                  </a:lnTo>
                  <a:lnTo>
                    <a:pt x="5391150" y="2141588"/>
                  </a:lnTo>
                  <a:lnTo>
                    <a:pt x="5391150" y="2138959"/>
                  </a:lnTo>
                  <a:close/>
                </a:path>
                <a:path w="5438775" h="2145029">
                  <a:moveTo>
                    <a:pt x="5391150" y="1605076"/>
                  </a:moveTo>
                  <a:lnTo>
                    <a:pt x="5390693" y="1603959"/>
                  </a:lnTo>
                  <a:lnTo>
                    <a:pt x="5388826" y="1602105"/>
                  </a:lnTo>
                  <a:lnTo>
                    <a:pt x="5387708" y="1601635"/>
                  </a:lnTo>
                  <a:lnTo>
                    <a:pt x="5385079" y="1601635"/>
                  </a:lnTo>
                  <a:lnTo>
                    <a:pt x="5383949" y="1602105"/>
                  </a:lnTo>
                  <a:lnTo>
                    <a:pt x="5382095" y="1603959"/>
                  </a:lnTo>
                  <a:lnTo>
                    <a:pt x="5381625" y="1605076"/>
                  </a:lnTo>
                  <a:lnTo>
                    <a:pt x="5381625" y="1607718"/>
                  </a:lnTo>
                  <a:lnTo>
                    <a:pt x="5382095" y="1608836"/>
                  </a:lnTo>
                  <a:lnTo>
                    <a:pt x="5383949" y="1610690"/>
                  </a:lnTo>
                  <a:lnTo>
                    <a:pt x="5385079" y="1611160"/>
                  </a:lnTo>
                  <a:lnTo>
                    <a:pt x="5387708" y="1611160"/>
                  </a:lnTo>
                  <a:lnTo>
                    <a:pt x="5388826" y="1610690"/>
                  </a:lnTo>
                  <a:lnTo>
                    <a:pt x="5390693" y="1608836"/>
                  </a:lnTo>
                  <a:lnTo>
                    <a:pt x="5391150" y="1607718"/>
                  </a:lnTo>
                  <a:lnTo>
                    <a:pt x="5391150" y="1605076"/>
                  </a:lnTo>
                  <a:close/>
                </a:path>
                <a:path w="5438775" h="2145029">
                  <a:moveTo>
                    <a:pt x="5391150" y="1071206"/>
                  </a:moveTo>
                  <a:lnTo>
                    <a:pt x="5390693" y="1070089"/>
                  </a:lnTo>
                  <a:lnTo>
                    <a:pt x="5388826" y="1068222"/>
                  </a:lnTo>
                  <a:lnTo>
                    <a:pt x="5387708" y="1067752"/>
                  </a:lnTo>
                  <a:lnTo>
                    <a:pt x="5385079" y="1067752"/>
                  </a:lnTo>
                  <a:lnTo>
                    <a:pt x="5383949" y="1068222"/>
                  </a:lnTo>
                  <a:lnTo>
                    <a:pt x="5382095" y="1070089"/>
                  </a:lnTo>
                  <a:lnTo>
                    <a:pt x="5381625" y="1071206"/>
                  </a:lnTo>
                  <a:lnTo>
                    <a:pt x="5381625" y="1073835"/>
                  </a:lnTo>
                  <a:lnTo>
                    <a:pt x="5382095" y="1074953"/>
                  </a:lnTo>
                  <a:lnTo>
                    <a:pt x="5383949" y="1076820"/>
                  </a:lnTo>
                  <a:lnTo>
                    <a:pt x="5385079" y="1077277"/>
                  </a:lnTo>
                  <a:lnTo>
                    <a:pt x="5387708" y="1077277"/>
                  </a:lnTo>
                  <a:lnTo>
                    <a:pt x="5388826" y="1076820"/>
                  </a:lnTo>
                  <a:lnTo>
                    <a:pt x="5390693" y="1074953"/>
                  </a:lnTo>
                  <a:lnTo>
                    <a:pt x="5391150" y="1073835"/>
                  </a:lnTo>
                  <a:lnTo>
                    <a:pt x="5391150" y="1071206"/>
                  </a:lnTo>
                  <a:close/>
                </a:path>
                <a:path w="5438775" h="2145029">
                  <a:moveTo>
                    <a:pt x="5391150" y="537324"/>
                  </a:moveTo>
                  <a:lnTo>
                    <a:pt x="5390693" y="536206"/>
                  </a:lnTo>
                  <a:lnTo>
                    <a:pt x="5388826" y="534352"/>
                  </a:lnTo>
                  <a:lnTo>
                    <a:pt x="5387708" y="533882"/>
                  </a:lnTo>
                  <a:lnTo>
                    <a:pt x="5385079" y="533882"/>
                  </a:lnTo>
                  <a:lnTo>
                    <a:pt x="5383949" y="534352"/>
                  </a:lnTo>
                  <a:lnTo>
                    <a:pt x="5382095" y="536206"/>
                  </a:lnTo>
                  <a:lnTo>
                    <a:pt x="5381625" y="537324"/>
                  </a:lnTo>
                  <a:lnTo>
                    <a:pt x="5381625" y="539965"/>
                  </a:lnTo>
                  <a:lnTo>
                    <a:pt x="5382095" y="541083"/>
                  </a:lnTo>
                  <a:lnTo>
                    <a:pt x="5383949" y="542937"/>
                  </a:lnTo>
                  <a:lnTo>
                    <a:pt x="5385079" y="543407"/>
                  </a:lnTo>
                  <a:lnTo>
                    <a:pt x="5387708" y="543407"/>
                  </a:lnTo>
                  <a:lnTo>
                    <a:pt x="5388826" y="542937"/>
                  </a:lnTo>
                  <a:lnTo>
                    <a:pt x="5390693" y="541083"/>
                  </a:lnTo>
                  <a:lnTo>
                    <a:pt x="5391150" y="539965"/>
                  </a:lnTo>
                  <a:lnTo>
                    <a:pt x="5391150" y="537324"/>
                  </a:lnTo>
                  <a:close/>
                </a:path>
                <a:path w="5438775" h="2145029">
                  <a:moveTo>
                    <a:pt x="5391150" y="3454"/>
                  </a:moveTo>
                  <a:lnTo>
                    <a:pt x="5390693" y="2336"/>
                  </a:lnTo>
                  <a:lnTo>
                    <a:pt x="5388826" y="469"/>
                  </a:lnTo>
                  <a:lnTo>
                    <a:pt x="5387708" y="0"/>
                  </a:lnTo>
                  <a:lnTo>
                    <a:pt x="5385079" y="0"/>
                  </a:lnTo>
                  <a:lnTo>
                    <a:pt x="5383949" y="469"/>
                  </a:lnTo>
                  <a:lnTo>
                    <a:pt x="5382095" y="2336"/>
                  </a:lnTo>
                  <a:lnTo>
                    <a:pt x="5381625" y="3454"/>
                  </a:lnTo>
                  <a:lnTo>
                    <a:pt x="5381625" y="6083"/>
                  </a:lnTo>
                  <a:lnTo>
                    <a:pt x="5382095" y="7200"/>
                  </a:lnTo>
                  <a:lnTo>
                    <a:pt x="5383949" y="9067"/>
                  </a:lnTo>
                  <a:lnTo>
                    <a:pt x="5385079" y="9525"/>
                  </a:lnTo>
                  <a:lnTo>
                    <a:pt x="5387708" y="9525"/>
                  </a:lnTo>
                  <a:lnTo>
                    <a:pt x="5388826" y="9067"/>
                  </a:lnTo>
                  <a:lnTo>
                    <a:pt x="5390693" y="7200"/>
                  </a:lnTo>
                  <a:lnTo>
                    <a:pt x="5391150" y="6083"/>
                  </a:lnTo>
                  <a:lnTo>
                    <a:pt x="5391150" y="3454"/>
                  </a:lnTo>
                  <a:close/>
                </a:path>
                <a:path w="5438775" h="2145029">
                  <a:moveTo>
                    <a:pt x="5438775" y="2138959"/>
                  </a:moveTo>
                  <a:lnTo>
                    <a:pt x="5438318" y="2137841"/>
                  </a:lnTo>
                  <a:lnTo>
                    <a:pt x="5436451" y="2135975"/>
                  </a:lnTo>
                  <a:lnTo>
                    <a:pt x="5435333" y="2135505"/>
                  </a:lnTo>
                  <a:lnTo>
                    <a:pt x="5432704" y="2135505"/>
                  </a:lnTo>
                  <a:lnTo>
                    <a:pt x="5431574" y="2135975"/>
                  </a:lnTo>
                  <a:lnTo>
                    <a:pt x="5429720" y="2137841"/>
                  </a:lnTo>
                  <a:lnTo>
                    <a:pt x="5429250" y="2138959"/>
                  </a:lnTo>
                  <a:lnTo>
                    <a:pt x="5429250" y="2141588"/>
                  </a:lnTo>
                  <a:lnTo>
                    <a:pt x="5429720" y="2142706"/>
                  </a:lnTo>
                  <a:lnTo>
                    <a:pt x="5431574" y="2144572"/>
                  </a:lnTo>
                  <a:lnTo>
                    <a:pt x="5432704" y="2145030"/>
                  </a:lnTo>
                  <a:lnTo>
                    <a:pt x="5435333" y="2145030"/>
                  </a:lnTo>
                  <a:lnTo>
                    <a:pt x="5436451" y="2144572"/>
                  </a:lnTo>
                  <a:lnTo>
                    <a:pt x="5438318" y="2142706"/>
                  </a:lnTo>
                  <a:lnTo>
                    <a:pt x="5438775" y="2141588"/>
                  </a:lnTo>
                  <a:lnTo>
                    <a:pt x="5438775" y="2138959"/>
                  </a:lnTo>
                  <a:close/>
                </a:path>
                <a:path w="5438775" h="2145029">
                  <a:moveTo>
                    <a:pt x="5438775" y="1605076"/>
                  </a:moveTo>
                  <a:lnTo>
                    <a:pt x="5438318" y="1603959"/>
                  </a:lnTo>
                  <a:lnTo>
                    <a:pt x="5436451" y="1602105"/>
                  </a:lnTo>
                  <a:lnTo>
                    <a:pt x="5435333" y="1601635"/>
                  </a:lnTo>
                  <a:lnTo>
                    <a:pt x="5432704" y="1601635"/>
                  </a:lnTo>
                  <a:lnTo>
                    <a:pt x="5431574" y="1602105"/>
                  </a:lnTo>
                  <a:lnTo>
                    <a:pt x="5429720" y="1603959"/>
                  </a:lnTo>
                  <a:lnTo>
                    <a:pt x="5429250" y="1605076"/>
                  </a:lnTo>
                  <a:lnTo>
                    <a:pt x="5429250" y="1607718"/>
                  </a:lnTo>
                  <a:lnTo>
                    <a:pt x="5429720" y="1608836"/>
                  </a:lnTo>
                  <a:lnTo>
                    <a:pt x="5431574" y="1610690"/>
                  </a:lnTo>
                  <a:lnTo>
                    <a:pt x="5432704" y="1611160"/>
                  </a:lnTo>
                  <a:lnTo>
                    <a:pt x="5435333" y="1611160"/>
                  </a:lnTo>
                  <a:lnTo>
                    <a:pt x="5436451" y="1610690"/>
                  </a:lnTo>
                  <a:lnTo>
                    <a:pt x="5438318" y="1608836"/>
                  </a:lnTo>
                  <a:lnTo>
                    <a:pt x="5438775" y="1607718"/>
                  </a:lnTo>
                  <a:lnTo>
                    <a:pt x="5438775" y="1605076"/>
                  </a:lnTo>
                  <a:close/>
                </a:path>
                <a:path w="5438775" h="2145029">
                  <a:moveTo>
                    <a:pt x="5438775" y="1071206"/>
                  </a:moveTo>
                  <a:lnTo>
                    <a:pt x="5438318" y="1070089"/>
                  </a:lnTo>
                  <a:lnTo>
                    <a:pt x="5436451" y="1068222"/>
                  </a:lnTo>
                  <a:lnTo>
                    <a:pt x="5435333" y="1067752"/>
                  </a:lnTo>
                  <a:lnTo>
                    <a:pt x="5432704" y="1067752"/>
                  </a:lnTo>
                  <a:lnTo>
                    <a:pt x="5431574" y="1068222"/>
                  </a:lnTo>
                  <a:lnTo>
                    <a:pt x="5429720" y="1070089"/>
                  </a:lnTo>
                  <a:lnTo>
                    <a:pt x="5429250" y="1071206"/>
                  </a:lnTo>
                  <a:lnTo>
                    <a:pt x="5429250" y="1073835"/>
                  </a:lnTo>
                  <a:lnTo>
                    <a:pt x="5429720" y="1074953"/>
                  </a:lnTo>
                  <a:lnTo>
                    <a:pt x="5431574" y="1076820"/>
                  </a:lnTo>
                  <a:lnTo>
                    <a:pt x="5432704" y="1077277"/>
                  </a:lnTo>
                  <a:lnTo>
                    <a:pt x="5435333" y="1077277"/>
                  </a:lnTo>
                  <a:lnTo>
                    <a:pt x="5436451" y="1076820"/>
                  </a:lnTo>
                  <a:lnTo>
                    <a:pt x="5438318" y="1074953"/>
                  </a:lnTo>
                  <a:lnTo>
                    <a:pt x="5438775" y="1073835"/>
                  </a:lnTo>
                  <a:lnTo>
                    <a:pt x="5438775" y="1071206"/>
                  </a:lnTo>
                  <a:close/>
                </a:path>
                <a:path w="5438775" h="2145029">
                  <a:moveTo>
                    <a:pt x="5438775" y="537324"/>
                  </a:moveTo>
                  <a:lnTo>
                    <a:pt x="5438318" y="536206"/>
                  </a:lnTo>
                  <a:lnTo>
                    <a:pt x="5436451" y="534352"/>
                  </a:lnTo>
                  <a:lnTo>
                    <a:pt x="5435333" y="533882"/>
                  </a:lnTo>
                  <a:lnTo>
                    <a:pt x="5432704" y="533882"/>
                  </a:lnTo>
                  <a:lnTo>
                    <a:pt x="5431574" y="534352"/>
                  </a:lnTo>
                  <a:lnTo>
                    <a:pt x="5429720" y="536206"/>
                  </a:lnTo>
                  <a:lnTo>
                    <a:pt x="5429250" y="537324"/>
                  </a:lnTo>
                  <a:lnTo>
                    <a:pt x="5429250" y="539965"/>
                  </a:lnTo>
                  <a:lnTo>
                    <a:pt x="5429720" y="541083"/>
                  </a:lnTo>
                  <a:lnTo>
                    <a:pt x="5431574" y="542937"/>
                  </a:lnTo>
                  <a:lnTo>
                    <a:pt x="5432704" y="543407"/>
                  </a:lnTo>
                  <a:lnTo>
                    <a:pt x="5435333" y="543407"/>
                  </a:lnTo>
                  <a:lnTo>
                    <a:pt x="5436451" y="542937"/>
                  </a:lnTo>
                  <a:lnTo>
                    <a:pt x="5438318" y="541083"/>
                  </a:lnTo>
                  <a:lnTo>
                    <a:pt x="5438775" y="539965"/>
                  </a:lnTo>
                  <a:lnTo>
                    <a:pt x="5438775" y="537324"/>
                  </a:lnTo>
                  <a:close/>
                </a:path>
                <a:path w="5438775" h="2145029">
                  <a:moveTo>
                    <a:pt x="5438775" y="3454"/>
                  </a:moveTo>
                  <a:lnTo>
                    <a:pt x="5438318" y="2336"/>
                  </a:lnTo>
                  <a:lnTo>
                    <a:pt x="5436451" y="469"/>
                  </a:lnTo>
                  <a:lnTo>
                    <a:pt x="5435333" y="0"/>
                  </a:lnTo>
                  <a:lnTo>
                    <a:pt x="5432704" y="0"/>
                  </a:lnTo>
                  <a:lnTo>
                    <a:pt x="5431574" y="469"/>
                  </a:lnTo>
                  <a:lnTo>
                    <a:pt x="5429720" y="2336"/>
                  </a:lnTo>
                  <a:lnTo>
                    <a:pt x="5429250" y="3454"/>
                  </a:lnTo>
                  <a:lnTo>
                    <a:pt x="5429250" y="6083"/>
                  </a:lnTo>
                  <a:lnTo>
                    <a:pt x="5429720" y="7200"/>
                  </a:lnTo>
                  <a:lnTo>
                    <a:pt x="5431574" y="9067"/>
                  </a:lnTo>
                  <a:lnTo>
                    <a:pt x="5432704" y="9525"/>
                  </a:lnTo>
                  <a:lnTo>
                    <a:pt x="5435333" y="9525"/>
                  </a:lnTo>
                  <a:lnTo>
                    <a:pt x="5436451" y="9067"/>
                  </a:lnTo>
                  <a:lnTo>
                    <a:pt x="5438318" y="7200"/>
                  </a:lnTo>
                  <a:lnTo>
                    <a:pt x="5438775" y="6083"/>
                  </a:lnTo>
                  <a:lnTo>
                    <a:pt x="5438775" y="3454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3934" y="1225867"/>
              <a:ext cx="9525" cy="2152650"/>
            </a:xfrm>
            <a:custGeom>
              <a:avLst/>
              <a:gdLst/>
              <a:ahLst/>
              <a:cxnLst/>
              <a:rect l="l" t="t" r="r" b="b"/>
              <a:pathLst>
                <a:path w="9525" h="2152650">
                  <a:moveTo>
                    <a:pt x="6077" y="2152649"/>
                  </a:moveTo>
                  <a:lnTo>
                    <a:pt x="3447" y="2152649"/>
                  </a:lnTo>
                  <a:lnTo>
                    <a:pt x="2324" y="2152184"/>
                  </a:lnTo>
                  <a:lnTo>
                    <a:pt x="464" y="2150324"/>
                  </a:lnTo>
                  <a:lnTo>
                    <a:pt x="0" y="2149202"/>
                  </a:lnTo>
                  <a:lnTo>
                    <a:pt x="0" y="2146572"/>
                  </a:lnTo>
                  <a:lnTo>
                    <a:pt x="464" y="2145449"/>
                  </a:lnTo>
                  <a:lnTo>
                    <a:pt x="2324" y="2143589"/>
                  </a:lnTo>
                  <a:lnTo>
                    <a:pt x="3447" y="2143124"/>
                  </a:lnTo>
                  <a:lnTo>
                    <a:pt x="6077" y="2143124"/>
                  </a:lnTo>
                  <a:lnTo>
                    <a:pt x="7200" y="2143589"/>
                  </a:lnTo>
                  <a:lnTo>
                    <a:pt x="9060" y="2145449"/>
                  </a:lnTo>
                  <a:lnTo>
                    <a:pt x="9524" y="2146572"/>
                  </a:lnTo>
                  <a:lnTo>
                    <a:pt x="9524" y="2149202"/>
                  </a:lnTo>
                  <a:lnTo>
                    <a:pt x="9060" y="2150324"/>
                  </a:lnTo>
                  <a:lnTo>
                    <a:pt x="7200" y="2152184"/>
                  </a:lnTo>
                  <a:lnTo>
                    <a:pt x="6077" y="2152649"/>
                  </a:lnTo>
                  <a:close/>
                </a:path>
                <a:path w="9525" h="2152650">
                  <a:moveTo>
                    <a:pt x="6077" y="2105024"/>
                  </a:moveTo>
                  <a:lnTo>
                    <a:pt x="3447" y="2105024"/>
                  </a:lnTo>
                  <a:lnTo>
                    <a:pt x="2324" y="2104559"/>
                  </a:lnTo>
                  <a:lnTo>
                    <a:pt x="464" y="2102699"/>
                  </a:lnTo>
                  <a:lnTo>
                    <a:pt x="0" y="2101577"/>
                  </a:lnTo>
                  <a:lnTo>
                    <a:pt x="0" y="2098947"/>
                  </a:lnTo>
                  <a:lnTo>
                    <a:pt x="464" y="2097824"/>
                  </a:lnTo>
                  <a:lnTo>
                    <a:pt x="2324" y="2095964"/>
                  </a:lnTo>
                  <a:lnTo>
                    <a:pt x="3447" y="2095499"/>
                  </a:lnTo>
                  <a:lnTo>
                    <a:pt x="6077" y="2095499"/>
                  </a:lnTo>
                  <a:lnTo>
                    <a:pt x="7200" y="2095964"/>
                  </a:lnTo>
                  <a:lnTo>
                    <a:pt x="9060" y="2097824"/>
                  </a:lnTo>
                  <a:lnTo>
                    <a:pt x="9524" y="2098947"/>
                  </a:lnTo>
                  <a:lnTo>
                    <a:pt x="9524" y="2101577"/>
                  </a:lnTo>
                  <a:lnTo>
                    <a:pt x="9060" y="2102699"/>
                  </a:lnTo>
                  <a:lnTo>
                    <a:pt x="7200" y="2104559"/>
                  </a:lnTo>
                  <a:lnTo>
                    <a:pt x="6077" y="2105024"/>
                  </a:lnTo>
                  <a:close/>
                </a:path>
                <a:path w="9525" h="2152650">
                  <a:moveTo>
                    <a:pt x="6077" y="2057399"/>
                  </a:moveTo>
                  <a:lnTo>
                    <a:pt x="3447" y="2057399"/>
                  </a:lnTo>
                  <a:lnTo>
                    <a:pt x="2324" y="2056934"/>
                  </a:lnTo>
                  <a:lnTo>
                    <a:pt x="464" y="2055074"/>
                  </a:lnTo>
                  <a:lnTo>
                    <a:pt x="0" y="2053952"/>
                  </a:lnTo>
                  <a:lnTo>
                    <a:pt x="0" y="2051322"/>
                  </a:lnTo>
                  <a:lnTo>
                    <a:pt x="464" y="2050199"/>
                  </a:lnTo>
                  <a:lnTo>
                    <a:pt x="2324" y="2048339"/>
                  </a:lnTo>
                  <a:lnTo>
                    <a:pt x="3447" y="2047874"/>
                  </a:lnTo>
                  <a:lnTo>
                    <a:pt x="6077" y="2047874"/>
                  </a:lnTo>
                  <a:lnTo>
                    <a:pt x="7200" y="2048339"/>
                  </a:lnTo>
                  <a:lnTo>
                    <a:pt x="9060" y="2050199"/>
                  </a:lnTo>
                  <a:lnTo>
                    <a:pt x="9524" y="2051322"/>
                  </a:lnTo>
                  <a:lnTo>
                    <a:pt x="9524" y="2053952"/>
                  </a:lnTo>
                  <a:lnTo>
                    <a:pt x="9060" y="2055074"/>
                  </a:lnTo>
                  <a:lnTo>
                    <a:pt x="7200" y="2056934"/>
                  </a:lnTo>
                  <a:lnTo>
                    <a:pt x="6077" y="2057399"/>
                  </a:lnTo>
                  <a:close/>
                </a:path>
                <a:path w="9525" h="2152650">
                  <a:moveTo>
                    <a:pt x="6077" y="2009774"/>
                  </a:moveTo>
                  <a:lnTo>
                    <a:pt x="3447" y="2009774"/>
                  </a:lnTo>
                  <a:lnTo>
                    <a:pt x="2324" y="2009309"/>
                  </a:lnTo>
                  <a:lnTo>
                    <a:pt x="464" y="2007449"/>
                  </a:lnTo>
                  <a:lnTo>
                    <a:pt x="0" y="2006327"/>
                  </a:lnTo>
                  <a:lnTo>
                    <a:pt x="0" y="2003697"/>
                  </a:lnTo>
                  <a:lnTo>
                    <a:pt x="464" y="2002574"/>
                  </a:lnTo>
                  <a:lnTo>
                    <a:pt x="2324" y="2000714"/>
                  </a:lnTo>
                  <a:lnTo>
                    <a:pt x="3447" y="2000249"/>
                  </a:lnTo>
                  <a:lnTo>
                    <a:pt x="6077" y="2000249"/>
                  </a:lnTo>
                  <a:lnTo>
                    <a:pt x="7200" y="2000714"/>
                  </a:lnTo>
                  <a:lnTo>
                    <a:pt x="9060" y="2002574"/>
                  </a:lnTo>
                  <a:lnTo>
                    <a:pt x="9524" y="2003697"/>
                  </a:lnTo>
                  <a:lnTo>
                    <a:pt x="9524" y="2006327"/>
                  </a:lnTo>
                  <a:lnTo>
                    <a:pt x="9060" y="2007449"/>
                  </a:lnTo>
                  <a:lnTo>
                    <a:pt x="7200" y="2009309"/>
                  </a:lnTo>
                  <a:lnTo>
                    <a:pt x="6077" y="2009774"/>
                  </a:lnTo>
                  <a:close/>
                </a:path>
                <a:path w="9525" h="2152650">
                  <a:moveTo>
                    <a:pt x="6077" y="1962149"/>
                  </a:moveTo>
                  <a:lnTo>
                    <a:pt x="3447" y="1962149"/>
                  </a:lnTo>
                  <a:lnTo>
                    <a:pt x="2324" y="1961684"/>
                  </a:lnTo>
                  <a:lnTo>
                    <a:pt x="464" y="1959824"/>
                  </a:lnTo>
                  <a:lnTo>
                    <a:pt x="0" y="1958702"/>
                  </a:lnTo>
                  <a:lnTo>
                    <a:pt x="0" y="1956072"/>
                  </a:lnTo>
                  <a:lnTo>
                    <a:pt x="464" y="1954949"/>
                  </a:lnTo>
                  <a:lnTo>
                    <a:pt x="2324" y="1953089"/>
                  </a:lnTo>
                  <a:lnTo>
                    <a:pt x="3447" y="1952624"/>
                  </a:lnTo>
                  <a:lnTo>
                    <a:pt x="6077" y="1952624"/>
                  </a:lnTo>
                  <a:lnTo>
                    <a:pt x="7200" y="1953089"/>
                  </a:lnTo>
                  <a:lnTo>
                    <a:pt x="9060" y="1954949"/>
                  </a:lnTo>
                  <a:lnTo>
                    <a:pt x="9524" y="1956072"/>
                  </a:lnTo>
                  <a:lnTo>
                    <a:pt x="9524" y="1958702"/>
                  </a:lnTo>
                  <a:lnTo>
                    <a:pt x="9060" y="1959824"/>
                  </a:lnTo>
                  <a:lnTo>
                    <a:pt x="7200" y="1961684"/>
                  </a:lnTo>
                  <a:lnTo>
                    <a:pt x="6077" y="1962149"/>
                  </a:lnTo>
                  <a:close/>
                </a:path>
                <a:path w="9525" h="2152650">
                  <a:moveTo>
                    <a:pt x="6077" y="1914524"/>
                  </a:moveTo>
                  <a:lnTo>
                    <a:pt x="3447" y="1914524"/>
                  </a:lnTo>
                  <a:lnTo>
                    <a:pt x="2324" y="1914059"/>
                  </a:lnTo>
                  <a:lnTo>
                    <a:pt x="464" y="1912199"/>
                  </a:lnTo>
                  <a:lnTo>
                    <a:pt x="0" y="1911077"/>
                  </a:lnTo>
                  <a:lnTo>
                    <a:pt x="0" y="1908447"/>
                  </a:lnTo>
                  <a:lnTo>
                    <a:pt x="464" y="1907324"/>
                  </a:lnTo>
                  <a:lnTo>
                    <a:pt x="2324" y="1905464"/>
                  </a:lnTo>
                  <a:lnTo>
                    <a:pt x="3447" y="1904999"/>
                  </a:lnTo>
                  <a:lnTo>
                    <a:pt x="6077" y="1904999"/>
                  </a:lnTo>
                  <a:lnTo>
                    <a:pt x="7200" y="1905464"/>
                  </a:lnTo>
                  <a:lnTo>
                    <a:pt x="9060" y="1907324"/>
                  </a:lnTo>
                  <a:lnTo>
                    <a:pt x="9524" y="1908447"/>
                  </a:lnTo>
                  <a:lnTo>
                    <a:pt x="9524" y="1911077"/>
                  </a:lnTo>
                  <a:lnTo>
                    <a:pt x="9060" y="1912199"/>
                  </a:lnTo>
                  <a:lnTo>
                    <a:pt x="7200" y="1914059"/>
                  </a:lnTo>
                  <a:lnTo>
                    <a:pt x="6077" y="1914524"/>
                  </a:lnTo>
                  <a:close/>
                </a:path>
                <a:path w="9525" h="2152650">
                  <a:moveTo>
                    <a:pt x="6077" y="1866899"/>
                  </a:moveTo>
                  <a:lnTo>
                    <a:pt x="3447" y="1866899"/>
                  </a:lnTo>
                  <a:lnTo>
                    <a:pt x="2324" y="1866434"/>
                  </a:lnTo>
                  <a:lnTo>
                    <a:pt x="464" y="1864574"/>
                  </a:lnTo>
                  <a:lnTo>
                    <a:pt x="0" y="1863452"/>
                  </a:lnTo>
                  <a:lnTo>
                    <a:pt x="0" y="1860822"/>
                  </a:lnTo>
                  <a:lnTo>
                    <a:pt x="464" y="1859699"/>
                  </a:lnTo>
                  <a:lnTo>
                    <a:pt x="2324" y="1857839"/>
                  </a:lnTo>
                  <a:lnTo>
                    <a:pt x="3447" y="1857374"/>
                  </a:lnTo>
                  <a:lnTo>
                    <a:pt x="6077" y="1857374"/>
                  </a:lnTo>
                  <a:lnTo>
                    <a:pt x="7200" y="1857839"/>
                  </a:lnTo>
                  <a:lnTo>
                    <a:pt x="9060" y="1859699"/>
                  </a:lnTo>
                  <a:lnTo>
                    <a:pt x="9524" y="1860822"/>
                  </a:lnTo>
                  <a:lnTo>
                    <a:pt x="9524" y="1863452"/>
                  </a:lnTo>
                  <a:lnTo>
                    <a:pt x="9060" y="1864574"/>
                  </a:lnTo>
                  <a:lnTo>
                    <a:pt x="7200" y="1866434"/>
                  </a:lnTo>
                  <a:lnTo>
                    <a:pt x="6077" y="1866899"/>
                  </a:lnTo>
                  <a:close/>
                </a:path>
                <a:path w="9525" h="2152650">
                  <a:moveTo>
                    <a:pt x="6077" y="1819274"/>
                  </a:moveTo>
                  <a:lnTo>
                    <a:pt x="3447" y="1819274"/>
                  </a:lnTo>
                  <a:lnTo>
                    <a:pt x="2324" y="1818809"/>
                  </a:lnTo>
                  <a:lnTo>
                    <a:pt x="464" y="1816949"/>
                  </a:lnTo>
                  <a:lnTo>
                    <a:pt x="0" y="1815827"/>
                  </a:lnTo>
                  <a:lnTo>
                    <a:pt x="0" y="1813197"/>
                  </a:lnTo>
                  <a:lnTo>
                    <a:pt x="464" y="1812074"/>
                  </a:lnTo>
                  <a:lnTo>
                    <a:pt x="2324" y="1810214"/>
                  </a:lnTo>
                  <a:lnTo>
                    <a:pt x="3447" y="1809749"/>
                  </a:lnTo>
                  <a:lnTo>
                    <a:pt x="6077" y="1809749"/>
                  </a:lnTo>
                  <a:lnTo>
                    <a:pt x="7200" y="1810214"/>
                  </a:lnTo>
                  <a:lnTo>
                    <a:pt x="9060" y="1812074"/>
                  </a:lnTo>
                  <a:lnTo>
                    <a:pt x="9524" y="1813197"/>
                  </a:lnTo>
                  <a:lnTo>
                    <a:pt x="9524" y="1815827"/>
                  </a:lnTo>
                  <a:lnTo>
                    <a:pt x="9060" y="1816949"/>
                  </a:lnTo>
                  <a:lnTo>
                    <a:pt x="7200" y="1818809"/>
                  </a:lnTo>
                  <a:lnTo>
                    <a:pt x="6077" y="1819274"/>
                  </a:lnTo>
                  <a:close/>
                </a:path>
                <a:path w="9525" h="2152650">
                  <a:moveTo>
                    <a:pt x="6077" y="1771649"/>
                  </a:moveTo>
                  <a:lnTo>
                    <a:pt x="3447" y="1771649"/>
                  </a:lnTo>
                  <a:lnTo>
                    <a:pt x="2324" y="1771184"/>
                  </a:lnTo>
                  <a:lnTo>
                    <a:pt x="464" y="1769324"/>
                  </a:lnTo>
                  <a:lnTo>
                    <a:pt x="0" y="1768202"/>
                  </a:lnTo>
                  <a:lnTo>
                    <a:pt x="0" y="1765572"/>
                  </a:lnTo>
                  <a:lnTo>
                    <a:pt x="464" y="1764449"/>
                  </a:lnTo>
                  <a:lnTo>
                    <a:pt x="2324" y="1762589"/>
                  </a:lnTo>
                  <a:lnTo>
                    <a:pt x="3447" y="1762124"/>
                  </a:lnTo>
                  <a:lnTo>
                    <a:pt x="6077" y="1762124"/>
                  </a:lnTo>
                  <a:lnTo>
                    <a:pt x="7200" y="1762589"/>
                  </a:lnTo>
                  <a:lnTo>
                    <a:pt x="9060" y="1764449"/>
                  </a:lnTo>
                  <a:lnTo>
                    <a:pt x="9524" y="1765572"/>
                  </a:lnTo>
                  <a:lnTo>
                    <a:pt x="9524" y="1768202"/>
                  </a:lnTo>
                  <a:lnTo>
                    <a:pt x="9060" y="1769324"/>
                  </a:lnTo>
                  <a:lnTo>
                    <a:pt x="7200" y="1771184"/>
                  </a:lnTo>
                  <a:lnTo>
                    <a:pt x="6077" y="1771649"/>
                  </a:lnTo>
                  <a:close/>
                </a:path>
                <a:path w="9525" h="2152650">
                  <a:moveTo>
                    <a:pt x="6077" y="1724024"/>
                  </a:moveTo>
                  <a:lnTo>
                    <a:pt x="3447" y="1724024"/>
                  </a:lnTo>
                  <a:lnTo>
                    <a:pt x="2324" y="1723559"/>
                  </a:lnTo>
                  <a:lnTo>
                    <a:pt x="464" y="1721699"/>
                  </a:lnTo>
                  <a:lnTo>
                    <a:pt x="0" y="1720577"/>
                  </a:lnTo>
                  <a:lnTo>
                    <a:pt x="0" y="1717947"/>
                  </a:lnTo>
                  <a:lnTo>
                    <a:pt x="464" y="1716824"/>
                  </a:lnTo>
                  <a:lnTo>
                    <a:pt x="2324" y="1714964"/>
                  </a:lnTo>
                  <a:lnTo>
                    <a:pt x="3447" y="1714499"/>
                  </a:lnTo>
                  <a:lnTo>
                    <a:pt x="6077" y="1714499"/>
                  </a:lnTo>
                  <a:lnTo>
                    <a:pt x="7200" y="1714964"/>
                  </a:lnTo>
                  <a:lnTo>
                    <a:pt x="9060" y="1716824"/>
                  </a:lnTo>
                  <a:lnTo>
                    <a:pt x="9524" y="1717947"/>
                  </a:lnTo>
                  <a:lnTo>
                    <a:pt x="9524" y="1720577"/>
                  </a:lnTo>
                  <a:lnTo>
                    <a:pt x="9060" y="1721699"/>
                  </a:lnTo>
                  <a:lnTo>
                    <a:pt x="7200" y="1723559"/>
                  </a:lnTo>
                  <a:lnTo>
                    <a:pt x="6077" y="1724024"/>
                  </a:lnTo>
                  <a:close/>
                </a:path>
                <a:path w="9525" h="2152650">
                  <a:moveTo>
                    <a:pt x="6077" y="1676399"/>
                  </a:moveTo>
                  <a:lnTo>
                    <a:pt x="3447" y="1676399"/>
                  </a:lnTo>
                  <a:lnTo>
                    <a:pt x="2324" y="1675934"/>
                  </a:lnTo>
                  <a:lnTo>
                    <a:pt x="464" y="1674074"/>
                  </a:lnTo>
                  <a:lnTo>
                    <a:pt x="0" y="1672952"/>
                  </a:lnTo>
                  <a:lnTo>
                    <a:pt x="0" y="1670322"/>
                  </a:lnTo>
                  <a:lnTo>
                    <a:pt x="464" y="1669199"/>
                  </a:lnTo>
                  <a:lnTo>
                    <a:pt x="2324" y="1667339"/>
                  </a:lnTo>
                  <a:lnTo>
                    <a:pt x="3447" y="1666874"/>
                  </a:lnTo>
                  <a:lnTo>
                    <a:pt x="6077" y="1666874"/>
                  </a:lnTo>
                  <a:lnTo>
                    <a:pt x="7200" y="1667339"/>
                  </a:lnTo>
                  <a:lnTo>
                    <a:pt x="9060" y="1669199"/>
                  </a:lnTo>
                  <a:lnTo>
                    <a:pt x="9524" y="1670322"/>
                  </a:lnTo>
                  <a:lnTo>
                    <a:pt x="9524" y="1672952"/>
                  </a:lnTo>
                  <a:lnTo>
                    <a:pt x="9060" y="1674074"/>
                  </a:lnTo>
                  <a:lnTo>
                    <a:pt x="7200" y="1675934"/>
                  </a:lnTo>
                  <a:lnTo>
                    <a:pt x="6077" y="1676399"/>
                  </a:lnTo>
                  <a:close/>
                </a:path>
                <a:path w="9525" h="2152650">
                  <a:moveTo>
                    <a:pt x="6077" y="1628774"/>
                  </a:moveTo>
                  <a:lnTo>
                    <a:pt x="3447" y="1628774"/>
                  </a:lnTo>
                  <a:lnTo>
                    <a:pt x="2324" y="1628309"/>
                  </a:lnTo>
                  <a:lnTo>
                    <a:pt x="464" y="1626449"/>
                  </a:lnTo>
                  <a:lnTo>
                    <a:pt x="0" y="1625327"/>
                  </a:lnTo>
                  <a:lnTo>
                    <a:pt x="0" y="1622697"/>
                  </a:lnTo>
                  <a:lnTo>
                    <a:pt x="464" y="1621574"/>
                  </a:lnTo>
                  <a:lnTo>
                    <a:pt x="2324" y="1619714"/>
                  </a:lnTo>
                  <a:lnTo>
                    <a:pt x="3447" y="1619249"/>
                  </a:lnTo>
                  <a:lnTo>
                    <a:pt x="6077" y="1619249"/>
                  </a:lnTo>
                  <a:lnTo>
                    <a:pt x="7200" y="1619714"/>
                  </a:lnTo>
                  <a:lnTo>
                    <a:pt x="9060" y="1621574"/>
                  </a:lnTo>
                  <a:lnTo>
                    <a:pt x="9524" y="1622697"/>
                  </a:lnTo>
                  <a:lnTo>
                    <a:pt x="9524" y="1625327"/>
                  </a:lnTo>
                  <a:lnTo>
                    <a:pt x="9060" y="1626449"/>
                  </a:lnTo>
                  <a:lnTo>
                    <a:pt x="7200" y="1628309"/>
                  </a:lnTo>
                  <a:lnTo>
                    <a:pt x="6077" y="1628774"/>
                  </a:lnTo>
                  <a:close/>
                </a:path>
                <a:path w="9525" h="2152650">
                  <a:moveTo>
                    <a:pt x="6077" y="1581149"/>
                  </a:moveTo>
                  <a:lnTo>
                    <a:pt x="3447" y="1581149"/>
                  </a:lnTo>
                  <a:lnTo>
                    <a:pt x="2324" y="1580684"/>
                  </a:lnTo>
                  <a:lnTo>
                    <a:pt x="464" y="1578824"/>
                  </a:lnTo>
                  <a:lnTo>
                    <a:pt x="0" y="1577702"/>
                  </a:lnTo>
                  <a:lnTo>
                    <a:pt x="0" y="1575072"/>
                  </a:lnTo>
                  <a:lnTo>
                    <a:pt x="464" y="1573949"/>
                  </a:lnTo>
                  <a:lnTo>
                    <a:pt x="2324" y="1572089"/>
                  </a:lnTo>
                  <a:lnTo>
                    <a:pt x="3447" y="1571624"/>
                  </a:lnTo>
                  <a:lnTo>
                    <a:pt x="6077" y="1571624"/>
                  </a:lnTo>
                  <a:lnTo>
                    <a:pt x="7200" y="1572089"/>
                  </a:lnTo>
                  <a:lnTo>
                    <a:pt x="9060" y="1573949"/>
                  </a:lnTo>
                  <a:lnTo>
                    <a:pt x="9524" y="1575072"/>
                  </a:lnTo>
                  <a:lnTo>
                    <a:pt x="9524" y="1577702"/>
                  </a:lnTo>
                  <a:lnTo>
                    <a:pt x="9060" y="1578824"/>
                  </a:lnTo>
                  <a:lnTo>
                    <a:pt x="7200" y="1580684"/>
                  </a:lnTo>
                  <a:lnTo>
                    <a:pt x="6077" y="1581149"/>
                  </a:lnTo>
                  <a:close/>
                </a:path>
                <a:path w="9525" h="2152650">
                  <a:moveTo>
                    <a:pt x="6077" y="1533524"/>
                  </a:moveTo>
                  <a:lnTo>
                    <a:pt x="3447" y="1533524"/>
                  </a:lnTo>
                  <a:lnTo>
                    <a:pt x="2324" y="1533059"/>
                  </a:lnTo>
                  <a:lnTo>
                    <a:pt x="464" y="1531199"/>
                  </a:lnTo>
                  <a:lnTo>
                    <a:pt x="0" y="1530077"/>
                  </a:lnTo>
                  <a:lnTo>
                    <a:pt x="0" y="1527447"/>
                  </a:lnTo>
                  <a:lnTo>
                    <a:pt x="464" y="1526324"/>
                  </a:lnTo>
                  <a:lnTo>
                    <a:pt x="2324" y="1524464"/>
                  </a:lnTo>
                  <a:lnTo>
                    <a:pt x="3447" y="1523999"/>
                  </a:lnTo>
                  <a:lnTo>
                    <a:pt x="6077" y="1523999"/>
                  </a:lnTo>
                  <a:lnTo>
                    <a:pt x="7200" y="1524464"/>
                  </a:lnTo>
                  <a:lnTo>
                    <a:pt x="9060" y="1526324"/>
                  </a:lnTo>
                  <a:lnTo>
                    <a:pt x="9524" y="1527447"/>
                  </a:lnTo>
                  <a:lnTo>
                    <a:pt x="9524" y="1530077"/>
                  </a:lnTo>
                  <a:lnTo>
                    <a:pt x="9060" y="1531199"/>
                  </a:lnTo>
                  <a:lnTo>
                    <a:pt x="7200" y="1533059"/>
                  </a:lnTo>
                  <a:lnTo>
                    <a:pt x="6077" y="1533524"/>
                  </a:lnTo>
                  <a:close/>
                </a:path>
                <a:path w="9525" h="2152650">
                  <a:moveTo>
                    <a:pt x="6077" y="1485899"/>
                  </a:moveTo>
                  <a:lnTo>
                    <a:pt x="3447" y="1485899"/>
                  </a:lnTo>
                  <a:lnTo>
                    <a:pt x="2324" y="1485434"/>
                  </a:lnTo>
                  <a:lnTo>
                    <a:pt x="464" y="1483574"/>
                  </a:lnTo>
                  <a:lnTo>
                    <a:pt x="0" y="1482452"/>
                  </a:lnTo>
                  <a:lnTo>
                    <a:pt x="0" y="1479822"/>
                  </a:lnTo>
                  <a:lnTo>
                    <a:pt x="464" y="1478699"/>
                  </a:lnTo>
                  <a:lnTo>
                    <a:pt x="2324" y="1476839"/>
                  </a:lnTo>
                  <a:lnTo>
                    <a:pt x="3447" y="1476374"/>
                  </a:lnTo>
                  <a:lnTo>
                    <a:pt x="6077" y="1476374"/>
                  </a:lnTo>
                  <a:lnTo>
                    <a:pt x="7200" y="1476839"/>
                  </a:lnTo>
                  <a:lnTo>
                    <a:pt x="9060" y="1478699"/>
                  </a:lnTo>
                  <a:lnTo>
                    <a:pt x="9524" y="1479822"/>
                  </a:lnTo>
                  <a:lnTo>
                    <a:pt x="9524" y="1482452"/>
                  </a:lnTo>
                  <a:lnTo>
                    <a:pt x="9060" y="1483574"/>
                  </a:lnTo>
                  <a:lnTo>
                    <a:pt x="7200" y="1485434"/>
                  </a:lnTo>
                  <a:lnTo>
                    <a:pt x="6077" y="1485899"/>
                  </a:lnTo>
                  <a:close/>
                </a:path>
                <a:path w="9525" h="2152650">
                  <a:moveTo>
                    <a:pt x="6077" y="1438274"/>
                  </a:moveTo>
                  <a:lnTo>
                    <a:pt x="3447" y="1438274"/>
                  </a:lnTo>
                  <a:lnTo>
                    <a:pt x="2324" y="1437809"/>
                  </a:lnTo>
                  <a:lnTo>
                    <a:pt x="464" y="1435949"/>
                  </a:lnTo>
                  <a:lnTo>
                    <a:pt x="0" y="1434827"/>
                  </a:lnTo>
                  <a:lnTo>
                    <a:pt x="0" y="1432197"/>
                  </a:lnTo>
                  <a:lnTo>
                    <a:pt x="464" y="1431074"/>
                  </a:lnTo>
                  <a:lnTo>
                    <a:pt x="2324" y="1429214"/>
                  </a:lnTo>
                  <a:lnTo>
                    <a:pt x="3447" y="1428749"/>
                  </a:lnTo>
                  <a:lnTo>
                    <a:pt x="6077" y="1428749"/>
                  </a:lnTo>
                  <a:lnTo>
                    <a:pt x="7200" y="1429214"/>
                  </a:lnTo>
                  <a:lnTo>
                    <a:pt x="9060" y="1431074"/>
                  </a:lnTo>
                  <a:lnTo>
                    <a:pt x="9524" y="1432197"/>
                  </a:lnTo>
                  <a:lnTo>
                    <a:pt x="9524" y="1434827"/>
                  </a:lnTo>
                  <a:lnTo>
                    <a:pt x="9060" y="1435949"/>
                  </a:lnTo>
                  <a:lnTo>
                    <a:pt x="7200" y="1437809"/>
                  </a:lnTo>
                  <a:lnTo>
                    <a:pt x="6077" y="1438274"/>
                  </a:lnTo>
                  <a:close/>
                </a:path>
                <a:path w="9525" h="2152650">
                  <a:moveTo>
                    <a:pt x="6077" y="1390649"/>
                  </a:moveTo>
                  <a:lnTo>
                    <a:pt x="3447" y="1390649"/>
                  </a:lnTo>
                  <a:lnTo>
                    <a:pt x="2324" y="1390184"/>
                  </a:lnTo>
                  <a:lnTo>
                    <a:pt x="464" y="1388324"/>
                  </a:lnTo>
                  <a:lnTo>
                    <a:pt x="0" y="1387202"/>
                  </a:lnTo>
                  <a:lnTo>
                    <a:pt x="0" y="1384572"/>
                  </a:lnTo>
                  <a:lnTo>
                    <a:pt x="464" y="1383449"/>
                  </a:lnTo>
                  <a:lnTo>
                    <a:pt x="2324" y="1381589"/>
                  </a:lnTo>
                  <a:lnTo>
                    <a:pt x="3447" y="1381124"/>
                  </a:lnTo>
                  <a:lnTo>
                    <a:pt x="6077" y="1381124"/>
                  </a:lnTo>
                  <a:lnTo>
                    <a:pt x="7200" y="1381589"/>
                  </a:lnTo>
                  <a:lnTo>
                    <a:pt x="9060" y="1383449"/>
                  </a:lnTo>
                  <a:lnTo>
                    <a:pt x="9524" y="1384572"/>
                  </a:lnTo>
                  <a:lnTo>
                    <a:pt x="9524" y="1387202"/>
                  </a:lnTo>
                  <a:lnTo>
                    <a:pt x="9060" y="1388324"/>
                  </a:lnTo>
                  <a:lnTo>
                    <a:pt x="7200" y="1390184"/>
                  </a:lnTo>
                  <a:lnTo>
                    <a:pt x="6077" y="1390649"/>
                  </a:lnTo>
                  <a:close/>
                </a:path>
                <a:path w="9525" h="2152650">
                  <a:moveTo>
                    <a:pt x="6077" y="1343024"/>
                  </a:moveTo>
                  <a:lnTo>
                    <a:pt x="3447" y="1343024"/>
                  </a:lnTo>
                  <a:lnTo>
                    <a:pt x="2324" y="1342559"/>
                  </a:lnTo>
                  <a:lnTo>
                    <a:pt x="464" y="1340699"/>
                  </a:lnTo>
                  <a:lnTo>
                    <a:pt x="0" y="1339577"/>
                  </a:lnTo>
                  <a:lnTo>
                    <a:pt x="0" y="1336947"/>
                  </a:lnTo>
                  <a:lnTo>
                    <a:pt x="464" y="1335824"/>
                  </a:lnTo>
                  <a:lnTo>
                    <a:pt x="2324" y="1333964"/>
                  </a:lnTo>
                  <a:lnTo>
                    <a:pt x="3447" y="1333499"/>
                  </a:lnTo>
                  <a:lnTo>
                    <a:pt x="6077" y="1333499"/>
                  </a:lnTo>
                  <a:lnTo>
                    <a:pt x="7200" y="1333964"/>
                  </a:lnTo>
                  <a:lnTo>
                    <a:pt x="9060" y="1335824"/>
                  </a:lnTo>
                  <a:lnTo>
                    <a:pt x="9524" y="1336947"/>
                  </a:lnTo>
                  <a:lnTo>
                    <a:pt x="9524" y="1339577"/>
                  </a:lnTo>
                  <a:lnTo>
                    <a:pt x="9060" y="1340699"/>
                  </a:lnTo>
                  <a:lnTo>
                    <a:pt x="7200" y="1342559"/>
                  </a:lnTo>
                  <a:lnTo>
                    <a:pt x="6077" y="1343024"/>
                  </a:lnTo>
                  <a:close/>
                </a:path>
                <a:path w="9525" h="2152650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4"/>
                  </a:lnTo>
                  <a:lnTo>
                    <a:pt x="464" y="1293074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39"/>
                  </a:lnTo>
                  <a:lnTo>
                    <a:pt x="3447" y="1285874"/>
                  </a:lnTo>
                  <a:lnTo>
                    <a:pt x="6077" y="1285874"/>
                  </a:lnTo>
                  <a:lnTo>
                    <a:pt x="7200" y="1286339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4"/>
                  </a:lnTo>
                  <a:lnTo>
                    <a:pt x="7200" y="1294934"/>
                  </a:lnTo>
                  <a:lnTo>
                    <a:pt x="6077" y="1295399"/>
                  </a:lnTo>
                  <a:close/>
                </a:path>
                <a:path w="9525" h="2152650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49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49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2152650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4"/>
                  </a:lnTo>
                  <a:lnTo>
                    <a:pt x="464" y="1197824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89"/>
                  </a:lnTo>
                  <a:lnTo>
                    <a:pt x="3447" y="1190624"/>
                  </a:lnTo>
                  <a:lnTo>
                    <a:pt x="6077" y="1190624"/>
                  </a:lnTo>
                  <a:lnTo>
                    <a:pt x="7200" y="1191089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4"/>
                  </a:lnTo>
                  <a:lnTo>
                    <a:pt x="7200" y="1199684"/>
                  </a:lnTo>
                  <a:lnTo>
                    <a:pt x="6077" y="1200149"/>
                  </a:lnTo>
                  <a:close/>
                </a:path>
                <a:path w="9525" h="2152650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59"/>
                  </a:lnTo>
                  <a:lnTo>
                    <a:pt x="464" y="1150199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4"/>
                  </a:lnTo>
                  <a:lnTo>
                    <a:pt x="3447" y="1142999"/>
                  </a:lnTo>
                  <a:lnTo>
                    <a:pt x="6077" y="1142999"/>
                  </a:lnTo>
                  <a:lnTo>
                    <a:pt x="7200" y="1143464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199"/>
                  </a:lnTo>
                  <a:lnTo>
                    <a:pt x="7200" y="1152059"/>
                  </a:lnTo>
                  <a:lnTo>
                    <a:pt x="6077" y="1152524"/>
                  </a:lnTo>
                  <a:close/>
                </a:path>
                <a:path w="9525" h="215265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4"/>
                  </a:lnTo>
                  <a:lnTo>
                    <a:pt x="464" y="1102574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699"/>
                  </a:lnTo>
                  <a:lnTo>
                    <a:pt x="2324" y="1095839"/>
                  </a:lnTo>
                  <a:lnTo>
                    <a:pt x="3447" y="1095374"/>
                  </a:lnTo>
                  <a:lnTo>
                    <a:pt x="6077" y="1095374"/>
                  </a:lnTo>
                  <a:lnTo>
                    <a:pt x="7200" y="1095839"/>
                  </a:lnTo>
                  <a:lnTo>
                    <a:pt x="9060" y="1097699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4"/>
                  </a:lnTo>
                  <a:lnTo>
                    <a:pt x="7200" y="1104434"/>
                  </a:lnTo>
                  <a:lnTo>
                    <a:pt x="6077" y="1104899"/>
                  </a:lnTo>
                  <a:close/>
                </a:path>
                <a:path w="9525" h="215265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09"/>
                  </a:lnTo>
                  <a:lnTo>
                    <a:pt x="464" y="1054950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4"/>
                  </a:lnTo>
                  <a:lnTo>
                    <a:pt x="3447" y="1047749"/>
                  </a:lnTo>
                  <a:lnTo>
                    <a:pt x="6077" y="1047749"/>
                  </a:lnTo>
                  <a:lnTo>
                    <a:pt x="7200" y="1048214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50"/>
                  </a:lnTo>
                  <a:lnTo>
                    <a:pt x="7200" y="1056809"/>
                  </a:lnTo>
                  <a:lnTo>
                    <a:pt x="6077" y="1057274"/>
                  </a:lnTo>
                  <a:close/>
                </a:path>
                <a:path w="9525" h="215265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4"/>
                  </a:lnTo>
                  <a:lnTo>
                    <a:pt x="464" y="1007324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89"/>
                  </a:lnTo>
                  <a:lnTo>
                    <a:pt x="3447" y="1000124"/>
                  </a:lnTo>
                  <a:lnTo>
                    <a:pt x="6077" y="1000124"/>
                  </a:lnTo>
                  <a:lnTo>
                    <a:pt x="7200" y="1000589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4"/>
                  </a:lnTo>
                  <a:lnTo>
                    <a:pt x="7200" y="1009184"/>
                  </a:lnTo>
                  <a:lnTo>
                    <a:pt x="6077" y="1009649"/>
                  </a:lnTo>
                  <a:close/>
                </a:path>
                <a:path w="9525" h="215265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59"/>
                  </a:lnTo>
                  <a:lnTo>
                    <a:pt x="464" y="959699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4"/>
                  </a:lnTo>
                  <a:lnTo>
                    <a:pt x="3447" y="952499"/>
                  </a:lnTo>
                  <a:lnTo>
                    <a:pt x="6077" y="952499"/>
                  </a:lnTo>
                  <a:lnTo>
                    <a:pt x="7200" y="952964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699"/>
                  </a:lnTo>
                  <a:lnTo>
                    <a:pt x="7200" y="961559"/>
                  </a:lnTo>
                  <a:lnTo>
                    <a:pt x="6077" y="962024"/>
                  </a:lnTo>
                  <a:close/>
                </a:path>
                <a:path w="9525" h="215265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4"/>
                  </a:lnTo>
                  <a:lnTo>
                    <a:pt x="464" y="912074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39"/>
                  </a:lnTo>
                  <a:lnTo>
                    <a:pt x="3447" y="904874"/>
                  </a:lnTo>
                  <a:lnTo>
                    <a:pt x="6077" y="904874"/>
                  </a:lnTo>
                  <a:lnTo>
                    <a:pt x="7200" y="905339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4"/>
                  </a:lnTo>
                  <a:lnTo>
                    <a:pt x="7200" y="913934"/>
                  </a:lnTo>
                  <a:lnTo>
                    <a:pt x="6077" y="914399"/>
                  </a:lnTo>
                  <a:close/>
                </a:path>
                <a:path w="9525" h="215265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09"/>
                  </a:lnTo>
                  <a:lnTo>
                    <a:pt x="464" y="864449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4"/>
                  </a:lnTo>
                  <a:lnTo>
                    <a:pt x="3447" y="857249"/>
                  </a:lnTo>
                  <a:lnTo>
                    <a:pt x="6077" y="857249"/>
                  </a:lnTo>
                  <a:lnTo>
                    <a:pt x="7200" y="857714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49"/>
                  </a:lnTo>
                  <a:lnTo>
                    <a:pt x="7200" y="866309"/>
                  </a:lnTo>
                  <a:lnTo>
                    <a:pt x="6077" y="866774"/>
                  </a:lnTo>
                  <a:close/>
                </a:path>
                <a:path w="9525" h="215265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4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49"/>
                  </a:lnTo>
                  <a:lnTo>
                    <a:pt x="2324" y="810089"/>
                  </a:lnTo>
                  <a:lnTo>
                    <a:pt x="3447" y="809624"/>
                  </a:lnTo>
                  <a:lnTo>
                    <a:pt x="6077" y="809624"/>
                  </a:lnTo>
                  <a:lnTo>
                    <a:pt x="7200" y="810089"/>
                  </a:lnTo>
                  <a:lnTo>
                    <a:pt x="9060" y="811949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4"/>
                  </a:lnTo>
                  <a:lnTo>
                    <a:pt x="6077" y="819149"/>
                  </a:lnTo>
                  <a:close/>
                </a:path>
                <a:path w="9525" h="215265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59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4"/>
                  </a:lnTo>
                  <a:lnTo>
                    <a:pt x="3447" y="761999"/>
                  </a:lnTo>
                  <a:lnTo>
                    <a:pt x="6077" y="761999"/>
                  </a:lnTo>
                  <a:lnTo>
                    <a:pt x="7200" y="762464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59"/>
                  </a:lnTo>
                  <a:lnTo>
                    <a:pt x="6077" y="771524"/>
                  </a:lnTo>
                  <a:close/>
                </a:path>
                <a:path w="9525" h="215265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4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39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39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4"/>
                  </a:lnTo>
                  <a:lnTo>
                    <a:pt x="6077" y="723899"/>
                  </a:lnTo>
                  <a:close/>
                </a:path>
                <a:path w="9525" h="215265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4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4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215265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4"/>
                  </a:lnTo>
                  <a:lnTo>
                    <a:pt x="464" y="626324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89"/>
                  </a:lnTo>
                  <a:lnTo>
                    <a:pt x="3447" y="619124"/>
                  </a:lnTo>
                  <a:lnTo>
                    <a:pt x="6077" y="619124"/>
                  </a:lnTo>
                  <a:lnTo>
                    <a:pt x="7200" y="619589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4"/>
                  </a:lnTo>
                  <a:lnTo>
                    <a:pt x="7200" y="628184"/>
                  </a:lnTo>
                  <a:lnTo>
                    <a:pt x="6077" y="628649"/>
                  </a:lnTo>
                  <a:close/>
                </a:path>
                <a:path w="9525" h="215265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59"/>
                  </a:lnTo>
                  <a:lnTo>
                    <a:pt x="464" y="578700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4"/>
                  </a:lnTo>
                  <a:lnTo>
                    <a:pt x="2324" y="571964"/>
                  </a:lnTo>
                  <a:lnTo>
                    <a:pt x="3447" y="571499"/>
                  </a:lnTo>
                  <a:lnTo>
                    <a:pt x="6077" y="571499"/>
                  </a:lnTo>
                  <a:lnTo>
                    <a:pt x="7200" y="571964"/>
                  </a:lnTo>
                  <a:lnTo>
                    <a:pt x="9060" y="573824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700"/>
                  </a:lnTo>
                  <a:lnTo>
                    <a:pt x="7200" y="580559"/>
                  </a:lnTo>
                  <a:lnTo>
                    <a:pt x="6077" y="581024"/>
                  </a:lnTo>
                  <a:close/>
                </a:path>
                <a:path w="9525" h="215265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4"/>
                  </a:lnTo>
                  <a:lnTo>
                    <a:pt x="464" y="531074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39"/>
                  </a:lnTo>
                  <a:lnTo>
                    <a:pt x="3447" y="523874"/>
                  </a:lnTo>
                  <a:lnTo>
                    <a:pt x="6077" y="523874"/>
                  </a:lnTo>
                  <a:lnTo>
                    <a:pt x="7200" y="524339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4"/>
                  </a:lnTo>
                  <a:lnTo>
                    <a:pt x="7200" y="532934"/>
                  </a:lnTo>
                  <a:lnTo>
                    <a:pt x="6077" y="533399"/>
                  </a:lnTo>
                  <a:close/>
                </a:path>
                <a:path w="9525" h="215265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09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4"/>
                  </a:lnTo>
                  <a:lnTo>
                    <a:pt x="2324" y="476714"/>
                  </a:lnTo>
                  <a:lnTo>
                    <a:pt x="3447" y="476249"/>
                  </a:lnTo>
                  <a:lnTo>
                    <a:pt x="6077" y="476249"/>
                  </a:lnTo>
                  <a:lnTo>
                    <a:pt x="7200" y="476714"/>
                  </a:lnTo>
                  <a:lnTo>
                    <a:pt x="9060" y="478574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09"/>
                  </a:lnTo>
                  <a:lnTo>
                    <a:pt x="6077" y="485774"/>
                  </a:lnTo>
                  <a:close/>
                </a:path>
                <a:path w="9525" h="215265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4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89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89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4"/>
                  </a:lnTo>
                  <a:lnTo>
                    <a:pt x="6077" y="438149"/>
                  </a:lnTo>
                  <a:close/>
                </a:path>
                <a:path w="9525" h="215265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59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4"/>
                  </a:lnTo>
                  <a:lnTo>
                    <a:pt x="3447" y="380999"/>
                  </a:lnTo>
                  <a:lnTo>
                    <a:pt x="6077" y="380999"/>
                  </a:lnTo>
                  <a:lnTo>
                    <a:pt x="7200" y="381464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59"/>
                  </a:lnTo>
                  <a:lnTo>
                    <a:pt x="6077" y="390524"/>
                  </a:lnTo>
                  <a:close/>
                </a:path>
                <a:path w="9525" h="215265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4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699"/>
                  </a:lnTo>
                  <a:lnTo>
                    <a:pt x="2324" y="333839"/>
                  </a:lnTo>
                  <a:lnTo>
                    <a:pt x="3447" y="333374"/>
                  </a:lnTo>
                  <a:lnTo>
                    <a:pt x="6077" y="333374"/>
                  </a:lnTo>
                  <a:lnTo>
                    <a:pt x="7200" y="333839"/>
                  </a:lnTo>
                  <a:lnTo>
                    <a:pt x="9060" y="335699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4"/>
                  </a:lnTo>
                  <a:lnTo>
                    <a:pt x="6077" y="342899"/>
                  </a:lnTo>
                  <a:close/>
                </a:path>
                <a:path w="9525" h="215265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09"/>
                  </a:lnTo>
                  <a:lnTo>
                    <a:pt x="464" y="292949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49"/>
                  </a:lnTo>
                  <a:lnTo>
                    <a:pt x="6077" y="285749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49"/>
                  </a:lnTo>
                  <a:lnTo>
                    <a:pt x="7200" y="294809"/>
                  </a:lnTo>
                  <a:lnTo>
                    <a:pt x="6077" y="295274"/>
                  </a:lnTo>
                  <a:close/>
                </a:path>
                <a:path w="9525" h="215265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4"/>
                  </a:lnTo>
                  <a:lnTo>
                    <a:pt x="464" y="245324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49"/>
                  </a:lnTo>
                  <a:lnTo>
                    <a:pt x="2324" y="238589"/>
                  </a:lnTo>
                  <a:lnTo>
                    <a:pt x="3447" y="238124"/>
                  </a:lnTo>
                  <a:lnTo>
                    <a:pt x="6077" y="238124"/>
                  </a:lnTo>
                  <a:lnTo>
                    <a:pt x="7200" y="238589"/>
                  </a:lnTo>
                  <a:lnTo>
                    <a:pt x="9060" y="240449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4"/>
                  </a:lnTo>
                  <a:lnTo>
                    <a:pt x="7200" y="247184"/>
                  </a:lnTo>
                  <a:lnTo>
                    <a:pt x="6077" y="247649"/>
                  </a:lnTo>
                  <a:close/>
                </a:path>
                <a:path w="9525" h="215265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5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5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215265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4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39"/>
                  </a:lnTo>
                  <a:lnTo>
                    <a:pt x="3447" y="142874"/>
                  </a:lnTo>
                  <a:lnTo>
                    <a:pt x="6077" y="142874"/>
                  </a:lnTo>
                  <a:lnTo>
                    <a:pt x="7200" y="143339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4"/>
                  </a:lnTo>
                  <a:lnTo>
                    <a:pt x="6077" y="152399"/>
                  </a:lnTo>
                  <a:close/>
                </a:path>
                <a:path w="9525" h="215265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09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4"/>
                  </a:lnTo>
                  <a:lnTo>
                    <a:pt x="2324" y="95714"/>
                  </a:lnTo>
                  <a:lnTo>
                    <a:pt x="3447" y="95249"/>
                  </a:lnTo>
                  <a:lnTo>
                    <a:pt x="6077" y="95249"/>
                  </a:lnTo>
                  <a:lnTo>
                    <a:pt x="7200" y="95714"/>
                  </a:lnTo>
                  <a:lnTo>
                    <a:pt x="9060" y="97574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09"/>
                  </a:lnTo>
                  <a:lnTo>
                    <a:pt x="6077" y="104774"/>
                  </a:lnTo>
                  <a:close/>
                </a:path>
                <a:path w="9525" h="215265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4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49"/>
                  </a:lnTo>
                  <a:lnTo>
                    <a:pt x="2324" y="48089"/>
                  </a:lnTo>
                  <a:lnTo>
                    <a:pt x="3447" y="47624"/>
                  </a:lnTo>
                  <a:lnTo>
                    <a:pt x="6077" y="47624"/>
                  </a:lnTo>
                  <a:lnTo>
                    <a:pt x="7200" y="48089"/>
                  </a:lnTo>
                  <a:lnTo>
                    <a:pt x="9060" y="49949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4"/>
                  </a:lnTo>
                  <a:lnTo>
                    <a:pt x="6077" y="57149"/>
                  </a:lnTo>
                  <a:close/>
                </a:path>
                <a:path w="9525" h="2152650">
                  <a:moveTo>
                    <a:pt x="6077" y="9524"/>
                  </a:moveTo>
                  <a:lnTo>
                    <a:pt x="3447" y="9524"/>
                  </a:lnTo>
                  <a:lnTo>
                    <a:pt x="2324" y="9059"/>
                  </a:lnTo>
                  <a:lnTo>
                    <a:pt x="464" y="7199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199"/>
                  </a:lnTo>
                  <a:lnTo>
                    <a:pt x="7200" y="9059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7960" y="2718831"/>
            <a:ext cx="238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2239D"/>
                </a:solidFill>
                <a:latin typeface="Segoe UI Semibold"/>
                <a:cs typeface="Segoe UI Semibold"/>
              </a:rPr>
              <a:t>5M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643" y="2184955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2239D"/>
                </a:solidFill>
                <a:latin typeface="Segoe UI Semibold"/>
                <a:cs typeface="Segoe UI Semibold"/>
              </a:rPr>
              <a:t>10M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643" y="1651079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2239D"/>
                </a:solidFill>
                <a:latin typeface="Segoe UI Semibold"/>
                <a:cs typeface="Segoe UI Semibold"/>
              </a:rPr>
              <a:t>15M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277" y="1117203"/>
            <a:ext cx="323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2239D"/>
                </a:solidFill>
                <a:latin typeface="Segoe UI Semibold"/>
                <a:cs typeface="Segoe UI Semibold"/>
              </a:rPr>
              <a:t>20M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5609" y="3610520"/>
            <a:ext cx="389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D5454F"/>
                </a:solidFill>
                <a:latin typeface="Cambria"/>
                <a:cs typeface="Cambria"/>
              </a:rPr>
              <a:t>YEAR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629" y="1529977"/>
            <a:ext cx="204470" cy="153098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1" spc="-25" dirty="0">
                <a:solidFill>
                  <a:srgbClr val="D5454F"/>
                </a:solidFill>
                <a:latin typeface="Cambria"/>
                <a:cs typeface="Cambria"/>
              </a:rPr>
              <a:t>TOTALSALESAMOUNT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7960" y="3252708"/>
            <a:ext cx="5918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26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2239D"/>
                </a:solidFill>
                <a:latin typeface="Segoe UI Semibold"/>
                <a:cs typeface="Segoe UI Semibold"/>
              </a:rPr>
              <a:t>0M</a:t>
            </a:r>
            <a:endParaRPr sz="1200">
              <a:latin typeface="Segoe UI Semibold"/>
              <a:cs typeface="Segoe UI Semibold"/>
            </a:endParaRPr>
          </a:p>
          <a:p>
            <a:pPr marL="262890">
              <a:lnSpc>
                <a:spcPts val="1260"/>
              </a:lnSpc>
            </a:pPr>
            <a:r>
              <a:rPr sz="1200" b="1" spc="-20" dirty="0">
                <a:solidFill>
                  <a:srgbClr val="12239D"/>
                </a:solidFill>
                <a:latin typeface="Segoe UI Semibold"/>
                <a:cs typeface="Segoe UI Semibold"/>
              </a:rPr>
              <a:t>2016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6637" y="1225867"/>
            <a:ext cx="9525" cy="2152650"/>
          </a:xfrm>
          <a:custGeom>
            <a:avLst/>
            <a:gdLst/>
            <a:ahLst/>
            <a:cxnLst/>
            <a:rect l="l" t="t" r="r" b="b"/>
            <a:pathLst>
              <a:path w="9525" h="21526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1526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1526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1526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1526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1526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1526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1526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1526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1526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1526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1526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152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1526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152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152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152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152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152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152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152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152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152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152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152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152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152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1526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152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152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152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152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152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152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152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152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152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152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152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152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152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4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4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152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152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152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152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152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05279" y="3389629"/>
            <a:ext cx="325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12239D"/>
                </a:solidFill>
                <a:latin typeface="Segoe UI Semibold"/>
                <a:cs typeface="Segoe UI Semibold"/>
              </a:rPr>
              <a:t>2017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9340" y="1225867"/>
            <a:ext cx="9525" cy="2152650"/>
          </a:xfrm>
          <a:custGeom>
            <a:avLst/>
            <a:gdLst/>
            <a:ahLst/>
            <a:cxnLst/>
            <a:rect l="l" t="t" r="r" b="b"/>
            <a:pathLst>
              <a:path w="9525" h="21526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1526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1526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1526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1526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1526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1526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1526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1526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1526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1526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1526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152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1526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152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152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152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152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152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152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152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152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152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152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152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152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152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1526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152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152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152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152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152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152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152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152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152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152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152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152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152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4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4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152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152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152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152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152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56494" y="3389629"/>
            <a:ext cx="328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12239D"/>
                </a:solidFill>
                <a:latin typeface="Segoe UI Semibold"/>
                <a:cs typeface="Segoe UI Semibold"/>
              </a:rPr>
              <a:t>2018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62044" y="1225867"/>
            <a:ext cx="9525" cy="2152650"/>
          </a:xfrm>
          <a:custGeom>
            <a:avLst/>
            <a:gdLst/>
            <a:ahLst/>
            <a:cxnLst/>
            <a:rect l="l" t="t" r="r" b="b"/>
            <a:pathLst>
              <a:path w="9525" h="21526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1526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1526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1526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1526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1526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1526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1526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1526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1526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1526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1526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152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1526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152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152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152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152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152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152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152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152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152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152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152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152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152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1526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152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152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152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152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152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152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152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152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152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152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152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152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152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4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4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152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152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152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152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152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09048" y="3389629"/>
            <a:ext cx="328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12239D"/>
                </a:solidFill>
                <a:latin typeface="Segoe UI Semibold"/>
                <a:cs typeface="Segoe UI Semibold"/>
              </a:rPr>
              <a:t>2019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14746" y="1225867"/>
            <a:ext cx="9525" cy="2152650"/>
          </a:xfrm>
          <a:custGeom>
            <a:avLst/>
            <a:gdLst/>
            <a:ahLst/>
            <a:cxnLst/>
            <a:rect l="l" t="t" r="r" b="b"/>
            <a:pathLst>
              <a:path w="9525" h="21526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21526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21526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21526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21526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1526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21526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21526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21526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21526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21526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1526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21526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21526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21526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21526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21526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1526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21526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21526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21526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21526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21526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1526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21526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21526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21526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21526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21526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1526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21526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21526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21526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21526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21526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1526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21526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21526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21526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21526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21526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4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4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1526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21526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21526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21526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21526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199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199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50291" y="3389629"/>
            <a:ext cx="351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12239D"/>
                </a:solidFill>
                <a:latin typeface="Segoe UI Semibold"/>
                <a:cs typeface="Segoe UI Semibold"/>
              </a:rPr>
              <a:t>2020</a:t>
            </a:r>
            <a:endParaRPr sz="1200">
              <a:latin typeface="Segoe UI Semibold"/>
              <a:cs typeface="Segoe UI Semibold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64247" y="1225867"/>
            <a:ext cx="5342890" cy="2152650"/>
            <a:chOff x="964247" y="1225867"/>
            <a:chExt cx="5342890" cy="2152650"/>
          </a:xfrm>
        </p:grpSpPr>
        <p:sp>
          <p:nvSpPr>
            <p:cNvPr id="25" name="object 25"/>
            <p:cNvSpPr/>
            <p:nvPr/>
          </p:nvSpPr>
          <p:spPr>
            <a:xfrm>
              <a:off x="6267449" y="1225867"/>
              <a:ext cx="9525" cy="2152650"/>
            </a:xfrm>
            <a:custGeom>
              <a:avLst/>
              <a:gdLst/>
              <a:ahLst/>
              <a:cxnLst/>
              <a:rect l="l" t="t" r="r" b="b"/>
              <a:pathLst>
                <a:path w="9525" h="2152650">
                  <a:moveTo>
                    <a:pt x="6077" y="2152649"/>
                  </a:moveTo>
                  <a:lnTo>
                    <a:pt x="3447" y="2152649"/>
                  </a:lnTo>
                  <a:lnTo>
                    <a:pt x="2324" y="2152184"/>
                  </a:lnTo>
                  <a:lnTo>
                    <a:pt x="464" y="2150324"/>
                  </a:lnTo>
                  <a:lnTo>
                    <a:pt x="0" y="2149202"/>
                  </a:lnTo>
                  <a:lnTo>
                    <a:pt x="0" y="2146572"/>
                  </a:lnTo>
                  <a:lnTo>
                    <a:pt x="464" y="2145449"/>
                  </a:lnTo>
                  <a:lnTo>
                    <a:pt x="2324" y="2143589"/>
                  </a:lnTo>
                  <a:lnTo>
                    <a:pt x="3447" y="2143124"/>
                  </a:lnTo>
                  <a:lnTo>
                    <a:pt x="6077" y="2143124"/>
                  </a:lnTo>
                  <a:lnTo>
                    <a:pt x="7200" y="2143589"/>
                  </a:lnTo>
                  <a:lnTo>
                    <a:pt x="9060" y="2145449"/>
                  </a:lnTo>
                  <a:lnTo>
                    <a:pt x="9524" y="2146572"/>
                  </a:lnTo>
                  <a:lnTo>
                    <a:pt x="9524" y="2149202"/>
                  </a:lnTo>
                  <a:lnTo>
                    <a:pt x="9060" y="2150324"/>
                  </a:lnTo>
                  <a:lnTo>
                    <a:pt x="7200" y="2152184"/>
                  </a:lnTo>
                  <a:lnTo>
                    <a:pt x="6077" y="2152649"/>
                  </a:lnTo>
                  <a:close/>
                </a:path>
                <a:path w="9525" h="2152650">
                  <a:moveTo>
                    <a:pt x="6077" y="2105024"/>
                  </a:moveTo>
                  <a:lnTo>
                    <a:pt x="3447" y="2105024"/>
                  </a:lnTo>
                  <a:lnTo>
                    <a:pt x="2324" y="2104559"/>
                  </a:lnTo>
                  <a:lnTo>
                    <a:pt x="464" y="2102699"/>
                  </a:lnTo>
                  <a:lnTo>
                    <a:pt x="0" y="2101577"/>
                  </a:lnTo>
                  <a:lnTo>
                    <a:pt x="0" y="2098947"/>
                  </a:lnTo>
                  <a:lnTo>
                    <a:pt x="464" y="2097824"/>
                  </a:lnTo>
                  <a:lnTo>
                    <a:pt x="2324" y="2095964"/>
                  </a:lnTo>
                  <a:lnTo>
                    <a:pt x="3447" y="2095499"/>
                  </a:lnTo>
                  <a:lnTo>
                    <a:pt x="6077" y="2095499"/>
                  </a:lnTo>
                  <a:lnTo>
                    <a:pt x="7200" y="2095964"/>
                  </a:lnTo>
                  <a:lnTo>
                    <a:pt x="9060" y="2097824"/>
                  </a:lnTo>
                  <a:lnTo>
                    <a:pt x="9524" y="2098947"/>
                  </a:lnTo>
                  <a:lnTo>
                    <a:pt x="9524" y="2101577"/>
                  </a:lnTo>
                  <a:lnTo>
                    <a:pt x="9060" y="2102699"/>
                  </a:lnTo>
                  <a:lnTo>
                    <a:pt x="7200" y="2104559"/>
                  </a:lnTo>
                  <a:lnTo>
                    <a:pt x="6077" y="2105024"/>
                  </a:lnTo>
                  <a:close/>
                </a:path>
                <a:path w="9525" h="2152650">
                  <a:moveTo>
                    <a:pt x="6077" y="2057399"/>
                  </a:moveTo>
                  <a:lnTo>
                    <a:pt x="3447" y="2057399"/>
                  </a:lnTo>
                  <a:lnTo>
                    <a:pt x="2324" y="2056934"/>
                  </a:lnTo>
                  <a:lnTo>
                    <a:pt x="464" y="2055074"/>
                  </a:lnTo>
                  <a:lnTo>
                    <a:pt x="0" y="2053952"/>
                  </a:lnTo>
                  <a:lnTo>
                    <a:pt x="0" y="2051322"/>
                  </a:lnTo>
                  <a:lnTo>
                    <a:pt x="464" y="2050199"/>
                  </a:lnTo>
                  <a:lnTo>
                    <a:pt x="2324" y="2048339"/>
                  </a:lnTo>
                  <a:lnTo>
                    <a:pt x="3447" y="2047874"/>
                  </a:lnTo>
                  <a:lnTo>
                    <a:pt x="6077" y="2047874"/>
                  </a:lnTo>
                  <a:lnTo>
                    <a:pt x="7200" y="2048339"/>
                  </a:lnTo>
                  <a:lnTo>
                    <a:pt x="9060" y="2050199"/>
                  </a:lnTo>
                  <a:lnTo>
                    <a:pt x="9524" y="2051322"/>
                  </a:lnTo>
                  <a:lnTo>
                    <a:pt x="9524" y="2053952"/>
                  </a:lnTo>
                  <a:lnTo>
                    <a:pt x="9060" y="2055074"/>
                  </a:lnTo>
                  <a:lnTo>
                    <a:pt x="7200" y="2056934"/>
                  </a:lnTo>
                  <a:lnTo>
                    <a:pt x="6077" y="2057399"/>
                  </a:lnTo>
                  <a:close/>
                </a:path>
                <a:path w="9525" h="2152650">
                  <a:moveTo>
                    <a:pt x="6077" y="2009774"/>
                  </a:moveTo>
                  <a:lnTo>
                    <a:pt x="3447" y="2009774"/>
                  </a:lnTo>
                  <a:lnTo>
                    <a:pt x="2324" y="2009309"/>
                  </a:lnTo>
                  <a:lnTo>
                    <a:pt x="464" y="2007449"/>
                  </a:lnTo>
                  <a:lnTo>
                    <a:pt x="0" y="2006327"/>
                  </a:lnTo>
                  <a:lnTo>
                    <a:pt x="0" y="2003697"/>
                  </a:lnTo>
                  <a:lnTo>
                    <a:pt x="464" y="2002574"/>
                  </a:lnTo>
                  <a:lnTo>
                    <a:pt x="2324" y="2000714"/>
                  </a:lnTo>
                  <a:lnTo>
                    <a:pt x="3447" y="2000249"/>
                  </a:lnTo>
                  <a:lnTo>
                    <a:pt x="6077" y="2000249"/>
                  </a:lnTo>
                  <a:lnTo>
                    <a:pt x="7200" y="2000714"/>
                  </a:lnTo>
                  <a:lnTo>
                    <a:pt x="9060" y="2002574"/>
                  </a:lnTo>
                  <a:lnTo>
                    <a:pt x="9524" y="2003697"/>
                  </a:lnTo>
                  <a:lnTo>
                    <a:pt x="9524" y="2006327"/>
                  </a:lnTo>
                  <a:lnTo>
                    <a:pt x="9060" y="2007449"/>
                  </a:lnTo>
                  <a:lnTo>
                    <a:pt x="7200" y="2009309"/>
                  </a:lnTo>
                  <a:lnTo>
                    <a:pt x="6077" y="2009774"/>
                  </a:lnTo>
                  <a:close/>
                </a:path>
                <a:path w="9525" h="2152650">
                  <a:moveTo>
                    <a:pt x="6077" y="1962149"/>
                  </a:moveTo>
                  <a:lnTo>
                    <a:pt x="3447" y="1962149"/>
                  </a:lnTo>
                  <a:lnTo>
                    <a:pt x="2324" y="1961684"/>
                  </a:lnTo>
                  <a:lnTo>
                    <a:pt x="464" y="1959824"/>
                  </a:lnTo>
                  <a:lnTo>
                    <a:pt x="0" y="1958702"/>
                  </a:lnTo>
                  <a:lnTo>
                    <a:pt x="0" y="1956072"/>
                  </a:lnTo>
                  <a:lnTo>
                    <a:pt x="464" y="1954949"/>
                  </a:lnTo>
                  <a:lnTo>
                    <a:pt x="2324" y="1953089"/>
                  </a:lnTo>
                  <a:lnTo>
                    <a:pt x="3447" y="1952624"/>
                  </a:lnTo>
                  <a:lnTo>
                    <a:pt x="6077" y="1952624"/>
                  </a:lnTo>
                  <a:lnTo>
                    <a:pt x="7200" y="1953089"/>
                  </a:lnTo>
                  <a:lnTo>
                    <a:pt x="9060" y="1954949"/>
                  </a:lnTo>
                  <a:lnTo>
                    <a:pt x="9524" y="1956072"/>
                  </a:lnTo>
                  <a:lnTo>
                    <a:pt x="9524" y="1958702"/>
                  </a:lnTo>
                  <a:lnTo>
                    <a:pt x="9060" y="1959824"/>
                  </a:lnTo>
                  <a:lnTo>
                    <a:pt x="7200" y="1961684"/>
                  </a:lnTo>
                  <a:lnTo>
                    <a:pt x="6077" y="1962149"/>
                  </a:lnTo>
                  <a:close/>
                </a:path>
                <a:path w="9525" h="2152650">
                  <a:moveTo>
                    <a:pt x="6077" y="1914524"/>
                  </a:moveTo>
                  <a:lnTo>
                    <a:pt x="3447" y="1914524"/>
                  </a:lnTo>
                  <a:lnTo>
                    <a:pt x="2324" y="1914059"/>
                  </a:lnTo>
                  <a:lnTo>
                    <a:pt x="464" y="1912199"/>
                  </a:lnTo>
                  <a:lnTo>
                    <a:pt x="0" y="1911077"/>
                  </a:lnTo>
                  <a:lnTo>
                    <a:pt x="0" y="1908447"/>
                  </a:lnTo>
                  <a:lnTo>
                    <a:pt x="464" y="1907324"/>
                  </a:lnTo>
                  <a:lnTo>
                    <a:pt x="2324" y="1905464"/>
                  </a:lnTo>
                  <a:lnTo>
                    <a:pt x="3447" y="1904999"/>
                  </a:lnTo>
                  <a:lnTo>
                    <a:pt x="6077" y="1904999"/>
                  </a:lnTo>
                  <a:lnTo>
                    <a:pt x="7200" y="1905464"/>
                  </a:lnTo>
                  <a:lnTo>
                    <a:pt x="9060" y="1907324"/>
                  </a:lnTo>
                  <a:lnTo>
                    <a:pt x="9524" y="1908447"/>
                  </a:lnTo>
                  <a:lnTo>
                    <a:pt x="9524" y="1911077"/>
                  </a:lnTo>
                  <a:lnTo>
                    <a:pt x="9060" y="1912199"/>
                  </a:lnTo>
                  <a:lnTo>
                    <a:pt x="7200" y="1914059"/>
                  </a:lnTo>
                  <a:lnTo>
                    <a:pt x="6077" y="1914524"/>
                  </a:lnTo>
                  <a:close/>
                </a:path>
                <a:path w="9525" h="2152650">
                  <a:moveTo>
                    <a:pt x="6077" y="1866899"/>
                  </a:moveTo>
                  <a:lnTo>
                    <a:pt x="3447" y="1866899"/>
                  </a:lnTo>
                  <a:lnTo>
                    <a:pt x="2324" y="1866434"/>
                  </a:lnTo>
                  <a:lnTo>
                    <a:pt x="464" y="1864574"/>
                  </a:lnTo>
                  <a:lnTo>
                    <a:pt x="0" y="1863452"/>
                  </a:lnTo>
                  <a:lnTo>
                    <a:pt x="0" y="1860822"/>
                  </a:lnTo>
                  <a:lnTo>
                    <a:pt x="464" y="1859699"/>
                  </a:lnTo>
                  <a:lnTo>
                    <a:pt x="2324" y="1857839"/>
                  </a:lnTo>
                  <a:lnTo>
                    <a:pt x="3447" y="1857374"/>
                  </a:lnTo>
                  <a:lnTo>
                    <a:pt x="6077" y="1857374"/>
                  </a:lnTo>
                  <a:lnTo>
                    <a:pt x="7200" y="1857839"/>
                  </a:lnTo>
                  <a:lnTo>
                    <a:pt x="9060" y="1859699"/>
                  </a:lnTo>
                  <a:lnTo>
                    <a:pt x="9524" y="1860822"/>
                  </a:lnTo>
                  <a:lnTo>
                    <a:pt x="9524" y="1863452"/>
                  </a:lnTo>
                  <a:lnTo>
                    <a:pt x="9060" y="1864574"/>
                  </a:lnTo>
                  <a:lnTo>
                    <a:pt x="7200" y="1866434"/>
                  </a:lnTo>
                  <a:lnTo>
                    <a:pt x="6077" y="1866899"/>
                  </a:lnTo>
                  <a:close/>
                </a:path>
                <a:path w="9525" h="2152650">
                  <a:moveTo>
                    <a:pt x="6077" y="1819274"/>
                  </a:moveTo>
                  <a:lnTo>
                    <a:pt x="3447" y="1819274"/>
                  </a:lnTo>
                  <a:lnTo>
                    <a:pt x="2324" y="1818809"/>
                  </a:lnTo>
                  <a:lnTo>
                    <a:pt x="464" y="1816949"/>
                  </a:lnTo>
                  <a:lnTo>
                    <a:pt x="0" y="1815827"/>
                  </a:lnTo>
                  <a:lnTo>
                    <a:pt x="0" y="1813197"/>
                  </a:lnTo>
                  <a:lnTo>
                    <a:pt x="464" y="1812074"/>
                  </a:lnTo>
                  <a:lnTo>
                    <a:pt x="2324" y="1810214"/>
                  </a:lnTo>
                  <a:lnTo>
                    <a:pt x="3447" y="1809749"/>
                  </a:lnTo>
                  <a:lnTo>
                    <a:pt x="6077" y="1809749"/>
                  </a:lnTo>
                  <a:lnTo>
                    <a:pt x="7200" y="1810214"/>
                  </a:lnTo>
                  <a:lnTo>
                    <a:pt x="9060" y="1812074"/>
                  </a:lnTo>
                  <a:lnTo>
                    <a:pt x="9524" y="1813197"/>
                  </a:lnTo>
                  <a:lnTo>
                    <a:pt x="9524" y="1815827"/>
                  </a:lnTo>
                  <a:lnTo>
                    <a:pt x="9060" y="1816949"/>
                  </a:lnTo>
                  <a:lnTo>
                    <a:pt x="7200" y="1818809"/>
                  </a:lnTo>
                  <a:lnTo>
                    <a:pt x="6077" y="1819274"/>
                  </a:lnTo>
                  <a:close/>
                </a:path>
                <a:path w="9525" h="2152650">
                  <a:moveTo>
                    <a:pt x="6077" y="1771649"/>
                  </a:moveTo>
                  <a:lnTo>
                    <a:pt x="3447" y="1771649"/>
                  </a:lnTo>
                  <a:lnTo>
                    <a:pt x="2324" y="1771184"/>
                  </a:lnTo>
                  <a:lnTo>
                    <a:pt x="464" y="1769324"/>
                  </a:lnTo>
                  <a:lnTo>
                    <a:pt x="0" y="1768202"/>
                  </a:lnTo>
                  <a:lnTo>
                    <a:pt x="0" y="1765572"/>
                  </a:lnTo>
                  <a:lnTo>
                    <a:pt x="464" y="1764449"/>
                  </a:lnTo>
                  <a:lnTo>
                    <a:pt x="2324" y="1762589"/>
                  </a:lnTo>
                  <a:lnTo>
                    <a:pt x="3447" y="1762124"/>
                  </a:lnTo>
                  <a:lnTo>
                    <a:pt x="6077" y="1762124"/>
                  </a:lnTo>
                  <a:lnTo>
                    <a:pt x="7200" y="1762589"/>
                  </a:lnTo>
                  <a:lnTo>
                    <a:pt x="9060" y="1764449"/>
                  </a:lnTo>
                  <a:lnTo>
                    <a:pt x="9524" y="1765572"/>
                  </a:lnTo>
                  <a:lnTo>
                    <a:pt x="9524" y="1768202"/>
                  </a:lnTo>
                  <a:lnTo>
                    <a:pt x="9060" y="1769324"/>
                  </a:lnTo>
                  <a:lnTo>
                    <a:pt x="7200" y="1771184"/>
                  </a:lnTo>
                  <a:lnTo>
                    <a:pt x="6077" y="1771649"/>
                  </a:lnTo>
                  <a:close/>
                </a:path>
                <a:path w="9525" h="2152650">
                  <a:moveTo>
                    <a:pt x="6077" y="1724024"/>
                  </a:moveTo>
                  <a:lnTo>
                    <a:pt x="3447" y="1724024"/>
                  </a:lnTo>
                  <a:lnTo>
                    <a:pt x="2324" y="1723559"/>
                  </a:lnTo>
                  <a:lnTo>
                    <a:pt x="464" y="1721699"/>
                  </a:lnTo>
                  <a:lnTo>
                    <a:pt x="0" y="1720577"/>
                  </a:lnTo>
                  <a:lnTo>
                    <a:pt x="0" y="1717947"/>
                  </a:lnTo>
                  <a:lnTo>
                    <a:pt x="464" y="1716824"/>
                  </a:lnTo>
                  <a:lnTo>
                    <a:pt x="2324" y="1714964"/>
                  </a:lnTo>
                  <a:lnTo>
                    <a:pt x="3447" y="1714499"/>
                  </a:lnTo>
                  <a:lnTo>
                    <a:pt x="6077" y="1714499"/>
                  </a:lnTo>
                  <a:lnTo>
                    <a:pt x="7200" y="1714964"/>
                  </a:lnTo>
                  <a:lnTo>
                    <a:pt x="9060" y="1716824"/>
                  </a:lnTo>
                  <a:lnTo>
                    <a:pt x="9524" y="1717947"/>
                  </a:lnTo>
                  <a:lnTo>
                    <a:pt x="9524" y="1720577"/>
                  </a:lnTo>
                  <a:lnTo>
                    <a:pt x="9060" y="1721699"/>
                  </a:lnTo>
                  <a:lnTo>
                    <a:pt x="7200" y="1723559"/>
                  </a:lnTo>
                  <a:lnTo>
                    <a:pt x="6077" y="1724024"/>
                  </a:lnTo>
                  <a:close/>
                </a:path>
                <a:path w="9525" h="2152650">
                  <a:moveTo>
                    <a:pt x="6077" y="1676399"/>
                  </a:moveTo>
                  <a:lnTo>
                    <a:pt x="3447" y="1676399"/>
                  </a:lnTo>
                  <a:lnTo>
                    <a:pt x="2324" y="1675934"/>
                  </a:lnTo>
                  <a:lnTo>
                    <a:pt x="464" y="1674074"/>
                  </a:lnTo>
                  <a:lnTo>
                    <a:pt x="0" y="1672952"/>
                  </a:lnTo>
                  <a:lnTo>
                    <a:pt x="0" y="1670322"/>
                  </a:lnTo>
                  <a:lnTo>
                    <a:pt x="464" y="1669199"/>
                  </a:lnTo>
                  <a:lnTo>
                    <a:pt x="2324" y="1667339"/>
                  </a:lnTo>
                  <a:lnTo>
                    <a:pt x="3447" y="1666874"/>
                  </a:lnTo>
                  <a:lnTo>
                    <a:pt x="6077" y="1666874"/>
                  </a:lnTo>
                  <a:lnTo>
                    <a:pt x="7200" y="1667339"/>
                  </a:lnTo>
                  <a:lnTo>
                    <a:pt x="9060" y="1669199"/>
                  </a:lnTo>
                  <a:lnTo>
                    <a:pt x="9524" y="1670322"/>
                  </a:lnTo>
                  <a:lnTo>
                    <a:pt x="9524" y="1672952"/>
                  </a:lnTo>
                  <a:lnTo>
                    <a:pt x="9060" y="1674074"/>
                  </a:lnTo>
                  <a:lnTo>
                    <a:pt x="7200" y="1675934"/>
                  </a:lnTo>
                  <a:lnTo>
                    <a:pt x="6077" y="1676399"/>
                  </a:lnTo>
                  <a:close/>
                </a:path>
                <a:path w="9525" h="2152650">
                  <a:moveTo>
                    <a:pt x="6077" y="1628774"/>
                  </a:moveTo>
                  <a:lnTo>
                    <a:pt x="3447" y="1628774"/>
                  </a:lnTo>
                  <a:lnTo>
                    <a:pt x="2324" y="1628309"/>
                  </a:lnTo>
                  <a:lnTo>
                    <a:pt x="464" y="1626449"/>
                  </a:lnTo>
                  <a:lnTo>
                    <a:pt x="0" y="1625327"/>
                  </a:lnTo>
                  <a:lnTo>
                    <a:pt x="0" y="1622697"/>
                  </a:lnTo>
                  <a:lnTo>
                    <a:pt x="464" y="1621574"/>
                  </a:lnTo>
                  <a:lnTo>
                    <a:pt x="2324" y="1619714"/>
                  </a:lnTo>
                  <a:lnTo>
                    <a:pt x="3447" y="1619249"/>
                  </a:lnTo>
                  <a:lnTo>
                    <a:pt x="6077" y="1619249"/>
                  </a:lnTo>
                  <a:lnTo>
                    <a:pt x="7200" y="1619714"/>
                  </a:lnTo>
                  <a:lnTo>
                    <a:pt x="9060" y="1621574"/>
                  </a:lnTo>
                  <a:lnTo>
                    <a:pt x="9524" y="1622697"/>
                  </a:lnTo>
                  <a:lnTo>
                    <a:pt x="9524" y="1625327"/>
                  </a:lnTo>
                  <a:lnTo>
                    <a:pt x="9060" y="1626449"/>
                  </a:lnTo>
                  <a:lnTo>
                    <a:pt x="7200" y="1628309"/>
                  </a:lnTo>
                  <a:lnTo>
                    <a:pt x="6077" y="1628774"/>
                  </a:lnTo>
                  <a:close/>
                </a:path>
                <a:path w="9525" h="2152650">
                  <a:moveTo>
                    <a:pt x="6077" y="1581149"/>
                  </a:moveTo>
                  <a:lnTo>
                    <a:pt x="3447" y="1581149"/>
                  </a:lnTo>
                  <a:lnTo>
                    <a:pt x="2324" y="1580684"/>
                  </a:lnTo>
                  <a:lnTo>
                    <a:pt x="464" y="1578824"/>
                  </a:lnTo>
                  <a:lnTo>
                    <a:pt x="0" y="1577702"/>
                  </a:lnTo>
                  <a:lnTo>
                    <a:pt x="0" y="1575072"/>
                  </a:lnTo>
                  <a:lnTo>
                    <a:pt x="464" y="1573949"/>
                  </a:lnTo>
                  <a:lnTo>
                    <a:pt x="2324" y="1572089"/>
                  </a:lnTo>
                  <a:lnTo>
                    <a:pt x="3447" y="1571624"/>
                  </a:lnTo>
                  <a:lnTo>
                    <a:pt x="6077" y="1571624"/>
                  </a:lnTo>
                  <a:lnTo>
                    <a:pt x="7200" y="1572089"/>
                  </a:lnTo>
                  <a:lnTo>
                    <a:pt x="9060" y="1573949"/>
                  </a:lnTo>
                  <a:lnTo>
                    <a:pt x="9524" y="1575072"/>
                  </a:lnTo>
                  <a:lnTo>
                    <a:pt x="9524" y="1577702"/>
                  </a:lnTo>
                  <a:lnTo>
                    <a:pt x="9060" y="1578824"/>
                  </a:lnTo>
                  <a:lnTo>
                    <a:pt x="7200" y="1580684"/>
                  </a:lnTo>
                  <a:lnTo>
                    <a:pt x="6077" y="1581149"/>
                  </a:lnTo>
                  <a:close/>
                </a:path>
                <a:path w="9525" h="2152650">
                  <a:moveTo>
                    <a:pt x="6077" y="1533524"/>
                  </a:moveTo>
                  <a:lnTo>
                    <a:pt x="3447" y="1533524"/>
                  </a:lnTo>
                  <a:lnTo>
                    <a:pt x="2324" y="1533059"/>
                  </a:lnTo>
                  <a:lnTo>
                    <a:pt x="464" y="1531199"/>
                  </a:lnTo>
                  <a:lnTo>
                    <a:pt x="0" y="1530077"/>
                  </a:lnTo>
                  <a:lnTo>
                    <a:pt x="0" y="1527447"/>
                  </a:lnTo>
                  <a:lnTo>
                    <a:pt x="464" y="1526324"/>
                  </a:lnTo>
                  <a:lnTo>
                    <a:pt x="2324" y="1524464"/>
                  </a:lnTo>
                  <a:lnTo>
                    <a:pt x="3447" y="1523999"/>
                  </a:lnTo>
                  <a:lnTo>
                    <a:pt x="6077" y="1523999"/>
                  </a:lnTo>
                  <a:lnTo>
                    <a:pt x="7200" y="1524464"/>
                  </a:lnTo>
                  <a:lnTo>
                    <a:pt x="9060" y="1526324"/>
                  </a:lnTo>
                  <a:lnTo>
                    <a:pt x="9524" y="1527447"/>
                  </a:lnTo>
                  <a:lnTo>
                    <a:pt x="9524" y="1530077"/>
                  </a:lnTo>
                  <a:lnTo>
                    <a:pt x="9060" y="1531199"/>
                  </a:lnTo>
                  <a:lnTo>
                    <a:pt x="7200" y="1533059"/>
                  </a:lnTo>
                  <a:lnTo>
                    <a:pt x="6077" y="1533524"/>
                  </a:lnTo>
                  <a:close/>
                </a:path>
                <a:path w="9525" h="2152650">
                  <a:moveTo>
                    <a:pt x="6077" y="1485899"/>
                  </a:moveTo>
                  <a:lnTo>
                    <a:pt x="3447" y="1485899"/>
                  </a:lnTo>
                  <a:lnTo>
                    <a:pt x="2324" y="1485434"/>
                  </a:lnTo>
                  <a:lnTo>
                    <a:pt x="464" y="1483574"/>
                  </a:lnTo>
                  <a:lnTo>
                    <a:pt x="0" y="1482452"/>
                  </a:lnTo>
                  <a:lnTo>
                    <a:pt x="0" y="1479822"/>
                  </a:lnTo>
                  <a:lnTo>
                    <a:pt x="464" y="1478699"/>
                  </a:lnTo>
                  <a:lnTo>
                    <a:pt x="2324" y="1476839"/>
                  </a:lnTo>
                  <a:lnTo>
                    <a:pt x="3447" y="1476374"/>
                  </a:lnTo>
                  <a:lnTo>
                    <a:pt x="6077" y="1476374"/>
                  </a:lnTo>
                  <a:lnTo>
                    <a:pt x="7200" y="1476839"/>
                  </a:lnTo>
                  <a:lnTo>
                    <a:pt x="9060" y="1478699"/>
                  </a:lnTo>
                  <a:lnTo>
                    <a:pt x="9524" y="1479822"/>
                  </a:lnTo>
                  <a:lnTo>
                    <a:pt x="9524" y="1482452"/>
                  </a:lnTo>
                  <a:lnTo>
                    <a:pt x="9060" y="1483574"/>
                  </a:lnTo>
                  <a:lnTo>
                    <a:pt x="7200" y="1485434"/>
                  </a:lnTo>
                  <a:lnTo>
                    <a:pt x="6077" y="1485899"/>
                  </a:lnTo>
                  <a:close/>
                </a:path>
                <a:path w="9525" h="2152650">
                  <a:moveTo>
                    <a:pt x="6077" y="1438274"/>
                  </a:moveTo>
                  <a:lnTo>
                    <a:pt x="3447" y="1438274"/>
                  </a:lnTo>
                  <a:lnTo>
                    <a:pt x="2324" y="1437809"/>
                  </a:lnTo>
                  <a:lnTo>
                    <a:pt x="464" y="1435949"/>
                  </a:lnTo>
                  <a:lnTo>
                    <a:pt x="0" y="1434827"/>
                  </a:lnTo>
                  <a:lnTo>
                    <a:pt x="0" y="1432197"/>
                  </a:lnTo>
                  <a:lnTo>
                    <a:pt x="464" y="1431074"/>
                  </a:lnTo>
                  <a:lnTo>
                    <a:pt x="2324" y="1429214"/>
                  </a:lnTo>
                  <a:lnTo>
                    <a:pt x="3447" y="1428749"/>
                  </a:lnTo>
                  <a:lnTo>
                    <a:pt x="6077" y="1428749"/>
                  </a:lnTo>
                  <a:lnTo>
                    <a:pt x="7200" y="1429214"/>
                  </a:lnTo>
                  <a:lnTo>
                    <a:pt x="9060" y="1431074"/>
                  </a:lnTo>
                  <a:lnTo>
                    <a:pt x="9524" y="1432197"/>
                  </a:lnTo>
                  <a:lnTo>
                    <a:pt x="9524" y="1434827"/>
                  </a:lnTo>
                  <a:lnTo>
                    <a:pt x="9060" y="1435949"/>
                  </a:lnTo>
                  <a:lnTo>
                    <a:pt x="7200" y="1437809"/>
                  </a:lnTo>
                  <a:lnTo>
                    <a:pt x="6077" y="1438274"/>
                  </a:lnTo>
                  <a:close/>
                </a:path>
                <a:path w="9525" h="2152650">
                  <a:moveTo>
                    <a:pt x="6077" y="1390649"/>
                  </a:moveTo>
                  <a:lnTo>
                    <a:pt x="3447" y="1390649"/>
                  </a:lnTo>
                  <a:lnTo>
                    <a:pt x="2324" y="1390184"/>
                  </a:lnTo>
                  <a:lnTo>
                    <a:pt x="464" y="1388324"/>
                  </a:lnTo>
                  <a:lnTo>
                    <a:pt x="0" y="1387202"/>
                  </a:lnTo>
                  <a:lnTo>
                    <a:pt x="0" y="1384572"/>
                  </a:lnTo>
                  <a:lnTo>
                    <a:pt x="464" y="1383449"/>
                  </a:lnTo>
                  <a:lnTo>
                    <a:pt x="2324" y="1381589"/>
                  </a:lnTo>
                  <a:lnTo>
                    <a:pt x="3447" y="1381124"/>
                  </a:lnTo>
                  <a:lnTo>
                    <a:pt x="6077" y="1381124"/>
                  </a:lnTo>
                  <a:lnTo>
                    <a:pt x="7200" y="1381589"/>
                  </a:lnTo>
                  <a:lnTo>
                    <a:pt x="9060" y="1383449"/>
                  </a:lnTo>
                  <a:lnTo>
                    <a:pt x="9524" y="1384572"/>
                  </a:lnTo>
                  <a:lnTo>
                    <a:pt x="9524" y="1387202"/>
                  </a:lnTo>
                  <a:lnTo>
                    <a:pt x="9060" y="1388324"/>
                  </a:lnTo>
                  <a:lnTo>
                    <a:pt x="7200" y="1390184"/>
                  </a:lnTo>
                  <a:lnTo>
                    <a:pt x="6077" y="1390649"/>
                  </a:lnTo>
                  <a:close/>
                </a:path>
                <a:path w="9525" h="2152650">
                  <a:moveTo>
                    <a:pt x="6077" y="1343024"/>
                  </a:moveTo>
                  <a:lnTo>
                    <a:pt x="3447" y="1343024"/>
                  </a:lnTo>
                  <a:lnTo>
                    <a:pt x="2324" y="1342559"/>
                  </a:lnTo>
                  <a:lnTo>
                    <a:pt x="464" y="1340699"/>
                  </a:lnTo>
                  <a:lnTo>
                    <a:pt x="0" y="1339577"/>
                  </a:lnTo>
                  <a:lnTo>
                    <a:pt x="0" y="1336947"/>
                  </a:lnTo>
                  <a:lnTo>
                    <a:pt x="464" y="1335824"/>
                  </a:lnTo>
                  <a:lnTo>
                    <a:pt x="2324" y="1333964"/>
                  </a:lnTo>
                  <a:lnTo>
                    <a:pt x="3447" y="1333499"/>
                  </a:lnTo>
                  <a:lnTo>
                    <a:pt x="6077" y="1333499"/>
                  </a:lnTo>
                  <a:lnTo>
                    <a:pt x="7200" y="1333964"/>
                  </a:lnTo>
                  <a:lnTo>
                    <a:pt x="9060" y="1335824"/>
                  </a:lnTo>
                  <a:lnTo>
                    <a:pt x="9524" y="1336947"/>
                  </a:lnTo>
                  <a:lnTo>
                    <a:pt x="9524" y="1339577"/>
                  </a:lnTo>
                  <a:lnTo>
                    <a:pt x="9060" y="1340699"/>
                  </a:lnTo>
                  <a:lnTo>
                    <a:pt x="7200" y="1342559"/>
                  </a:lnTo>
                  <a:lnTo>
                    <a:pt x="6077" y="1343024"/>
                  </a:lnTo>
                  <a:close/>
                </a:path>
                <a:path w="9525" h="2152650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4"/>
                  </a:lnTo>
                  <a:lnTo>
                    <a:pt x="464" y="1293074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39"/>
                  </a:lnTo>
                  <a:lnTo>
                    <a:pt x="3447" y="1285874"/>
                  </a:lnTo>
                  <a:lnTo>
                    <a:pt x="6077" y="1285874"/>
                  </a:lnTo>
                  <a:lnTo>
                    <a:pt x="7200" y="1286339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4"/>
                  </a:lnTo>
                  <a:lnTo>
                    <a:pt x="7200" y="1294934"/>
                  </a:lnTo>
                  <a:lnTo>
                    <a:pt x="6077" y="1295399"/>
                  </a:lnTo>
                  <a:close/>
                </a:path>
                <a:path w="9525" h="2152650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49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49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2152650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4"/>
                  </a:lnTo>
                  <a:lnTo>
                    <a:pt x="464" y="1197824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89"/>
                  </a:lnTo>
                  <a:lnTo>
                    <a:pt x="3447" y="1190624"/>
                  </a:lnTo>
                  <a:lnTo>
                    <a:pt x="6077" y="1190624"/>
                  </a:lnTo>
                  <a:lnTo>
                    <a:pt x="7200" y="1191089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4"/>
                  </a:lnTo>
                  <a:lnTo>
                    <a:pt x="7200" y="1199684"/>
                  </a:lnTo>
                  <a:lnTo>
                    <a:pt x="6077" y="1200149"/>
                  </a:lnTo>
                  <a:close/>
                </a:path>
                <a:path w="9525" h="2152650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59"/>
                  </a:lnTo>
                  <a:lnTo>
                    <a:pt x="464" y="1150199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4"/>
                  </a:lnTo>
                  <a:lnTo>
                    <a:pt x="3447" y="1142999"/>
                  </a:lnTo>
                  <a:lnTo>
                    <a:pt x="6077" y="1142999"/>
                  </a:lnTo>
                  <a:lnTo>
                    <a:pt x="7200" y="1143464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199"/>
                  </a:lnTo>
                  <a:lnTo>
                    <a:pt x="7200" y="1152059"/>
                  </a:lnTo>
                  <a:lnTo>
                    <a:pt x="6077" y="1152524"/>
                  </a:lnTo>
                  <a:close/>
                </a:path>
                <a:path w="9525" h="215265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4"/>
                  </a:lnTo>
                  <a:lnTo>
                    <a:pt x="464" y="1102574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699"/>
                  </a:lnTo>
                  <a:lnTo>
                    <a:pt x="2324" y="1095839"/>
                  </a:lnTo>
                  <a:lnTo>
                    <a:pt x="3447" y="1095374"/>
                  </a:lnTo>
                  <a:lnTo>
                    <a:pt x="6077" y="1095374"/>
                  </a:lnTo>
                  <a:lnTo>
                    <a:pt x="7200" y="1095839"/>
                  </a:lnTo>
                  <a:lnTo>
                    <a:pt x="9060" y="1097699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4"/>
                  </a:lnTo>
                  <a:lnTo>
                    <a:pt x="7200" y="1104434"/>
                  </a:lnTo>
                  <a:lnTo>
                    <a:pt x="6077" y="1104899"/>
                  </a:lnTo>
                  <a:close/>
                </a:path>
                <a:path w="9525" h="215265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09"/>
                  </a:lnTo>
                  <a:lnTo>
                    <a:pt x="464" y="1054950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4"/>
                  </a:lnTo>
                  <a:lnTo>
                    <a:pt x="3447" y="1047749"/>
                  </a:lnTo>
                  <a:lnTo>
                    <a:pt x="6077" y="1047749"/>
                  </a:lnTo>
                  <a:lnTo>
                    <a:pt x="7200" y="1048214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50"/>
                  </a:lnTo>
                  <a:lnTo>
                    <a:pt x="7200" y="1056809"/>
                  </a:lnTo>
                  <a:lnTo>
                    <a:pt x="6077" y="1057274"/>
                  </a:lnTo>
                  <a:close/>
                </a:path>
                <a:path w="9525" h="215265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4"/>
                  </a:lnTo>
                  <a:lnTo>
                    <a:pt x="464" y="1007324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89"/>
                  </a:lnTo>
                  <a:lnTo>
                    <a:pt x="3447" y="1000124"/>
                  </a:lnTo>
                  <a:lnTo>
                    <a:pt x="6077" y="1000124"/>
                  </a:lnTo>
                  <a:lnTo>
                    <a:pt x="7200" y="1000589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4"/>
                  </a:lnTo>
                  <a:lnTo>
                    <a:pt x="7200" y="1009184"/>
                  </a:lnTo>
                  <a:lnTo>
                    <a:pt x="6077" y="1009649"/>
                  </a:lnTo>
                  <a:close/>
                </a:path>
                <a:path w="9525" h="215265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59"/>
                  </a:lnTo>
                  <a:lnTo>
                    <a:pt x="464" y="959699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4"/>
                  </a:lnTo>
                  <a:lnTo>
                    <a:pt x="3447" y="952499"/>
                  </a:lnTo>
                  <a:lnTo>
                    <a:pt x="6077" y="952499"/>
                  </a:lnTo>
                  <a:lnTo>
                    <a:pt x="7200" y="952964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699"/>
                  </a:lnTo>
                  <a:lnTo>
                    <a:pt x="7200" y="961559"/>
                  </a:lnTo>
                  <a:lnTo>
                    <a:pt x="6077" y="962024"/>
                  </a:lnTo>
                  <a:close/>
                </a:path>
                <a:path w="9525" h="215265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4"/>
                  </a:lnTo>
                  <a:lnTo>
                    <a:pt x="464" y="912074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39"/>
                  </a:lnTo>
                  <a:lnTo>
                    <a:pt x="3447" y="904874"/>
                  </a:lnTo>
                  <a:lnTo>
                    <a:pt x="6077" y="904874"/>
                  </a:lnTo>
                  <a:lnTo>
                    <a:pt x="7200" y="905339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4"/>
                  </a:lnTo>
                  <a:lnTo>
                    <a:pt x="7200" y="913934"/>
                  </a:lnTo>
                  <a:lnTo>
                    <a:pt x="6077" y="914399"/>
                  </a:lnTo>
                  <a:close/>
                </a:path>
                <a:path w="9525" h="215265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09"/>
                  </a:lnTo>
                  <a:lnTo>
                    <a:pt x="464" y="864449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4"/>
                  </a:lnTo>
                  <a:lnTo>
                    <a:pt x="3447" y="857249"/>
                  </a:lnTo>
                  <a:lnTo>
                    <a:pt x="6077" y="857249"/>
                  </a:lnTo>
                  <a:lnTo>
                    <a:pt x="7200" y="857714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49"/>
                  </a:lnTo>
                  <a:lnTo>
                    <a:pt x="7200" y="866309"/>
                  </a:lnTo>
                  <a:lnTo>
                    <a:pt x="6077" y="866774"/>
                  </a:lnTo>
                  <a:close/>
                </a:path>
                <a:path w="9525" h="215265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4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49"/>
                  </a:lnTo>
                  <a:lnTo>
                    <a:pt x="2324" y="810089"/>
                  </a:lnTo>
                  <a:lnTo>
                    <a:pt x="3447" y="809624"/>
                  </a:lnTo>
                  <a:lnTo>
                    <a:pt x="6077" y="809624"/>
                  </a:lnTo>
                  <a:lnTo>
                    <a:pt x="7200" y="810089"/>
                  </a:lnTo>
                  <a:lnTo>
                    <a:pt x="9060" y="811949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4"/>
                  </a:lnTo>
                  <a:lnTo>
                    <a:pt x="6077" y="819149"/>
                  </a:lnTo>
                  <a:close/>
                </a:path>
                <a:path w="9525" h="215265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59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4"/>
                  </a:lnTo>
                  <a:lnTo>
                    <a:pt x="3447" y="761999"/>
                  </a:lnTo>
                  <a:lnTo>
                    <a:pt x="6077" y="761999"/>
                  </a:lnTo>
                  <a:lnTo>
                    <a:pt x="7200" y="762464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59"/>
                  </a:lnTo>
                  <a:lnTo>
                    <a:pt x="6077" y="771524"/>
                  </a:lnTo>
                  <a:close/>
                </a:path>
                <a:path w="9525" h="215265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4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39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39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4"/>
                  </a:lnTo>
                  <a:lnTo>
                    <a:pt x="6077" y="723899"/>
                  </a:lnTo>
                  <a:close/>
                </a:path>
                <a:path w="9525" h="215265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4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4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215265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4"/>
                  </a:lnTo>
                  <a:lnTo>
                    <a:pt x="464" y="626324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89"/>
                  </a:lnTo>
                  <a:lnTo>
                    <a:pt x="3447" y="619124"/>
                  </a:lnTo>
                  <a:lnTo>
                    <a:pt x="6077" y="619124"/>
                  </a:lnTo>
                  <a:lnTo>
                    <a:pt x="7200" y="619589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4"/>
                  </a:lnTo>
                  <a:lnTo>
                    <a:pt x="7200" y="628184"/>
                  </a:lnTo>
                  <a:lnTo>
                    <a:pt x="6077" y="628649"/>
                  </a:lnTo>
                  <a:close/>
                </a:path>
                <a:path w="9525" h="215265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59"/>
                  </a:lnTo>
                  <a:lnTo>
                    <a:pt x="464" y="578700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4"/>
                  </a:lnTo>
                  <a:lnTo>
                    <a:pt x="2324" y="571964"/>
                  </a:lnTo>
                  <a:lnTo>
                    <a:pt x="3447" y="571499"/>
                  </a:lnTo>
                  <a:lnTo>
                    <a:pt x="6077" y="571499"/>
                  </a:lnTo>
                  <a:lnTo>
                    <a:pt x="7200" y="571964"/>
                  </a:lnTo>
                  <a:lnTo>
                    <a:pt x="9060" y="573824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700"/>
                  </a:lnTo>
                  <a:lnTo>
                    <a:pt x="7200" y="580559"/>
                  </a:lnTo>
                  <a:lnTo>
                    <a:pt x="6077" y="581024"/>
                  </a:lnTo>
                  <a:close/>
                </a:path>
                <a:path w="9525" h="215265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4"/>
                  </a:lnTo>
                  <a:lnTo>
                    <a:pt x="464" y="531074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39"/>
                  </a:lnTo>
                  <a:lnTo>
                    <a:pt x="3447" y="523874"/>
                  </a:lnTo>
                  <a:lnTo>
                    <a:pt x="6077" y="523874"/>
                  </a:lnTo>
                  <a:lnTo>
                    <a:pt x="7200" y="524339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4"/>
                  </a:lnTo>
                  <a:lnTo>
                    <a:pt x="7200" y="532934"/>
                  </a:lnTo>
                  <a:lnTo>
                    <a:pt x="6077" y="533399"/>
                  </a:lnTo>
                  <a:close/>
                </a:path>
                <a:path w="9525" h="215265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09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4"/>
                  </a:lnTo>
                  <a:lnTo>
                    <a:pt x="2324" y="476714"/>
                  </a:lnTo>
                  <a:lnTo>
                    <a:pt x="3447" y="476249"/>
                  </a:lnTo>
                  <a:lnTo>
                    <a:pt x="6077" y="476249"/>
                  </a:lnTo>
                  <a:lnTo>
                    <a:pt x="7200" y="476714"/>
                  </a:lnTo>
                  <a:lnTo>
                    <a:pt x="9060" y="478574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09"/>
                  </a:lnTo>
                  <a:lnTo>
                    <a:pt x="6077" y="485774"/>
                  </a:lnTo>
                  <a:close/>
                </a:path>
                <a:path w="9525" h="215265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4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89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89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4"/>
                  </a:lnTo>
                  <a:lnTo>
                    <a:pt x="6077" y="438149"/>
                  </a:lnTo>
                  <a:close/>
                </a:path>
                <a:path w="9525" h="215265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59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4"/>
                  </a:lnTo>
                  <a:lnTo>
                    <a:pt x="3447" y="380999"/>
                  </a:lnTo>
                  <a:lnTo>
                    <a:pt x="6077" y="380999"/>
                  </a:lnTo>
                  <a:lnTo>
                    <a:pt x="7200" y="381464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59"/>
                  </a:lnTo>
                  <a:lnTo>
                    <a:pt x="6077" y="390524"/>
                  </a:lnTo>
                  <a:close/>
                </a:path>
                <a:path w="9525" h="215265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4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699"/>
                  </a:lnTo>
                  <a:lnTo>
                    <a:pt x="2324" y="333839"/>
                  </a:lnTo>
                  <a:lnTo>
                    <a:pt x="3447" y="333374"/>
                  </a:lnTo>
                  <a:lnTo>
                    <a:pt x="6077" y="333374"/>
                  </a:lnTo>
                  <a:lnTo>
                    <a:pt x="7200" y="333839"/>
                  </a:lnTo>
                  <a:lnTo>
                    <a:pt x="9060" y="335699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4"/>
                  </a:lnTo>
                  <a:lnTo>
                    <a:pt x="6077" y="342899"/>
                  </a:lnTo>
                  <a:close/>
                </a:path>
                <a:path w="9525" h="215265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09"/>
                  </a:lnTo>
                  <a:lnTo>
                    <a:pt x="464" y="292949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49"/>
                  </a:lnTo>
                  <a:lnTo>
                    <a:pt x="6077" y="285749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49"/>
                  </a:lnTo>
                  <a:lnTo>
                    <a:pt x="7200" y="294809"/>
                  </a:lnTo>
                  <a:lnTo>
                    <a:pt x="6077" y="295274"/>
                  </a:lnTo>
                  <a:close/>
                </a:path>
                <a:path w="9525" h="215265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4"/>
                  </a:lnTo>
                  <a:lnTo>
                    <a:pt x="464" y="245324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49"/>
                  </a:lnTo>
                  <a:lnTo>
                    <a:pt x="2324" y="238589"/>
                  </a:lnTo>
                  <a:lnTo>
                    <a:pt x="3447" y="238124"/>
                  </a:lnTo>
                  <a:lnTo>
                    <a:pt x="6077" y="238124"/>
                  </a:lnTo>
                  <a:lnTo>
                    <a:pt x="7200" y="238589"/>
                  </a:lnTo>
                  <a:lnTo>
                    <a:pt x="9060" y="240449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4"/>
                  </a:lnTo>
                  <a:lnTo>
                    <a:pt x="7200" y="247184"/>
                  </a:lnTo>
                  <a:lnTo>
                    <a:pt x="6077" y="247649"/>
                  </a:lnTo>
                  <a:close/>
                </a:path>
                <a:path w="9525" h="215265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5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5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215265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4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39"/>
                  </a:lnTo>
                  <a:lnTo>
                    <a:pt x="3447" y="142874"/>
                  </a:lnTo>
                  <a:lnTo>
                    <a:pt x="6077" y="142874"/>
                  </a:lnTo>
                  <a:lnTo>
                    <a:pt x="7200" y="143339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4"/>
                  </a:lnTo>
                  <a:lnTo>
                    <a:pt x="6077" y="152399"/>
                  </a:lnTo>
                  <a:close/>
                </a:path>
                <a:path w="9525" h="215265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09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4"/>
                  </a:lnTo>
                  <a:lnTo>
                    <a:pt x="2324" y="95714"/>
                  </a:lnTo>
                  <a:lnTo>
                    <a:pt x="3447" y="95249"/>
                  </a:lnTo>
                  <a:lnTo>
                    <a:pt x="6077" y="95249"/>
                  </a:lnTo>
                  <a:lnTo>
                    <a:pt x="7200" y="95714"/>
                  </a:lnTo>
                  <a:lnTo>
                    <a:pt x="9060" y="97574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09"/>
                  </a:lnTo>
                  <a:lnTo>
                    <a:pt x="6077" y="104774"/>
                  </a:lnTo>
                  <a:close/>
                </a:path>
                <a:path w="9525" h="215265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4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49"/>
                  </a:lnTo>
                  <a:lnTo>
                    <a:pt x="2324" y="48089"/>
                  </a:lnTo>
                  <a:lnTo>
                    <a:pt x="3447" y="47624"/>
                  </a:lnTo>
                  <a:lnTo>
                    <a:pt x="6077" y="47624"/>
                  </a:lnTo>
                  <a:lnTo>
                    <a:pt x="7200" y="48089"/>
                  </a:lnTo>
                  <a:lnTo>
                    <a:pt x="9060" y="49949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4"/>
                  </a:lnTo>
                  <a:lnTo>
                    <a:pt x="6077" y="57149"/>
                  </a:lnTo>
                  <a:close/>
                </a:path>
                <a:path w="9525" h="2152650">
                  <a:moveTo>
                    <a:pt x="6077" y="9524"/>
                  </a:moveTo>
                  <a:lnTo>
                    <a:pt x="3447" y="9524"/>
                  </a:lnTo>
                  <a:lnTo>
                    <a:pt x="2324" y="9059"/>
                  </a:lnTo>
                  <a:lnTo>
                    <a:pt x="464" y="7199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199"/>
                  </a:lnTo>
                  <a:lnTo>
                    <a:pt x="7200" y="9059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3934" y="1414045"/>
              <a:ext cx="5263515" cy="1839595"/>
            </a:xfrm>
            <a:custGeom>
              <a:avLst/>
              <a:gdLst/>
              <a:ahLst/>
              <a:cxnLst/>
              <a:rect l="l" t="t" r="r" b="b"/>
              <a:pathLst>
                <a:path w="5263515" h="1839595">
                  <a:moveTo>
                    <a:pt x="0" y="1208438"/>
                  </a:moveTo>
                  <a:lnTo>
                    <a:pt x="1052702" y="1157759"/>
                  </a:lnTo>
                  <a:lnTo>
                    <a:pt x="2105405" y="584639"/>
                  </a:lnTo>
                  <a:lnTo>
                    <a:pt x="3158108" y="0"/>
                  </a:lnTo>
                  <a:lnTo>
                    <a:pt x="4210811" y="957747"/>
                  </a:lnTo>
                  <a:lnTo>
                    <a:pt x="5263514" y="1839213"/>
                  </a:lnTo>
                </a:path>
              </a:pathLst>
            </a:custGeom>
            <a:ln w="28574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247" y="2582796"/>
              <a:ext cx="79374" cy="793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6950" y="2532118"/>
              <a:ext cx="79374" cy="793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9653" y="1958997"/>
              <a:ext cx="79374" cy="793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356" y="1374358"/>
              <a:ext cx="79374" cy="7937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5059" y="2332105"/>
              <a:ext cx="79374" cy="7937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7762" y="3213572"/>
              <a:ext cx="79374" cy="7937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908694" y="2712684"/>
            <a:ext cx="263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6.9M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12064" y="3219184"/>
            <a:ext cx="330835" cy="3790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1.0M</a:t>
            </a:r>
            <a:endParaRPr sz="900">
              <a:latin typeface="Segoe UI"/>
              <a:cs typeface="Segoe UI"/>
            </a:endParaRPr>
          </a:p>
          <a:p>
            <a:pPr marL="1905">
              <a:lnSpc>
                <a:spcPct val="100000"/>
              </a:lnSpc>
              <a:spcBef>
                <a:spcPts val="150"/>
              </a:spcBef>
            </a:pPr>
            <a:r>
              <a:rPr sz="1200" b="1" spc="-20" dirty="0">
                <a:solidFill>
                  <a:srgbClr val="12239D"/>
                </a:solidFill>
                <a:latin typeface="Segoe UI Semibold"/>
                <a:cs typeface="Segoe UI Semibold"/>
              </a:rPr>
              <a:t>2021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05923" y="1504245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18.3M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53220" y="1734554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12.8M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89433" y="2107662"/>
            <a:ext cx="263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9.3M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31324" y="2307675"/>
            <a:ext cx="263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7.4M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81674" y="4552949"/>
            <a:ext cx="5934075" cy="2533650"/>
          </a:xfrm>
          <a:custGeom>
            <a:avLst/>
            <a:gdLst/>
            <a:ahLst/>
            <a:cxnLst/>
            <a:rect l="l" t="t" r="r" b="b"/>
            <a:pathLst>
              <a:path w="5934075" h="2533650">
                <a:moveTo>
                  <a:pt x="0" y="2533649"/>
                </a:moveTo>
                <a:lnTo>
                  <a:pt x="5934074" y="2533649"/>
                </a:lnTo>
                <a:lnTo>
                  <a:pt x="5934074" y="0"/>
                </a:lnTo>
                <a:lnTo>
                  <a:pt x="0" y="0"/>
                </a:lnTo>
                <a:lnTo>
                  <a:pt x="0" y="2533649"/>
                </a:lnTo>
                <a:close/>
              </a:path>
            </a:pathLst>
          </a:custGeom>
          <a:solidFill>
            <a:srgbClr val="AB9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781674" y="4257675"/>
            <a:ext cx="5934075" cy="295275"/>
          </a:xfrm>
          <a:prstGeom prst="rect">
            <a:avLst/>
          </a:prstGeom>
          <a:solidFill>
            <a:srgbClr val="F0E199"/>
          </a:solidFill>
        </p:spPr>
        <p:txBody>
          <a:bodyPr vert="horz" wrap="square" lIns="0" tIns="22225" rIns="0" bIns="0" rtlCol="0">
            <a:spAutoFit/>
          </a:bodyPr>
          <a:lstStyle/>
          <a:p>
            <a:pPr marL="666750">
              <a:lnSpc>
                <a:spcPct val="100000"/>
              </a:lnSpc>
              <a:spcBef>
                <a:spcPts val="175"/>
              </a:spcBef>
            </a:pPr>
            <a:r>
              <a:rPr sz="1400" dirty="0">
                <a:solidFill>
                  <a:srgbClr val="0D6ABE"/>
                </a:solidFill>
                <a:latin typeface="Arial Black"/>
                <a:cs typeface="Arial Black"/>
              </a:rPr>
              <a:t>GENDER</a:t>
            </a:r>
            <a:r>
              <a:rPr sz="1400" spc="-50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0D6ABE"/>
                </a:solidFill>
                <a:latin typeface="Arial Black"/>
                <a:cs typeface="Arial Black"/>
              </a:rPr>
              <a:t>DISTRIBUTION</a:t>
            </a:r>
            <a:r>
              <a:rPr sz="1400" spc="-4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0D6ABE"/>
                </a:solidFill>
                <a:latin typeface="Arial Black"/>
                <a:cs typeface="Arial Black"/>
              </a:rPr>
              <a:t>AMOUNG</a:t>
            </a:r>
            <a:r>
              <a:rPr sz="1400" spc="-4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0D6ABE"/>
                </a:solidFill>
                <a:latin typeface="Arial Black"/>
                <a:cs typeface="Arial Black"/>
              </a:rPr>
              <a:t>CUSTOMERS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69014" y="4835854"/>
            <a:ext cx="2388235" cy="1916430"/>
            <a:chOff x="7169014" y="4835854"/>
            <a:chExt cx="2388235" cy="1916430"/>
          </a:xfrm>
        </p:grpSpPr>
        <p:sp>
          <p:nvSpPr>
            <p:cNvPr id="42" name="object 42"/>
            <p:cNvSpPr/>
            <p:nvPr/>
          </p:nvSpPr>
          <p:spPr>
            <a:xfrm>
              <a:off x="8267582" y="4837160"/>
              <a:ext cx="1054100" cy="1915160"/>
            </a:xfrm>
            <a:custGeom>
              <a:avLst/>
              <a:gdLst/>
              <a:ahLst/>
              <a:cxnLst/>
              <a:rect l="l" t="t" r="r" b="b"/>
              <a:pathLst>
                <a:path w="1054100" h="1915159">
                  <a:moveTo>
                    <a:pt x="95331" y="1915107"/>
                  </a:moveTo>
                  <a:lnTo>
                    <a:pt x="71461" y="1914808"/>
                  </a:lnTo>
                  <a:lnTo>
                    <a:pt x="47606" y="1913916"/>
                  </a:lnTo>
                  <a:lnTo>
                    <a:pt x="23780" y="1912429"/>
                  </a:lnTo>
                  <a:lnTo>
                    <a:pt x="0" y="1910349"/>
                  </a:lnTo>
                  <a:lnTo>
                    <a:pt x="33378" y="1576641"/>
                  </a:lnTo>
                  <a:lnTo>
                    <a:pt x="48841" y="1577993"/>
                  </a:lnTo>
                  <a:lnTo>
                    <a:pt x="64322" y="1578960"/>
                  </a:lnTo>
                  <a:lnTo>
                    <a:pt x="79823" y="1579540"/>
                  </a:lnTo>
                  <a:lnTo>
                    <a:pt x="95343" y="1579733"/>
                  </a:lnTo>
                  <a:lnTo>
                    <a:pt x="110864" y="1579541"/>
                  </a:lnTo>
                  <a:lnTo>
                    <a:pt x="157309" y="1576646"/>
                  </a:lnTo>
                  <a:lnTo>
                    <a:pt x="203409" y="1570291"/>
                  </a:lnTo>
                  <a:lnTo>
                    <a:pt x="248915" y="1560510"/>
                  </a:lnTo>
                  <a:lnTo>
                    <a:pt x="293563" y="1547358"/>
                  </a:lnTo>
                  <a:lnTo>
                    <a:pt x="337095" y="1530912"/>
                  </a:lnTo>
                  <a:lnTo>
                    <a:pt x="379279" y="1511262"/>
                  </a:lnTo>
                  <a:lnTo>
                    <a:pt x="419885" y="1488512"/>
                  </a:lnTo>
                  <a:lnTo>
                    <a:pt x="458679" y="1462793"/>
                  </a:lnTo>
                  <a:lnTo>
                    <a:pt x="495437" y="1434255"/>
                  </a:lnTo>
                  <a:lnTo>
                    <a:pt x="529961" y="1403052"/>
                  </a:lnTo>
                  <a:lnTo>
                    <a:pt x="562066" y="1369352"/>
                  </a:lnTo>
                  <a:lnTo>
                    <a:pt x="591565" y="1333347"/>
                  </a:lnTo>
                  <a:lnTo>
                    <a:pt x="618286" y="1295249"/>
                  </a:lnTo>
                  <a:lnTo>
                    <a:pt x="642090" y="1255262"/>
                  </a:lnTo>
                  <a:lnTo>
                    <a:pt x="662845" y="1213600"/>
                  </a:lnTo>
                  <a:lnTo>
                    <a:pt x="680430" y="1170505"/>
                  </a:lnTo>
                  <a:lnTo>
                    <a:pt x="694746" y="1126226"/>
                  </a:lnTo>
                  <a:lnTo>
                    <a:pt x="705716" y="1081002"/>
                  </a:lnTo>
                  <a:lnTo>
                    <a:pt x="713280" y="1035076"/>
                  </a:lnTo>
                  <a:lnTo>
                    <a:pt x="717392" y="988713"/>
                  </a:lnTo>
                  <a:lnTo>
                    <a:pt x="718205" y="957702"/>
                  </a:lnTo>
                  <a:lnTo>
                    <a:pt x="718031" y="942181"/>
                  </a:lnTo>
                  <a:lnTo>
                    <a:pt x="715195" y="895732"/>
                  </a:lnTo>
                  <a:lnTo>
                    <a:pt x="708896" y="849615"/>
                  </a:lnTo>
                  <a:lnTo>
                    <a:pt x="699172" y="804098"/>
                  </a:lnTo>
                  <a:lnTo>
                    <a:pt x="686077" y="759442"/>
                  </a:lnTo>
                  <a:lnTo>
                    <a:pt x="669686" y="715889"/>
                  </a:lnTo>
                  <a:lnTo>
                    <a:pt x="650085" y="673673"/>
                  </a:lnTo>
                  <a:lnTo>
                    <a:pt x="627385" y="633038"/>
                  </a:lnTo>
                  <a:lnTo>
                    <a:pt x="601719" y="594220"/>
                  </a:lnTo>
                  <a:lnTo>
                    <a:pt x="573228" y="557426"/>
                  </a:lnTo>
                  <a:lnTo>
                    <a:pt x="542061" y="522856"/>
                  </a:lnTo>
                  <a:lnTo>
                    <a:pt x="508400" y="490710"/>
                  </a:lnTo>
                  <a:lnTo>
                    <a:pt x="472440" y="461173"/>
                  </a:lnTo>
                  <a:lnTo>
                    <a:pt x="434376" y="434403"/>
                  </a:lnTo>
                  <a:lnTo>
                    <a:pt x="394410" y="410545"/>
                  </a:lnTo>
                  <a:lnTo>
                    <a:pt x="352774" y="389739"/>
                  </a:lnTo>
                  <a:lnTo>
                    <a:pt x="309710" y="372103"/>
                  </a:lnTo>
                  <a:lnTo>
                    <a:pt x="265449" y="357732"/>
                  </a:lnTo>
                  <a:lnTo>
                    <a:pt x="220229" y="346703"/>
                  </a:lnTo>
                  <a:lnTo>
                    <a:pt x="174312" y="339083"/>
                  </a:lnTo>
                  <a:lnTo>
                    <a:pt x="127964" y="334913"/>
                  </a:lnTo>
                  <a:lnTo>
                    <a:pt x="145516" y="0"/>
                  </a:lnTo>
                  <a:lnTo>
                    <a:pt x="193113" y="3685"/>
                  </a:lnTo>
                  <a:lnTo>
                    <a:pt x="240468" y="9736"/>
                  </a:lnTo>
                  <a:lnTo>
                    <a:pt x="287462" y="18139"/>
                  </a:lnTo>
                  <a:lnTo>
                    <a:pt x="333980" y="28872"/>
                  </a:lnTo>
                  <a:lnTo>
                    <a:pt x="379905" y="41908"/>
                  </a:lnTo>
                  <a:lnTo>
                    <a:pt x="425124" y="57215"/>
                  </a:lnTo>
                  <a:lnTo>
                    <a:pt x="469524" y="74756"/>
                  </a:lnTo>
                  <a:lnTo>
                    <a:pt x="512996" y="94486"/>
                  </a:lnTo>
                  <a:lnTo>
                    <a:pt x="555431" y="116357"/>
                  </a:lnTo>
                  <a:lnTo>
                    <a:pt x="596724" y="140315"/>
                  </a:lnTo>
                  <a:lnTo>
                    <a:pt x="636773" y="166299"/>
                  </a:lnTo>
                  <a:lnTo>
                    <a:pt x="675478" y="194246"/>
                  </a:lnTo>
                  <a:lnTo>
                    <a:pt x="712742" y="224086"/>
                  </a:lnTo>
                  <a:lnTo>
                    <a:pt x="748475" y="255744"/>
                  </a:lnTo>
                  <a:lnTo>
                    <a:pt x="782586" y="289144"/>
                  </a:lnTo>
                  <a:lnTo>
                    <a:pt x="814991" y="324200"/>
                  </a:lnTo>
                  <a:lnTo>
                    <a:pt x="845610" y="360827"/>
                  </a:lnTo>
                  <a:lnTo>
                    <a:pt x="874367" y="398934"/>
                  </a:lnTo>
                  <a:lnTo>
                    <a:pt x="901190" y="438426"/>
                  </a:lnTo>
                  <a:lnTo>
                    <a:pt x="926013" y="479204"/>
                  </a:lnTo>
                  <a:lnTo>
                    <a:pt x="948774" y="521169"/>
                  </a:lnTo>
                  <a:lnTo>
                    <a:pt x="969417" y="564215"/>
                  </a:lnTo>
                  <a:lnTo>
                    <a:pt x="987890" y="608235"/>
                  </a:lnTo>
                  <a:lnTo>
                    <a:pt x="1004148" y="653121"/>
                  </a:lnTo>
                  <a:lnTo>
                    <a:pt x="1018150" y="698762"/>
                  </a:lnTo>
                  <a:lnTo>
                    <a:pt x="1029862" y="745042"/>
                  </a:lnTo>
                  <a:lnTo>
                    <a:pt x="1039253" y="791849"/>
                  </a:lnTo>
                  <a:lnTo>
                    <a:pt x="1046302" y="839066"/>
                  </a:lnTo>
                  <a:lnTo>
                    <a:pt x="1050991" y="886575"/>
                  </a:lnTo>
                  <a:lnTo>
                    <a:pt x="1053307" y="934258"/>
                  </a:lnTo>
                  <a:lnTo>
                    <a:pt x="1053574" y="958128"/>
                  </a:lnTo>
                  <a:lnTo>
                    <a:pt x="1053246" y="981998"/>
                  </a:lnTo>
                  <a:lnTo>
                    <a:pt x="1050807" y="1029675"/>
                  </a:lnTo>
                  <a:lnTo>
                    <a:pt x="1045996" y="1077172"/>
                  </a:lnTo>
                  <a:lnTo>
                    <a:pt x="1038826" y="1124370"/>
                  </a:lnTo>
                  <a:lnTo>
                    <a:pt x="1029314" y="1171152"/>
                  </a:lnTo>
                  <a:lnTo>
                    <a:pt x="1017483" y="1217403"/>
                  </a:lnTo>
                  <a:lnTo>
                    <a:pt x="1003364" y="1263007"/>
                  </a:lnTo>
                  <a:lnTo>
                    <a:pt x="986991" y="1307851"/>
                  </a:lnTo>
                  <a:lnTo>
                    <a:pt x="968405" y="1351824"/>
                  </a:lnTo>
                  <a:lnTo>
                    <a:pt x="947651" y="1394817"/>
                  </a:lnTo>
                  <a:lnTo>
                    <a:pt x="924782" y="1436722"/>
                  </a:lnTo>
                  <a:lnTo>
                    <a:pt x="899855" y="1477437"/>
                  </a:lnTo>
                  <a:lnTo>
                    <a:pt x="872930" y="1516860"/>
                  </a:lnTo>
                  <a:lnTo>
                    <a:pt x="844075" y="1554892"/>
                  </a:lnTo>
                  <a:lnTo>
                    <a:pt x="813362" y="1591441"/>
                  </a:lnTo>
                  <a:lnTo>
                    <a:pt x="780867" y="1626414"/>
                  </a:lnTo>
                  <a:lnTo>
                    <a:pt x="746670" y="1659725"/>
                  </a:lnTo>
                  <a:lnTo>
                    <a:pt x="710856" y="1691292"/>
                  </a:lnTo>
                  <a:lnTo>
                    <a:pt x="673515" y="1721036"/>
                  </a:lnTo>
                  <a:lnTo>
                    <a:pt x="634738" y="1748883"/>
                  </a:lnTo>
                  <a:lnTo>
                    <a:pt x="594623" y="1774764"/>
                  </a:lnTo>
                  <a:lnTo>
                    <a:pt x="553269" y="1798615"/>
                  </a:lnTo>
                  <a:lnTo>
                    <a:pt x="510777" y="1820377"/>
                  </a:lnTo>
                  <a:lnTo>
                    <a:pt x="467255" y="1839996"/>
                  </a:lnTo>
                  <a:lnTo>
                    <a:pt x="422810" y="1857422"/>
                  </a:lnTo>
                  <a:lnTo>
                    <a:pt x="377551" y="1872613"/>
                  </a:lnTo>
                  <a:lnTo>
                    <a:pt x="331593" y="1885531"/>
                  </a:lnTo>
                  <a:lnTo>
                    <a:pt x="285048" y="1896145"/>
                  </a:lnTo>
                  <a:lnTo>
                    <a:pt x="238032" y="1904426"/>
                  </a:lnTo>
                  <a:lnTo>
                    <a:pt x="190662" y="1910356"/>
                  </a:lnTo>
                  <a:lnTo>
                    <a:pt x="143055" y="1913919"/>
                  </a:lnTo>
                  <a:lnTo>
                    <a:pt x="119200" y="1914810"/>
                  </a:lnTo>
                  <a:lnTo>
                    <a:pt x="95331" y="191510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04742" y="4835854"/>
              <a:ext cx="1008380" cy="1911985"/>
            </a:xfrm>
            <a:custGeom>
              <a:avLst/>
              <a:gdLst/>
              <a:ahLst/>
              <a:cxnLst/>
              <a:rect l="l" t="t" r="r" b="b"/>
              <a:pathLst>
                <a:path w="1008379" h="1911984">
                  <a:moveTo>
                    <a:pt x="862839" y="1911655"/>
                  </a:moveTo>
                  <a:lnTo>
                    <a:pt x="816871" y="1905932"/>
                  </a:lnTo>
                  <a:lnTo>
                    <a:pt x="771233" y="1897994"/>
                  </a:lnTo>
                  <a:lnTo>
                    <a:pt x="726032" y="1887859"/>
                  </a:lnTo>
                  <a:lnTo>
                    <a:pt x="681374" y="1875553"/>
                  </a:lnTo>
                  <a:lnTo>
                    <a:pt x="637363" y="1861102"/>
                  </a:lnTo>
                  <a:lnTo>
                    <a:pt x="594102" y="1844541"/>
                  </a:lnTo>
                  <a:lnTo>
                    <a:pt x="551691" y="1825908"/>
                  </a:lnTo>
                  <a:lnTo>
                    <a:pt x="510231" y="1805248"/>
                  </a:lnTo>
                  <a:lnTo>
                    <a:pt x="469817" y="1782608"/>
                  </a:lnTo>
                  <a:lnTo>
                    <a:pt x="430545" y="1758041"/>
                  </a:lnTo>
                  <a:lnTo>
                    <a:pt x="392506" y="1731606"/>
                  </a:lnTo>
                  <a:lnTo>
                    <a:pt x="355789" y="1703362"/>
                  </a:lnTo>
                  <a:lnTo>
                    <a:pt x="320480" y="1673377"/>
                  </a:lnTo>
                  <a:lnTo>
                    <a:pt x="286662" y="1641721"/>
                  </a:lnTo>
                  <a:lnTo>
                    <a:pt x="254413" y="1608467"/>
                  </a:lnTo>
                  <a:lnTo>
                    <a:pt x="223808" y="1573694"/>
                  </a:lnTo>
                  <a:lnTo>
                    <a:pt x="194920" y="1537482"/>
                  </a:lnTo>
                  <a:lnTo>
                    <a:pt x="167816" y="1499916"/>
                  </a:lnTo>
                  <a:lnTo>
                    <a:pt x="142559" y="1461084"/>
                  </a:lnTo>
                  <a:lnTo>
                    <a:pt x="119209" y="1421078"/>
                  </a:lnTo>
                  <a:lnTo>
                    <a:pt x="97819" y="1379989"/>
                  </a:lnTo>
                  <a:lnTo>
                    <a:pt x="78440" y="1337914"/>
                  </a:lnTo>
                  <a:lnTo>
                    <a:pt x="61116" y="1294952"/>
                  </a:lnTo>
                  <a:lnTo>
                    <a:pt x="45890" y="1251203"/>
                  </a:lnTo>
                  <a:lnTo>
                    <a:pt x="32795" y="1206770"/>
                  </a:lnTo>
                  <a:lnTo>
                    <a:pt x="21864" y="1161755"/>
                  </a:lnTo>
                  <a:lnTo>
                    <a:pt x="13120" y="1116265"/>
                  </a:lnTo>
                  <a:lnTo>
                    <a:pt x="6586" y="1070405"/>
                  </a:lnTo>
                  <a:lnTo>
                    <a:pt x="2275" y="1024283"/>
                  </a:lnTo>
                  <a:lnTo>
                    <a:pt x="198" y="978007"/>
                  </a:lnTo>
                  <a:lnTo>
                    <a:pt x="0" y="954845"/>
                  </a:lnTo>
                  <a:lnTo>
                    <a:pt x="361" y="931684"/>
                  </a:lnTo>
                  <a:lnTo>
                    <a:pt x="2762" y="885423"/>
                  </a:lnTo>
                  <a:lnTo>
                    <a:pt x="7395" y="839333"/>
                  </a:lnTo>
                  <a:lnTo>
                    <a:pt x="14251" y="793520"/>
                  </a:lnTo>
                  <a:lnTo>
                    <a:pt x="23313" y="748092"/>
                  </a:lnTo>
                  <a:lnTo>
                    <a:pt x="34560" y="703155"/>
                  </a:lnTo>
                  <a:lnTo>
                    <a:pt x="47966" y="658814"/>
                  </a:lnTo>
                  <a:lnTo>
                    <a:pt x="63498" y="615173"/>
                  </a:lnTo>
                  <a:lnTo>
                    <a:pt x="81122" y="572334"/>
                  </a:lnTo>
                  <a:lnTo>
                    <a:pt x="100796" y="530396"/>
                  </a:lnTo>
                  <a:lnTo>
                    <a:pt x="122473" y="489458"/>
                  </a:lnTo>
                  <a:lnTo>
                    <a:pt x="146103" y="449616"/>
                  </a:lnTo>
                  <a:lnTo>
                    <a:pt x="171632" y="410962"/>
                  </a:lnTo>
                  <a:lnTo>
                    <a:pt x="198999" y="373587"/>
                  </a:lnTo>
                  <a:lnTo>
                    <a:pt x="228140" y="337579"/>
                  </a:lnTo>
                  <a:lnTo>
                    <a:pt x="258987" y="303021"/>
                  </a:lnTo>
                  <a:lnTo>
                    <a:pt x="291468" y="269994"/>
                  </a:lnTo>
                  <a:lnTo>
                    <a:pt x="325508" y="238575"/>
                  </a:lnTo>
                  <a:lnTo>
                    <a:pt x="361026" y="208839"/>
                  </a:lnTo>
                  <a:lnTo>
                    <a:pt x="397940" y="180853"/>
                  </a:lnTo>
                  <a:lnTo>
                    <a:pt x="436163" y="154685"/>
                  </a:lnTo>
                  <a:lnTo>
                    <a:pt x="475606" y="130394"/>
                  </a:lnTo>
                  <a:lnTo>
                    <a:pt x="516178" y="108038"/>
                  </a:lnTo>
                  <a:lnTo>
                    <a:pt x="557782" y="87668"/>
                  </a:lnTo>
                  <a:lnTo>
                    <a:pt x="600322" y="69334"/>
                  </a:lnTo>
                  <a:lnTo>
                    <a:pt x="643698" y="53076"/>
                  </a:lnTo>
                  <a:lnTo>
                    <a:pt x="687810" y="38934"/>
                  </a:lnTo>
                  <a:lnTo>
                    <a:pt x="732553" y="26940"/>
                  </a:lnTo>
                  <a:lnTo>
                    <a:pt x="777824" y="17123"/>
                  </a:lnTo>
                  <a:lnTo>
                    <a:pt x="823516" y="9505"/>
                  </a:lnTo>
                  <a:lnTo>
                    <a:pt x="869523" y="4104"/>
                  </a:lnTo>
                  <a:lnTo>
                    <a:pt x="915737" y="933"/>
                  </a:lnTo>
                  <a:lnTo>
                    <a:pt x="962051" y="0"/>
                  </a:lnTo>
                  <a:lnTo>
                    <a:pt x="985211" y="372"/>
                  </a:lnTo>
                  <a:lnTo>
                    <a:pt x="1008355" y="1305"/>
                  </a:lnTo>
                  <a:lnTo>
                    <a:pt x="990803" y="336219"/>
                  </a:lnTo>
                  <a:lnTo>
                    <a:pt x="975755" y="335613"/>
                  </a:lnTo>
                  <a:lnTo>
                    <a:pt x="960705" y="335370"/>
                  </a:lnTo>
                  <a:lnTo>
                    <a:pt x="915565" y="336827"/>
                  </a:lnTo>
                  <a:lnTo>
                    <a:pt x="870658" y="341550"/>
                  </a:lnTo>
                  <a:lnTo>
                    <a:pt x="826211" y="349513"/>
                  </a:lnTo>
                  <a:lnTo>
                    <a:pt x="782449" y="360678"/>
                  </a:lnTo>
                  <a:lnTo>
                    <a:pt x="739611" y="374986"/>
                  </a:lnTo>
                  <a:lnTo>
                    <a:pt x="697931" y="392356"/>
                  </a:lnTo>
                  <a:lnTo>
                    <a:pt x="657619" y="412701"/>
                  </a:lnTo>
                  <a:lnTo>
                    <a:pt x="618880" y="435917"/>
                  </a:lnTo>
                  <a:lnTo>
                    <a:pt x="581924" y="461879"/>
                  </a:lnTo>
                  <a:lnTo>
                    <a:pt x="546954" y="490446"/>
                  </a:lnTo>
                  <a:lnTo>
                    <a:pt x="514145" y="521471"/>
                  </a:lnTo>
                  <a:lnTo>
                    <a:pt x="483665" y="554798"/>
                  </a:lnTo>
                  <a:lnTo>
                    <a:pt x="455680" y="590247"/>
                  </a:lnTo>
                  <a:lnTo>
                    <a:pt x="430342" y="627622"/>
                  </a:lnTo>
                  <a:lnTo>
                    <a:pt x="407778" y="666735"/>
                  </a:lnTo>
                  <a:lnTo>
                    <a:pt x="388104" y="707389"/>
                  </a:lnTo>
                  <a:lnTo>
                    <a:pt x="371428" y="749361"/>
                  </a:lnTo>
                  <a:lnTo>
                    <a:pt x="357839" y="792422"/>
                  </a:lnTo>
                  <a:lnTo>
                    <a:pt x="347406" y="836355"/>
                  </a:lnTo>
                  <a:lnTo>
                    <a:pt x="340182" y="880938"/>
                  </a:lnTo>
                  <a:lnTo>
                    <a:pt x="336208" y="925926"/>
                  </a:lnTo>
                  <a:lnTo>
                    <a:pt x="335375" y="956015"/>
                  </a:lnTo>
                  <a:lnTo>
                    <a:pt x="335504" y="971075"/>
                  </a:lnTo>
                  <a:lnTo>
                    <a:pt x="338073" y="1016157"/>
                  </a:lnTo>
                  <a:lnTo>
                    <a:pt x="343903" y="1060943"/>
                  </a:lnTo>
                  <a:lnTo>
                    <a:pt x="352963" y="1105188"/>
                  </a:lnTo>
                  <a:lnTo>
                    <a:pt x="365203" y="1148652"/>
                  </a:lnTo>
                  <a:lnTo>
                    <a:pt x="380560" y="1191116"/>
                  </a:lnTo>
                  <a:lnTo>
                    <a:pt x="398957" y="1232363"/>
                  </a:lnTo>
                  <a:lnTo>
                    <a:pt x="420294" y="1272168"/>
                  </a:lnTo>
                  <a:lnTo>
                    <a:pt x="444455" y="1310315"/>
                  </a:lnTo>
                  <a:lnTo>
                    <a:pt x="471316" y="1346612"/>
                  </a:lnTo>
                  <a:lnTo>
                    <a:pt x="500742" y="1380874"/>
                  </a:lnTo>
                  <a:lnTo>
                    <a:pt x="532574" y="1412913"/>
                  </a:lnTo>
                  <a:lnTo>
                    <a:pt x="566637" y="1442555"/>
                  </a:lnTo>
                  <a:lnTo>
                    <a:pt x="602758" y="1469652"/>
                  </a:lnTo>
                  <a:lnTo>
                    <a:pt x="640754" y="1494065"/>
                  </a:lnTo>
                  <a:lnTo>
                    <a:pt x="680420" y="1515661"/>
                  </a:lnTo>
                  <a:lnTo>
                    <a:pt x="721539" y="1534321"/>
                  </a:lnTo>
                  <a:lnTo>
                    <a:pt x="763901" y="1549955"/>
                  </a:lnTo>
                  <a:lnTo>
                    <a:pt x="807293" y="1562479"/>
                  </a:lnTo>
                  <a:lnTo>
                    <a:pt x="851479" y="1571827"/>
                  </a:lnTo>
                  <a:lnTo>
                    <a:pt x="896217" y="1577946"/>
                  </a:lnTo>
                  <a:lnTo>
                    <a:pt x="862839" y="1911655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73776" y="5712181"/>
              <a:ext cx="2378710" cy="163830"/>
            </a:xfrm>
            <a:custGeom>
              <a:avLst/>
              <a:gdLst/>
              <a:ahLst/>
              <a:cxnLst/>
              <a:rect l="l" t="t" r="r" b="b"/>
              <a:pathLst>
                <a:path w="2378709" h="163829">
                  <a:moveTo>
                    <a:pt x="2168501" y="156473"/>
                  </a:moveTo>
                  <a:lnTo>
                    <a:pt x="2264045" y="163751"/>
                  </a:lnTo>
                  <a:lnTo>
                    <a:pt x="2378345" y="163751"/>
                  </a:lnTo>
                </a:path>
                <a:path w="2378709" h="163829">
                  <a:moveTo>
                    <a:pt x="209844" y="7277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590221" y="5748379"/>
            <a:ext cx="9118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i="1" dirty="0">
                <a:solidFill>
                  <a:srgbClr val="12239D"/>
                </a:solidFill>
                <a:latin typeface="Times New Roman"/>
                <a:cs typeface="Times New Roman"/>
              </a:rPr>
              <a:t>Male</a:t>
            </a:r>
            <a:r>
              <a:rPr sz="1300" b="1" i="1" spc="-10" dirty="0">
                <a:solidFill>
                  <a:srgbClr val="12239D"/>
                </a:solidFill>
                <a:latin typeface="Times New Roman"/>
                <a:cs typeface="Times New Roman"/>
              </a:rPr>
              <a:t> 50.75%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72002" y="5584627"/>
            <a:ext cx="10763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i="1" dirty="0">
                <a:solidFill>
                  <a:srgbClr val="12239D"/>
                </a:solidFill>
                <a:latin typeface="Times New Roman"/>
                <a:cs typeface="Times New Roman"/>
              </a:rPr>
              <a:t>Female</a:t>
            </a:r>
            <a:r>
              <a:rPr sz="1300" b="1" i="1" spc="-20" dirty="0">
                <a:solidFill>
                  <a:srgbClr val="12239D"/>
                </a:solidFill>
                <a:latin typeface="Times New Roman"/>
                <a:cs typeface="Times New Roman"/>
              </a:rPr>
              <a:t> </a:t>
            </a:r>
            <a:r>
              <a:rPr sz="1300" b="1" i="1" spc="-10" dirty="0">
                <a:solidFill>
                  <a:srgbClr val="12239D"/>
                </a:solidFill>
                <a:latin typeface="Times New Roman"/>
                <a:cs typeface="Times New Roman"/>
              </a:rPr>
              <a:t>49.25%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909300" y="4837429"/>
            <a:ext cx="95250" cy="352425"/>
            <a:chOff x="10909300" y="4837429"/>
            <a:chExt cx="95250" cy="352425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09300" y="4837429"/>
              <a:ext cx="95249" cy="9524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9300" y="5094604"/>
              <a:ext cx="95249" cy="9524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0896599" y="4491976"/>
            <a:ext cx="69723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137795" indent="-130175">
              <a:lnSpc>
                <a:spcPct val="136400"/>
              </a:lnSpc>
              <a:spcBef>
                <a:spcPts val="100"/>
              </a:spcBef>
            </a:pPr>
            <a:r>
              <a:rPr sz="1100" spc="-10" dirty="0">
                <a:solidFill>
                  <a:srgbClr val="6A007B"/>
                </a:solidFill>
                <a:latin typeface="Arial Black"/>
                <a:cs typeface="Arial Black"/>
              </a:rPr>
              <a:t>Gender </a:t>
            </a:r>
            <a:r>
              <a:rPr sz="1100" spc="-20" dirty="0">
                <a:solidFill>
                  <a:srgbClr val="6A007B"/>
                </a:solidFill>
                <a:latin typeface="Arial Black"/>
                <a:cs typeface="Arial Black"/>
              </a:rPr>
              <a:t>Male</a:t>
            </a:r>
            <a:endParaRPr sz="1100">
              <a:latin typeface="Arial Black"/>
              <a:cs typeface="Arial Black"/>
            </a:endParaRPr>
          </a:p>
          <a:p>
            <a:pPr marL="129539">
              <a:lnSpc>
                <a:spcPct val="100000"/>
              </a:lnSpc>
              <a:spcBef>
                <a:spcPts val="705"/>
              </a:spcBef>
            </a:pPr>
            <a:r>
              <a:rPr sz="1100" spc="-10" dirty="0">
                <a:solidFill>
                  <a:srgbClr val="6A007B"/>
                </a:solidFill>
                <a:latin typeface="Arial Black"/>
                <a:cs typeface="Arial Black"/>
              </a:rPr>
              <a:t>Female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AA7B66-277D-AAD2-9FF5-17F9695C0F9B}"/>
              </a:ext>
            </a:extLst>
          </p:cNvPr>
          <p:cNvSpPr txBox="1"/>
          <p:nvPr/>
        </p:nvSpPr>
        <p:spPr>
          <a:xfrm>
            <a:off x="7060711" y="1370433"/>
            <a:ext cx="43049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Georgia"/>
              </a:rPr>
              <a:t>Annual revenue has shown notable growth, with Year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Georgia"/>
              </a:rPr>
              <a:t>2019 </a:t>
            </a:r>
            <a:r>
              <a:rPr lang="en-US" dirty="0">
                <a:solidFill>
                  <a:srgbClr val="C00000"/>
                </a:solidFill>
                <a:latin typeface="Georgia"/>
              </a:rPr>
              <a:t>experiencing the highest increase.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45DFBF-9A5C-44A3-A130-58D5749025EE}"/>
              </a:ext>
            </a:extLst>
          </p:cNvPr>
          <p:cNvSpPr txBox="1"/>
          <p:nvPr/>
        </p:nvSpPr>
        <p:spPr>
          <a:xfrm>
            <a:off x="491568" y="4722037"/>
            <a:ext cx="38431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Georgia"/>
              </a:rPr>
              <a:t>The gender distribution reveals </a:t>
            </a:r>
            <a:r>
              <a:rPr lang="en-US" b="1" dirty="0">
                <a:solidFill>
                  <a:srgbClr val="C00000"/>
                </a:solidFill>
                <a:latin typeface="Georgia"/>
              </a:rPr>
              <a:t>50.75%</a:t>
            </a:r>
            <a:r>
              <a:rPr lang="en-US" dirty="0">
                <a:solidFill>
                  <a:srgbClr val="C00000"/>
                </a:solidFill>
                <a:latin typeface="Georgia"/>
              </a:rPr>
              <a:t> of customers are </a:t>
            </a:r>
            <a:r>
              <a:rPr lang="en-US" b="1" dirty="0">
                <a:solidFill>
                  <a:srgbClr val="C00000"/>
                </a:solidFill>
                <a:latin typeface="Georgia"/>
              </a:rPr>
              <a:t>male</a:t>
            </a:r>
            <a:endParaRPr lang="en-US" dirty="0">
              <a:solidFill>
                <a:srgbClr val="C00000"/>
              </a:solidFill>
              <a:latin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3024" y="1642985"/>
            <a:ext cx="8439150" cy="3905250"/>
          </a:xfrm>
          <a:custGeom>
            <a:avLst/>
            <a:gdLst/>
            <a:ahLst/>
            <a:cxnLst/>
            <a:rect l="l" t="t" r="r" b="b"/>
            <a:pathLst>
              <a:path w="8439150" h="3905250">
                <a:moveTo>
                  <a:pt x="0" y="3905249"/>
                </a:moveTo>
                <a:lnTo>
                  <a:pt x="8439149" y="3905249"/>
                </a:lnTo>
                <a:lnTo>
                  <a:pt x="8439149" y="0"/>
                </a:lnTo>
                <a:lnTo>
                  <a:pt x="0" y="0"/>
                </a:lnTo>
                <a:lnTo>
                  <a:pt x="0" y="3905249"/>
                </a:lnTo>
                <a:close/>
              </a:path>
            </a:pathLst>
          </a:custGeom>
          <a:solidFill>
            <a:srgbClr val="F2B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3024" y="1466849"/>
            <a:ext cx="8439150" cy="327660"/>
          </a:xfrm>
          <a:prstGeom prst="rect">
            <a:avLst/>
          </a:prstGeom>
          <a:solidFill>
            <a:srgbClr val="E68F95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400" spc="-10" dirty="0">
                <a:solidFill>
                  <a:srgbClr val="0D6ABE"/>
                </a:solidFill>
                <a:latin typeface="Arial Black"/>
                <a:cs typeface="Arial Black"/>
              </a:rPr>
              <a:t>AVERAGE</a:t>
            </a:r>
            <a:r>
              <a:rPr sz="1400" spc="-7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0D6ABE"/>
                </a:solidFill>
                <a:latin typeface="Arial Black"/>
                <a:cs typeface="Arial Black"/>
              </a:rPr>
              <a:t>EXCHANGERATES</a:t>
            </a:r>
            <a:r>
              <a:rPr sz="1400" spc="-7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0D6ABE"/>
                </a:solidFill>
                <a:latin typeface="Arial Black"/>
                <a:cs typeface="Arial Black"/>
              </a:rPr>
              <a:t>OVER</a:t>
            </a:r>
            <a:r>
              <a:rPr sz="1400" spc="-7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400" spc="-20" dirty="0">
                <a:solidFill>
                  <a:srgbClr val="0D6ABE"/>
                </a:solidFill>
                <a:latin typeface="Arial Black"/>
                <a:cs typeface="Arial Black"/>
              </a:rPr>
              <a:t>TIME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0247" y="5139689"/>
            <a:ext cx="6915150" cy="9525"/>
          </a:xfrm>
          <a:custGeom>
            <a:avLst/>
            <a:gdLst/>
            <a:ahLst/>
            <a:cxnLst/>
            <a:rect l="l" t="t" r="r" b="b"/>
            <a:pathLst>
              <a:path w="6915150" h="9525">
                <a:moveTo>
                  <a:pt x="5370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6915150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6915150" h="9525">
                <a:moveTo>
                  <a:pt x="196577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6915150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4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4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6915150" h="9525">
                <a:moveTo>
                  <a:pt x="339452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6915150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6915150" h="9525">
                <a:moveTo>
                  <a:pt x="482327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6915150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6915150" h="9525">
                <a:moveTo>
                  <a:pt x="625202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6915150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6915150" h="9525">
                <a:moveTo>
                  <a:pt x="768077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6915150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6915150" h="9525">
                <a:moveTo>
                  <a:pt x="910952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6915150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699" y="464"/>
                </a:lnTo>
                <a:lnTo>
                  <a:pt x="961559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59" y="7200"/>
                </a:lnTo>
                <a:lnTo>
                  <a:pt x="959699" y="9060"/>
                </a:lnTo>
                <a:lnTo>
                  <a:pt x="958577" y="9524"/>
                </a:lnTo>
                <a:close/>
              </a:path>
              <a:path w="6915150" h="9525">
                <a:moveTo>
                  <a:pt x="1053827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6915150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6915150" h="9525">
                <a:moveTo>
                  <a:pt x="1196702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96702" y="0"/>
                </a:lnTo>
                <a:lnTo>
                  <a:pt x="1197825" y="464"/>
                </a:lnTo>
                <a:lnTo>
                  <a:pt x="1199685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5" y="7200"/>
                </a:lnTo>
                <a:lnTo>
                  <a:pt x="1197825" y="9060"/>
                </a:lnTo>
                <a:lnTo>
                  <a:pt x="1196702" y="9524"/>
                </a:lnTo>
                <a:close/>
              </a:path>
              <a:path w="6915150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6915150" h="9525">
                <a:moveTo>
                  <a:pt x="1339577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6915150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6915150" h="9525">
                <a:moveTo>
                  <a:pt x="1482452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6915150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6915150" h="9525">
                <a:moveTo>
                  <a:pt x="1625327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6915150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6915150" h="9525">
                <a:moveTo>
                  <a:pt x="1768202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6915150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6915150" h="9525">
                <a:moveTo>
                  <a:pt x="1911077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6915150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6915150" h="9525">
                <a:moveTo>
                  <a:pt x="2053952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53952" y="0"/>
                </a:lnTo>
                <a:lnTo>
                  <a:pt x="2055074" y="464"/>
                </a:lnTo>
                <a:lnTo>
                  <a:pt x="2056934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4" y="7200"/>
                </a:lnTo>
                <a:lnTo>
                  <a:pt x="2055074" y="9060"/>
                </a:lnTo>
                <a:lnTo>
                  <a:pt x="2053952" y="9524"/>
                </a:lnTo>
                <a:close/>
              </a:path>
              <a:path w="6915150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6915150" h="9525">
                <a:moveTo>
                  <a:pt x="2196827" y="9524"/>
                </a:moveTo>
                <a:lnTo>
                  <a:pt x="2146572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2" y="0"/>
                </a:lnTo>
                <a:lnTo>
                  <a:pt x="2196827" y="0"/>
                </a:lnTo>
                <a:lnTo>
                  <a:pt x="2197949" y="464"/>
                </a:lnTo>
                <a:lnTo>
                  <a:pt x="2199809" y="2324"/>
                </a:lnTo>
                <a:lnTo>
                  <a:pt x="2200274" y="3447"/>
                </a:lnTo>
                <a:lnTo>
                  <a:pt x="2200274" y="6077"/>
                </a:lnTo>
                <a:lnTo>
                  <a:pt x="2199809" y="7200"/>
                </a:lnTo>
                <a:lnTo>
                  <a:pt x="2197949" y="9060"/>
                </a:lnTo>
                <a:lnTo>
                  <a:pt x="2196827" y="9524"/>
                </a:lnTo>
                <a:close/>
              </a:path>
              <a:path w="6915150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5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5" y="9060"/>
                </a:lnTo>
                <a:lnTo>
                  <a:pt x="2244452" y="9524"/>
                </a:lnTo>
                <a:close/>
              </a:path>
              <a:path w="6915150" h="9525">
                <a:moveTo>
                  <a:pt x="2339702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6915150" h="9525">
                <a:moveTo>
                  <a:pt x="2387327" y="9524"/>
                </a:moveTo>
                <a:lnTo>
                  <a:pt x="2384697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7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6915150" h="9525">
                <a:moveTo>
                  <a:pt x="2482577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6915150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6915150" h="9525">
                <a:moveTo>
                  <a:pt x="2625452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6915150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6915150" h="9525">
                <a:moveTo>
                  <a:pt x="2768327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6915150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6915150" h="9525">
                <a:moveTo>
                  <a:pt x="2911202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911202" y="0"/>
                </a:lnTo>
                <a:lnTo>
                  <a:pt x="2912325" y="464"/>
                </a:lnTo>
                <a:lnTo>
                  <a:pt x="2914184" y="2324"/>
                </a:lnTo>
                <a:lnTo>
                  <a:pt x="2914649" y="3447"/>
                </a:lnTo>
                <a:lnTo>
                  <a:pt x="2914649" y="6077"/>
                </a:lnTo>
                <a:lnTo>
                  <a:pt x="2914184" y="7200"/>
                </a:lnTo>
                <a:lnTo>
                  <a:pt x="2912325" y="9060"/>
                </a:lnTo>
                <a:lnTo>
                  <a:pt x="2911202" y="9524"/>
                </a:lnTo>
                <a:close/>
              </a:path>
              <a:path w="6915150" h="9525">
                <a:moveTo>
                  <a:pt x="2958827" y="9524"/>
                </a:moveTo>
                <a:lnTo>
                  <a:pt x="2956197" y="9524"/>
                </a:lnTo>
                <a:lnTo>
                  <a:pt x="2955074" y="9060"/>
                </a:lnTo>
                <a:lnTo>
                  <a:pt x="2953214" y="7200"/>
                </a:lnTo>
                <a:lnTo>
                  <a:pt x="2952749" y="6077"/>
                </a:lnTo>
                <a:lnTo>
                  <a:pt x="2952749" y="3447"/>
                </a:lnTo>
                <a:lnTo>
                  <a:pt x="2953214" y="2324"/>
                </a:lnTo>
                <a:lnTo>
                  <a:pt x="2955074" y="464"/>
                </a:lnTo>
                <a:lnTo>
                  <a:pt x="2956197" y="0"/>
                </a:lnTo>
                <a:lnTo>
                  <a:pt x="2958827" y="0"/>
                </a:lnTo>
                <a:lnTo>
                  <a:pt x="2959949" y="464"/>
                </a:lnTo>
                <a:lnTo>
                  <a:pt x="2961809" y="2324"/>
                </a:lnTo>
                <a:lnTo>
                  <a:pt x="2962274" y="3447"/>
                </a:lnTo>
                <a:lnTo>
                  <a:pt x="2962274" y="6077"/>
                </a:lnTo>
                <a:lnTo>
                  <a:pt x="2961809" y="7200"/>
                </a:lnTo>
                <a:lnTo>
                  <a:pt x="2959949" y="9060"/>
                </a:lnTo>
                <a:lnTo>
                  <a:pt x="2958827" y="9524"/>
                </a:lnTo>
                <a:close/>
              </a:path>
              <a:path w="6915150" h="9525">
                <a:moveTo>
                  <a:pt x="3054077" y="9524"/>
                </a:moveTo>
                <a:lnTo>
                  <a:pt x="3003822" y="9524"/>
                </a:lnTo>
                <a:lnTo>
                  <a:pt x="3002699" y="9060"/>
                </a:lnTo>
                <a:lnTo>
                  <a:pt x="3000839" y="7200"/>
                </a:lnTo>
                <a:lnTo>
                  <a:pt x="3000374" y="6077"/>
                </a:lnTo>
                <a:lnTo>
                  <a:pt x="3000374" y="3447"/>
                </a:lnTo>
                <a:lnTo>
                  <a:pt x="3000839" y="2324"/>
                </a:lnTo>
                <a:lnTo>
                  <a:pt x="3002699" y="464"/>
                </a:lnTo>
                <a:lnTo>
                  <a:pt x="3003822" y="0"/>
                </a:lnTo>
                <a:lnTo>
                  <a:pt x="3054077" y="0"/>
                </a:lnTo>
                <a:lnTo>
                  <a:pt x="3055199" y="464"/>
                </a:lnTo>
                <a:lnTo>
                  <a:pt x="3057059" y="2324"/>
                </a:lnTo>
                <a:lnTo>
                  <a:pt x="3057524" y="3447"/>
                </a:lnTo>
                <a:lnTo>
                  <a:pt x="3057524" y="6077"/>
                </a:lnTo>
                <a:lnTo>
                  <a:pt x="3057059" y="7200"/>
                </a:lnTo>
                <a:lnTo>
                  <a:pt x="3055199" y="9060"/>
                </a:lnTo>
                <a:lnTo>
                  <a:pt x="3054077" y="9524"/>
                </a:lnTo>
                <a:close/>
              </a:path>
              <a:path w="6915150" h="9525">
                <a:moveTo>
                  <a:pt x="3101702" y="9524"/>
                </a:moveTo>
                <a:lnTo>
                  <a:pt x="3099072" y="9524"/>
                </a:lnTo>
                <a:lnTo>
                  <a:pt x="3097949" y="9060"/>
                </a:lnTo>
                <a:lnTo>
                  <a:pt x="3096089" y="7200"/>
                </a:lnTo>
                <a:lnTo>
                  <a:pt x="3095624" y="6077"/>
                </a:lnTo>
                <a:lnTo>
                  <a:pt x="3095624" y="3447"/>
                </a:lnTo>
                <a:lnTo>
                  <a:pt x="3096089" y="2324"/>
                </a:lnTo>
                <a:lnTo>
                  <a:pt x="3097949" y="464"/>
                </a:lnTo>
                <a:lnTo>
                  <a:pt x="3099072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49" y="3447"/>
                </a:lnTo>
                <a:lnTo>
                  <a:pt x="3105149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6915150" h="9525">
                <a:moveTo>
                  <a:pt x="3196952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49" y="6077"/>
                </a:lnTo>
                <a:lnTo>
                  <a:pt x="3143249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96952" y="0"/>
                </a:lnTo>
                <a:lnTo>
                  <a:pt x="3198074" y="464"/>
                </a:lnTo>
                <a:lnTo>
                  <a:pt x="3199934" y="2324"/>
                </a:lnTo>
                <a:lnTo>
                  <a:pt x="3200399" y="3447"/>
                </a:lnTo>
                <a:lnTo>
                  <a:pt x="3200399" y="6077"/>
                </a:lnTo>
                <a:lnTo>
                  <a:pt x="3199934" y="7200"/>
                </a:lnTo>
                <a:lnTo>
                  <a:pt x="3198074" y="9060"/>
                </a:lnTo>
                <a:lnTo>
                  <a:pt x="3196952" y="9524"/>
                </a:lnTo>
                <a:close/>
              </a:path>
              <a:path w="6915150" h="9525">
                <a:moveTo>
                  <a:pt x="3244577" y="9524"/>
                </a:moveTo>
                <a:lnTo>
                  <a:pt x="3241947" y="9524"/>
                </a:lnTo>
                <a:lnTo>
                  <a:pt x="3240824" y="9060"/>
                </a:lnTo>
                <a:lnTo>
                  <a:pt x="3238964" y="7200"/>
                </a:lnTo>
                <a:lnTo>
                  <a:pt x="3238499" y="6077"/>
                </a:lnTo>
                <a:lnTo>
                  <a:pt x="3238499" y="3447"/>
                </a:lnTo>
                <a:lnTo>
                  <a:pt x="3238964" y="2324"/>
                </a:lnTo>
                <a:lnTo>
                  <a:pt x="3240824" y="464"/>
                </a:lnTo>
                <a:lnTo>
                  <a:pt x="3241947" y="0"/>
                </a:lnTo>
                <a:lnTo>
                  <a:pt x="3244577" y="0"/>
                </a:lnTo>
                <a:lnTo>
                  <a:pt x="3245699" y="464"/>
                </a:lnTo>
                <a:lnTo>
                  <a:pt x="3247559" y="2324"/>
                </a:lnTo>
                <a:lnTo>
                  <a:pt x="3248024" y="3447"/>
                </a:lnTo>
                <a:lnTo>
                  <a:pt x="3248024" y="6077"/>
                </a:lnTo>
                <a:lnTo>
                  <a:pt x="3247559" y="7200"/>
                </a:lnTo>
                <a:lnTo>
                  <a:pt x="3245699" y="9060"/>
                </a:lnTo>
                <a:lnTo>
                  <a:pt x="3244577" y="9524"/>
                </a:lnTo>
                <a:close/>
              </a:path>
              <a:path w="6915150" h="9525">
                <a:moveTo>
                  <a:pt x="3339827" y="9524"/>
                </a:moveTo>
                <a:lnTo>
                  <a:pt x="3289572" y="9524"/>
                </a:lnTo>
                <a:lnTo>
                  <a:pt x="3288449" y="9060"/>
                </a:lnTo>
                <a:lnTo>
                  <a:pt x="3286589" y="7200"/>
                </a:lnTo>
                <a:lnTo>
                  <a:pt x="3286124" y="6077"/>
                </a:lnTo>
                <a:lnTo>
                  <a:pt x="3286124" y="3447"/>
                </a:lnTo>
                <a:lnTo>
                  <a:pt x="3286589" y="2324"/>
                </a:lnTo>
                <a:lnTo>
                  <a:pt x="3288449" y="464"/>
                </a:lnTo>
                <a:lnTo>
                  <a:pt x="3289572" y="0"/>
                </a:lnTo>
                <a:lnTo>
                  <a:pt x="3339827" y="0"/>
                </a:lnTo>
                <a:lnTo>
                  <a:pt x="3340950" y="464"/>
                </a:lnTo>
                <a:lnTo>
                  <a:pt x="3342809" y="2324"/>
                </a:lnTo>
                <a:lnTo>
                  <a:pt x="3343274" y="3447"/>
                </a:lnTo>
                <a:lnTo>
                  <a:pt x="3343274" y="6077"/>
                </a:lnTo>
                <a:lnTo>
                  <a:pt x="3342809" y="7200"/>
                </a:lnTo>
                <a:lnTo>
                  <a:pt x="3340950" y="9060"/>
                </a:lnTo>
                <a:lnTo>
                  <a:pt x="3339827" y="9524"/>
                </a:lnTo>
                <a:close/>
              </a:path>
              <a:path w="6915150" h="9525">
                <a:moveTo>
                  <a:pt x="3387452" y="9524"/>
                </a:moveTo>
                <a:lnTo>
                  <a:pt x="3384822" y="9524"/>
                </a:lnTo>
                <a:lnTo>
                  <a:pt x="3383699" y="9060"/>
                </a:lnTo>
                <a:lnTo>
                  <a:pt x="3381839" y="7200"/>
                </a:lnTo>
                <a:lnTo>
                  <a:pt x="3381374" y="6077"/>
                </a:lnTo>
                <a:lnTo>
                  <a:pt x="3381374" y="3447"/>
                </a:lnTo>
                <a:lnTo>
                  <a:pt x="3381839" y="2324"/>
                </a:lnTo>
                <a:lnTo>
                  <a:pt x="3383699" y="464"/>
                </a:lnTo>
                <a:lnTo>
                  <a:pt x="3384822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6915150" h="9525">
                <a:moveTo>
                  <a:pt x="3482702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82702" y="0"/>
                </a:lnTo>
                <a:lnTo>
                  <a:pt x="3483824" y="464"/>
                </a:lnTo>
                <a:lnTo>
                  <a:pt x="3485684" y="2324"/>
                </a:lnTo>
                <a:lnTo>
                  <a:pt x="3486149" y="3447"/>
                </a:lnTo>
                <a:lnTo>
                  <a:pt x="3486149" y="6077"/>
                </a:lnTo>
                <a:lnTo>
                  <a:pt x="3485684" y="7200"/>
                </a:lnTo>
                <a:lnTo>
                  <a:pt x="3483824" y="9060"/>
                </a:lnTo>
                <a:lnTo>
                  <a:pt x="3482702" y="9524"/>
                </a:lnTo>
                <a:close/>
              </a:path>
              <a:path w="6915150" h="9525">
                <a:moveTo>
                  <a:pt x="3530327" y="9524"/>
                </a:moveTo>
                <a:lnTo>
                  <a:pt x="3527696" y="9524"/>
                </a:lnTo>
                <a:lnTo>
                  <a:pt x="3526574" y="9060"/>
                </a:lnTo>
                <a:lnTo>
                  <a:pt x="3524714" y="7200"/>
                </a:lnTo>
                <a:lnTo>
                  <a:pt x="3524249" y="6077"/>
                </a:lnTo>
                <a:lnTo>
                  <a:pt x="3524249" y="3447"/>
                </a:lnTo>
                <a:lnTo>
                  <a:pt x="3524714" y="2324"/>
                </a:lnTo>
                <a:lnTo>
                  <a:pt x="3526574" y="464"/>
                </a:lnTo>
                <a:lnTo>
                  <a:pt x="3527696" y="0"/>
                </a:lnTo>
                <a:lnTo>
                  <a:pt x="3530327" y="0"/>
                </a:lnTo>
                <a:lnTo>
                  <a:pt x="3531449" y="464"/>
                </a:lnTo>
                <a:lnTo>
                  <a:pt x="3533309" y="2324"/>
                </a:lnTo>
                <a:lnTo>
                  <a:pt x="3533774" y="3447"/>
                </a:lnTo>
                <a:lnTo>
                  <a:pt x="3533774" y="6077"/>
                </a:lnTo>
                <a:lnTo>
                  <a:pt x="3533309" y="7200"/>
                </a:lnTo>
                <a:lnTo>
                  <a:pt x="3531449" y="9060"/>
                </a:lnTo>
                <a:lnTo>
                  <a:pt x="3530327" y="9524"/>
                </a:lnTo>
                <a:close/>
              </a:path>
              <a:path w="6915150" h="9525">
                <a:moveTo>
                  <a:pt x="3625577" y="9524"/>
                </a:moveTo>
                <a:lnTo>
                  <a:pt x="3575322" y="9524"/>
                </a:lnTo>
                <a:lnTo>
                  <a:pt x="3574199" y="9060"/>
                </a:lnTo>
                <a:lnTo>
                  <a:pt x="3572339" y="7200"/>
                </a:lnTo>
                <a:lnTo>
                  <a:pt x="3571874" y="6077"/>
                </a:lnTo>
                <a:lnTo>
                  <a:pt x="3571874" y="3447"/>
                </a:lnTo>
                <a:lnTo>
                  <a:pt x="3572339" y="2324"/>
                </a:lnTo>
                <a:lnTo>
                  <a:pt x="3574199" y="464"/>
                </a:lnTo>
                <a:lnTo>
                  <a:pt x="3575322" y="0"/>
                </a:lnTo>
                <a:lnTo>
                  <a:pt x="3625577" y="0"/>
                </a:lnTo>
                <a:lnTo>
                  <a:pt x="3626699" y="464"/>
                </a:lnTo>
                <a:lnTo>
                  <a:pt x="3628559" y="2324"/>
                </a:lnTo>
                <a:lnTo>
                  <a:pt x="3629024" y="3447"/>
                </a:lnTo>
                <a:lnTo>
                  <a:pt x="3629024" y="6077"/>
                </a:lnTo>
                <a:lnTo>
                  <a:pt x="3628559" y="7200"/>
                </a:lnTo>
                <a:lnTo>
                  <a:pt x="3626699" y="9060"/>
                </a:lnTo>
                <a:lnTo>
                  <a:pt x="3625577" y="9524"/>
                </a:lnTo>
                <a:close/>
              </a:path>
              <a:path w="6915150" h="9525">
                <a:moveTo>
                  <a:pt x="3673202" y="9524"/>
                </a:moveTo>
                <a:lnTo>
                  <a:pt x="3670572" y="9524"/>
                </a:lnTo>
                <a:lnTo>
                  <a:pt x="3669449" y="9060"/>
                </a:lnTo>
                <a:lnTo>
                  <a:pt x="3667589" y="7200"/>
                </a:lnTo>
                <a:lnTo>
                  <a:pt x="3667124" y="6077"/>
                </a:lnTo>
                <a:lnTo>
                  <a:pt x="3667124" y="3447"/>
                </a:lnTo>
                <a:lnTo>
                  <a:pt x="3667589" y="2324"/>
                </a:lnTo>
                <a:lnTo>
                  <a:pt x="3669449" y="464"/>
                </a:lnTo>
                <a:lnTo>
                  <a:pt x="3670572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6915150" h="9525">
                <a:moveTo>
                  <a:pt x="3768452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68452" y="0"/>
                </a:lnTo>
                <a:lnTo>
                  <a:pt x="3769574" y="464"/>
                </a:lnTo>
                <a:lnTo>
                  <a:pt x="3771434" y="2324"/>
                </a:lnTo>
                <a:lnTo>
                  <a:pt x="3771899" y="3447"/>
                </a:lnTo>
                <a:lnTo>
                  <a:pt x="3771899" y="6077"/>
                </a:lnTo>
                <a:lnTo>
                  <a:pt x="3771434" y="7200"/>
                </a:lnTo>
                <a:lnTo>
                  <a:pt x="3769574" y="9060"/>
                </a:lnTo>
                <a:lnTo>
                  <a:pt x="3768452" y="9524"/>
                </a:lnTo>
                <a:close/>
              </a:path>
              <a:path w="6915150" h="9525">
                <a:moveTo>
                  <a:pt x="3816076" y="9524"/>
                </a:moveTo>
                <a:lnTo>
                  <a:pt x="3813446" y="9524"/>
                </a:lnTo>
                <a:lnTo>
                  <a:pt x="3812324" y="9060"/>
                </a:lnTo>
                <a:lnTo>
                  <a:pt x="3810464" y="7200"/>
                </a:lnTo>
                <a:lnTo>
                  <a:pt x="3809999" y="6077"/>
                </a:lnTo>
                <a:lnTo>
                  <a:pt x="3809999" y="3447"/>
                </a:lnTo>
                <a:lnTo>
                  <a:pt x="3810464" y="2324"/>
                </a:lnTo>
                <a:lnTo>
                  <a:pt x="3812324" y="464"/>
                </a:lnTo>
                <a:lnTo>
                  <a:pt x="3813446" y="0"/>
                </a:lnTo>
                <a:lnTo>
                  <a:pt x="3816076" y="0"/>
                </a:lnTo>
                <a:lnTo>
                  <a:pt x="3817199" y="464"/>
                </a:lnTo>
                <a:lnTo>
                  <a:pt x="3819059" y="2324"/>
                </a:lnTo>
                <a:lnTo>
                  <a:pt x="3819524" y="3447"/>
                </a:lnTo>
                <a:lnTo>
                  <a:pt x="3819524" y="6077"/>
                </a:lnTo>
                <a:lnTo>
                  <a:pt x="3819059" y="7200"/>
                </a:lnTo>
                <a:lnTo>
                  <a:pt x="3817199" y="9060"/>
                </a:lnTo>
                <a:lnTo>
                  <a:pt x="3816076" y="9524"/>
                </a:lnTo>
                <a:close/>
              </a:path>
              <a:path w="6915150" h="9525">
                <a:moveTo>
                  <a:pt x="3911327" y="9524"/>
                </a:moveTo>
                <a:lnTo>
                  <a:pt x="3861072" y="9524"/>
                </a:lnTo>
                <a:lnTo>
                  <a:pt x="3859949" y="9060"/>
                </a:lnTo>
                <a:lnTo>
                  <a:pt x="3858089" y="7200"/>
                </a:lnTo>
                <a:lnTo>
                  <a:pt x="3857625" y="6077"/>
                </a:lnTo>
                <a:lnTo>
                  <a:pt x="3857625" y="3447"/>
                </a:lnTo>
                <a:lnTo>
                  <a:pt x="3858089" y="2324"/>
                </a:lnTo>
                <a:lnTo>
                  <a:pt x="3859949" y="464"/>
                </a:lnTo>
                <a:lnTo>
                  <a:pt x="3861072" y="0"/>
                </a:lnTo>
                <a:lnTo>
                  <a:pt x="3911327" y="0"/>
                </a:lnTo>
                <a:lnTo>
                  <a:pt x="3912449" y="464"/>
                </a:lnTo>
                <a:lnTo>
                  <a:pt x="3914309" y="2324"/>
                </a:lnTo>
                <a:lnTo>
                  <a:pt x="3914774" y="3447"/>
                </a:lnTo>
                <a:lnTo>
                  <a:pt x="3914774" y="6077"/>
                </a:lnTo>
                <a:lnTo>
                  <a:pt x="3914309" y="7200"/>
                </a:lnTo>
                <a:lnTo>
                  <a:pt x="3912449" y="9060"/>
                </a:lnTo>
                <a:lnTo>
                  <a:pt x="3911327" y="9524"/>
                </a:lnTo>
                <a:close/>
              </a:path>
              <a:path w="6915150" h="9525">
                <a:moveTo>
                  <a:pt x="3958952" y="9524"/>
                </a:moveTo>
                <a:lnTo>
                  <a:pt x="3956322" y="9524"/>
                </a:lnTo>
                <a:lnTo>
                  <a:pt x="3955199" y="9060"/>
                </a:lnTo>
                <a:lnTo>
                  <a:pt x="3953339" y="7200"/>
                </a:lnTo>
                <a:lnTo>
                  <a:pt x="3952874" y="6077"/>
                </a:lnTo>
                <a:lnTo>
                  <a:pt x="3952874" y="3447"/>
                </a:lnTo>
                <a:lnTo>
                  <a:pt x="3953339" y="2324"/>
                </a:lnTo>
                <a:lnTo>
                  <a:pt x="3955199" y="464"/>
                </a:lnTo>
                <a:lnTo>
                  <a:pt x="3956322" y="0"/>
                </a:lnTo>
                <a:lnTo>
                  <a:pt x="3958952" y="0"/>
                </a:lnTo>
                <a:lnTo>
                  <a:pt x="3960074" y="464"/>
                </a:lnTo>
                <a:lnTo>
                  <a:pt x="3961934" y="2324"/>
                </a:lnTo>
                <a:lnTo>
                  <a:pt x="3962399" y="3447"/>
                </a:lnTo>
                <a:lnTo>
                  <a:pt x="3962399" y="6077"/>
                </a:lnTo>
                <a:lnTo>
                  <a:pt x="3961934" y="7200"/>
                </a:lnTo>
                <a:lnTo>
                  <a:pt x="3960074" y="9060"/>
                </a:lnTo>
                <a:lnTo>
                  <a:pt x="3958952" y="9524"/>
                </a:lnTo>
                <a:close/>
              </a:path>
              <a:path w="6915150" h="9525">
                <a:moveTo>
                  <a:pt x="4054202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54202" y="0"/>
                </a:lnTo>
                <a:lnTo>
                  <a:pt x="4055324" y="464"/>
                </a:lnTo>
                <a:lnTo>
                  <a:pt x="4057184" y="2324"/>
                </a:lnTo>
                <a:lnTo>
                  <a:pt x="4057649" y="3447"/>
                </a:lnTo>
                <a:lnTo>
                  <a:pt x="4057649" y="6077"/>
                </a:lnTo>
                <a:lnTo>
                  <a:pt x="4057184" y="7200"/>
                </a:lnTo>
                <a:lnTo>
                  <a:pt x="4055324" y="9060"/>
                </a:lnTo>
                <a:lnTo>
                  <a:pt x="4054202" y="9524"/>
                </a:lnTo>
                <a:close/>
              </a:path>
              <a:path w="6915150" h="9525">
                <a:moveTo>
                  <a:pt x="4101827" y="9524"/>
                </a:moveTo>
                <a:lnTo>
                  <a:pt x="4099196" y="9524"/>
                </a:lnTo>
                <a:lnTo>
                  <a:pt x="4098074" y="9060"/>
                </a:lnTo>
                <a:lnTo>
                  <a:pt x="4096214" y="7200"/>
                </a:lnTo>
                <a:lnTo>
                  <a:pt x="4095749" y="6077"/>
                </a:lnTo>
                <a:lnTo>
                  <a:pt x="4095749" y="3447"/>
                </a:lnTo>
                <a:lnTo>
                  <a:pt x="4096214" y="2324"/>
                </a:lnTo>
                <a:lnTo>
                  <a:pt x="4098074" y="464"/>
                </a:lnTo>
                <a:lnTo>
                  <a:pt x="4099196" y="0"/>
                </a:lnTo>
                <a:lnTo>
                  <a:pt x="4101827" y="0"/>
                </a:lnTo>
                <a:lnTo>
                  <a:pt x="4102949" y="464"/>
                </a:lnTo>
                <a:lnTo>
                  <a:pt x="4104809" y="2324"/>
                </a:lnTo>
                <a:lnTo>
                  <a:pt x="4105274" y="3447"/>
                </a:lnTo>
                <a:lnTo>
                  <a:pt x="4105274" y="6077"/>
                </a:lnTo>
                <a:lnTo>
                  <a:pt x="4104809" y="7200"/>
                </a:lnTo>
                <a:lnTo>
                  <a:pt x="4102949" y="9060"/>
                </a:lnTo>
                <a:lnTo>
                  <a:pt x="4101827" y="9524"/>
                </a:lnTo>
                <a:close/>
              </a:path>
              <a:path w="6915150" h="9525">
                <a:moveTo>
                  <a:pt x="4197077" y="9524"/>
                </a:moveTo>
                <a:lnTo>
                  <a:pt x="4146822" y="9524"/>
                </a:lnTo>
                <a:lnTo>
                  <a:pt x="4145699" y="9060"/>
                </a:lnTo>
                <a:lnTo>
                  <a:pt x="4143839" y="7200"/>
                </a:lnTo>
                <a:lnTo>
                  <a:pt x="4143374" y="6077"/>
                </a:lnTo>
                <a:lnTo>
                  <a:pt x="4143374" y="3447"/>
                </a:lnTo>
                <a:lnTo>
                  <a:pt x="4143839" y="2324"/>
                </a:lnTo>
                <a:lnTo>
                  <a:pt x="4145699" y="464"/>
                </a:lnTo>
                <a:lnTo>
                  <a:pt x="4146822" y="0"/>
                </a:lnTo>
                <a:lnTo>
                  <a:pt x="4197077" y="0"/>
                </a:lnTo>
                <a:lnTo>
                  <a:pt x="4198199" y="464"/>
                </a:lnTo>
                <a:lnTo>
                  <a:pt x="4200059" y="2324"/>
                </a:lnTo>
                <a:lnTo>
                  <a:pt x="4200524" y="3447"/>
                </a:lnTo>
                <a:lnTo>
                  <a:pt x="4200524" y="6077"/>
                </a:lnTo>
                <a:lnTo>
                  <a:pt x="4200059" y="7200"/>
                </a:lnTo>
                <a:lnTo>
                  <a:pt x="4198199" y="9060"/>
                </a:lnTo>
                <a:lnTo>
                  <a:pt x="4197077" y="9524"/>
                </a:lnTo>
                <a:close/>
              </a:path>
              <a:path w="6915150" h="9525">
                <a:moveTo>
                  <a:pt x="4244702" y="9524"/>
                </a:moveTo>
                <a:lnTo>
                  <a:pt x="4242072" y="9524"/>
                </a:lnTo>
                <a:lnTo>
                  <a:pt x="4240949" y="9060"/>
                </a:lnTo>
                <a:lnTo>
                  <a:pt x="4239089" y="7200"/>
                </a:lnTo>
                <a:lnTo>
                  <a:pt x="4238624" y="6077"/>
                </a:lnTo>
                <a:lnTo>
                  <a:pt x="4238624" y="3447"/>
                </a:lnTo>
                <a:lnTo>
                  <a:pt x="4239089" y="2324"/>
                </a:lnTo>
                <a:lnTo>
                  <a:pt x="4240949" y="464"/>
                </a:lnTo>
                <a:lnTo>
                  <a:pt x="4242072" y="0"/>
                </a:lnTo>
                <a:lnTo>
                  <a:pt x="4244702" y="0"/>
                </a:lnTo>
                <a:lnTo>
                  <a:pt x="4245824" y="464"/>
                </a:lnTo>
                <a:lnTo>
                  <a:pt x="4247684" y="2324"/>
                </a:lnTo>
                <a:lnTo>
                  <a:pt x="4248149" y="3447"/>
                </a:lnTo>
                <a:lnTo>
                  <a:pt x="4248149" y="6077"/>
                </a:lnTo>
                <a:lnTo>
                  <a:pt x="4247684" y="7200"/>
                </a:lnTo>
                <a:lnTo>
                  <a:pt x="4245824" y="9060"/>
                </a:lnTo>
                <a:lnTo>
                  <a:pt x="4244702" y="9524"/>
                </a:lnTo>
                <a:close/>
              </a:path>
              <a:path w="6915150" h="9525">
                <a:moveTo>
                  <a:pt x="4339952" y="9524"/>
                </a:moveTo>
                <a:lnTo>
                  <a:pt x="4289697" y="9524"/>
                </a:lnTo>
                <a:lnTo>
                  <a:pt x="4288574" y="9060"/>
                </a:lnTo>
                <a:lnTo>
                  <a:pt x="4286714" y="7200"/>
                </a:lnTo>
                <a:lnTo>
                  <a:pt x="4286249" y="6077"/>
                </a:lnTo>
                <a:lnTo>
                  <a:pt x="4286249" y="3447"/>
                </a:lnTo>
                <a:lnTo>
                  <a:pt x="4286714" y="2324"/>
                </a:lnTo>
                <a:lnTo>
                  <a:pt x="4288574" y="464"/>
                </a:lnTo>
                <a:lnTo>
                  <a:pt x="4289697" y="0"/>
                </a:lnTo>
                <a:lnTo>
                  <a:pt x="4339952" y="0"/>
                </a:lnTo>
                <a:lnTo>
                  <a:pt x="4341074" y="464"/>
                </a:lnTo>
                <a:lnTo>
                  <a:pt x="4342934" y="2324"/>
                </a:lnTo>
                <a:lnTo>
                  <a:pt x="4343399" y="3447"/>
                </a:lnTo>
                <a:lnTo>
                  <a:pt x="4343399" y="6077"/>
                </a:lnTo>
                <a:lnTo>
                  <a:pt x="4342934" y="7200"/>
                </a:lnTo>
                <a:lnTo>
                  <a:pt x="4341074" y="9060"/>
                </a:lnTo>
                <a:lnTo>
                  <a:pt x="4339952" y="9524"/>
                </a:lnTo>
                <a:close/>
              </a:path>
              <a:path w="6915150" h="9525">
                <a:moveTo>
                  <a:pt x="4387577" y="9524"/>
                </a:moveTo>
                <a:lnTo>
                  <a:pt x="4384947" y="9524"/>
                </a:lnTo>
                <a:lnTo>
                  <a:pt x="4383824" y="9060"/>
                </a:lnTo>
                <a:lnTo>
                  <a:pt x="4381964" y="7200"/>
                </a:lnTo>
                <a:lnTo>
                  <a:pt x="4381499" y="6077"/>
                </a:lnTo>
                <a:lnTo>
                  <a:pt x="4381499" y="3447"/>
                </a:lnTo>
                <a:lnTo>
                  <a:pt x="4381964" y="2324"/>
                </a:lnTo>
                <a:lnTo>
                  <a:pt x="4383824" y="464"/>
                </a:lnTo>
                <a:lnTo>
                  <a:pt x="4384947" y="0"/>
                </a:lnTo>
                <a:lnTo>
                  <a:pt x="4387577" y="0"/>
                </a:lnTo>
                <a:lnTo>
                  <a:pt x="4388699" y="464"/>
                </a:lnTo>
                <a:lnTo>
                  <a:pt x="4390559" y="2324"/>
                </a:lnTo>
                <a:lnTo>
                  <a:pt x="4391024" y="3447"/>
                </a:lnTo>
                <a:lnTo>
                  <a:pt x="4391024" y="6077"/>
                </a:lnTo>
                <a:lnTo>
                  <a:pt x="4390559" y="7200"/>
                </a:lnTo>
                <a:lnTo>
                  <a:pt x="4388699" y="9060"/>
                </a:lnTo>
                <a:lnTo>
                  <a:pt x="4387577" y="9524"/>
                </a:lnTo>
                <a:close/>
              </a:path>
              <a:path w="6915150" h="9525">
                <a:moveTo>
                  <a:pt x="4482827" y="9524"/>
                </a:moveTo>
                <a:lnTo>
                  <a:pt x="4432571" y="9524"/>
                </a:lnTo>
                <a:lnTo>
                  <a:pt x="4431449" y="9060"/>
                </a:lnTo>
                <a:lnTo>
                  <a:pt x="4429589" y="7200"/>
                </a:lnTo>
                <a:lnTo>
                  <a:pt x="4429124" y="6077"/>
                </a:lnTo>
                <a:lnTo>
                  <a:pt x="4429124" y="3447"/>
                </a:lnTo>
                <a:lnTo>
                  <a:pt x="4429589" y="2324"/>
                </a:lnTo>
                <a:lnTo>
                  <a:pt x="4431449" y="464"/>
                </a:lnTo>
                <a:lnTo>
                  <a:pt x="4432571" y="0"/>
                </a:lnTo>
                <a:lnTo>
                  <a:pt x="4482827" y="0"/>
                </a:lnTo>
                <a:lnTo>
                  <a:pt x="4483949" y="464"/>
                </a:lnTo>
                <a:lnTo>
                  <a:pt x="4485809" y="2324"/>
                </a:lnTo>
                <a:lnTo>
                  <a:pt x="4486274" y="3447"/>
                </a:lnTo>
                <a:lnTo>
                  <a:pt x="4486274" y="6077"/>
                </a:lnTo>
                <a:lnTo>
                  <a:pt x="4485809" y="7200"/>
                </a:lnTo>
                <a:lnTo>
                  <a:pt x="4483949" y="9060"/>
                </a:lnTo>
                <a:lnTo>
                  <a:pt x="4482827" y="9524"/>
                </a:lnTo>
                <a:close/>
              </a:path>
              <a:path w="6915150" h="9525">
                <a:moveTo>
                  <a:pt x="4530452" y="9524"/>
                </a:moveTo>
                <a:lnTo>
                  <a:pt x="4527822" y="9524"/>
                </a:lnTo>
                <a:lnTo>
                  <a:pt x="4526699" y="9060"/>
                </a:lnTo>
                <a:lnTo>
                  <a:pt x="4524839" y="7200"/>
                </a:lnTo>
                <a:lnTo>
                  <a:pt x="4524374" y="6077"/>
                </a:lnTo>
                <a:lnTo>
                  <a:pt x="4524374" y="3447"/>
                </a:lnTo>
                <a:lnTo>
                  <a:pt x="4524839" y="2324"/>
                </a:lnTo>
                <a:lnTo>
                  <a:pt x="4526699" y="464"/>
                </a:lnTo>
                <a:lnTo>
                  <a:pt x="4527822" y="0"/>
                </a:lnTo>
                <a:lnTo>
                  <a:pt x="4530452" y="0"/>
                </a:lnTo>
                <a:lnTo>
                  <a:pt x="4531574" y="464"/>
                </a:lnTo>
                <a:lnTo>
                  <a:pt x="4533434" y="2324"/>
                </a:lnTo>
                <a:lnTo>
                  <a:pt x="4533899" y="3447"/>
                </a:lnTo>
                <a:lnTo>
                  <a:pt x="4533899" y="6077"/>
                </a:lnTo>
                <a:lnTo>
                  <a:pt x="4533434" y="7200"/>
                </a:lnTo>
                <a:lnTo>
                  <a:pt x="4531574" y="9060"/>
                </a:lnTo>
                <a:lnTo>
                  <a:pt x="4530452" y="9524"/>
                </a:lnTo>
                <a:close/>
              </a:path>
              <a:path w="6915150" h="9525">
                <a:moveTo>
                  <a:pt x="4625702" y="9524"/>
                </a:moveTo>
                <a:lnTo>
                  <a:pt x="4575447" y="9524"/>
                </a:lnTo>
                <a:lnTo>
                  <a:pt x="4574324" y="9060"/>
                </a:lnTo>
                <a:lnTo>
                  <a:pt x="4572464" y="7200"/>
                </a:lnTo>
                <a:lnTo>
                  <a:pt x="4571999" y="6077"/>
                </a:lnTo>
                <a:lnTo>
                  <a:pt x="4571999" y="3447"/>
                </a:lnTo>
                <a:lnTo>
                  <a:pt x="4572464" y="2324"/>
                </a:lnTo>
                <a:lnTo>
                  <a:pt x="4574324" y="464"/>
                </a:lnTo>
                <a:lnTo>
                  <a:pt x="4575447" y="0"/>
                </a:lnTo>
                <a:lnTo>
                  <a:pt x="4625702" y="0"/>
                </a:lnTo>
                <a:lnTo>
                  <a:pt x="4626824" y="464"/>
                </a:lnTo>
                <a:lnTo>
                  <a:pt x="4628684" y="2324"/>
                </a:lnTo>
                <a:lnTo>
                  <a:pt x="4629149" y="3447"/>
                </a:lnTo>
                <a:lnTo>
                  <a:pt x="4629149" y="6077"/>
                </a:lnTo>
                <a:lnTo>
                  <a:pt x="4628684" y="7200"/>
                </a:lnTo>
                <a:lnTo>
                  <a:pt x="4626824" y="9060"/>
                </a:lnTo>
                <a:lnTo>
                  <a:pt x="4625702" y="9524"/>
                </a:lnTo>
                <a:close/>
              </a:path>
              <a:path w="6915150" h="9525">
                <a:moveTo>
                  <a:pt x="4673327" y="9524"/>
                </a:moveTo>
                <a:lnTo>
                  <a:pt x="4670697" y="9524"/>
                </a:lnTo>
                <a:lnTo>
                  <a:pt x="4669574" y="9060"/>
                </a:lnTo>
                <a:lnTo>
                  <a:pt x="4667714" y="7200"/>
                </a:lnTo>
                <a:lnTo>
                  <a:pt x="4667249" y="6077"/>
                </a:lnTo>
                <a:lnTo>
                  <a:pt x="4667249" y="3447"/>
                </a:lnTo>
                <a:lnTo>
                  <a:pt x="4667714" y="2324"/>
                </a:lnTo>
                <a:lnTo>
                  <a:pt x="4669574" y="464"/>
                </a:lnTo>
                <a:lnTo>
                  <a:pt x="4670697" y="0"/>
                </a:lnTo>
                <a:lnTo>
                  <a:pt x="4673327" y="0"/>
                </a:lnTo>
                <a:lnTo>
                  <a:pt x="4674449" y="464"/>
                </a:lnTo>
                <a:lnTo>
                  <a:pt x="4676309" y="2324"/>
                </a:lnTo>
                <a:lnTo>
                  <a:pt x="4676774" y="3447"/>
                </a:lnTo>
                <a:lnTo>
                  <a:pt x="4676774" y="6077"/>
                </a:lnTo>
                <a:lnTo>
                  <a:pt x="4676309" y="7200"/>
                </a:lnTo>
                <a:lnTo>
                  <a:pt x="4674449" y="9060"/>
                </a:lnTo>
                <a:lnTo>
                  <a:pt x="4673327" y="9524"/>
                </a:lnTo>
                <a:close/>
              </a:path>
              <a:path w="6915150" h="9525">
                <a:moveTo>
                  <a:pt x="4768577" y="9524"/>
                </a:moveTo>
                <a:lnTo>
                  <a:pt x="4718321" y="9524"/>
                </a:lnTo>
                <a:lnTo>
                  <a:pt x="4717199" y="9060"/>
                </a:lnTo>
                <a:lnTo>
                  <a:pt x="4715339" y="7200"/>
                </a:lnTo>
                <a:lnTo>
                  <a:pt x="4714874" y="6077"/>
                </a:lnTo>
                <a:lnTo>
                  <a:pt x="4714874" y="3447"/>
                </a:lnTo>
                <a:lnTo>
                  <a:pt x="4715339" y="2324"/>
                </a:lnTo>
                <a:lnTo>
                  <a:pt x="4717199" y="464"/>
                </a:lnTo>
                <a:lnTo>
                  <a:pt x="4718321" y="0"/>
                </a:lnTo>
                <a:lnTo>
                  <a:pt x="4768577" y="0"/>
                </a:lnTo>
                <a:lnTo>
                  <a:pt x="4769699" y="464"/>
                </a:lnTo>
                <a:lnTo>
                  <a:pt x="4771559" y="2324"/>
                </a:lnTo>
                <a:lnTo>
                  <a:pt x="4772024" y="3447"/>
                </a:lnTo>
                <a:lnTo>
                  <a:pt x="4772024" y="6077"/>
                </a:lnTo>
                <a:lnTo>
                  <a:pt x="4771559" y="7200"/>
                </a:lnTo>
                <a:lnTo>
                  <a:pt x="4769699" y="9060"/>
                </a:lnTo>
                <a:lnTo>
                  <a:pt x="4768577" y="9524"/>
                </a:lnTo>
                <a:close/>
              </a:path>
              <a:path w="6915150" h="9525">
                <a:moveTo>
                  <a:pt x="4816202" y="9524"/>
                </a:moveTo>
                <a:lnTo>
                  <a:pt x="4813572" y="9524"/>
                </a:lnTo>
                <a:lnTo>
                  <a:pt x="4812449" y="9060"/>
                </a:lnTo>
                <a:lnTo>
                  <a:pt x="4810589" y="7200"/>
                </a:lnTo>
                <a:lnTo>
                  <a:pt x="4810124" y="6077"/>
                </a:lnTo>
                <a:lnTo>
                  <a:pt x="4810124" y="3447"/>
                </a:lnTo>
                <a:lnTo>
                  <a:pt x="4810589" y="2324"/>
                </a:lnTo>
                <a:lnTo>
                  <a:pt x="4812449" y="464"/>
                </a:lnTo>
                <a:lnTo>
                  <a:pt x="4813572" y="0"/>
                </a:lnTo>
                <a:lnTo>
                  <a:pt x="4816202" y="0"/>
                </a:lnTo>
                <a:lnTo>
                  <a:pt x="4817324" y="464"/>
                </a:lnTo>
                <a:lnTo>
                  <a:pt x="4819184" y="2324"/>
                </a:lnTo>
                <a:lnTo>
                  <a:pt x="4819649" y="3447"/>
                </a:lnTo>
                <a:lnTo>
                  <a:pt x="4819649" y="6077"/>
                </a:lnTo>
                <a:lnTo>
                  <a:pt x="4819184" y="7200"/>
                </a:lnTo>
                <a:lnTo>
                  <a:pt x="4817324" y="9060"/>
                </a:lnTo>
                <a:lnTo>
                  <a:pt x="4816202" y="9524"/>
                </a:lnTo>
                <a:close/>
              </a:path>
              <a:path w="6915150" h="9525">
                <a:moveTo>
                  <a:pt x="4911452" y="9524"/>
                </a:moveTo>
                <a:lnTo>
                  <a:pt x="4861196" y="9524"/>
                </a:lnTo>
                <a:lnTo>
                  <a:pt x="4860074" y="9060"/>
                </a:lnTo>
                <a:lnTo>
                  <a:pt x="4858214" y="7200"/>
                </a:lnTo>
                <a:lnTo>
                  <a:pt x="4857749" y="6077"/>
                </a:lnTo>
                <a:lnTo>
                  <a:pt x="4857749" y="3447"/>
                </a:lnTo>
                <a:lnTo>
                  <a:pt x="4858214" y="2324"/>
                </a:lnTo>
                <a:lnTo>
                  <a:pt x="4860074" y="464"/>
                </a:lnTo>
                <a:lnTo>
                  <a:pt x="4861196" y="0"/>
                </a:lnTo>
                <a:lnTo>
                  <a:pt x="4911452" y="0"/>
                </a:lnTo>
                <a:lnTo>
                  <a:pt x="4912574" y="464"/>
                </a:lnTo>
                <a:lnTo>
                  <a:pt x="4914434" y="2324"/>
                </a:lnTo>
                <a:lnTo>
                  <a:pt x="4914899" y="3447"/>
                </a:lnTo>
                <a:lnTo>
                  <a:pt x="4914899" y="6077"/>
                </a:lnTo>
                <a:lnTo>
                  <a:pt x="4914434" y="7200"/>
                </a:lnTo>
                <a:lnTo>
                  <a:pt x="4912574" y="9060"/>
                </a:lnTo>
                <a:lnTo>
                  <a:pt x="4911452" y="9524"/>
                </a:lnTo>
                <a:close/>
              </a:path>
              <a:path w="6915150" h="9525">
                <a:moveTo>
                  <a:pt x="4959077" y="9524"/>
                </a:moveTo>
                <a:lnTo>
                  <a:pt x="4956446" y="9524"/>
                </a:lnTo>
                <a:lnTo>
                  <a:pt x="4955324" y="9060"/>
                </a:lnTo>
                <a:lnTo>
                  <a:pt x="4953464" y="7200"/>
                </a:lnTo>
                <a:lnTo>
                  <a:pt x="4952999" y="6077"/>
                </a:lnTo>
                <a:lnTo>
                  <a:pt x="4952999" y="3447"/>
                </a:lnTo>
                <a:lnTo>
                  <a:pt x="4953464" y="2324"/>
                </a:lnTo>
                <a:lnTo>
                  <a:pt x="4955324" y="464"/>
                </a:lnTo>
                <a:lnTo>
                  <a:pt x="4956446" y="0"/>
                </a:lnTo>
                <a:lnTo>
                  <a:pt x="4959077" y="0"/>
                </a:lnTo>
                <a:lnTo>
                  <a:pt x="4960199" y="464"/>
                </a:lnTo>
                <a:lnTo>
                  <a:pt x="4962059" y="2324"/>
                </a:lnTo>
                <a:lnTo>
                  <a:pt x="4962524" y="3447"/>
                </a:lnTo>
                <a:lnTo>
                  <a:pt x="4962524" y="6077"/>
                </a:lnTo>
                <a:lnTo>
                  <a:pt x="4962059" y="7200"/>
                </a:lnTo>
                <a:lnTo>
                  <a:pt x="4960199" y="9060"/>
                </a:lnTo>
                <a:lnTo>
                  <a:pt x="4959077" y="9524"/>
                </a:lnTo>
                <a:close/>
              </a:path>
              <a:path w="6915150" h="9525">
                <a:moveTo>
                  <a:pt x="5054326" y="9524"/>
                </a:moveTo>
                <a:lnTo>
                  <a:pt x="5004071" y="9524"/>
                </a:lnTo>
                <a:lnTo>
                  <a:pt x="5002949" y="9060"/>
                </a:lnTo>
                <a:lnTo>
                  <a:pt x="5001089" y="7200"/>
                </a:lnTo>
                <a:lnTo>
                  <a:pt x="5000624" y="6077"/>
                </a:lnTo>
                <a:lnTo>
                  <a:pt x="5000624" y="3447"/>
                </a:lnTo>
                <a:lnTo>
                  <a:pt x="5001089" y="2324"/>
                </a:lnTo>
                <a:lnTo>
                  <a:pt x="5002949" y="464"/>
                </a:lnTo>
                <a:lnTo>
                  <a:pt x="5004071" y="0"/>
                </a:lnTo>
                <a:lnTo>
                  <a:pt x="5054326" y="0"/>
                </a:lnTo>
                <a:lnTo>
                  <a:pt x="5055449" y="464"/>
                </a:lnTo>
                <a:lnTo>
                  <a:pt x="5057309" y="2324"/>
                </a:lnTo>
                <a:lnTo>
                  <a:pt x="5057774" y="3447"/>
                </a:lnTo>
                <a:lnTo>
                  <a:pt x="5057774" y="6077"/>
                </a:lnTo>
                <a:lnTo>
                  <a:pt x="5057309" y="7200"/>
                </a:lnTo>
                <a:lnTo>
                  <a:pt x="5055449" y="9060"/>
                </a:lnTo>
                <a:lnTo>
                  <a:pt x="5054326" y="9524"/>
                </a:lnTo>
                <a:close/>
              </a:path>
              <a:path w="6915150" h="9525">
                <a:moveTo>
                  <a:pt x="5101951" y="9524"/>
                </a:moveTo>
                <a:lnTo>
                  <a:pt x="5099322" y="9524"/>
                </a:lnTo>
                <a:lnTo>
                  <a:pt x="5098199" y="9060"/>
                </a:lnTo>
                <a:lnTo>
                  <a:pt x="5096339" y="7200"/>
                </a:lnTo>
                <a:lnTo>
                  <a:pt x="5095874" y="6077"/>
                </a:lnTo>
                <a:lnTo>
                  <a:pt x="5095874" y="3447"/>
                </a:lnTo>
                <a:lnTo>
                  <a:pt x="5096339" y="2324"/>
                </a:lnTo>
                <a:lnTo>
                  <a:pt x="5098199" y="464"/>
                </a:lnTo>
                <a:lnTo>
                  <a:pt x="5099322" y="0"/>
                </a:lnTo>
                <a:lnTo>
                  <a:pt x="5101951" y="0"/>
                </a:lnTo>
                <a:lnTo>
                  <a:pt x="5103074" y="464"/>
                </a:lnTo>
                <a:lnTo>
                  <a:pt x="5104934" y="2324"/>
                </a:lnTo>
                <a:lnTo>
                  <a:pt x="5105399" y="3447"/>
                </a:lnTo>
                <a:lnTo>
                  <a:pt x="5105399" y="6077"/>
                </a:lnTo>
                <a:lnTo>
                  <a:pt x="5104934" y="7200"/>
                </a:lnTo>
                <a:lnTo>
                  <a:pt x="5103074" y="9060"/>
                </a:lnTo>
                <a:lnTo>
                  <a:pt x="5101951" y="9524"/>
                </a:lnTo>
                <a:close/>
              </a:path>
              <a:path w="6915150" h="9525">
                <a:moveTo>
                  <a:pt x="5197202" y="9524"/>
                </a:moveTo>
                <a:lnTo>
                  <a:pt x="5146946" y="9524"/>
                </a:lnTo>
                <a:lnTo>
                  <a:pt x="5145824" y="9060"/>
                </a:lnTo>
                <a:lnTo>
                  <a:pt x="5143964" y="7200"/>
                </a:lnTo>
                <a:lnTo>
                  <a:pt x="5143499" y="6077"/>
                </a:lnTo>
                <a:lnTo>
                  <a:pt x="5143499" y="3447"/>
                </a:lnTo>
                <a:lnTo>
                  <a:pt x="5143964" y="2324"/>
                </a:lnTo>
                <a:lnTo>
                  <a:pt x="5145824" y="464"/>
                </a:lnTo>
                <a:lnTo>
                  <a:pt x="5146946" y="0"/>
                </a:lnTo>
                <a:lnTo>
                  <a:pt x="5197202" y="0"/>
                </a:lnTo>
                <a:lnTo>
                  <a:pt x="5198324" y="464"/>
                </a:lnTo>
                <a:lnTo>
                  <a:pt x="5200184" y="2324"/>
                </a:lnTo>
                <a:lnTo>
                  <a:pt x="5200649" y="3447"/>
                </a:lnTo>
                <a:lnTo>
                  <a:pt x="5200649" y="6077"/>
                </a:lnTo>
                <a:lnTo>
                  <a:pt x="5200184" y="7200"/>
                </a:lnTo>
                <a:lnTo>
                  <a:pt x="5198324" y="9060"/>
                </a:lnTo>
                <a:lnTo>
                  <a:pt x="5197202" y="9524"/>
                </a:lnTo>
                <a:close/>
              </a:path>
              <a:path w="6915150" h="9525">
                <a:moveTo>
                  <a:pt x="5244827" y="9524"/>
                </a:moveTo>
                <a:lnTo>
                  <a:pt x="5242196" y="9524"/>
                </a:lnTo>
                <a:lnTo>
                  <a:pt x="5241074" y="9060"/>
                </a:lnTo>
                <a:lnTo>
                  <a:pt x="5239214" y="7200"/>
                </a:lnTo>
                <a:lnTo>
                  <a:pt x="5238749" y="6077"/>
                </a:lnTo>
                <a:lnTo>
                  <a:pt x="5238749" y="3447"/>
                </a:lnTo>
                <a:lnTo>
                  <a:pt x="5239214" y="2324"/>
                </a:lnTo>
                <a:lnTo>
                  <a:pt x="5241074" y="464"/>
                </a:lnTo>
                <a:lnTo>
                  <a:pt x="5242196" y="0"/>
                </a:lnTo>
                <a:lnTo>
                  <a:pt x="5244827" y="0"/>
                </a:lnTo>
                <a:lnTo>
                  <a:pt x="5245949" y="464"/>
                </a:lnTo>
                <a:lnTo>
                  <a:pt x="5247809" y="2324"/>
                </a:lnTo>
                <a:lnTo>
                  <a:pt x="5248274" y="3447"/>
                </a:lnTo>
                <a:lnTo>
                  <a:pt x="5248274" y="6077"/>
                </a:lnTo>
                <a:lnTo>
                  <a:pt x="5247809" y="7200"/>
                </a:lnTo>
                <a:lnTo>
                  <a:pt x="5245949" y="9060"/>
                </a:lnTo>
                <a:lnTo>
                  <a:pt x="5244827" y="9524"/>
                </a:lnTo>
                <a:close/>
              </a:path>
              <a:path w="6915150" h="9525">
                <a:moveTo>
                  <a:pt x="5340077" y="9524"/>
                </a:moveTo>
                <a:lnTo>
                  <a:pt x="5289821" y="9524"/>
                </a:lnTo>
                <a:lnTo>
                  <a:pt x="5288699" y="9060"/>
                </a:lnTo>
                <a:lnTo>
                  <a:pt x="5286839" y="7200"/>
                </a:lnTo>
                <a:lnTo>
                  <a:pt x="5286374" y="6077"/>
                </a:lnTo>
                <a:lnTo>
                  <a:pt x="5286374" y="3447"/>
                </a:lnTo>
                <a:lnTo>
                  <a:pt x="5286839" y="2324"/>
                </a:lnTo>
                <a:lnTo>
                  <a:pt x="5288699" y="464"/>
                </a:lnTo>
                <a:lnTo>
                  <a:pt x="5289821" y="0"/>
                </a:lnTo>
                <a:lnTo>
                  <a:pt x="5340077" y="0"/>
                </a:lnTo>
                <a:lnTo>
                  <a:pt x="5341199" y="464"/>
                </a:lnTo>
                <a:lnTo>
                  <a:pt x="5343059" y="2324"/>
                </a:lnTo>
                <a:lnTo>
                  <a:pt x="5343524" y="3447"/>
                </a:lnTo>
                <a:lnTo>
                  <a:pt x="5343524" y="6077"/>
                </a:lnTo>
                <a:lnTo>
                  <a:pt x="5343059" y="7200"/>
                </a:lnTo>
                <a:lnTo>
                  <a:pt x="5341199" y="9060"/>
                </a:lnTo>
                <a:lnTo>
                  <a:pt x="5340077" y="9524"/>
                </a:lnTo>
                <a:close/>
              </a:path>
              <a:path w="6915150" h="9525">
                <a:moveTo>
                  <a:pt x="5387702" y="9524"/>
                </a:moveTo>
                <a:lnTo>
                  <a:pt x="5385071" y="9524"/>
                </a:lnTo>
                <a:lnTo>
                  <a:pt x="5383949" y="9060"/>
                </a:lnTo>
                <a:lnTo>
                  <a:pt x="5382089" y="7200"/>
                </a:lnTo>
                <a:lnTo>
                  <a:pt x="5381624" y="6077"/>
                </a:lnTo>
                <a:lnTo>
                  <a:pt x="5381624" y="3447"/>
                </a:lnTo>
                <a:lnTo>
                  <a:pt x="5382089" y="2324"/>
                </a:lnTo>
                <a:lnTo>
                  <a:pt x="5383949" y="464"/>
                </a:lnTo>
                <a:lnTo>
                  <a:pt x="5385071" y="0"/>
                </a:lnTo>
                <a:lnTo>
                  <a:pt x="5387702" y="0"/>
                </a:lnTo>
                <a:lnTo>
                  <a:pt x="5388824" y="464"/>
                </a:lnTo>
                <a:lnTo>
                  <a:pt x="5390684" y="2324"/>
                </a:lnTo>
                <a:lnTo>
                  <a:pt x="5391149" y="3447"/>
                </a:lnTo>
                <a:lnTo>
                  <a:pt x="5391149" y="6077"/>
                </a:lnTo>
                <a:lnTo>
                  <a:pt x="5390684" y="7200"/>
                </a:lnTo>
                <a:lnTo>
                  <a:pt x="5388824" y="9060"/>
                </a:lnTo>
                <a:lnTo>
                  <a:pt x="5387702" y="9524"/>
                </a:lnTo>
                <a:close/>
              </a:path>
              <a:path w="6915150" h="9525">
                <a:moveTo>
                  <a:pt x="5482952" y="9524"/>
                </a:moveTo>
                <a:lnTo>
                  <a:pt x="5432696" y="9524"/>
                </a:lnTo>
                <a:lnTo>
                  <a:pt x="5431574" y="9060"/>
                </a:lnTo>
                <a:lnTo>
                  <a:pt x="5429714" y="7200"/>
                </a:lnTo>
                <a:lnTo>
                  <a:pt x="5429249" y="6077"/>
                </a:lnTo>
                <a:lnTo>
                  <a:pt x="5429249" y="3447"/>
                </a:lnTo>
                <a:lnTo>
                  <a:pt x="5429714" y="2324"/>
                </a:lnTo>
                <a:lnTo>
                  <a:pt x="5431574" y="464"/>
                </a:lnTo>
                <a:lnTo>
                  <a:pt x="5432696" y="0"/>
                </a:lnTo>
                <a:lnTo>
                  <a:pt x="5482952" y="0"/>
                </a:lnTo>
                <a:lnTo>
                  <a:pt x="5484074" y="464"/>
                </a:lnTo>
                <a:lnTo>
                  <a:pt x="5485934" y="2324"/>
                </a:lnTo>
                <a:lnTo>
                  <a:pt x="5486399" y="3447"/>
                </a:lnTo>
                <a:lnTo>
                  <a:pt x="5486399" y="6077"/>
                </a:lnTo>
                <a:lnTo>
                  <a:pt x="5485934" y="7200"/>
                </a:lnTo>
                <a:lnTo>
                  <a:pt x="5484074" y="9060"/>
                </a:lnTo>
                <a:lnTo>
                  <a:pt x="5482952" y="9524"/>
                </a:lnTo>
                <a:close/>
              </a:path>
              <a:path w="6915150" h="9525">
                <a:moveTo>
                  <a:pt x="5530576" y="9524"/>
                </a:moveTo>
                <a:lnTo>
                  <a:pt x="5527946" y="9524"/>
                </a:lnTo>
                <a:lnTo>
                  <a:pt x="5526824" y="9060"/>
                </a:lnTo>
                <a:lnTo>
                  <a:pt x="5524964" y="7200"/>
                </a:lnTo>
                <a:lnTo>
                  <a:pt x="5524499" y="6077"/>
                </a:lnTo>
                <a:lnTo>
                  <a:pt x="5524499" y="3447"/>
                </a:lnTo>
                <a:lnTo>
                  <a:pt x="5524964" y="2324"/>
                </a:lnTo>
                <a:lnTo>
                  <a:pt x="5526824" y="464"/>
                </a:lnTo>
                <a:lnTo>
                  <a:pt x="5527946" y="0"/>
                </a:lnTo>
                <a:lnTo>
                  <a:pt x="5530576" y="0"/>
                </a:lnTo>
                <a:lnTo>
                  <a:pt x="5531699" y="464"/>
                </a:lnTo>
                <a:lnTo>
                  <a:pt x="5533559" y="2324"/>
                </a:lnTo>
                <a:lnTo>
                  <a:pt x="5534024" y="3447"/>
                </a:lnTo>
                <a:lnTo>
                  <a:pt x="5534024" y="6077"/>
                </a:lnTo>
                <a:lnTo>
                  <a:pt x="5533559" y="7200"/>
                </a:lnTo>
                <a:lnTo>
                  <a:pt x="5531699" y="9060"/>
                </a:lnTo>
                <a:lnTo>
                  <a:pt x="5530576" y="9524"/>
                </a:lnTo>
                <a:close/>
              </a:path>
              <a:path w="6915150" h="9525">
                <a:moveTo>
                  <a:pt x="5625826" y="9524"/>
                </a:moveTo>
                <a:lnTo>
                  <a:pt x="5575571" y="9524"/>
                </a:lnTo>
                <a:lnTo>
                  <a:pt x="5574449" y="9060"/>
                </a:lnTo>
                <a:lnTo>
                  <a:pt x="5572589" y="7200"/>
                </a:lnTo>
                <a:lnTo>
                  <a:pt x="5572124" y="6077"/>
                </a:lnTo>
                <a:lnTo>
                  <a:pt x="5572124" y="3447"/>
                </a:lnTo>
                <a:lnTo>
                  <a:pt x="5572589" y="2324"/>
                </a:lnTo>
                <a:lnTo>
                  <a:pt x="5574449" y="464"/>
                </a:lnTo>
                <a:lnTo>
                  <a:pt x="5575571" y="0"/>
                </a:lnTo>
                <a:lnTo>
                  <a:pt x="5625826" y="0"/>
                </a:lnTo>
                <a:lnTo>
                  <a:pt x="5626949" y="464"/>
                </a:lnTo>
                <a:lnTo>
                  <a:pt x="5628809" y="2324"/>
                </a:lnTo>
                <a:lnTo>
                  <a:pt x="5629274" y="3447"/>
                </a:lnTo>
                <a:lnTo>
                  <a:pt x="5629274" y="6077"/>
                </a:lnTo>
                <a:lnTo>
                  <a:pt x="5628809" y="7200"/>
                </a:lnTo>
                <a:lnTo>
                  <a:pt x="5626949" y="9060"/>
                </a:lnTo>
                <a:lnTo>
                  <a:pt x="5625826" y="9524"/>
                </a:lnTo>
                <a:close/>
              </a:path>
              <a:path w="6915150" h="9525">
                <a:moveTo>
                  <a:pt x="5673452" y="9524"/>
                </a:moveTo>
                <a:lnTo>
                  <a:pt x="5670821" y="9524"/>
                </a:lnTo>
                <a:lnTo>
                  <a:pt x="5669699" y="9060"/>
                </a:lnTo>
                <a:lnTo>
                  <a:pt x="5667839" y="7200"/>
                </a:lnTo>
                <a:lnTo>
                  <a:pt x="5667374" y="6077"/>
                </a:lnTo>
                <a:lnTo>
                  <a:pt x="5667374" y="3447"/>
                </a:lnTo>
                <a:lnTo>
                  <a:pt x="5667839" y="2324"/>
                </a:lnTo>
                <a:lnTo>
                  <a:pt x="5669699" y="464"/>
                </a:lnTo>
                <a:lnTo>
                  <a:pt x="5670821" y="0"/>
                </a:lnTo>
                <a:lnTo>
                  <a:pt x="5673452" y="0"/>
                </a:lnTo>
                <a:lnTo>
                  <a:pt x="5674574" y="464"/>
                </a:lnTo>
                <a:lnTo>
                  <a:pt x="5676434" y="2324"/>
                </a:lnTo>
                <a:lnTo>
                  <a:pt x="5676899" y="3447"/>
                </a:lnTo>
                <a:lnTo>
                  <a:pt x="5676899" y="6077"/>
                </a:lnTo>
                <a:lnTo>
                  <a:pt x="5676434" y="7200"/>
                </a:lnTo>
                <a:lnTo>
                  <a:pt x="5674574" y="9060"/>
                </a:lnTo>
                <a:lnTo>
                  <a:pt x="5673452" y="9524"/>
                </a:lnTo>
                <a:close/>
              </a:path>
              <a:path w="6915150" h="9525">
                <a:moveTo>
                  <a:pt x="5768701" y="9524"/>
                </a:moveTo>
                <a:lnTo>
                  <a:pt x="5718446" y="9524"/>
                </a:lnTo>
                <a:lnTo>
                  <a:pt x="5717324" y="9060"/>
                </a:lnTo>
                <a:lnTo>
                  <a:pt x="5715464" y="7200"/>
                </a:lnTo>
                <a:lnTo>
                  <a:pt x="5714999" y="6077"/>
                </a:lnTo>
                <a:lnTo>
                  <a:pt x="5714999" y="3447"/>
                </a:lnTo>
                <a:lnTo>
                  <a:pt x="5715464" y="2324"/>
                </a:lnTo>
                <a:lnTo>
                  <a:pt x="5717324" y="464"/>
                </a:lnTo>
                <a:lnTo>
                  <a:pt x="5718446" y="0"/>
                </a:lnTo>
                <a:lnTo>
                  <a:pt x="5768701" y="0"/>
                </a:lnTo>
                <a:lnTo>
                  <a:pt x="5769824" y="464"/>
                </a:lnTo>
                <a:lnTo>
                  <a:pt x="5771684" y="2324"/>
                </a:lnTo>
                <a:lnTo>
                  <a:pt x="5772149" y="3447"/>
                </a:lnTo>
                <a:lnTo>
                  <a:pt x="5772149" y="6077"/>
                </a:lnTo>
                <a:lnTo>
                  <a:pt x="5771684" y="7200"/>
                </a:lnTo>
                <a:lnTo>
                  <a:pt x="5769824" y="9060"/>
                </a:lnTo>
                <a:lnTo>
                  <a:pt x="5768701" y="9524"/>
                </a:lnTo>
                <a:close/>
              </a:path>
              <a:path w="6915150" h="9525">
                <a:moveTo>
                  <a:pt x="5816327" y="9524"/>
                </a:moveTo>
                <a:lnTo>
                  <a:pt x="5813696" y="9524"/>
                </a:lnTo>
                <a:lnTo>
                  <a:pt x="5812574" y="9060"/>
                </a:lnTo>
                <a:lnTo>
                  <a:pt x="5810714" y="7200"/>
                </a:lnTo>
                <a:lnTo>
                  <a:pt x="5810249" y="6077"/>
                </a:lnTo>
                <a:lnTo>
                  <a:pt x="5810249" y="3447"/>
                </a:lnTo>
                <a:lnTo>
                  <a:pt x="5810714" y="2324"/>
                </a:lnTo>
                <a:lnTo>
                  <a:pt x="5812574" y="464"/>
                </a:lnTo>
                <a:lnTo>
                  <a:pt x="5813696" y="0"/>
                </a:lnTo>
                <a:lnTo>
                  <a:pt x="5816327" y="0"/>
                </a:lnTo>
                <a:lnTo>
                  <a:pt x="5817449" y="464"/>
                </a:lnTo>
                <a:lnTo>
                  <a:pt x="5819309" y="2324"/>
                </a:lnTo>
                <a:lnTo>
                  <a:pt x="5819774" y="3447"/>
                </a:lnTo>
                <a:lnTo>
                  <a:pt x="5819774" y="6077"/>
                </a:lnTo>
                <a:lnTo>
                  <a:pt x="5819309" y="7200"/>
                </a:lnTo>
                <a:lnTo>
                  <a:pt x="5817449" y="9060"/>
                </a:lnTo>
                <a:lnTo>
                  <a:pt x="5816327" y="9524"/>
                </a:lnTo>
                <a:close/>
              </a:path>
              <a:path w="6915150" h="9525">
                <a:moveTo>
                  <a:pt x="5911577" y="9524"/>
                </a:moveTo>
                <a:lnTo>
                  <a:pt x="5861321" y="9524"/>
                </a:lnTo>
                <a:lnTo>
                  <a:pt x="5860199" y="9060"/>
                </a:lnTo>
                <a:lnTo>
                  <a:pt x="5858339" y="7200"/>
                </a:lnTo>
                <a:lnTo>
                  <a:pt x="5857874" y="6077"/>
                </a:lnTo>
                <a:lnTo>
                  <a:pt x="5857874" y="3447"/>
                </a:lnTo>
                <a:lnTo>
                  <a:pt x="5858339" y="2324"/>
                </a:lnTo>
                <a:lnTo>
                  <a:pt x="5860199" y="464"/>
                </a:lnTo>
                <a:lnTo>
                  <a:pt x="5861321" y="0"/>
                </a:lnTo>
                <a:lnTo>
                  <a:pt x="5911577" y="0"/>
                </a:lnTo>
                <a:lnTo>
                  <a:pt x="5912699" y="464"/>
                </a:lnTo>
                <a:lnTo>
                  <a:pt x="5914559" y="2324"/>
                </a:lnTo>
                <a:lnTo>
                  <a:pt x="5915024" y="3447"/>
                </a:lnTo>
                <a:lnTo>
                  <a:pt x="5915024" y="6077"/>
                </a:lnTo>
                <a:lnTo>
                  <a:pt x="5914559" y="7200"/>
                </a:lnTo>
                <a:lnTo>
                  <a:pt x="5912699" y="9060"/>
                </a:lnTo>
                <a:lnTo>
                  <a:pt x="5911577" y="9524"/>
                </a:lnTo>
                <a:close/>
              </a:path>
              <a:path w="6915150" h="9525">
                <a:moveTo>
                  <a:pt x="5959202" y="9524"/>
                </a:moveTo>
                <a:lnTo>
                  <a:pt x="5956571" y="9524"/>
                </a:lnTo>
                <a:lnTo>
                  <a:pt x="5955449" y="9060"/>
                </a:lnTo>
                <a:lnTo>
                  <a:pt x="5953589" y="7200"/>
                </a:lnTo>
                <a:lnTo>
                  <a:pt x="5953124" y="6077"/>
                </a:lnTo>
                <a:lnTo>
                  <a:pt x="5953124" y="3447"/>
                </a:lnTo>
                <a:lnTo>
                  <a:pt x="5953589" y="2324"/>
                </a:lnTo>
                <a:lnTo>
                  <a:pt x="5955449" y="464"/>
                </a:lnTo>
                <a:lnTo>
                  <a:pt x="5956571" y="0"/>
                </a:lnTo>
                <a:lnTo>
                  <a:pt x="5959202" y="0"/>
                </a:lnTo>
                <a:lnTo>
                  <a:pt x="5960324" y="464"/>
                </a:lnTo>
                <a:lnTo>
                  <a:pt x="5962184" y="2324"/>
                </a:lnTo>
                <a:lnTo>
                  <a:pt x="5962649" y="3447"/>
                </a:lnTo>
                <a:lnTo>
                  <a:pt x="5962649" y="6077"/>
                </a:lnTo>
                <a:lnTo>
                  <a:pt x="5962184" y="7200"/>
                </a:lnTo>
                <a:lnTo>
                  <a:pt x="5960324" y="9060"/>
                </a:lnTo>
                <a:lnTo>
                  <a:pt x="5959202" y="9524"/>
                </a:lnTo>
                <a:close/>
              </a:path>
              <a:path w="6915150" h="9525">
                <a:moveTo>
                  <a:pt x="6054451" y="9524"/>
                </a:moveTo>
                <a:lnTo>
                  <a:pt x="6004197" y="9524"/>
                </a:lnTo>
                <a:lnTo>
                  <a:pt x="6003074" y="9060"/>
                </a:lnTo>
                <a:lnTo>
                  <a:pt x="6001214" y="7200"/>
                </a:lnTo>
                <a:lnTo>
                  <a:pt x="6000749" y="6077"/>
                </a:lnTo>
                <a:lnTo>
                  <a:pt x="6000749" y="3447"/>
                </a:lnTo>
                <a:lnTo>
                  <a:pt x="6001214" y="2324"/>
                </a:lnTo>
                <a:lnTo>
                  <a:pt x="6003074" y="464"/>
                </a:lnTo>
                <a:lnTo>
                  <a:pt x="6004197" y="0"/>
                </a:lnTo>
                <a:lnTo>
                  <a:pt x="6054451" y="0"/>
                </a:lnTo>
                <a:lnTo>
                  <a:pt x="6055574" y="464"/>
                </a:lnTo>
                <a:lnTo>
                  <a:pt x="6057434" y="2324"/>
                </a:lnTo>
                <a:lnTo>
                  <a:pt x="6057899" y="3447"/>
                </a:lnTo>
                <a:lnTo>
                  <a:pt x="6057899" y="6077"/>
                </a:lnTo>
                <a:lnTo>
                  <a:pt x="6057434" y="7200"/>
                </a:lnTo>
                <a:lnTo>
                  <a:pt x="6055574" y="9060"/>
                </a:lnTo>
                <a:lnTo>
                  <a:pt x="6054451" y="9524"/>
                </a:lnTo>
                <a:close/>
              </a:path>
              <a:path w="6915150" h="9525">
                <a:moveTo>
                  <a:pt x="6102076" y="9524"/>
                </a:moveTo>
                <a:lnTo>
                  <a:pt x="6099446" y="9524"/>
                </a:lnTo>
                <a:lnTo>
                  <a:pt x="6098324" y="9060"/>
                </a:lnTo>
                <a:lnTo>
                  <a:pt x="6096464" y="7200"/>
                </a:lnTo>
                <a:lnTo>
                  <a:pt x="6095999" y="6077"/>
                </a:lnTo>
                <a:lnTo>
                  <a:pt x="6095999" y="3447"/>
                </a:lnTo>
                <a:lnTo>
                  <a:pt x="6096464" y="2324"/>
                </a:lnTo>
                <a:lnTo>
                  <a:pt x="6098324" y="464"/>
                </a:lnTo>
                <a:lnTo>
                  <a:pt x="6099446" y="0"/>
                </a:lnTo>
                <a:lnTo>
                  <a:pt x="6102076" y="0"/>
                </a:lnTo>
                <a:lnTo>
                  <a:pt x="6103199" y="464"/>
                </a:lnTo>
                <a:lnTo>
                  <a:pt x="6105059" y="2324"/>
                </a:lnTo>
                <a:lnTo>
                  <a:pt x="6105524" y="3447"/>
                </a:lnTo>
                <a:lnTo>
                  <a:pt x="6105524" y="6077"/>
                </a:lnTo>
                <a:lnTo>
                  <a:pt x="6105059" y="7200"/>
                </a:lnTo>
                <a:lnTo>
                  <a:pt x="6103199" y="9060"/>
                </a:lnTo>
                <a:lnTo>
                  <a:pt x="6102076" y="9524"/>
                </a:lnTo>
                <a:close/>
              </a:path>
              <a:path w="6915150" h="9525">
                <a:moveTo>
                  <a:pt x="6197326" y="9524"/>
                </a:moveTo>
                <a:lnTo>
                  <a:pt x="6147071" y="9524"/>
                </a:lnTo>
                <a:lnTo>
                  <a:pt x="6145949" y="9060"/>
                </a:lnTo>
                <a:lnTo>
                  <a:pt x="6144089" y="7200"/>
                </a:lnTo>
                <a:lnTo>
                  <a:pt x="6143624" y="6077"/>
                </a:lnTo>
                <a:lnTo>
                  <a:pt x="6143624" y="3447"/>
                </a:lnTo>
                <a:lnTo>
                  <a:pt x="6144089" y="2324"/>
                </a:lnTo>
                <a:lnTo>
                  <a:pt x="6145949" y="464"/>
                </a:lnTo>
                <a:lnTo>
                  <a:pt x="6147071" y="0"/>
                </a:lnTo>
                <a:lnTo>
                  <a:pt x="6197326" y="0"/>
                </a:lnTo>
                <a:lnTo>
                  <a:pt x="6198449" y="464"/>
                </a:lnTo>
                <a:lnTo>
                  <a:pt x="6200309" y="2324"/>
                </a:lnTo>
                <a:lnTo>
                  <a:pt x="6200774" y="3447"/>
                </a:lnTo>
                <a:lnTo>
                  <a:pt x="6200774" y="6077"/>
                </a:lnTo>
                <a:lnTo>
                  <a:pt x="6200309" y="7200"/>
                </a:lnTo>
                <a:lnTo>
                  <a:pt x="6198449" y="9060"/>
                </a:lnTo>
                <a:lnTo>
                  <a:pt x="6197326" y="9524"/>
                </a:lnTo>
                <a:close/>
              </a:path>
              <a:path w="6915150" h="9525">
                <a:moveTo>
                  <a:pt x="6244952" y="9524"/>
                </a:moveTo>
                <a:lnTo>
                  <a:pt x="6242321" y="9524"/>
                </a:lnTo>
                <a:lnTo>
                  <a:pt x="6241199" y="9060"/>
                </a:lnTo>
                <a:lnTo>
                  <a:pt x="6239339" y="7200"/>
                </a:lnTo>
                <a:lnTo>
                  <a:pt x="6238874" y="6077"/>
                </a:lnTo>
                <a:lnTo>
                  <a:pt x="6238874" y="3447"/>
                </a:lnTo>
                <a:lnTo>
                  <a:pt x="6239339" y="2324"/>
                </a:lnTo>
                <a:lnTo>
                  <a:pt x="6241199" y="464"/>
                </a:lnTo>
                <a:lnTo>
                  <a:pt x="6242321" y="0"/>
                </a:lnTo>
                <a:lnTo>
                  <a:pt x="6244952" y="0"/>
                </a:lnTo>
                <a:lnTo>
                  <a:pt x="6246074" y="464"/>
                </a:lnTo>
                <a:lnTo>
                  <a:pt x="6247934" y="2324"/>
                </a:lnTo>
                <a:lnTo>
                  <a:pt x="6248399" y="3447"/>
                </a:lnTo>
                <a:lnTo>
                  <a:pt x="6248399" y="6077"/>
                </a:lnTo>
                <a:lnTo>
                  <a:pt x="6247934" y="7200"/>
                </a:lnTo>
                <a:lnTo>
                  <a:pt x="6246074" y="9060"/>
                </a:lnTo>
                <a:lnTo>
                  <a:pt x="6244952" y="9524"/>
                </a:lnTo>
                <a:close/>
              </a:path>
              <a:path w="6915150" h="9525">
                <a:moveTo>
                  <a:pt x="6340202" y="9524"/>
                </a:moveTo>
                <a:lnTo>
                  <a:pt x="6289946" y="9524"/>
                </a:lnTo>
                <a:lnTo>
                  <a:pt x="6288824" y="9060"/>
                </a:lnTo>
                <a:lnTo>
                  <a:pt x="6286964" y="7200"/>
                </a:lnTo>
                <a:lnTo>
                  <a:pt x="6286499" y="6077"/>
                </a:lnTo>
                <a:lnTo>
                  <a:pt x="6286499" y="3447"/>
                </a:lnTo>
                <a:lnTo>
                  <a:pt x="6286964" y="2324"/>
                </a:lnTo>
                <a:lnTo>
                  <a:pt x="6288824" y="464"/>
                </a:lnTo>
                <a:lnTo>
                  <a:pt x="6289946" y="0"/>
                </a:lnTo>
                <a:lnTo>
                  <a:pt x="6340202" y="0"/>
                </a:lnTo>
                <a:lnTo>
                  <a:pt x="6341324" y="464"/>
                </a:lnTo>
                <a:lnTo>
                  <a:pt x="6343184" y="2324"/>
                </a:lnTo>
                <a:lnTo>
                  <a:pt x="6343649" y="3447"/>
                </a:lnTo>
                <a:lnTo>
                  <a:pt x="6343649" y="6077"/>
                </a:lnTo>
                <a:lnTo>
                  <a:pt x="6343184" y="7200"/>
                </a:lnTo>
                <a:lnTo>
                  <a:pt x="6341324" y="9060"/>
                </a:lnTo>
                <a:lnTo>
                  <a:pt x="6340202" y="9524"/>
                </a:lnTo>
                <a:close/>
              </a:path>
              <a:path w="6915150" h="9525">
                <a:moveTo>
                  <a:pt x="6387827" y="9524"/>
                </a:moveTo>
                <a:lnTo>
                  <a:pt x="6385196" y="9524"/>
                </a:lnTo>
                <a:lnTo>
                  <a:pt x="6384074" y="9060"/>
                </a:lnTo>
                <a:lnTo>
                  <a:pt x="6382214" y="7200"/>
                </a:lnTo>
                <a:lnTo>
                  <a:pt x="6381749" y="6077"/>
                </a:lnTo>
                <a:lnTo>
                  <a:pt x="6381749" y="3447"/>
                </a:lnTo>
                <a:lnTo>
                  <a:pt x="6382214" y="2324"/>
                </a:lnTo>
                <a:lnTo>
                  <a:pt x="6384074" y="464"/>
                </a:lnTo>
                <a:lnTo>
                  <a:pt x="6385196" y="0"/>
                </a:lnTo>
                <a:lnTo>
                  <a:pt x="6387827" y="0"/>
                </a:lnTo>
                <a:lnTo>
                  <a:pt x="6388949" y="464"/>
                </a:lnTo>
                <a:lnTo>
                  <a:pt x="6390809" y="2324"/>
                </a:lnTo>
                <a:lnTo>
                  <a:pt x="6391274" y="3447"/>
                </a:lnTo>
                <a:lnTo>
                  <a:pt x="6391274" y="6077"/>
                </a:lnTo>
                <a:lnTo>
                  <a:pt x="6390809" y="7200"/>
                </a:lnTo>
                <a:lnTo>
                  <a:pt x="6388949" y="9060"/>
                </a:lnTo>
                <a:lnTo>
                  <a:pt x="6387827" y="9524"/>
                </a:lnTo>
                <a:close/>
              </a:path>
              <a:path w="6915150" h="9525">
                <a:moveTo>
                  <a:pt x="6483076" y="9524"/>
                </a:moveTo>
                <a:lnTo>
                  <a:pt x="6432821" y="9524"/>
                </a:lnTo>
                <a:lnTo>
                  <a:pt x="6431699" y="9060"/>
                </a:lnTo>
                <a:lnTo>
                  <a:pt x="6429839" y="7200"/>
                </a:lnTo>
                <a:lnTo>
                  <a:pt x="6429374" y="6077"/>
                </a:lnTo>
                <a:lnTo>
                  <a:pt x="6429374" y="3447"/>
                </a:lnTo>
                <a:lnTo>
                  <a:pt x="6429839" y="2324"/>
                </a:lnTo>
                <a:lnTo>
                  <a:pt x="6431699" y="464"/>
                </a:lnTo>
                <a:lnTo>
                  <a:pt x="6432821" y="0"/>
                </a:lnTo>
                <a:lnTo>
                  <a:pt x="6483076" y="0"/>
                </a:lnTo>
                <a:lnTo>
                  <a:pt x="6484199" y="464"/>
                </a:lnTo>
                <a:lnTo>
                  <a:pt x="6486059" y="2324"/>
                </a:lnTo>
                <a:lnTo>
                  <a:pt x="6486524" y="3447"/>
                </a:lnTo>
                <a:lnTo>
                  <a:pt x="6486524" y="6077"/>
                </a:lnTo>
                <a:lnTo>
                  <a:pt x="6486059" y="7200"/>
                </a:lnTo>
                <a:lnTo>
                  <a:pt x="6484199" y="9060"/>
                </a:lnTo>
                <a:lnTo>
                  <a:pt x="6483076" y="9524"/>
                </a:lnTo>
                <a:close/>
              </a:path>
              <a:path w="6915150" h="9525">
                <a:moveTo>
                  <a:pt x="6530701" y="9524"/>
                </a:moveTo>
                <a:lnTo>
                  <a:pt x="6528072" y="9524"/>
                </a:lnTo>
                <a:lnTo>
                  <a:pt x="6526949" y="9060"/>
                </a:lnTo>
                <a:lnTo>
                  <a:pt x="6525089" y="7200"/>
                </a:lnTo>
                <a:lnTo>
                  <a:pt x="6524624" y="6077"/>
                </a:lnTo>
                <a:lnTo>
                  <a:pt x="6524624" y="3447"/>
                </a:lnTo>
                <a:lnTo>
                  <a:pt x="6525089" y="2324"/>
                </a:lnTo>
                <a:lnTo>
                  <a:pt x="6526949" y="464"/>
                </a:lnTo>
                <a:lnTo>
                  <a:pt x="6528072" y="0"/>
                </a:lnTo>
                <a:lnTo>
                  <a:pt x="6530701" y="0"/>
                </a:lnTo>
                <a:lnTo>
                  <a:pt x="6531824" y="464"/>
                </a:lnTo>
                <a:lnTo>
                  <a:pt x="6533684" y="2324"/>
                </a:lnTo>
                <a:lnTo>
                  <a:pt x="6534149" y="3447"/>
                </a:lnTo>
                <a:lnTo>
                  <a:pt x="6534149" y="6077"/>
                </a:lnTo>
                <a:lnTo>
                  <a:pt x="6533684" y="7200"/>
                </a:lnTo>
                <a:lnTo>
                  <a:pt x="6531824" y="9060"/>
                </a:lnTo>
                <a:lnTo>
                  <a:pt x="6530701" y="9524"/>
                </a:lnTo>
                <a:close/>
              </a:path>
              <a:path w="6915150" h="9525">
                <a:moveTo>
                  <a:pt x="6625951" y="9524"/>
                </a:moveTo>
                <a:lnTo>
                  <a:pt x="6575696" y="9524"/>
                </a:lnTo>
                <a:lnTo>
                  <a:pt x="6574573" y="9060"/>
                </a:lnTo>
                <a:lnTo>
                  <a:pt x="6572714" y="7200"/>
                </a:lnTo>
                <a:lnTo>
                  <a:pt x="6572249" y="6077"/>
                </a:lnTo>
                <a:lnTo>
                  <a:pt x="6572249" y="3447"/>
                </a:lnTo>
                <a:lnTo>
                  <a:pt x="6572714" y="2324"/>
                </a:lnTo>
                <a:lnTo>
                  <a:pt x="6574573" y="464"/>
                </a:lnTo>
                <a:lnTo>
                  <a:pt x="6575696" y="0"/>
                </a:lnTo>
                <a:lnTo>
                  <a:pt x="6625951" y="0"/>
                </a:lnTo>
                <a:lnTo>
                  <a:pt x="6627074" y="464"/>
                </a:lnTo>
                <a:lnTo>
                  <a:pt x="6628934" y="2324"/>
                </a:lnTo>
                <a:lnTo>
                  <a:pt x="6629399" y="3447"/>
                </a:lnTo>
                <a:lnTo>
                  <a:pt x="6629399" y="6077"/>
                </a:lnTo>
                <a:lnTo>
                  <a:pt x="6628934" y="7200"/>
                </a:lnTo>
                <a:lnTo>
                  <a:pt x="6627074" y="9060"/>
                </a:lnTo>
                <a:lnTo>
                  <a:pt x="6625951" y="9524"/>
                </a:lnTo>
                <a:close/>
              </a:path>
              <a:path w="6915150" h="9525">
                <a:moveTo>
                  <a:pt x="6673576" y="9524"/>
                </a:moveTo>
                <a:lnTo>
                  <a:pt x="6670946" y="9524"/>
                </a:lnTo>
                <a:lnTo>
                  <a:pt x="6669824" y="9060"/>
                </a:lnTo>
                <a:lnTo>
                  <a:pt x="6667964" y="7200"/>
                </a:lnTo>
                <a:lnTo>
                  <a:pt x="6667499" y="6077"/>
                </a:lnTo>
                <a:lnTo>
                  <a:pt x="6667499" y="3447"/>
                </a:lnTo>
                <a:lnTo>
                  <a:pt x="6667964" y="2324"/>
                </a:lnTo>
                <a:lnTo>
                  <a:pt x="6669824" y="464"/>
                </a:lnTo>
                <a:lnTo>
                  <a:pt x="6670946" y="0"/>
                </a:lnTo>
                <a:lnTo>
                  <a:pt x="6673576" y="0"/>
                </a:lnTo>
                <a:lnTo>
                  <a:pt x="6674699" y="464"/>
                </a:lnTo>
                <a:lnTo>
                  <a:pt x="6676559" y="2324"/>
                </a:lnTo>
                <a:lnTo>
                  <a:pt x="6677024" y="3447"/>
                </a:lnTo>
                <a:lnTo>
                  <a:pt x="6677024" y="6077"/>
                </a:lnTo>
                <a:lnTo>
                  <a:pt x="6676559" y="7200"/>
                </a:lnTo>
                <a:lnTo>
                  <a:pt x="6674699" y="9060"/>
                </a:lnTo>
                <a:lnTo>
                  <a:pt x="6673576" y="9524"/>
                </a:lnTo>
                <a:close/>
              </a:path>
              <a:path w="6915150" h="9525">
                <a:moveTo>
                  <a:pt x="6768827" y="9524"/>
                </a:moveTo>
                <a:lnTo>
                  <a:pt x="6718571" y="9524"/>
                </a:lnTo>
                <a:lnTo>
                  <a:pt x="6717449" y="9060"/>
                </a:lnTo>
                <a:lnTo>
                  <a:pt x="6715589" y="7200"/>
                </a:lnTo>
                <a:lnTo>
                  <a:pt x="6715124" y="6077"/>
                </a:lnTo>
                <a:lnTo>
                  <a:pt x="6715124" y="3447"/>
                </a:lnTo>
                <a:lnTo>
                  <a:pt x="6715589" y="2324"/>
                </a:lnTo>
                <a:lnTo>
                  <a:pt x="6717449" y="464"/>
                </a:lnTo>
                <a:lnTo>
                  <a:pt x="6718571" y="0"/>
                </a:lnTo>
                <a:lnTo>
                  <a:pt x="6768827" y="0"/>
                </a:lnTo>
                <a:lnTo>
                  <a:pt x="6769949" y="464"/>
                </a:lnTo>
                <a:lnTo>
                  <a:pt x="6771809" y="2324"/>
                </a:lnTo>
                <a:lnTo>
                  <a:pt x="6772274" y="3447"/>
                </a:lnTo>
                <a:lnTo>
                  <a:pt x="6772274" y="6077"/>
                </a:lnTo>
                <a:lnTo>
                  <a:pt x="6771809" y="7200"/>
                </a:lnTo>
                <a:lnTo>
                  <a:pt x="6769949" y="9060"/>
                </a:lnTo>
                <a:lnTo>
                  <a:pt x="6768827" y="9524"/>
                </a:lnTo>
                <a:close/>
              </a:path>
              <a:path w="6915150" h="9525">
                <a:moveTo>
                  <a:pt x="6816452" y="9524"/>
                </a:moveTo>
                <a:lnTo>
                  <a:pt x="6813821" y="9524"/>
                </a:lnTo>
                <a:lnTo>
                  <a:pt x="6812699" y="9060"/>
                </a:lnTo>
                <a:lnTo>
                  <a:pt x="6810839" y="7200"/>
                </a:lnTo>
                <a:lnTo>
                  <a:pt x="6810374" y="6077"/>
                </a:lnTo>
                <a:lnTo>
                  <a:pt x="6810374" y="3447"/>
                </a:lnTo>
                <a:lnTo>
                  <a:pt x="6810839" y="2324"/>
                </a:lnTo>
                <a:lnTo>
                  <a:pt x="6812699" y="464"/>
                </a:lnTo>
                <a:lnTo>
                  <a:pt x="6813821" y="0"/>
                </a:lnTo>
                <a:lnTo>
                  <a:pt x="6816452" y="0"/>
                </a:lnTo>
                <a:lnTo>
                  <a:pt x="6817574" y="464"/>
                </a:lnTo>
                <a:lnTo>
                  <a:pt x="6819434" y="2324"/>
                </a:lnTo>
                <a:lnTo>
                  <a:pt x="6819899" y="3447"/>
                </a:lnTo>
                <a:lnTo>
                  <a:pt x="6819899" y="6077"/>
                </a:lnTo>
                <a:lnTo>
                  <a:pt x="6819434" y="7200"/>
                </a:lnTo>
                <a:lnTo>
                  <a:pt x="6817574" y="9060"/>
                </a:lnTo>
                <a:lnTo>
                  <a:pt x="6816452" y="9524"/>
                </a:lnTo>
                <a:close/>
              </a:path>
              <a:path w="6915150" h="9525">
                <a:moveTo>
                  <a:pt x="6911702" y="9524"/>
                </a:moveTo>
                <a:lnTo>
                  <a:pt x="6861446" y="9524"/>
                </a:lnTo>
                <a:lnTo>
                  <a:pt x="6860324" y="9060"/>
                </a:lnTo>
                <a:lnTo>
                  <a:pt x="6858464" y="7200"/>
                </a:lnTo>
                <a:lnTo>
                  <a:pt x="6857999" y="6077"/>
                </a:lnTo>
                <a:lnTo>
                  <a:pt x="6857999" y="3447"/>
                </a:lnTo>
                <a:lnTo>
                  <a:pt x="6858464" y="2324"/>
                </a:lnTo>
                <a:lnTo>
                  <a:pt x="6860324" y="464"/>
                </a:lnTo>
                <a:lnTo>
                  <a:pt x="6861446" y="0"/>
                </a:lnTo>
                <a:lnTo>
                  <a:pt x="6911702" y="0"/>
                </a:lnTo>
                <a:lnTo>
                  <a:pt x="6912824" y="464"/>
                </a:lnTo>
                <a:lnTo>
                  <a:pt x="6914684" y="2324"/>
                </a:lnTo>
                <a:lnTo>
                  <a:pt x="6915149" y="3447"/>
                </a:lnTo>
                <a:lnTo>
                  <a:pt x="6915149" y="6077"/>
                </a:lnTo>
                <a:lnTo>
                  <a:pt x="6914684" y="7200"/>
                </a:lnTo>
                <a:lnTo>
                  <a:pt x="6912824" y="9060"/>
                </a:lnTo>
                <a:lnTo>
                  <a:pt x="6911702" y="9524"/>
                </a:lnTo>
                <a:close/>
              </a:path>
            </a:pathLst>
          </a:custGeom>
          <a:solidFill>
            <a:srgbClr val="000000">
              <a:alpha val="9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5057" y="5019517"/>
            <a:ext cx="2476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spc="-25" dirty="0">
                <a:solidFill>
                  <a:srgbClr val="094680"/>
                </a:solidFill>
                <a:latin typeface="Segoe UI"/>
                <a:cs typeface="Segoe UI"/>
              </a:rPr>
              <a:t>0.6</a:t>
            </a:r>
            <a:endParaRPr sz="13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27914" y="1858327"/>
            <a:ext cx="7026909" cy="3463290"/>
            <a:chOff x="1927914" y="1858327"/>
            <a:chExt cx="7026909" cy="3463290"/>
          </a:xfrm>
        </p:grpSpPr>
        <p:sp>
          <p:nvSpPr>
            <p:cNvPr id="9" name="object 9"/>
            <p:cNvSpPr/>
            <p:nvPr/>
          </p:nvSpPr>
          <p:spPr>
            <a:xfrm>
              <a:off x="1980234" y="2213609"/>
              <a:ext cx="6915150" cy="2204085"/>
            </a:xfrm>
            <a:custGeom>
              <a:avLst/>
              <a:gdLst/>
              <a:ahLst/>
              <a:cxnLst/>
              <a:rect l="l" t="t" r="r" b="b"/>
              <a:pathLst>
                <a:path w="6915150" h="2204085">
                  <a:moveTo>
                    <a:pt x="57150" y="2198014"/>
                  </a:moveTo>
                  <a:lnTo>
                    <a:pt x="56692" y="2196896"/>
                  </a:lnTo>
                  <a:lnTo>
                    <a:pt x="54825" y="2195030"/>
                  </a:lnTo>
                  <a:lnTo>
                    <a:pt x="53708" y="2194560"/>
                  </a:lnTo>
                  <a:lnTo>
                    <a:pt x="3454" y="2194560"/>
                  </a:lnTo>
                  <a:lnTo>
                    <a:pt x="2336" y="2195030"/>
                  </a:lnTo>
                  <a:lnTo>
                    <a:pt x="469" y="2196896"/>
                  </a:lnTo>
                  <a:lnTo>
                    <a:pt x="0" y="2198014"/>
                  </a:lnTo>
                  <a:lnTo>
                    <a:pt x="0" y="2200643"/>
                  </a:lnTo>
                  <a:lnTo>
                    <a:pt x="469" y="2201761"/>
                  </a:lnTo>
                  <a:lnTo>
                    <a:pt x="2336" y="2203627"/>
                  </a:lnTo>
                  <a:lnTo>
                    <a:pt x="3454" y="2204085"/>
                  </a:lnTo>
                  <a:lnTo>
                    <a:pt x="53708" y="2204085"/>
                  </a:lnTo>
                  <a:lnTo>
                    <a:pt x="54825" y="2203627"/>
                  </a:lnTo>
                  <a:lnTo>
                    <a:pt x="56692" y="2201761"/>
                  </a:lnTo>
                  <a:lnTo>
                    <a:pt x="57150" y="2200643"/>
                  </a:lnTo>
                  <a:lnTo>
                    <a:pt x="57150" y="2198014"/>
                  </a:lnTo>
                  <a:close/>
                </a:path>
                <a:path w="6915150" h="2204085">
                  <a:moveTo>
                    <a:pt x="57150" y="1466494"/>
                  </a:moveTo>
                  <a:lnTo>
                    <a:pt x="56692" y="1465376"/>
                  </a:lnTo>
                  <a:lnTo>
                    <a:pt x="54825" y="1463509"/>
                  </a:lnTo>
                  <a:lnTo>
                    <a:pt x="53708" y="1463040"/>
                  </a:lnTo>
                  <a:lnTo>
                    <a:pt x="3454" y="1463040"/>
                  </a:lnTo>
                  <a:lnTo>
                    <a:pt x="2336" y="1463509"/>
                  </a:lnTo>
                  <a:lnTo>
                    <a:pt x="469" y="1465376"/>
                  </a:lnTo>
                  <a:lnTo>
                    <a:pt x="0" y="1466494"/>
                  </a:lnTo>
                  <a:lnTo>
                    <a:pt x="0" y="1469123"/>
                  </a:lnTo>
                  <a:lnTo>
                    <a:pt x="469" y="1470240"/>
                  </a:lnTo>
                  <a:lnTo>
                    <a:pt x="2336" y="1472107"/>
                  </a:lnTo>
                  <a:lnTo>
                    <a:pt x="3454" y="1472565"/>
                  </a:lnTo>
                  <a:lnTo>
                    <a:pt x="53708" y="1472565"/>
                  </a:lnTo>
                  <a:lnTo>
                    <a:pt x="54825" y="1472107"/>
                  </a:lnTo>
                  <a:lnTo>
                    <a:pt x="56692" y="1470240"/>
                  </a:lnTo>
                  <a:lnTo>
                    <a:pt x="57150" y="1469123"/>
                  </a:lnTo>
                  <a:lnTo>
                    <a:pt x="57150" y="1466494"/>
                  </a:lnTo>
                  <a:close/>
                </a:path>
                <a:path w="6915150" h="2204085">
                  <a:moveTo>
                    <a:pt x="57150" y="734974"/>
                  </a:moveTo>
                  <a:lnTo>
                    <a:pt x="56692" y="733856"/>
                  </a:lnTo>
                  <a:lnTo>
                    <a:pt x="54825" y="731989"/>
                  </a:lnTo>
                  <a:lnTo>
                    <a:pt x="53708" y="731520"/>
                  </a:lnTo>
                  <a:lnTo>
                    <a:pt x="3454" y="731520"/>
                  </a:lnTo>
                  <a:lnTo>
                    <a:pt x="2336" y="731989"/>
                  </a:lnTo>
                  <a:lnTo>
                    <a:pt x="469" y="733856"/>
                  </a:lnTo>
                  <a:lnTo>
                    <a:pt x="0" y="734974"/>
                  </a:lnTo>
                  <a:lnTo>
                    <a:pt x="0" y="737603"/>
                  </a:lnTo>
                  <a:lnTo>
                    <a:pt x="469" y="738720"/>
                  </a:lnTo>
                  <a:lnTo>
                    <a:pt x="2336" y="740587"/>
                  </a:lnTo>
                  <a:lnTo>
                    <a:pt x="3454" y="741045"/>
                  </a:lnTo>
                  <a:lnTo>
                    <a:pt x="53708" y="741045"/>
                  </a:lnTo>
                  <a:lnTo>
                    <a:pt x="54825" y="740587"/>
                  </a:lnTo>
                  <a:lnTo>
                    <a:pt x="56692" y="738720"/>
                  </a:lnTo>
                  <a:lnTo>
                    <a:pt x="57150" y="737603"/>
                  </a:lnTo>
                  <a:lnTo>
                    <a:pt x="57150" y="734974"/>
                  </a:lnTo>
                  <a:close/>
                </a:path>
                <a:path w="6915150" h="2204085">
                  <a:moveTo>
                    <a:pt x="57150" y="3454"/>
                  </a:moveTo>
                  <a:lnTo>
                    <a:pt x="56692" y="2336"/>
                  </a:lnTo>
                  <a:lnTo>
                    <a:pt x="54825" y="469"/>
                  </a:lnTo>
                  <a:lnTo>
                    <a:pt x="53708" y="0"/>
                  </a:lnTo>
                  <a:lnTo>
                    <a:pt x="3454" y="0"/>
                  </a:lnTo>
                  <a:lnTo>
                    <a:pt x="2336" y="469"/>
                  </a:lnTo>
                  <a:lnTo>
                    <a:pt x="469" y="2336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69" y="7200"/>
                  </a:lnTo>
                  <a:lnTo>
                    <a:pt x="2336" y="9067"/>
                  </a:lnTo>
                  <a:lnTo>
                    <a:pt x="3454" y="9525"/>
                  </a:lnTo>
                  <a:lnTo>
                    <a:pt x="53708" y="9525"/>
                  </a:lnTo>
                  <a:lnTo>
                    <a:pt x="54825" y="9067"/>
                  </a:lnTo>
                  <a:lnTo>
                    <a:pt x="56692" y="7200"/>
                  </a:lnTo>
                  <a:lnTo>
                    <a:pt x="57150" y="6083"/>
                  </a:lnTo>
                  <a:lnTo>
                    <a:pt x="57150" y="3454"/>
                  </a:lnTo>
                  <a:close/>
                </a:path>
                <a:path w="6915150" h="2204085">
                  <a:moveTo>
                    <a:pt x="104775" y="2198014"/>
                  </a:moveTo>
                  <a:lnTo>
                    <a:pt x="104317" y="2196896"/>
                  </a:lnTo>
                  <a:lnTo>
                    <a:pt x="102450" y="2195030"/>
                  </a:lnTo>
                  <a:lnTo>
                    <a:pt x="101333" y="2194560"/>
                  </a:lnTo>
                  <a:lnTo>
                    <a:pt x="98704" y="2194560"/>
                  </a:lnTo>
                  <a:lnTo>
                    <a:pt x="97586" y="2195030"/>
                  </a:lnTo>
                  <a:lnTo>
                    <a:pt x="95719" y="2196896"/>
                  </a:lnTo>
                  <a:lnTo>
                    <a:pt x="95250" y="2198014"/>
                  </a:lnTo>
                  <a:lnTo>
                    <a:pt x="95250" y="2200643"/>
                  </a:lnTo>
                  <a:lnTo>
                    <a:pt x="95719" y="2201761"/>
                  </a:lnTo>
                  <a:lnTo>
                    <a:pt x="97586" y="2203627"/>
                  </a:lnTo>
                  <a:lnTo>
                    <a:pt x="98704" y="2204085"/>
                  </a:lnTo>
                  <a:lnTo>
                    <a:pt x="101333" y="2204085"/>
                  </a:lnTo>
                  <a:lnTo>
                    <a:pt x="102450" y="2203627"/>
                  </a:lnTo>
                  <a:lnTo>
                    <a:pt x="104317" y="2201761"/>
                  </a:lnTo>
                  <a:lnTo>
                    <a:pt x="104775" y="2200643"/>
                  </a:lnTo>
                  <a:lnTo>
                    <a:pt x="104775" y="2198014"/>
                  </a:lnTo>
                  <a:close/>
                </a:path>
                <a:path w="6915150" h="2204085">
                  <a:moveTo>
                    <a:pt x="104775" y="1466494"/>
                  </a:moveTo>
                  <a:lnTo>
                    <a:pt x="104317" y="1465376"/>
                  </a:lnTo>
                  <a:lnTo>
                    <a:pt x="102450" y="1463509"/>
                  </a:lnTo>
                  <a:lnTo>
                    <a:pt x="101333" y="1463040"/>
                  </a:lnTo>
                  <a:lnTo>
                    <a:pt x="98704" y="1463040"/>
                  </a:lnTo>
                  <a:lnTo>
                    <a:pt x="97586" y="1463509"/>
                  </a:lnTo>
                  <a:lnTo>
                    <a:pt x="95719" y="1465376"/>
                  </a:lnTo>
                  <a:lnTo>
                    <a:pt x="95250" y="1466494"/>
                  </a:lnTo>
                  <a:lnTo>
                    <a:pt x="95250" y="1469123"/>
                  </a:lnTo>
                  <a:lnTo>
                    <a:pt x="95719" y="1470240"/>
                  </a:lnTo>
                  <a:lnTo>
                    <a:pt x="97586" y="1472107"/>
                  </a:lnTo>
                  <a:lnTo>
                    <a:pt x="98704" y="1472565"/>
                  </a:lnTo>
                  <a:lnTo>
                    <a:pt x="101333" y="1472565"/>
                  </a:lnTo>
                  <a:lnTo>
                    <a:pt x="102450" y="1472107"/>
                  </a:lnTo>
                  <a:lnTo>
                    <a:pt x="104317" y="1470240"/>
                  </a:lnTo>
                  <a:lnTo>
                    <a:pt x="104775" y="1469123"/>
                  </a:lnTo>
                  <a:lnTo>
                    <a:pt x="104775" y="1466494"/>
                  </a:lnTo>
                  <a:close/>
                </a:path>
                <a:path w="6915150" h="2204085">
                  <a:moveTo>
                    <a:pt x="104775" y="734974"/>
                  </a:moveTo>
                  <a:lnTo>
                    <a:pt x="104317" y="733856"/>
                  </a:lnTo>
                  <a:lnTo>
                    <a:pt x="102450" y="731989"/>
                  </a:lnTo>
                  <a:lnTo>
                    <a:pt x="101333" y="731520"/>
                  </a:lnTo>
                  <a:lnTo>
                    <a:pt x="98704" y="731520"/>
                  </a:lnTo>
                  <a:lnTo>
                    <a:pt x="97586" y="731989"/>
                  </a:lnTo>
                  <a:lnTo>
                    <a:pt x="95719" y="733856"/>
                  </a:lnTo>
                  <a:lnTo>
                    <a:pt x="95250" y="734974"/>
                  </a:lnTo>
                  <a:lnTo>
                    <a:pt x="95250" y="737603"/>
                  </a:lnTo>
                  <a:lnTo>
                    <a:pt x="95719" y="738720"/>
                  </a:lnTo>
                  <a:lnTo>
                    <a:pt x="97586" y="740587"/>
                  </a:lnTo>
                  <a:lnTo>
                    <a:pt x="98704" y="741045"/>
                  </a:lnTo>
                  <a:lnTo>
                    <a:pt x="101333" y="741045"/>
                  </a:lnTo>
                  <a:lnTo>
                    <a:pt x="102450" y="740587"/>
                  </a:lnTo>
                  <a:lnTo>
                    <a:pt x="104317" y="738720"/>
                  </a:lnTo>
                  <a:lnTo>
                    <a:pt x="104775" y="737603"/>
                  </a:lnTo>
                  <a:lnTo>
                    <a:pt x="104775" y="734974"/>
                  </a:lnTo>
                  <a:close/>
                </a:path>
                <a:path w="6915150" h="2204085">
                  <a:moveTo>
                    <a:pt x="104775" y="3454"/>
                  </a:moveTo>
                  <a:lnTo>
                    <a:pt x="104317" y="2336"/>
                  </a:lnTo>
                  <a:lnTo>
                    <a:pt x="102450" y="469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86" y="469"/>
                  </a:lnTo>
                  <a:lnTo>
                    <a:pt x="95719" y="2336"/>
                  </a:lnTo>
                  <a:lnTo>
                    <a:pt x="95250" y="3454"/>
                  </a:lnTo>
                  <a:lnTo>
                    <a:pt x="95250" y="6083"/>
                  </a:lnTo>
                  <a:lnTo>
                    <a:pt x="95719" y="7200"/>
                  </a:lnTo>
                  <a:lnTo>
                    <a:pt x="97586" y="9067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67"/>
                  </a:lnTo>
                  <a:lnTo>
                    <a:pt x="104317" y="7200"/>
                  </a:lnTo>
                  <a:lnTo>
                    <a:pt x="104775" y="6083"/>
                  </a:lnTo>
                  <a:lnTo>
                    <a:pt x="104775" y="3454"/>
                  </a:lnTo>
                  <a:close/>
                </a:path>
                <a:path w="6915150" h="2204085">
                  <a:moveTo>
                    <a:pt x="200025" y="2198014"/>
                  </a:moveTo>
                  <a:lnTo>
                    <a:pt x="199567" y="2196896"/>
                  </a:lnTo>
                  <a:lnTo>
                    <a:pt x="197700" y="2195030"/>
                  </a:lnTo>
                  <a:lnTo>
                    <a:pt x="196583" y="2194560"/>
                  </a:lnTo>
                  <a:lnTo>
                    <a:pt x="146329" y="2194560"/>
                  </a:lnTo>
                  <a:lnTo>
                    <a:pt x="145211" y="2195030"/>
                  </a:lnTo>
                  <a:lnTo>
                    <a:pt x="143344" y="2196896"/>
                  </a:lnTo>
                  <a:lnTo>
                    <a:pt x="142875" y="2198014"/>
                  </a:lnTo>
                  <a:lnTo>
                    <a:pt x="142875" y="2200643"/>
                  </a:lnTo>
                  <a:lnTo>
                    <a:pt x="143344" y="2201761"/>
                  </a:lnTo>
                  <a:lnTo>
                    <a:pt x="145211" y="2203627"/>
                  </a:lnTo>
                  <a:lnTo>
                    <a:pt x="146329" y="2204085"/>
                  </a:lnTo>
                  <a:lnTo>
                    <a:pt x="196583" y="2204085"/>
                  </a:lnTo>
                  <a:lnTo>
                    <a:pt x="197700" y="2203627"/>
                  </a:lnTo>
                  <a:lnTo>
                    <a:pt x="199567" y="2201761"/>
                  </a:lnTo>
                  <a:lnTo>
                    <a:pt x="200025" y="2200643"/>
                  </a:lnTo>
                  <a:lnTo>
                    <a:pt x="200025" y="2198014"/>
                  </a:lnTo>
                  <a:close/>
                </a:path>
                <a:path w="6915150" h="2204085">
                  <a:moveTo>
                    <a:pt x="200025" y="1466494"/>
                  </a:moveTo>
                  <a:lnTo>
                    <a:pt x="199567" y="1465376"/>
                  </a:lnTo>
                  <a:lnTo>
                    <a:pt x="197700" y="1463509"/>
                  </a:lnTo>
                  <a:lnTo>
                    <a:pt x="196583" y="1463040"/>
                  </a:lnTo>
                  <a:lnTo>
                    <a:pt x="146329" y="1463040"/>
                  </a:lnTo>
                  <a:lnTo>
                    <a:pt x="145211" y="1463509"/>
                  </a:lnTo>
                  <a:lnTo>
                    <a:pt x="143344" y="1465376"/>
                  </a:lnTo>
                  <a:lnTo>
                    <a:pt x="142875" y="1466494"/>
                  </a:lnTo>
                  <a:lnTo>
                    <a:pt x="142875" y="1469123"/>
                  </a:lnTo>
                  <a:lnTo>
                    <a:pt x="143344" y="1470240"/>
                  </a:lnTo>
                  <a:lnTo>
                    <a:pt x="145211" y="1472107"/>
                  </a:lnTo>
                  <a:lnTo>
                    <a:pt x="146329" y="1472565"/>
                  </a:lnTo>
                  <a:lnTo>
                    <a:pt x="196583" y="1472565"/>
                  </a:lnTo>
                  <a:lnTo>
                    <a:pt x="197700" y="1472107"/>
                  </a:lnTo>
                  <a:lnTo>
                    <a:pt x="199567" y="1470240"/>
                  </a:lnTo>
                  <a:lnTo>
                    <a:pt x="200025" y="1469123"/>
                  </a:lnTo>
                  <a:lnTo>
                    <a:pt x="200025" y="1466494"/>
                  </a:lnTo>
                  <a:close/>
                </a:path>
                <a:path w="6915150" h="2204085">
                  <a:moveTo>
                    <a:pt x="200025" y="734974"/>
                  </a:moveTo>
                  <a:lnTo>
                    <a:pt x="199567" y="733856"/>
                  </a:lnTo>
                  <a:lnTo>
                    <a:pt x="197700" y="731989"/>
                  </a:lnTo>
                  <a:lnTo>
                    <a:pt x="196583" y="731520"/>
                  </a:lnTo>
                  <a:lnTo>
                    <a:pt x="146329" y="731520"/>
                  </a:lnTo>
                  <a:lnTo>
                    <a:pt x="145211" y="731989"/>
                  </a:lnTo>
                  <a:lnTo>
                    <a:pt x="143344" y="733856"/>
                  </a:lnTo>
                  <a:lnTo>
                    <a:pt x="142875" y="734974"/>
                  </a:lnTo>
                  <a:lnTo>
                    <a:pt x="142875" y="737603"/>
                  </a:lnTo>
                  <a:lnTo>
                    <a:pt x="143344" y="738720"/>
                  </a:lnTo>
                  <a:lnTo>
                    <a:pt x="145211" y="740587"/>
                  </a:lnTo>
                  <a:lnTo>
                    <a:pt x="146329" y="741045"/>
                  </a:lnTo>
                  <a:lnTo>
                    <a:pt x="196583" y="741045"/>
                  </a:lnTo>
                  <a:lnTo>
                    <a:pt x="197700" y="740587"/>
                  </a:lnTo>
                  <a:lnTo>
                    <a:pt x="199567" y="738720"/>
                  </a:lnTo>
                  <a:lnTo>
                    <a:pt x="200025" y="737603"/>
                  </a:lnTo>
                  <a:lnTo>
                    <a:pt x="200025" y="734974"/>
                  </a:lnTo>
                  <a:close/>
                </a:path>
                <a:path w="6915150" h="2204085">
                  <a:moveTo>
                    <a:pt x="200025" y="3454"/>
                  </a:moveTo>
                  <a:lnTo>
                    <a:pt x="199567" y="2336"/>
                  </a:lnTo>
                  <a:lnTo>
                    <a:pt x="197700" y="469"/>
                  </a:lnTo>
                  <a:lnTo>
                    <a:pt x="196583" y="0"/>
                  </a:lnTo>
                  <a:lnTo>
                    <a:pt x="146329" y="0"/>
                  </a:lnTo>
                  <a:lnTo>
                    <a:pt x="145211" y="469"/>
                  </a:lnTo>
                  <a:lnTo>
                    <a:pt x="143344" y="2336"/>
                  </a:lnTo>
                  <a:lnTo>
                    <a:pt x="142875" y="3454"/>
                  </a:lnTo>
                  <a:lnTo>
                    <a:pt x="142875" y="6083"/>
                  </a:lnTo>
                  <a:lnTo>
                    <a:pt x="143344" y="7200"/>
                  </a:lnTo>
                  <a:lnTo>
                    <a:pt x="145211" y="9067"/>
                  </a:lnTo>
                  <a:lnTo>
                    <a:pt x="146329" y="9525"/>
                  </a:lnTo>
                  <a:lnTo>
                    <a:pt x="196583" y="9525"/>
                  </a:lnTo>
                  <a:lnTo>
                    <a:pt x="197700" y="9067"/>
                  </a:lnTo>
                  <a:lnTo>
                    <a:pt x="199567" y="7200"/>
                  </a:lnTo>
                  <a:lnTo>
                    <a:pt x="200025" y="6083"/>
                  </a:lnTo>
                  <a:lnTo>
                    <a:pt x="200025" y="3454"/>
                  </a:lnTo>
                  <a:close/>
                </a:path>
                <a:path w="6915150" h="2204085">
                  <a:moveTo>
                    <a:pt x="247650" y="2198014"/>
                  </a:moveTo>
                  <a:lnTo>
                    <a:pt x="247192" y="2196896"/>
                  </a:lnTo>
                  <a:lnTo>
                    <a:pt x="245325" y="2195030"/>
                  </a:lnTo>
                  <a:lnTo>
                    <a:pt x="244208" y="2194560"/>
                  </a:lnTo>
                  <a:lnTo>
                    <a:pt x="241579" y="2194560"/>
                  </a:lnTo>
                  <a:lnTo>
                    <a:pt x="240461" y="2195030"/>
                  </a:lnTo>
                  <a:lnTo>
                    <a:pt x="238594" y="2196896"/>
                  </a:lnTo>
                  <a:lnTo>
                    <a:pt x="238125" y="2198014"/>
                  </a:lnTo>
                  <a:lnTo>
                    <a:pt x="238125" y="2200643"/>
                  </a:lnTo>
                  <a:lnTo>
                    <a:pt x="238594" y="2201761"/>
                  </a:lnTo>
                  <a:lnTo>
                    <a:pt x="240461" y="2203627"/>
                  </a:lnTo>
                  <a:lnTo>
                    <a:pt x="241579" y="2204085"/>
                  </a:lnTo>
                  <a:lnTo>
                    <a:pt x="244208" y="2204085"/>
                  </a:lnTo>
                  <a:lnTo>
                    <a:pt x="245325" y="2203627"/>
                  </a:lnTo>
                  <a:lnTo>
                    <a:pt x="247192" y="2201761"/>
                  </a:lnTo>
                  <a:lnTo>
                    <a:pt x="247650" y="2200643"/>
                  </a:lnTo>
                  <a:lnTo>
                    <a:pt x="247650" y="2198014"/>
                  </a:lnTo>
                  <a:close/>
                </a:path>
                <a:path w="6915150" h="2204085">
                  <a:moveTo>
                    <a:pt x="247650" y="1466494"/>
                  </a:moveTo>
                  <a:lnTo>
                    <a:pt x="247192" y="1465376"/>
                  </a:lnTo>
                  <a:lnTo>
                    <a:pt x="245325" y="1463509"/>
                  </a:lnTo>
                  <a:lnTo>
                    <a:pt x="244208" y="1463040"/>
                  </a:lnTo>
                  <a:lnTo>
                    <a:pt x="241579" y="1463040"/>
                  </a:lnTo>
                  <a:lnTo>
                    <a:pt x="240461" y="1463509"/>
                  </a:lnTo>
                  <a:lnTo>
                    <a:pt x="238594" y="1465376"/>
                  </a:lnTo>
                  <a:lnTo>
                    <a:pt x="238125" y="1466494"/>
                  </a:lnTo>
                  <a:lnTo>
                    <a:pt x="238125" y="1469123"/>
                  </a:lnTo>
                  <a:lnTo>
                    <a:pt x="238594" y="1470240"/>
                  </a:lnTo>
                  <a:lnTo>
                    <a:pt x="240461" y="1472107"/>
                  </a:lnTo>
                  <a:lnTo>
                    <a:pt x="241579" y="1472565"/>
                  </a:lnTo>
                  <a:lnTo>
                    <a:pt x="244208" y="1472565"/>
                  </a:lnTo>
                  <a:lnTo>
                    <a:pt x="245325" y="1472107"/>
                  </a:lnTo>
                  <a:lnTo>
                    <a:pt x="247192" y="1470240"/>
                  </a:lnTo>
                  <a:lnTo>
                    <a:pt x="247650" y="1469123"/>
                  </a:lnTo>
                  <a:lnTo>
                    <a:pt x="247650" y="1466494"/>
                  </a:lnTo>
                  <a:close/>
                </a:path>
                <a:path w="6915150" h="2204085">
                  <a:moveTo>
                    <a:pt x="247650" y="734974"/>
                  </a:moveTo>
                  <a:lnTo>
                    <a:pt x="247192" y="733856"/>
                  </a:lnTo>
                  <a:lnTo>
                    <a:pt x="245325" y="731989"/>
                  </a:lnTo>
                  <a:lnTo>
                    <a:pt x="244208" y="731520"/>
                  </a:lnTo>
                  <a:lnTo>
                    <a:pt x="241579" y="731520"/>
                  </a:lnTo>
                  <a:lnTo>
                    <a:pt x="240461" y="731989"/>
                  </a:lnTo>
                  <a:lnTo>
                    <a:pt x="238594" y="733856"/>
                  </a:lnTo>
                  <a:lnTo>
                    <a:pt x="238125" y="734974"/>
                  </a:lnTo>
                  <a:lnTo>
                    <a:pt x="238125" y="737603"/>
                  </a:lnTo>
                  <a:lnTo>
                    <a:pt x="238594" y="738720"/>
                  </a:lnTo>
                  <a:lnTo>
                    <a:pt x="240461" y="740587"/>
                  </a:lnTo>
                  <a:lnTo>
                    <a:pt x="241579" y="741045"/>
                  </a:lnTo>
                  <a:lnTo>
                    <a:pt x="244208" y="741045"/>
                  </a:lnTo>
                  <a:lnTo>
                    <a:pt x="245325" y="740587"/>
                  </a:lnTo>
                  <a:lnTo>
                    <a:pt x="247192" y="738720"/>
                  </a:lnTo>
                  <a:lnTo>
                    <a:pt x="247650" y="737603"/>
                  </a:lnTo>
                  <a:lnTo>
                    <a:pt x="247650" y="734974"/>
                  </a:lnTo>
                  <a:close/>
                </a:path>
                <a:path w="6915150" h="2204085">
                  <a:moveTo>
                    <a:pt x="247650" y="3454"/>
                  </a:moveTo>
                  <a:lnTo>
                    <a:pt x="247192" y="2336"/>
                  </a:lnTo>
                  <a:lnTo>
                    <a:pt x="245325" y="469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61" y="469"/>
                  </a:lnTo>
                  <a:lnTo>
                    <a:pt x="238594" y="2336"/>
                  </a:lnTo>
                  <a:lnTo>
                    <a:pt x="238125" y="3454"/>
                  </a:lnTo>
                  <a:lnTo>
                    <a:pt x="238125" y="6083"/>
                  </a:lnTo>
                  <a:lnTo>
                    <a:pt x="238594" y="7200"/>
                  </a:lnTo>
                  <a:lnTo>
                    <a:pt x="240461" y="9067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67"/>
                  </a:lnTo>
                  <a:lnTo>
                    <a:pt x="247192" y="7200"/>
                  </a:lnTo>
                  <a:lnTo>
                    <a:pt x="247650" y="6083"/>
                  </a:lnTo>
                  <a:lnTo>
                    <a:pt x="247650" y="3454"/>
                  </a:lnTo>
                  <a:close/>
                </a:path>
                <a:path w="6915150" h="2204085">
                  <a:moveTo>
                    <a:pt x="342900" y="2198014"/>
                  </a:moveTo>
                  <a:lnTo>
                    <a:pt x="342442" y="2196896"/>
                  </a:lnTo>
                  <a:lnTo>
                    <a:pt x="340575" y="2195030"/>
                  </a:lnTo>
                  <a:lnTo>
                    <a:pt x="339458" y="2194560"/>
                  </a:lnTo>
                  <a:lnTo>
                    <a:pt x="289204" y="2194560"/>
                  </a:lnTo>
                  <a:lnTo>
                    <a:pt x="288086" y="2195030"/>
                  </a:lnTo>
                  <a:lnTo>
                    <a:pt x="286219" y="2196896"/>
                  </a:lnTo>
                  <a:lnTo>
                    <a:pt x="285750" y="2198014"/>
                  </a:lnTo>
                  <a:lnTo>
                    <a:pt x="285750" y="2200643"/>
                  </a:lnTo>
                  <a:lnTo>
                    <a:pt x="286219" y="2201761"/>
                  </a:lnTo>
                  <a:lnTo>
                    <a:pt x="288086" y="2203627"/>
                  </a:lnTo>
                  <a:lnTo>
                    <a:pt x="289204" y="2204085"/>
                  </a:lnTo>
                  <a:lnTo>
                    <a:pt x="339458" y="2204085"/>
                  </a:lnTo>
                  <a:lnTo>
                    <a:pt x="340575" y="2203627"/>
                  </a:lnTo>
                  <a:lnTo>
                    <a:pt x="342442" y="2201761"/>
                  </a:lnTo>
                  <a:lnTo>
                    <a:pt x="342900" y="2200643"/>
                  </a:lnTo>
                  <a:lnTo>
                    <a:pt x="342900" y="2198014"/>
                  </a:lnTo>
                  <a:close/>
                </a:path>
                <a:path w="6915150" h="2204085">
                  <a:moveTo>
                    <a:pt x="342900" y="1466494"/>
                  </a:moveTo>
                  <a:lnTo>
                    <a:pt x="342442" y="1465376"/>
                  </a:lnTo>
                  <a:lnTo>
                    <a:pt x="340575" y="1463509"/>
                  </a:lnTo>
                  <a:lnTo>
                    <a:pt x="339458" y="1463040"/>
                  </a:lnTo>
                  <a:lnTo>
                    <a:pt x="289204" y="1463040"/>
                  </a:lnTo>
                  <a:lnTo>
                    <a:pt x="288086" y="1463509"/>
                  </a:lnTo>
                  <a:lnTo>
                    <a:pt x="286219" y="1465376"/>
                  </a:lnTo>
                  <a:lnTo>
                    <a:pt x="285750" y="1466494"/>
                  </a:lnTo>
                  <a:lnTo>
                    <a:pt x="285750" y="1469123"/>
                  </a:lnTo>
                  <a:lnTo>
                    <a:pt x="286219" y="1470240"/>
                  </a:lnTo>
                  <a:lnTo>
                    <a:pt x="288086" y="1472107"/>
                  </a:lnTo>
                  <a:lnTo>
                    <a:pt x="289204" y="1472565"/>
                  </a:lnTo>
                  <a:lnTo>
                    <a:pt x="339458" y="1472565"/>
                  </a:lnTo>
                  <a:lnTo>
                    <a:pt x="340575" y="1472107"/>
                  </a:lnTo>
                  <a:lnTo>
                    <a:pt x="342442" y="1470240"/>
                  </a:lnTo>
                  <a:lnTo>
                    <a:pt x="342900" y="1469123"/>
                  </a:lnTo>
                  <a:lnTo>
                    <a:pt x="342900" y="1466494"/>
                  </a:lnTo>
                  <a:close/>
                </a:path>
                <a:path w="6915150" h="2204085">
                  <a:moveTo>
                    <a:pt x="342900" y="734974"/>
                  </a:moveTo>
                  <a:lnTo>
                    <a:pt x="342442" y="733856"/>
                  </a:lnTo>
                  <a:lnTo>
                    <a:pt x="340575" y="731989"/>
                  </a:lnTo>
                  <a:lnTo>
                    <a:pt x="339458" y="731520"/>
                  </a:lnTo>
                  <a:lnTo>
                    <a:pt x="289204" y="731520"/>
                  </a:lnTo>
                  <a:lnTo>
                    <a:pt x="288086" y="731989"/>
                  </a:lnTo>
                  <a:lnTo>
                    <a:pt x="286219" y="733856"/>
                  </a:lnTo>
                  <a:lnTo>
                    <a:pt x="285750" y="734974"/>
                  </a:lnTo>
                  <a:lnTo>
                    <a:pt x="285750" y="737603"/>
                  </a:lnTo>
                  <a:lnTo>
                    <a:pt x="286219" y="738720"/>
                  </a:lnTo>
                  <a:lnTo>
                    <a:pt x="288086" y="740587"/>
                  </a:lnTo>
                  <a:lnTo>
                    <a:pt x="289204" y="741045"/>
                  </a:lnTo>
                  <a:lnTo>
                    <a:pt x="339458" y="741045"/>
                  </a:lnTo>
                  <a:lnTo>
                    <a:pt x="340575" y="740587"/>
                  </a:lnTo>
                  <a:lnTo>
                    <a:pt x="342442" y="738720"/>
                  </a:lnTo>
                  <a:lnTo>
                    <a:pt x="342900" y="737603"/>
                  </a:lnTo>
                  <a:lnTo>
                    <a:pt x="342900" y="734974"/>
                  </a:lnTo>
                  <a:close/>
                </a:path>
                <a:path w="6915150" h="2204085">
                  <a:moveTo>
                    <a:pt x="342900" y="3454"/>
                  </a:moveTo>
                  <a:lnTo>
                    <a:pt x="342442" y="2336"/>
                  </a:lnTo>
                  <a:lnTo>
                    <a:pt x="340575" y="469"/>
                  </a:lnTo>
                  <a:lnTo>
                    <a:pt x="339458" y="0"/>
                  </a:lnTo>
                  <a:lnTo>
                    <a:pt x="289204" y="0"/>
                  </a:lnTo>
                  <a:lnTo>
                    <a:pt x="288086" y="469"/>
                  </a:lnTo>
                  <a:lnTo>
                    <a:pt x="286219" y="2336"/>
                  </a:lnTo>
                  <a:lnTo>
                    <a:pt x="285750" y="3454"/>
                  </a:lnTo>
                  <a:lnTo>
                    <a:pt x="285750" y="6083"/>
                  </a:lnTo>
                  <a:lnTo>
                    <a:pt x="286219" y="7200"/>
                  </a:lnTo>
                  <a:lnTo>
                    <a:pt x="288086" y="9067"/>
                  </a:lnTo>
                  <a:lnTo>
                    <a:pt x="289204" y="9525"/>
                  </a:lnTo>
                  <a:lnTo>
                    <a:pt x="339458" y="9525"/>
                  </a:lnTo>
                  <a:lnTo>
                    <a:pt x="340575" y="9067"/>
                  </a:lnTo>
                  <a:lnTo>
                    <a:pt x="342442" y="7200"/>
                  </a:lnTo>
                  <a:lnTo>
                    <a:pt x="342900" y="6083"/>
                  </a:lnTo>
                  <a:lnTo>
                    <a:pt x="342900" y="3454"/>
                  </a:lnTo>
                  <a:close/>
                </a:path>
                <a:path w="6915150" h="2204085">
                  <a:moveTo>
                    <a:pt x="390525" y="2198014"/>
                  </a:moveTo>
                  <a:lnTo>
                    <a:pt x="390067" y="2196896"/>
                  </a:lnTo>
                  <a:lnTo>
                    <a:pt x="388200" y="2195030"/>
                  </a:lnTo>
                  <a:lnTo>
                    <a:pt x="387083" y="2194560"/>
                  </a:lnTo>
                  <a:lnTo>
                    <a:pt x="384454" y="2194560"/>
                  </a:lnTo>
                  <a:lnTo>
                    <a:pt x="383336" y="2195030"/>
                  </a:lnTo>
                  <a:lnTo>
                    <a:pt x="381469" y="2196896"/>
                  </a:lnTo>
                  <a:lnTo>
                    <a:pt x="381000" y="2198014"/>
                  </a:lnTo>
                  <a:lnTo>
                    <a:pt x="381000" y="2200643"/>
                  </a:lnTo>
                  <a:lnTo>
                    <a:pt x="381469" y="2201761"/>
                  </a:lnTo>
                  <a:lnTo>
                    <a:pt x="383336" y="2203627"/>
                  </a:lnTo>
                  <a:lnTo>
                    <a:pt x="384454" y="2204085"/>
                  </a:lnTo>
                  <a:lnTo>
                    <a:pt x="387083" y="2204085"/>
                  </a:lnTo>
                  <a:lnTo>
                    <a:pt x="388200" y="2203627"/>
                  </a:lnTo>
                  <a:lnTo>
                    <a:pt x="390067" y="2201761"/>
                  </a:lnTo>
                  <a:lnTo>
                    <a:pt x="390525" y="2200643"/>
                  </a:lnTo>
                  <a:lnTo>
                    <a:pt x="390525" y="2198014"/>
                  </a:lnTo>
                  <a:close/>
                </a:path>
                <a:path w="6915150" h="2204085">
                  <a:moveTo>
                    <a:pt x="390525" y="1466494"/>
                  </a:moveTo>
                  <a:lnTo>
                    <a:pt x="390067" y="1465376"/>
                  </a:lnTo>
                  <a:lnTo>
                    <a:pt x="388200" y="1463509"/>
                  </a:lnTo>
                  <a:lnTo>
                    <a:pt x="387083" y="1463040"/>
                  </a:lnTo>
                  <a:lnTo>
                    <a:pt x="384454" y="1463040"/>
                  </a:lnTo>
                  <a:lnTo>
                    <a:pt x="383336" y="1463509"/>
                  </a:lnTo>
                  <a:lnTo>
                    <a:pt x="381469" y="1465376"/>
                  </a:lnTo>
                  <a:lnTo>
                    <a:pt x="381000" y="1466494"/>
                  </a:lnTo>
                  <a:lnTo>
                    <a:pt x="381000" y="1469123"/>
                  </a:lnTo>
                  <a:lnTo>
                    <a:pt x="381469" y="1470240"/>
                  </a:lnTo>
                  <a:lnTo>
                    <a:pt x="383336" y="1472107"/>
                  </a:lnTo>
                  <a:lnTo>
                    <a:pt x="384454" y="1472565"/>
                  </a:lnTo>
                  <a:lnTo>
                    <a:pt x="387083" y="1472565"/>
                  </a:lnTo>
                  <a:lnTo>
                    <a:pt x="388200" y="1472107"/>
                  </a:lnTo>
                  <a:lnTo>
                    <a:pt x="390067" y="1470240"/>
                  </a:lnTo>
                  <a:lnTo>
                    <a:pt x="390525" y="1469123"/>
                  </a:lnTo>
                  <a:lnTo>
                    <a:pt x="390525" y="1466494"/>
                  </a:lnTo>
                  <a:close/>
                </a:path>
                <a:path w="6915150" h="2204085">
                  <a:moveTo>
                    <a:pt x="390525" y="734974"/>
                  </a:moveTo>
                  <a:lnTo>
                    <a:pt x="390067" y="733856"/>
                  </a:lnTo>
                  <a:lnTo>
                    <a:pt x="388200" y="731989"/>
                  </a:lnTo>
                  <a:lnTo>
                    <a:pt x="387083" y="731520"/>
                  </a:lnTo>
                  <a:lnTo>
                    <a:pt x="384454" y="731520"/>
                  </a:lnTo>
                  <a:lnTo>
                    <a:pt x="383336" y="731989"/>
                  </a:lnTo>
                  <a:lnTo>
                    <a:pt x="381469" y="733856"/>
                  </a:lnTo>
                  <a:lnTo>
                    <a:pt x="381000" y="734974"/>
                  </a:lnTo>
                  <a:lnTo>
                    <a:pt x="381000" y="737603"/>
                  </a:lnTo>
                  <a:lnTo>
                    <a:pt x="381469" y="738720"/>
                  </a:lnTo>
                  <a:lnTo>
                    <a:pt x="383336" y="740587"/>
                  </a:lnTo>
                  <a:lnTo>
                    <a:pt x="384454" y="741045"/>
                  </a:lnTo>
                  <a:lnTo>
                    <a:pt x="387083" y="741045"/>
                  </a:lnTo>
                  <a:lnTo>
                    <a:pt x="388200" y="740587"/>
                  </a:lnTo>
                  <a:lnTo>
                    <a:pt x="390067" y="738720"/>
                  </a:lnTo>
                  <a:lnTo>
                    <a:pt x="390525" y="737603"/>
                  </a:lnTo>
                  <a:lnTo>
                    <a:pt x="390525" y="734974"/>
                  </a:lnTo>
                  <a:close/>
                </a:path>
                <a:path w="6915150" h="2204085">
                  <a:moveTo>
                    <a:pt x="390525" y="3454"/>
                  </a:moveTo>
                  <a:lnTo>
                    <a:pt x="390067" y="2336"/>
                  </a:lnTo>
                  <a:lnTo>
                    <a:pt x="388200" y="469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36" y="469"/>
                  </a:lnTo>
                  <a:lnTo>
                    <a:pt x="381469" y="2336"/>
                  </a:lnTo>
                  <a:lnTo>
                    <a:pt x="381000" y="3454"/>
                  </a:lnTo>
                  <a:lnTo>
                    <a:pt x="381000" y="6083"/>
                  </a:lnTo>
                  <a:lnTo>
                    <a:pt x="381469" y="7200"/>
                  </a:lnTo>
                  <a:lnTo>
                    <a:pt x="383336" y="9067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67"/>
                  </a:lnTo>
                  <a:lnTo>
                    <a:pt x="390067" y="7200"/>
                  </a:lnTo>
                  <a:lnTo>
                    <a:pt x="390525" y="6083"/>
                  </a:lnTo>
                  <a:lnTo>
                    <a:pt x="390525" y="3454"/>
                  </a:lnTo>
                  <a:close/>
                </a:path>
                <a:path w="6915150" h="2204085">
                  <a:moveTo>
                    <a:pt x="485775" y="2198014"/>
                  </a:moveTo>
                  <a:lnTo>
                    <a:pt x="485317" y="2196896"/>
                  </a:lnTo>
                  <a:lnTo>
                    <a:pt x="483450" y="2195030"/>
                  </a:lnTo>
                  <a:lnTo>
                    <a:pt x="482333" y="2194560"/>
                  </a:lnTo>
                  <a:lnTo>
                    <a:pt x="432079" y="2194560"/>
                  </a:lnTo>
                  <a:lnTo>
                    <a:pt x="430961" y="2195030"/>
                  </a:lnTo>
                  <a:lnTo>
                    <a:pt x="429094" y="2196896"/>
                  </a:lnTo>
                  <a:lnTo>
                    <a:pt x="428625" y="2198014"/>
                  </a:lnTo>
                  <a:lnTo>
                    <a:pt x="428625" y="2200643"/>
                  </a:lnTo>
                  <a:lnTo>
                    <a:pt x="429094" y="2201761"/>
                  </a:lnTo>
                  <a:lnTo>
                    <a:pt x="430961" y="2203627"/>
                  </a:lnTo>
                  <a:lnTo>
                    <a:pt x="432079" y="2204085"/>
                  </a:lnTo>
                  <a:lnTo>
                    <a:pt x="482333" y="2204085"/>
                  </a:lnTo>
                  <a:lnTo>
                    <a:pt x="483450" y="2203627"/>
                  </a:lnTo>
                  <a:lnTo>
                    <a:pt x="485317" y="2201761"/>
                  </a:lnTo>
                  <a:lnTo>
                    <a:pt x="485775" y="2200643"/>
                  </a:lnTo>
                  <a:lnTo>
                    <a:pt x="485775" y="2198014"/>
                  </a:lnTo>
                  <a:close/>
                </a:path>
                <a:path w="6915150" h="2204085">
                  <a:moveTo>
                    <a:pt x="485775" y="1466494"/>
                  </a:moveTo>
                  <a:lnTo>
                    <a:pt x="485317" y="1465376"/>
                  </a:lnTo>
                  <a:lnTo>
                    <a:pt x="483450" y="1463509"/>
                  </a:lnTo>
                  <a:lnTo>
                    <a:pt x="482333" y="1463040"/>
                  </a:lnTo>
                  <a:lnTo>
                    <a:pt x="432079" y="1463040"/>
                  </a:lnTo>
                  <a:lnTo>
                    <a:pt x="430961" y="1463509"/>
                  </a:lnTo>
                  <a:lnTo>
                    <a:pt x="429094" y="1465376"/>
                  </a:lnTo>
                  <a:lnTo>
                    <a:pt x="428625" y="1466494"/>
                  </a:lnTo>
                  <a:lnTo>
                    <a:pt x="428625" y="1469123"/>
                  </a:lnTo>
                  <a:lnTo>
                    <a:pt x="429094" y="1470240"/>
                  </a:lnTo>
                  <a:lnTo>
                    <a:pt x="430961" y="1472107"/>
                  </a:lnTo>
                  <a:lnTo>
                    <a:pt x="432079" y="1472565"/>
                  </a:lnTo>
                  <a:lnTo>
                    <a:pt x="482333" y="1472565"/>
                  </a:lnTo>
                  <a:lnTo>
                    <a:pt x="483450" y="1472107"/>
                  </a:lnTo>
                  <a:lnTo>
                    <a:pt x="485317" y="1470240"/>
                  </a:lnTo>
                  <a:lnTo>
                    <a:pt x="485775" y="1469123"/>
                  </a:lnTo>
                  <a:lnTo>
                    <a:pt x="485775" y="1466494"/>
                  </a:lnTo>
                  <a:close/>
                </a:path>
                <a:path w="6915150" h="2204085">
                  <a:moveTo>
                    <a:pt x="485775" y="734974"/>
                  </a:moveTo>
                  <a:lnTo>
                    <a:pt x="485317" y="733856"/>
                  </a:lnTo>
                  <a:lnTo>
                    <a:pt x="483450" y="731989"/>
                  </a:lnTo>
                  <a:lnTo>
                    <a:pt x="482333" y="731520"/>
                  </a:lnTo>
                  <a:lnTo>
                    <a:pt x="432079" y="731520"/>
                  </a:lnTo>
                  <a:lnTo>
                    <a:pt x="430961" y="731989"/>
                  </a:lnTo>
                  <a:lnTo>
                    <a:pt x="429094" y="733856"/>
                  </a:lnTo>
                  <a:lnTo>
                    <a:pt x="428625" y="734974"/>
                  </a:lnTo>
                  <a:lnTo>
                    <a:pt x="428625" y="737603"/>
                  </a:lnTo>
                  <a:lnTo>
                    <a:pt x="429094" y="738720"/>
                  </a:lnTo>
                  <a:lnTo>
                    <a:pt x="430961" y="740587"/>
                  </a:lnTo>
                  <a:lnTo>
                    <a:pt x="432079" y="741045"/>
                  </a:lnTo>
                  <a:lnTo>
                    <a:pt x="482333" y="741045"/>
                  </a:lnTo>
                  <a:lnTo>
                    <a:pt x="483450" y="740587"/>
                  </a:lnTo>
                  <a:lnTo>
                    <a:pt x="485317" y="738720"/>
                  </a:lnTo>
                  <a:lnTo>
                    <a:pt x="485775" y="737603"/>
                  </a:lnTo>
                  <a:lnTo>
                    <a:pt x="485775" y="734974"/>
                  </a:lnTo>
                  <a:close/>
                </a:path>
                <a:path w="6915150" h="2204085">
                  <a:moveTo>
                    <a:pt x="485775" y="3454"/>
                  </a:moveTo>
                  <a:lnTo>
                    <a:pt x="485317" y="2336"/>
                  </a:lnTo>
                  <a:lnTo>
                    <a:pt x="483450" y="469"/>
                  </a:lnTo>
                  <a:lnTo>
                    <a:pt x="482333" y="0"/>
                  </a:lnTo>
                  <a:lnTo>
                    <a:pt x="432079" y="0"/>
                  </a:lnTo>
                  <a:lnTo>
                    <a:pt x="430961" y="469"/>
                  </a:lnTo>
                  <a:lnTo>
                    <a:pt x="429094" y="2336"/>
                  </a:lnTo>
                  <a:lnTo>
                    <a:pt x="428625" y="3454"/>
                  </a:lnTo>
                  <a:lnTo>
                    <a:pt x="428625" y="6083"/>
                  </a:lnTo>
                  <a:lnTo>
                    <a:pt x="429094" y="7200"/>
                  </a:lnTo>
                  <a:lnTo>
                    <a:pt x="430961" y="9067"/>
                  </a:lnTo>
                  <a:lnTo>
                    <a:pt x="432079" y="9525"/>
                  </a:lnTo>
                  <a:lnTo>
                    <a:pt x="482333" y="9525"/>
                  </a:lnTo>
                  <a:lnTo>
                    <a:pt x="483450" y="9067"/>
                  </a:lnTo>
                  <a:lnTo>
                    <a:pt x="485317" y="7200"/>
                  </a:lnTo>
                  <a:lnTo>
                    <a:pt x="485775" y="6083"/>
                  </a:lnTo>
                  <a:lnTo>
                    <a:pt x="485775" y="3454"/>
                  </a:lnTo>
                  <a:close/>
                </a:path>
                <a:path w="6915150" h="2204085">
                  <a:moveTo>
                    <a:pt x="533400" y="2198014"/>
                  </a:moveTo>
                  <a:lnTo>
                    <a:pt x="532942" y="2196896"/>
                  </a:lnTo>
                  <a:lnTo>
                    <a:pt x="531075" y="2195030"/>
                  </a:lnTo>
                  <a:lnTo>
                    <a:pt x="529958" y="2194560"/>
                  </a:lnTo>
                  <a:lnTo>
                    <a:pt x="527329" y="2194560"/>
                  </a:lnTo>
                  <a:lnTo>
                    <a:pt x="526211" y="2195030"/>
                  </a:lnTo>
                  <a:lnTo>
                    <a:pt x="524344" y="2196896"/>
                  </a:lnTo>
                  <a:lnTo>
                    <a:pt x="523875" y="2198014"/>
                  </a:lnTo>
                  <a:lnTo>
                    <a:pt x="523875" y="2200643"/>
                  </a:lnTo>
                  <a:lnTo>
                    <a:pt x="524344" y="2201761"/>
                  </a:lnTo>
                  <a:lnTo>
                    <a:pt x="526211" y="2203627"/>
                  </a:lnTo>
                  <a:lnTo>
                    <a:pt x="527329" y="2204085"/>
                  </a:lnTo>
                  <a:lnTo>
                    <a:pt x="529958" y="2204085"/>
                  </a:lnTo>
                  <a:lnTo>
                    <a:pt x="531075" y="2203627"/>
                  </a:lnTo>
                  <a:lnTo>
                    <a:pt x="532942" y="2201761"/>
                  </a:lnTo>
                  <a:lnTo>
                    <a:pt x="533400" y="2200643"/>
                  </a:lnTo>
                  <a:lnTo>
                    <a:pt x="533400" y="2198014"/>
                  </a:lnTo>
                  <a:close/>
                </a:path>
                <a:path w="6915150" h="2204085">
                  <a:moveTo>
                    <a:pt x="533400" y="1466494"/>
                  </a:moveTo>
                  <a:lnTo>
                    <a:pt x="532942" y="1465376"/>
                  </a:lnTo>
                  <a:lnTo>
                    <a:pt x="531075" y="1463509"/>
                  </a:lnTo>
                  <a:lnTo>
                    <a:pt x="529958" y="1463040"/>
                  </a:lnTo>
                  <a:lnTo>
                    <a:pt x="527329" y="1463040"/>
                  </a:lnTo>
                  <a:lnTo>
                    <a:pt x="526211" y="1463509"/>
                  </a:lnTo>
                  <a:lnTo>
                    <a:pt x="524344" y="1465376"/>
                  </a:lnTo>
                  <a:lnTo>
                    <a:pt x="523875" y="1466494"/>
                  </a:lnTo>
                  <a:lnTo>
                    <a:pt x="523875" y="1469123"/>
                  </a:lnTo>
                  <a:lnTo>
                    <a:pt x="524344" y="1470240"/>
                  </a:lnTo>
                  <a:lnTo>
                    <a:pt x="526211" y="1472107"/>
                  </a:lnTo>
                  <a:lnTo>
                    <a:pt x="527329" y="1472565"/>
                  </a:lnTo>
                  <a:lnTo>
                    <a:pt x="529958" y="1472565"/>
                  </a:lnTo>
                  <a:lnTo>
                    <a:pt x="531075" y="1472107"/>
                  </a:lnTo>
                  <a:lnTo>
                    <a:pt x="532942" y="1470240"/>
                  </a:lnTo>
                  <a:lnTo>
                    <a:pt x="533400" y="1469123"/>
                  </a:lnTo>
                  <a:lnTo>
                    <a:pt x="533400" y="1466494"/>
                  </a:lnTo>
                  <a:close/>
                </a:path>
                <a:path w="6915150" h="2204085">
                  <a:moveTo>
                    <a:pt x="533400" y="734974"/>
                  </a:moveTo>
                  <a:lnTo>
                    <a:pt x="532942" y="733856"/>
                  </a:lnTo>
                  <a:lnTo>
                    <a:pt x="531075" y="731989"/>
                  </a:lnTo>
                  <a:lnTo>
                    <a:pt x="529958" y="731520"/>
                  </a:lnTo>
                  <a:lnTo>
                    <a:pt x="527329" y="731520"/>
                  </a:lnTo>
                  <a:lnTo>
                    <a:pt x="526211" y="731989"/>
                  </a:lnTo>
                  <a:lnTo>
                    <a:pt x="524344" y="733856"/>
                  </a:lnTo>
                  <a:lnTo>
                    <a:pt x="523875" y="734974"/>
                  </a:lnTo>
                  <a:lnTo>
                    <a:pt x="523875" y="737603"/>
                  </a:lnTo>
                  <a:lnTo>
                    <a:pt x="524344" y="738720"/>
                  </a:lnTo>
                  <a:lnTo>
                    <a:pt x="526211" y="740587"/>
                  </a:lnTo>
                  <a:lnTo>
                    <a:pt x="527329" y="741045"/>
                  </a:lnTo>
                  <a:lnTo>
                    <a:pt x="529958" y="741045"/>
                  </a:lnTo>
                  <a:lnTo>
                    <a:pt x="531075" y="740587"/>
                  </a:lnTo>
                  <a:lnTo>
                    <a:pt x="532942" y="738720"/>
                  </a:lnTo>
                  <a:lnTo>
                    <a:pt x="533400" y="737603"/>
                  </a:lnTo>
                  <a:lnTo>
                    <a:pt x="533400" y="734974"/>
                  </a:lnTo>
                  <a:close/>
                </a:path>
                <a:path w="6915150" h="2204085">
                  <a:moveTo>
                    <a:pt x="533400" y="3454"/>
                  </a:moveTo>
                  <a:lnTo>
                    <a:pt x="532942" y="2336"/>
                  </a:lnTo>
                  <a:lnTo>
                    <a:pt x="531075" y="469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211" y="469"/>
                  </a:lnTo>
                  <a:lnTo>
                    <a:pt x="524344" y="2336"/>
                  </a:lnTo>
                  <a:lnTo>
                    <a:pt x="523875" y="3454"/>
                  </a:lnTo>
                  <a:lnTo>
                    <a:pt x="523875" y="6083"/>
                  </a:lnTo>
                  <a:lnTo>
                    <a:pt x="524344" y="7200"/>
                  </a:lnTo>
                  <a:lnTo>
                    <a:pt x="526211" y="9067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67"/>
                  </a:lnTo>
                  <a:lnTo>
                    <a:pt x="532942" y="7200"/>
                  </a:lnTo>
                  <a:lnTo>
                    <a:pt x="533400" y="6083"/>
                  </a:lnTo>
                  <a:lnTo>
                    <a:pt x="533400" y="3454"/>
                  </a:lnTo>
                  <a:close/>
                </a:path>
                <a:path w="6915150" h="2204085">
                  <a:moveTo>
                    <a:pt x="628650" y="2198014"/>
                  </a:moveTo>
                  <a:lnTo>
                    <a:pt x="628192" y="2196896"/>
                  </a:lnTo>
                  <a:lnTo>
                    <a:pt x="626325" y="2195030"/>
                  </a:lnTo>
                  <a:lnTo>
                    <a:pt x="625208" y="2194560"/>
                  </a:lnTo>
                  <a:lnTo>
                    <a:pt x="574954" y="2194560"/>
                  </a:lnTo>
                  <a:lnTo>
                    <a:pt x="573836" y="2195030"/>
                  </a:lnTo>
                  <a:lnTo>
                    <a:pt x="571969" y="2196896"/>
                  </a:lnTo>
                  <a:lnTo>
                    <a:pt x="571500" y="2198014"/>
                  </a:lnTo>
                  <a:lnTo>
                    <a:pt x="571500" y="2200643"/>
                  </a:lnTo>
                  <a:lnTo>
                    <a:pt x="571969" y="2201761"/>
                  </a:lnTo>
                  <a:lnTo>
                    <a:pt x="573836" y="2203627"/>
                  </a:lnTo>
                  <a:lnTo>
                    <a:pt x="574954" y="2204085"/>
                  </a:lnTo>
                  <a:lnTo>
                    <a:pt x="625208" y="2204085"/>
                  </a:lnTo>
                  <a:lnTo>
                    <a:pt x="626325" y="2203627"/>
                  </a:lnTo>
                  <a:lnTo>
                    <a:pt x="628192" y="2201761"/>
                  </a:lnTo>
                  <a:lnTo>
                    <a:pt x="628650" y="2200643"/>
                  </a:lnTo>
                  <a:lnTo>
                    <a:pt x="628650" y="2198014"/>
                  </a:lnTo>
                  <a:close/>
                </a:path>
                <a:path w="6915150" h="2204085">
                  <a:moveTo>
                    <a:pt x="628650" y="1466494"/>
                  </a:moveTo>
                  <a:lnTo>
                    <a:pt x="628192" y="1465376"/>
                  </a:lnTo>
                  <a:lnTo>
                    <a:pt x="626325" y="1463509"/>
                  </a:lnTo>
                  <a:lnTo>
                    <a:pt x="625208" y="1463040"/>
                  </a:lnTo>
                  <a:lnTo>
                    <a:pt x="574954" y="1463040"/>
                  </a:lnTo>
                  <a:lnTo>
                    <a:pt x="573836" y="1463509"/>
                  </a:lnTo>
                  <a:lnTo>
                    <a:pt x="571969" y="1465376"/>
                  </a:lnTo>
                  <a:lnTo>
                    <a:pt x="571500" y="1466494"/>
                  </a:lnTo>
                  <a:lnTo>
                    <a:pt x="571500" y="1469123"/>
                  </a:lnTo>
                  <a:lnTo>
                    <a:pt x="571969" y="1470240"/>
                  </a:lnTo>
                  <a:lnTo>
                    <a:pt x="573836" y="1472107"/>
                  </a:lnTo>
                  <a:lnTo>
                    <a:pt x="574954" y="1472565"/>
                  </a:lnTo>
                  <a:lnTo>
                    <a:pt x="625208" y="1472565"/>
                  </a:lnTo>
                  <a:lnTo>
                    <a:pt x="626325" y="1472107"/>
                  </a:lnTo>
                  <a:lnTo>
                    <a:pt x="628192" y="1470240"/>
                  </a:lnTo>
                  <a:lnTo>
                    <a:pt x="628650" y="1469123"/>
                  </a:lnTo>
                  <a:lnTo>
                    <a:pt x="628650" y="1466494"/>
                  </a:lnTo>
                  <a:close/>
                </a:path>
                <a:path w="6915150" h="2204085">
                  <a:moveTo>
                    <a:pt x="628650" y="734974"/>
                  </a:moveTo>
                  <a:lnTo>
                    <a:pt x="628192" y="733856"/>
                  </a:lnTo>
                  <a:lnTo>
                    <a:pt x="626325" y="731989"/>
                  </a:lnTo>
                  <a:lnTo>
                    <a:pt x="625208" y="731520"/>
                  </a:lnTo>
                  <a:lnTo>
                    <a:pt x="574954" y="731520"/>
                  </a:lnTo>
                  <a:lnTo>
                    <a:pt x="573836" y="731989"/>
                  </a:lnTo>
                  <a:lnTo>
                    <a:pt x="571969" y="733856"/>
                  </a:lnTo>
                  <a:lnTo>
                    <a:pt x="571500" y="734974"/>
                  </a:lnTo>
                  <a:lnTo>
                    <a:pt x="571500" y="737603"/>
                  </a:lnTo>
                  <a:lnTo>
                    <a:pt x="571969" y="738720"/>
                  </a:lnTo>
                  <a:lnTo>
                    <a:pt x="573836" y="740587"/>
                  </a:lnTo>
                  <a:lnTo>
                    <a:pt x="574954" y="741045"/>
                  </a:lnTo>
                  <a:lnTo>
                    <a:pt x="625208" y="741045"/>
                  </a:lnTo>
                  <a:lnTo>
                    <a:pt x="626325" y="740587"/>
                  </a:lnTo>
                  <a:lnTo>
                    <a:pt x="628192" y="738720"/>
                  </a:lnTo>
                  <a:lnTo>
                    <a:pt x="628650" y="737603"/>
                  </a:lnTo>
                  <a:lnTo>
                    <a:pt x="628650" y="734974"/>
                  </a:lnTo>
                  <a:close/>
                </a:path>
                <a:path w="6915150" h="2204085">
                  <a:moveTo>
                    <a:pt x="628650" y="3454"/>
                  </a:moveTo>
                  <a:lnTo>
                    <a:pt x="628192" y="2336"/>
                  </a:lnTo>
                  <a:lnTo>
                    <a:pt x="626325" y="469"/>
                  </a:lnTo>
                  <a:lnTo>
                    <a:pt x="625208" y="0"/>
                  </a:lnTo>
                  <a:lnTo>
                    <a:pt x="574954" y="0"/>
                  </a:lnTo>
                  <a:lnTo>
                    <a:pt x="573836" y="469"/>
                  </a:lnTo>
                  <a:lnTo>
                    <a:pt x="571969" y="2336"/>
                  </a:lnTo>
                  <a:lnTo>
                    <a:pt x="571500" y="3454"/>
                  </a:lnTo>
                  <a:lnTo>
                    <a:pt x="571500" y="6083"/>
                  </a:lnTo>
                  <a:lnTo>
                    <a:pt x="571969" y="7200"/>
                  </a:lnTo>
                  <a:lnTo>
                    <a:pt x="573836" y="9067"/>
                  </a:lnTo>
                  <a:lnTo>
                    <a:pt x="574954" y="9525"/>
                  </a:lnTo>
                  <a:lnTo>
                    <a:pt x="625208" y="9525"/>
                  </a:lnTo>
                  <a:lnTo>
                    <a:pt x="626325" y="9067"/>
                  </a:lnTo>
                  <a:lnTo>
                    <a:pt x="628192" y="7200"/>
                  </a:lnTo>
                  <a:lnTo>
                    <a:pt x="628650" y="6083"/>
                  </a:lnTo>
                  <a:lnTo>
                    <a:pt x="628650" y="3454"/>
                  </a:lnTo>
                  <a:close/>
                </a:path>
                <a:path w="6915150" h="2204085">
                  <a:moveTo>
                    <a:pt x="676275" y="2198014"/>
                  </a:moveTo>
                  <a:lnTo>
                    <a:pt x="675817" y="2196896"/>
                  </a:lnTo>
                  <a:lnTo>
                    <a:pt x="673950" y="2195030"/>
                  </a:lnTo>
                  <a:lnTo>
                    <a:pt x="672833" y="2194560"/>
                  </a:lnTo>
                  <a:lnTo>
                    <a:pt x="670204" y="2194560"/>
                  </a:lnTo>
                  <a:lnTo>
                    <a:pt x="669086" y="2195030"/>
                  </a:lnTo>
                  <a:lnTo>
                    <a:pt x="667219" y="2196896"/>
                  </a:lnTo>
                  <a:lnTo>
                    <a:pt x="666750" y="2198014"/>
                  </a:lnTo>
                  <a:lnTo>
                    <a:pt x="666750" y="2200643"/>
                  </a:lnTo>
                  <a:lnTo>
                    <a:pt x="667219" y="2201761"/>
                  </a:lnTo>
                  <a:lnTo>
                    <a:pt x="669086" y="2203627"/>
                  </a:lnTo>
                  <a:lnTo>
                    <a:pt x="670204" y="2204085"/>
                  </a:lnTo>
                  <a:lnTo>
                    <a:pt x="672833" y="2204085"/>
                  </a:lnTo>
                  <a:lnTo>
                    <a:pt x="673950" y="2203627"/>
                  </a:lnTo>
                  <a:lnTo>
                    <a:pt x="675817" y="2201761"/>
                  </a:lnTo>
                  <a:lnTo>
                    <a:pt x="676275" y="2200643"/>
                  </a:lnTo>
                  <a:lnTo>
                    <a:pt x="676275" y="2198014"/>
                  </a:lnTo>
                  <a:close/>
                </a:path>
                <a:path w="6915150" h="2204085">
                  <a:moveTo>
                    <a:pt x="676275" y="1466494"/>
                  </a:moveTo>
                  <a:lnTo>
                    <a:pt x="675817" y="1465376"/>
                  </a:lnTo>
                  <a:lnTo>
                    <a:pt x="673950" y="1463509"/>
                  </a:lnTo>
                  <a:lnTo>
                    <a:pt x="672833" y="1463040"/>
                  </a:lnTo>
                  <a:lnTo>
                    <a:pt x="670204" y="1463040"/>
                  </a:lnTo>
                  <a:lnTo>
                    <a:pt x="669086" y="1463509"/>
                  </a:lnTo>
                  <a:lnTo>
                    <a:pt x="667219" y="1465376"/>
                  </a:lnTo>
                  <a:lnTo>
                    <a:pt x="666750" y="1466494"/>
                  </a:lnTo>
                  <a:lnTo>
                    <a:pt x="666750" y="1469123"/>
                  </a:lnTo>
                  <a:lnTo>
                    <a:pt x="667219" y="1470240"/>
                  </a:lnTo>
                  <a:lnTo>
                    <a:pt x="669086" y="1472107"/>
                  </a:lnTo>
                  <a:lnTo>
                    <a:pt x="670204" y="1472565"/>
                  </a:lnTo>
                  <a:lnTo>
                    <a:pt x="672833" y="1472565"/>
                  </a:lnTo>
                  <a:lnTo>
                    <a:pt x="673950" y="1472107"/>
                  </a:lnTo>
                  <a:lnTo>
                    <a:pt x="675817" y="1470240"/>
                  </a:lnTo>
                  <a:lnTo>
                    <a:pt x="676275" y="1469123"/>
                  </a:lnTo>
                  <a:lnTo>
                    <a:pt x="676275" y="1466494"/>
                  </a:lnTo>
                  <a:close/>
                </a:path>
                <a:path w="6915150" h="2204085">
                  <a:moveTo>
                    <a:pt x="676275" y="734974"/>
                  </a:moveTo>
                  <a:lnTo>
                    <a:pt x="675817" y="733856"/>
                  </a:lnTo>
                  <a:lnTo>
                    <a:pt x="673950" y="731989"/>
                  </a:lnTo>
                  <a:lnTo>
                    <a:pt x="672833" y="731520"/>
                  </a:lnTo>
                  <a:lnTo>
                    <a:pt x="670204" y="731520"/>
                  </a:lnTo>
                  <a:lnTo>
                    <a:pt x="669086" y="731989"/>
                  </a:lnTo>
                  <a:lnTo>
                    <a:pt x="667219" y="733856"/>
                  </a:lnTo>
                  <a:lnTo>
                    <a:pt x="666750" y="734974"/>
                  </a:lnTo>
                  <a:lnTo>
                    <a:pt x="666750" y="737603"/>
                  </a:lnTo>
                  <a:lnTo>
                    <a:pt x="667219" y="738720"/>
                  </a:lnTo>
                  <a:lnTo>
                    <a:pt x="669086" y="740587"/>
                  </a:lnTo>
                  <a:lnTo>
                    <a:pt x="670204" y="741045"/>
                  </a:lnTo>
                  <a:lnTo>
                    <a:pt x="672833" y="741045"/>
                  </a:lnTo>
                  <a:lnTo>
                    <a:pt x="673950" y="740587"/>
                  </a:lnTo>
                  <a:lnTo>
                    <a:pt x="675817" y="738720"/>
                  </a:lnTo>
                  <a:lnTo>
                    <a:pt x="676275" y="737603"/>
                  </a:lnTo>
                  <a:lnTo>
                    <a:pt x="676275" y="734974"/>
                  </a:lnTo>
                  <a:close/>
                </a:path>
                <a:path w="6915150" h="2204085">
                  <a:moveTo>
                    <a:pt x="676275" y="3454"/>
                  </a:moveTo>
                  <a:lnTo>
                    <a:pt x="675817" y="2336"/>
                  </a:lnTo>
                  <a:lnTo>
                    <a:pt x="673950" y="469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86" y="469"/>
                  </a:lnTo>
                  <a:lnTo>
                    <a:pt x="667219" y="2336"/>
                  </a:lnTo>
                  <a:lnTo>
                    <a:pt x="666750" y="3454"/>
                  </a:lnTo>
                  <a:lnTo>
                    <a:pt x="666750" y="6083"/>
                  </a:lnTo>
                  <a:lnTo>
                    <a:pt x="667219" y="7200"/>
                  </a:lnTo>
                  <a:lnTo>
                    <a:pt x="669086" y="9067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67"/>
                  </a:lnTo>
                  <a:lnTo>
                    <a:pt x="675817" y="7200"/>
                  </a:lnTo>
                  <a:lnTo>
                    <a:pt x="676275" y="6083"/>
                  </a:lnTo>
                  <a:lnTo>
                    <a:pt x="676275" y="3454"/>
                  </a:lnTo>
                  <a:close/>
                </a:path>
                <a:path w="6915150" h="2204085">
                  <a:moveTo>
                    <a:pt x="771525" y="2198014"/>
                  </a:moveTo>
                  <a:lnTo>
                    <a:pt x="771067" y="2196896"/>
                  </a:lnTo>
                  <a:lnTo>
                    <a:pt x="769200" y="2195030"/>
                  </a:lnTo>
                  <a:lnTo>
                    <a:pt x="768083" y="2194560"/>
                  </a:lnTo>
                  <a:lnTo>
                    <a:pt x="717829" y="2194560"/>
                  </a:lnTo>
                  <a:lnTo>
                    <a:pt x="716711" y="2195030"/>
                  </a:lnTo>
                  <a:lnTo>
                    <a:pt x="714844" y="2196896"/>
                  </a:lnTo>
                  <a:lnTo>
                    <a:pt x="714375" y="2198014"/>
                  </a:lnTo>
                  <a:lnTo>
                    <a:pt x="714375" y="2200643"/>
                  </a:lnTo>
                  <a:lnTo>
                    <a:pt x="714844" y="2201761"/>
                  </a:lnTo>
                  <a:lnTo>
                    <a:pt x="716711" y="2203627"/>
                  </a:lnTo>
                  <a:lnTo>
                    <a:pt x="717829" y="2204085"/>
                  </a:lnTo>
                  <a:lnTo>
                    <a:pt x="768083" y="2204085"/>
                  </a:lnTo>
                  <a:lnTo>
                    <a:pt x="769200" y="2203627"/>
                  </a:lnTo>
                  <a:lnTo>
                    <a:pt x="771067" y="2201761"/>
                  </a:lnTo>
                  <a:lnTo>
                    <a:pt x="771525" y="2200643"/>
                  </a:lnTo>
                  <a:lnTo>
                    <a:pt x="771525" y="2198014"/>
                  </a:lnTo>
                  <a:close/>
                </a:path>
                <a:path w="6915150" h="2204085">
                  <a:moveTo>
                    <a:pt x="771525" y="1466494"/>
                  </a:moveTo>
                  <a:lnTo>
                    <a:pt x="771067" y="1465376"/>
                  </a:lnTo>
                  <a:lnTo>
                    <a:pt x="769200" y="1463509"/>
                  </a:lnTo>
                  <a:lnTo>
                    <a:pt x="768083" y="1463040"/>
                  </a:lnTo>
                  <a:lnTo>
                    <a:pt x="717829" y="1463040"/>
                  </a:lnTo>
                  <a:lnTo>
                    <a:pt x="716711" y="1463509"/>
                  </a:lnTo>
                  <a:lnTo>
                    <a:pt x="714844" y="1465376"/>
                  </a:lnTo>
                  <a:lnTo>
                    <a:pt x="714375" y="1466494"/>
                  </a:lnTo>
                  <a:lnTo>
                    <a:pt x="714375" y="1469123"/>
                  </a:lnTo>
                  <a:lnTo>
                    <a:pt x="714844" y="1470240"/>
                  </a:lnTo>
                  <a:lnTo>
                    <a:pt x="716711" y="1472107"/>
                  </a:lnTo>
                  <a:lnTo>
                    <a:pt x="717829" y="1472565"/>
                  </a:lnTo>
                  <a:lnTo>
                    <a:pt x="768083" y="1472565"/>
                  </a:lnTo>
                  <a:lnTo>
                    <a:pt x="769200" y="1472107"/>
                  </a:lnTo>
                  <a:lnTo>
                    <a:pt x="771067" y="1470240"/>
                  </a:lnTo>
                  <a:lnTo>
                    <a:pt x="771525" y="1469123"/>
                  </a:lnTo>
                  <a:lnTo>
                    <a:pt x="771525" y="1466494"/>
                  </a:lnTo>
                  <a:close/>
                </a:path>
                <a:path w="6915150" h="2204085">
                  <a:moveTo>
                    <a:pt x="771525" y="734974"/>
                  </a:moveTo>
                  <a:lnTo>
                    <a:pt x="771067" y="733856"/>
                  </a:lnTo>
                  <a:lnTo>
                    <a:pt x="769200" y="731989"/>
                  </a:lnTo>
                  <a:lnTo>
                    <a:pt x="768083" y="731520"/>
                  </a:lnTo>
                  <a:lnTo>
                    <a:pt x="717829" y="731520"/>
                  </a:lnTo>
                  <a:lnTo>
                    <a:pt x="716711" y="731989"/>
                  </a:lnTo>
                  <a:lnTo>
                    <a:pt x="714844" y="733856"/>
                  </a:lnTo>
                  <a:lnTo>
                    <a:pt x="714375" y="734974"/>
                  </a:lnTo>
                  <a:lnTo>
                    <a:pt x="714375" y="737603"/>
                  </a:lnTo>
                  <a:lnTo>
                    <a:pt x="714844" y="738720"/>
                  </a:lnTo>
                  <a:lnTo>
                    <a:pt x="716711" y="740587"/>
                  </a:lnTo>
                  <a:lnTo>
                    <a:pt x="717829" y="741045"/>
                  </a:lnTo>
                  <a:lnTo>
                    <a:pt x="768083" y="741045"/>
                  </a:lnTo>
                  <a:lnTo>
                    <a:pt x="769200" y="740587"/>
                  </a:lnTo>
                  <a:lnTo>
                    <a:pt x="771067" y="738720"/>
                  </a:lnTo>
                  <a:lnTo>
                    <a:pt x="771525" y="737603"/>
                  </a:lnTo>
                  <a:lnTo>
                    <a:pt x="771525" y="734974"/>
                  </a:lnTo>
                  <a:close/>
                </a:path>
                <a:path w="6915150" h="2204085">
                  <a:moveTo>
                    <a:pt x="771525" y="3454"/>
                  </a:moveTo>
                  <a:lnTo>
                    <a:pt x="771067" y="2336"/>
                  </a:lnTo>
                  <a:lnTo>
                    <a:pt x="769200" y="469"/>
                  </a:lnTo>
                  <a:lnTo>
                    <a:pt x="768083" y="0"/>
                  </a:lnTo>
                  <a:lnTo>
                    <a:pt x="717829" y="0"/>
                  </a:lnTo>
                  <a:lnTo>
                    <a:pt x="716711" y="469"/>
                  </a:lnTo>
                  <a:lnTo>
                    <a:pt x="714844" y="2336"/>
                  </a:lnTo>
                  <a:lnTo>
                    <a:pt x="714375" y="3454"/>
                  </a:lnTo>
                  <a:lnTo>
                    <a:pt x="714375" y="6083"/>
                  </a:lnTo>
                  <a:lnTo>
                    <a:pt x="714844" y="7200"/>
                  </a:lnTo>
                  <a:lnTo>
                    <a:pt x="716711" y="9067"/>
                  </a:lnTo>
                  <a:lnTo>
                    <a:pt x="717829" y="9525"/>
                  </a:lnTo>
                  <a:lnTo>
                    <a:pt x="768083" y="9525"/>
                  </a:lnTo>
                  <a:lnTo>
                    <a:pt x="769200" y="9067"/>
                  </a:lnTo>
                  <a:lnTo>
                    <a:pt x="771067" y="7200"/>
                  </a:lnTo>
                  <a:lnTo>
                    <a:pt x="771525" y="6083"/>
                  </a:lnTo>
                  <a:lnTo>
                    <a:pt x="771525" y="3454"/>
                  </a:lnTo>
                  <a:close/>
                </a:path>
                <a:path w="6915150" h="2204085">
                  <a:moveTo>
                    <a:pt x="819150" y="2198014"/>
                  </a:moveTo>
                  <a:lnTo>
                    <a:pt x="818692" y="2196896"/>
                  </a:lnTo>
                  <a:lnTo>
                    <a:pt x="816825" y="2195030"/>
                  </a:lnTo>
                  <a:lnTo>
                    <a:pt x="815708" y="2194560"/>
                  </a:lnTo>
                  <a:lnTo>
                    <a:pt x="813079" y="2194560"/>
                  </a:lnTo>
                  <a:lnTo>
                    <a:pt x="811961" y="2195030"/>
                  </a:lnTo>
                  <a:lnTo>
                    <a:pt x="810094" y="2196896"/>
                  </a:lnTo>
                  <a:lnTo>
                    <a:pt x="809625" y="2198014"/>
                  </a:lnTo>
                  <a:lnTo>
                    <a:pt x="809625" y="2200643"/>
                  </a:lnTo>
                  <a:lnTo>
                    <a:pt x="810094" y="2201761"/>
                  </a:lnTo>
                  <a:lnTo>
                    <a:pt x="811961" y="2203627"/>
                  </a:lnTo>
                  <a:lnTo>
                    <a:pt x="813079" y="2204085"/>
                  </a:lnTo>
                  <a:lnTo>
                    <a:pt x="815708" y="2204085"/>
                  </a:lnTo>
                  <a:lnTo>
                    <a:pt x="816825" y="2203627"/>
                  </a:lnTo>
                  <a:lnTo>
                    <a:pt x="818692" y="2201761"/>
                  </a:lnTo>
                  <a:lnTo>
                    <a:pt x="819150" y="2200643"/>
                  </a:lnTo>
                  <a:lnTo>
                    <a:pt x="819150" y="2198014"/>
                  </a:lnTo>
                  <a:close/>
                </a:path>
                <a:path w="6915150" h="2204085">
                  <a:moveTo>
                    <a:pt x="819150" y="1466494"/>
                  </a:moveTo>
                  <a:lnTo>
                    <a:pt x="818692" y="1465376"/>
                  </a:lnTo>
                  <a:lnTo>
                    <a:pt x="816825" y="1463509"/>
                  </a:lnTo>
                  <a:lnTo>
                    <a:pt x="815708" y="1463040"/>
                  </a:lnTo>
                  <a:lnTo>
                    <a:pt x="813079" y="1463040"/>
                  </a:lnTo>
                  <a:lnTo>
                    <a:pt x="811961" y="1463509"/>
                  </a:lnTo>
                  <a:lnTo>
                    <a:pt x="810094" y="1465376"/>
                  </a:lnTo>
                  <a:lnTo>
                    <a:pt x="809625" y="1466494"/>
                  </a:lnTo>
                  <a:lnTo>
                    <a:pt x="809625" y="1469123"/>
                  </a:lnTo>
                  <a:lnTo>
                    <a:pt x="810094" y="1470240"/>
                  </a:lnTo>
                  <a:lnTo>
                    <a:pt x="811961" y="1472107"/>
                  </a:lnTo>
                  <a:lnTo>
                    <a:pt x="813079" y="1472565"/>
                  </a:lnTo>
                  <a:lnTo>
                    <a:pt x="815708" y="1472565"/>
                  </a:lnTo>
                  <a:lnTo>
                    <a:pt x="816825" y="1472107"/>
                  </a:lnTo>
                  <a:lnTo>
                    <a:pt x="818692" y="1470240"/>
                  </a:lnTo>
                  <a:lnTo>
                    <a:pt x="819150" y="1469123"/>
                  </a:lnTo>
                  <a:lnTo>
                    <a:pt x="819150" y="1466494"/>
                  </a:lnTo>
                  <a:close/>
                </a:path>
                <a:path w="6915150" h="2204085">
                  <a:moveTo>
                    <a:pt x="819150" y="734974"/>
                  </a:moveTo>
                  <a:lnTo>
                    <a:pt x="818692" y="733856"/>
                  </a:lnTo>
                  <a:lnTo>
                    <a:pt x="816825" y="731989"/>
                  </a:lnTo>
                  <a:lnTo>
                    <a:pt x="815708" y="731520"/>
                  </a:lnTo>
                  <a:lnTo>
                    <a:pt x="813079" y="731520"/>
                  </a:lnTo>
                  <a:lnTo>
                    <a:pt x="811961" y="731989"/>
                  </a:lnTo>
                  <a:lnTo>
                    <a:pt x="810094" y="733856"/>
                  </a:lnTo>
                  <a:lnTo>
                    <a:pt x="809625" y="734974"/>
                  </a:lnTo>
                  <a:lnTo>
                    <a:pt x="809625" y="737603"/>
                  </a:lnTo>
                  <a:lnTo>
                    <a:pt x="810094" y="738720"/>
                  </a:lnTo>
                  <a:lnTo>
                    <a:pt x="811961" y="740587"/>
                  </a:lnTo>
                  <a:lnTo>
                    <a:pt x="813079" y="741045"/>
                  </a:lnTo>
                  <a:lnTo>
                    <a:pt x="815708" y="741045"/>
                  </a:lnTo>
                  <a:lnTo>
                    <a:pt x="816825" y="740587"/>
                  </a:lnTo>
                  <a:lnTo>
                    <a:pt x="818692" y="738720"/>
                  </a:lnTo>
                  <a:lnTo>
                    <a:pt x="819150" y="737603"/>
                  </a:lnTo>
                  <a:lnTo>
                    <a:pt x="819150" y="734974"/>
                  </a:lnTo>
                  <a:close/>
                </a:path>
                <a:path w="6915150" h="2204085">
                  <a:moveTo>
                    <a:pt x="819150" y="3454"/>
                  </a:moveTo>
                  <a:lnTo>
                    <a:pt x="818692" y="2336"/>
                  </a:lnTo>
                  <a:lnTo>
                    <a:pt x="816825" y="469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61" y="469"/>
                  </a:lnTo>
                  <a:lnTo>
                    <a:pt x="810094" y="2336"/>
                  </a:lnTo>
                  <a:lnTo>
                    <a:pt x="809625" y="3454"/>
                  </a:lnTo>
                  <a:lnTo>
                    <a:pt x="809625" y="6083"/>
                  </a:lnTo>
                  <a:lnTo>
                    <a:pt x="810094" y="7200"/>
                  </a:lnTo>
                  <a:lnTo>
                    <a:pt x="811961" y="9067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67"/>
                  </a:lnTo>
                  <a:lnTo>
                    <a:pt x="818692" y="7200"/>
                  </a:lnTo>
                  <a:lnTo>
                    <a:pt x="819150" y="6083"/>
                  </a:lnTo>
                  <a:lnTo>
                    <a:pt x="819150" y="3454"/>
                  </a:lnTo>
                  <a:close/>
                </a:path>
                <a:path w="6915150" h="2204085">
                  <a:moveTo>
                    <a:pt x="914400" y="2198014"/>
                  </a:moveTo>
                  <a:lnTo>
                    <a:pt x="913942" y="2196896"/>
                  </a:lnTo>
                  <a:lnTo>
                    <a:pt x="912075" y="2195030"/>
                  </a:lnTo>
                  <a:lnTo>
                    <a:pt x="910958" y="2194560"/>
                  </a:lnTo>
                  <a:lnTo>
                    <a:pt x="860704" y="2194560"/>
                  </a:lnTo>
                  <a:lnTo>
                    <a:pt x="859586" y="2195030"/>
                  </a:lnTo>
                  <a:lnTo>
                    <a:pt x="857719" y="2196896"/>
                  </a:lnTo>
                  <a:lnTo>
                    <a:pt x="857250" y="2198014"/>
                  </a:lnTo>
                  <a:lnTo>
                    <a:pt x="857250" y="2200643"/>
                  </a:lnTo>
                  <a:lnTo>
                    <a:pt x="857719" y="2201761"/>
                  </a:lnTo>
                  <a:lnTo>
                    <a:pt x="859586" y="2203627"/>
                  </a:lnTo>
                  <a:lnTo>
                    <a:pt x="860704" y="2204085"/>
                  </a:lnTo>
                  <a:lnTo>
                    <a:pt x="910958" y="2204085"/>
                  </a:lnTo>
                  <a:lnTo>
                    <a:pt x="912075" y="2203627"/>
                  </a:lnTo>
                  <a:lnTo>
                    <a:pt x="913942" y="2201761"/>
                  </a:lnTo>
                  <a:lnTo>
                    <a:pt x="914400" y="2200643"/>
                  </a:lnTo>
                  <a:lnTo>
                    <a:pt x="914400" y="2198014"/>
                  </a:lnTo>
                  <a:close/>
                </a:path>
                <a:path w="6915150" h="2204085">
                  <a:moveTo>
                    <a:pt x="914400" y="1466494"/>
                  </a:moveTo>
                  <a:lnTo>
                    <a:pt x="913942" y="1465376"/>
                  </a:lnTo>
                  <a:lnTo>
                    <a:pt x="912075" y="1463509"/>
                  </a:lnTo>
                  <a:lnTo>
                    <a:pt x="910958" y="1463040"/>
                  </a:lnTo>
                  <a:lnTo>
                    <a:pt x="860704" y="1463040"/>
                  </a:lnTo>
                  <a:lnTo>
                    <a:pt x="859586" y="1463509"/>
                  </a:lnTo>
                  <a:lnTo>
                    <a:pt x="857719" y="1465376"/>
                  </a:lnTo>
                  <a:lnTo>
                    <a:pt x="857250" y="1466494"/>
                  </a:lnTo>
                  <a:lnTo>
                    <a:pt x="857250" y="1469123"/>
                  </a:lnTo>
                  <a:lnTo>
                    <a:pt x="857719" y="1470240"/>
                  </a:lnTo>
                  <a:lnTo>
                    <a:pt x="859586" y="1472107"/>
                  </a:lnTo>
                  <a:lnTo>
                    <a:pt x="860704" y="1472565"/>
                  </a:lnTo>
                  <a:lnTo>
                    <a:pt x="910958" y="1472565"/>
                  </a:lnTo>
                  <a:lnTo>
                    <a:pt x="912075" y="1472107"/>
                  </a:lnTo>
                  <a:lnTo>
                    <a:pt x="913942" y="1470240"/>
                  </a:lnTo>
                  <a:lnTo>
                    <a:pt x="914400" y="1469123"/>
                  </a:lnTo>
                  <a:lnTo>
                    <a:pt x="914400" y="1466494"/>
                  </a:lnTo>
                  <a:close/>
                </a:path>
                <a:path w="6915150" h="2204085">
                  <a:moveTo>
                    <a:pt x="914400" y="734974"/>
                  </a:moveTo>
                  <a:lnTo>
                    <a:pt x="913942" y="733856"/>
                  </a:lnTo>
                  <a:lnTo>
                    <a:pt x="912075" y="731989"/>
                  </a:lnTo>
                  <a:lnTo>
                    <a:pt x="910958" y="731520"/>
                  </a:lnTo>
                  <a:lnTo>
                    <a:pt x="860704" y="731520"/>
                  </a:lnTo>
                  <a:lnTo>
                    <a:pt x="859586" y="731989"/>
                  </a:lnTo>
                  <a:lnTo>
                    <a:pt x="857719" y="733856"/>
                  </a:lnTo>
                  <a:lnTo>
                    <a:pt x="857250" y="734974"/>
                  </a:lnTo>
                  <a:lnTo>
                    <a:pt x="857250" y="737603"/>
                  </a:lnTo>
                  <a:lnTo>
                    <a:pt x="857719" y="738720"/>
                  </a:lnTo>
                  <a:lnTo>
                    <a:pt x="859586" y="740587"/>
                  </a:lnTo>
                  <a:lnTo>
                    <a:pt x="860704" y="741045"/>
                  </a:lnTo>
                  <a:lnTo>
                    <a:pt x="910958" y="741045"/>
                  </a:lnTo>
                  <a:lnTo>
                    <a:pt x="912075" y="740587"/>
                  </a:lnTo>
                  <a:lnTo>
                    <a:pt x="913942" y="738720"/>
                  </a:lnTo>
                  <a:lnTo>
                    <a:pt x="914400" y="737603"/>
                  </a:lnTo>
                  <a:lnTo>
                    <a:pt x="914400" y="734974"/>
                  </a:lnTo>
                  <a:close/>
                </a:path>
                <a:path w="6915150" h="2204085">
                  <a:moveTo>
                    <a:pt x="914400" y="3454"/>
                  </a:moveTo>
                  <a:lnTo>
                    <a:pt x="913942" y="2336"/>
                  </a:lnTo>
                  <a:lnTo>
                    <a:pt x="912075" y="469"/>
                  </a:lnTo>
                  <a:lnTo>
                    <a:pt x="910958" y="0"/>
                  </a:lnTo>
                  <a:lnTo>
                    <a:pt x="860704" y="0"/>
                  </a:lnTo>
                  <a:lnTo>
                    <a:pt x="859586" y="469"/>
                  </a:lnTo>
                  <a:lnTo>
                    <a:pt x="857719" y="2336"/>
                  </a:lnTo>
                  <a:lnTo>
                    <a:pt x="857250" y="3454"/>
                  </a:lnTo>
                  <a:lnTo>
                    <a:pt x="857250" y="6083"/>
                  </a:lnTo>
                  <a:lnTo>
                    <a:pt x="857719" y="7200"/>
                  </a:lnTo>
                  <a:lnTo>
                    <a:pt x="859586" y="9067"/>
                  </a:lnTo>
                  <a:lnTo>
                    <a:pt x="860704" y="9525"/>
                  </a:lnTo>
                  <a:lnTo>
                    <a:pt x="910958" y="9525"/>
                  </a:lnTo>
                  <a:lnTo>
                    <a:pt x="912075" y="9067"/>
                  </a:lnTo>
                  <a:lnTo>
                    <a:pt x="913942" y="7200"/>
                  </a:lnTo>
                  <a:lnTo>
                    <a:pt x="914400" y="6083"/>
                  </a:lnTo>
                  <a:lnTo>
                    <a:pt x="914400" y="3454"/>
                  </a:lnTo>
                  <a:close/>
                </a:path>
                <a:path w="6915150" h="2204085">
                  <a:moveTo>
                    <a:pt x="962025" y="2198014"/>
                  </a:moveTo>
                  <a:lnTo>
                    <a:pt x="961567" y="2196896"/>
                  </a:lnTo>
                  <a:lnTo>
                    <a:pt x="959700" y="2195030"/>
                  </a:lnTo>
                  <a:lnTo>
                    <a:pt x="958583" y="2194560"/>
                  </a:lnTo>
                  <a:lnTo>
                    <a:pt x="955954" y="2194560"/>
                  </a:lnTo>
                  <a:lnTo>
                    <a:pt x="954836" y="2195030"/>
                  </a:lnTo>
                  <a:lnTo>
                    <a:pt x="952969" y="2196896"/>
                  </a:lnTo>
                  <a:lnTo>
                    <a:pt x="952500" y="2198014"/>
                  </a:lnTo>
                  <a:lnTo>
                    <a:pt x="952500" y="2200643"/>
                  </a:lnTo>
                  <a:lnTo>
                    <a:pt x="952969" y="2201761"/>
                  </a:lnTo>
                  <a:lnTo>
                    <a:pt x="954836" y="2203627"/>
                  </a:lnTo>
                  <a:lnTo>
                    <a:pt x="955954" y="2204085"/>
                  </a:lnTo>
                  <a:lnTo>
                    <a:pt x="958583" y="2204085"/>
                  </a:lnTo>
                  <a:lnTo>
                    <a:pt x="959700" y="2203627"/>
                  </a:lnTo>
                  <a:lnTo>
                    <a:pt x="961567" y="2201761"/>
                  </a:lnTo>
                  <a:lnTo>
                    <a:pt x="962025" y="2200643"/>
                  </a:lnTo>
                  <a:lnTo>
                    <a:pt x="962025" y="2198014"/>
                  </a:lnTo>
                  <a:close/>
                </a:path>
                <a:path w="6915150" h="2204085">
                  <a:moveTo>
                    <a:pt x="962025" y="1466494"/>
                  </a:moveTo>
                  <a:lnTo>
                    <a:pt x="961567" y="1465376"/>
                  </a:lnTo>
                  <a:lnTo>
                    <a:pt x="959700" y="1463509"/>
                  </a:lnTo>
                  <a:lnTo>
                    <a:pt x="958583" y="1463040"/>
                  </a:lnTo>
                  <a:lnTo>
                    <a:pt x="955954" y="1463040"/>
                  </a:lnTo>
                  <a:lnTo>
                    <a:pt x="954836" y="1463509"/>
                  </a:lnTo>
                  <a:lnTo>
                    <a:pt x="952969" y="1465376"/>
                  </a:lnTo>
                  <a:lnTo>
                    <a:pt x="952500" y="1466494"/>
                  </a:lnTo>
                  <a:lnTo>
                    <a:pt x="952500" y="1469123"/>
                  </a:lnTo>
                  <a:lnTo>
                    <a:pt x="952969" y="1470240"/>
                  </a:lnTo>
                  <a:lnTo>
                    <a:pt x="954836" y="1472107"/>
                  </a:lnTo>
                  <a:lnTo>
                    <a:pt x="955954" y="1472565"/>
                  </a:lnTo>
                  <a:lnTo>
                    <a:pt x="958583" y="1472565"/>
                  </a:lnTo>
                  <a:lnTo>
                    <a:pt x="959700" y="1472107"/>
                  </a:lnTo>
                  <a:lnTo>
                    <a:pt x="961567" y="1470240"/>
                  </a:lnTo>
                  <a:lnTo>
                    <a:pt x="962025" y="1469123"/>
                  </a:lnTo>
                  <a:lnTo>
                    <a:pt x="962025" y="1466494"/>
                  </a:lnTo>
                  <a:close/>
                </a:path>
                <a:path w="6915150" h="2204085">
                  <a:moveTo>
                    <a:pt x="962025" y="734974"/>
                  </a:moveTo>
                  <a:lnTo>
                    <a:pt x="961567" y="733856"/>
                  </a:lnTo>
                  <a:lnTo>
                    <a:pt x="959700" y="731989"/>
                  </a:lnTo>
                  <a:lnTo>
                    <a:pt x="958583" y="731520"/>
                  </a:lnTo>
                  <a:lnTo>
                    <a:pt x="955954" y="731520"/>
                  </a:lnTo>
                  <a:lnTo>
                    <a:pt x="954836" y="731989"/>
                  </a:lnTo>
                  <a:lnTo>
                    <a:pt x="952969" y="733856"/>
                  </a:lnTo>
                  <a:lnTo>
                    <a:pt x="952500" y="734974"/>
                  </a:lnTo>
                  <a:lnTo>
                    <a:pt x="952500" y="737603"/>
                  </a:lnTo>
                  <a:lnTo>
                    <a:pt x="952969" y="738720"/>
                  </a:lnTo>
                  <a:lnTo>
                    <a:pt x="954836" y="740587"/>
                  </a:lnTo>
                  <a:lnTo>
                    <a:pt x="955954" y="741045"/>
                  </a:lnTo>
                  <a:lnTo>
                    <a:pt x="958583" y="741045"/>
                  </a:lnTo>
                  <a:lnTo>
                    <a:pt x="959700" y="740587"/>
                  </a:lnTo>
                  <a:lnTo>
                    <a:pt x="961567" y="738720"/>
                  </a:lnTo>
                  <a:lnTo>
                    <a:pt x="962025" y="737603"/>
                  </a:lnTo>
                  <a:lnTo>
                    <a:pt x="962025" y="734974"/>
                  </a:lnTo>
                  <a:close/>
                </a:path>
                <a:path w="6915150" h="2204085">
                  <a:moveTo>
                    <a:pt x="962025" y="3454"/>
                  </a:moveTo>
                  <a:lnTo>
                    <a:pt x="961567" y="2336"/>
                  </a:lnTo>
                  <a:lnTo>
                    <a:pt x="959700" y="469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36" y="469"/>
                  </a:lnTo>
                  <a:lnTo>
                    <a:pt x="952969" y="2336"/>
                  </a:lnTo>
                  <a:lnTo>
                    <a:pt x="952500" y="3454"/>
                  </a:lnTo>
                  <a:lnTo>
                    <a:pt x="952500" y="6083"/>
                  </a:lnTo>
                  <a:lnTo>
                    <a:pt x="952969" y="7200"/>
                  </a:lnTo>
                  <a:lnTo>
                    <a:pt x="954836" y="9067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67"/>
                  </a:lnTo>
                  <a:lnTo>
                    <a:pt x="961567" y="7200"/>
                  </a:lnTo>
                  <a:lnTo>
                    <a:pt x="962025" y="6083"/>
                  </a:lnTo>
                  <a:lnTo>
                    <a:pt x="962025" y="3454"/>
                  </a:lnTo>
                  <a:close/>
                </a:path>
                <a:path w="6915150" h="2204085">
                  <a:moveTo>
                    <a:pt x="1057275" y="2198014"/>
                  </a:moveTo>
                  <a:lnTo>
                    <a:pt x="1056817" y="2196896"/>
                  </a:lnTo>
                  <a:lnTo>
                    <a:pt x="1054950" y="2195030"/>
                  </a:lnTo>
                  <a:lnTo>
                    <a:pt x="1053833" y="2194560"/>
                  </a:lnTo>
                  <a:lnTo>
                    <a:pt x="1003579" y="2194560"/>
                  </a:lnTo>
                  <a:lnTo>
                    <a:pt x="1002461" y="2195030"/>
                  </a:lnTo>
                  <a:lnTo>
                    <a:pt x="1000594" y="2196896"/>
                  </a:lnTo>
                  <a:lnTo>
                    <a:pt x="1000125" y="2198014"/>
                  </a:lnTo>
                  <a:lnTo>
                    <a:pt x="1000125" y="2200643"/>
                  </a:lnTo>
                  <a:lnTo>
                    <a:pt x="1000594" y="2201761"/>
                  </a:lnTo>
                  <a:lnTo>
                    <a:pt x="1002461" y="2203627"/>
                  </a:lnTo>
                  <a:lnTo>
                    <a:pt x="1003579" y="2204085"/>
                  </a:lnTo>
                  <a:lnTo>
                    <a:pt x="1053833" y="2204085"/>
                  </a:lnTo>
                  <a:lnTo>
                    <a:pt x="1054950" y="2203627"/>
                  </a:lnTo>
                  <a:lnTo>
                    <a:pt x="1056817" y="2201761"/>
                  </a:lnTo>
                  <a:lnTo>
                    <a:pt x="1057275" y="2200643"/>
                  </a:lnTo>
                  <a:lnTo>
                    <a:pt x="1057275" y="2198014"/>
                  </a:lnTo>
                  <a:close/>
                </a:path>
                <a:path w="6915150" h="2204085">
                  <a:moveTo>
                    <a:pt x="1057275" y="1466494"/>
                  </a:moveTo>
                  <a:lnTo>
                    <a:pt x="1056817" y="1465376"/>
                  </a:lnTo>
                  <a:lnTo>
                    <a:pt x="1054950" y="1463509"/>
                  </a:lnTo>
                  <a:lnTo>
                    <a:pt x="1053833" y="1463040"/>
                  </a:lnTo>
                  <a:lnTo>
                    <a:pt x="1003579" y="1463040"/>
                  </a:lnTo>
                  <a:lnTo>
                    <a:pt x="1002461" y="1463509"/>
                  </a:lnTo>
                  <a:lnTo>
                    <a:pt x="1000594" y="1465376"/>
                  </a:lnTo>
                  <a:lnTo>
                    <a:pt x="1000125" y="1466494"/>
                  </a:lnTo>
                  <a:lnTo>
                    <a:pt x="1000125" y="1469123"/>
                  </a:lnTo>
                  <a:lnTo>
                    <a:pt x="1000594" y="1470240"/>
                  </a:lnTo>
                  <a:lnTo>
                    <a:pt x="1002461" y="1472107"/>
                  </a:lnTo>
                  <a:lnTo>
                    <a:pt x="1003579" y="1472565"/>
                  </a:lnTo>
                  <a:lnTo>
                    <a:pt x="1053833" y="1472565"/>
                  </a:lnTo>
                  <a:lnTo>
                    <a:pt x="1054950" y="1472107"/>
                  </a:lnTo>
                  <a:lnTo>
                    <a:pt x="1056817" y="1470240"/>
                  </a:lnTo>
                  <a:lnTo>
                    <a:pt x="1057275" y="1469123"/>
                  </a:lnTo>
                  <a:lnTo>
                    <a:pt x="1057275" y="1466494"/>
                  </a:lnTo>
                  <a:close/>
                </a:path>
                <a:path w="6915150" h="2204085">
                  <a:moveTo>
                    <a:pt x="1057275" y="734974"/>
                  </a:moveTo>
                  <a:lnTo>
                    <a:pt x="1056817" y="733856"/>
                  </a:lnTo>
                  <a:lnTo>
                    <a:pt x="1054950" y="731989"/>
                  </a:lnTo>
                  <a:lnTo>
                    <a:pt x="1053833" y="731520"/>
                  </a:lnTo>
                  <a:lnTo>
                    <a:pt x="1003579" y="731520"/>
                  </a:lnTo>
                  <a:lnTo>
                    <a:pt x="1002461" y="731989"/>
                  </a:lnTo>
                  <a:lnTo>
                    <a:pt x="1000594" y="733856"/>
                  </a:lnTo>
                  <a:lnTo>
                    <a:pt x="1000125" y="734974"/>
                  </a:lnTo>
                  <a:lnTo>
                    <a:pt x="1000125" y="737603"/>
                  </a:lnTo>
                  <a:lnTo>
                    <a:pt x="1000594" y="738720"/>
                  </a:lnTo>
                  <a:lnTo>
                    <a:pt x="1002461" y="740587"/>
                  </a:lnTo>
                  <a:lnTo>
                    <a:pt x="1003579" y="741045"/>
                  </a:lnTo>
                  <a:lnTo>
                    <a:pt x="1053833" y="741045"/>
                  </a:lnTo>
                  <a:lnTo>
                    <a:pt x="1054950" y="740587"/>
                  </a:lnTo>
                  <a:lnTo>
                    <a:pt x="1056817" y="738720"/>
                  </a:lnTo>
                  <a:lnTo>
                    <a:pt x="1057275" y="737603"/>
                  </a:lnTo>
                  <a:lnTo>
                    <a:pt x="1057275" y="734974"/>
                  </a:lnTo>
                  <a:close/>
                </a:path>
                <a:path w="6915150" h="2204085">
                  <a:moveTo>
                    <a:pt x="1057275" y="3454"/>
                  </a:moveTo>
                  <a:lnTo>
                    <a:pt x="1056817" y="2336"/>
                  </a:lnTo>
                  <a:lnTo>
                    <a:pt x="1054950" y="469"/>
                  </a:lnTo>
                  <a:lnTo>
                    <a:pt x="1053833" y="0"/>
                  </a:lnTo>
                  <a:lnTo>
                    <a:pt x="1003579" y="0"/>
                  </a:lnTo>
                  <a:lnTo>
                    <a:pt x="1002461" y="469"/>
                  </a:lnTo>
                  <a:lnTo>
                    <a:pt x="1000594" y="2336"/>
                  </a:lnTo>
                  <a:lnTo>
                    <a:pt x="1000125" y="3454"/>
                  </a:lnTo>
                  <a:lnTo>
                    <a:pt x="1000125" y="6083"/>
                  </a:lnTo>
                  <a:lnTo>
                    <a:pt x="1000594" y="7200"/>
                  </a:lnTo>
                  <a:lnTo>
                    <a:pt x="1002461" y="9067"/>
                  </a:lnTo>
                  <a:lnTo>
                    <a:pt x="1003579" y="9525"/>
                  </a:lnTo>
                  <a:lnTo>
                    <a:pt x="1053833" y="9525"/>
                  </a:lnTo>
                  <a:lnTo>
                    <a:pt x="1054950" y="9067"/>
                  </a:lnTo>
                  <a:lnTo>
                    <a:pt x="1056817" y="7200"/>
                  </a:lnTo>
                  <a:lnTo>
                    <a:pt x="1057275" y="6083"/>
                  </a:lnTo>
                  <a:lnTo>
                    <a:pt x="1057275" y="3454"/>
                  </a:lnTo>
                  <a:close/>
                </a:path>
                <a:path w="6915150" h="2204085">
                  <a:moveTo>
                    <a:pt x="1104900" y="2198014"/>
                  </a:moveTo>
                  <a:lnTo>
                    <a:pt x="1104442" y="2196896"/>
                  </a:lnTo>
                  <a:lnTo>
                    <a:pt x="1102575" y="2195030"/>
                  </a:lnTo>
                  <a:lnTo>
                    <a:pt x="1101458" y="2194560"/>
                  </a:lnTo>
                  <a:lnTo>
                    <a:pt x="1098829" y="2194560"/>
                  </a:lnTo>
                  <a:lnTo>
                    <a:pt x="1097711" y="2195030"/>
                  </a:lnTo>
                  <a:lnTo>
                    <a:pt x="1095844" y="2196896"/>
                  </a:lnTo>
                  <a:lnTo>
                    <a:pt x="1095375" y="2198014"/>
                  </a:lnTo>
                  <a:lnTo>
                    <a:pt x="1095375" y="2200643"/>
                  </a:lnTo>
                  <a:lnTo>
                    <a:pt x="1095844" y="2201761"/>
                  </a:lnTo>
                  <a:lnTo>
                    <a:pt x="1097711" y="2203627"/>
                  </a:lnTo>
                  <a:lnTo>
                    <a:pt x="1098829" y="2204085"/>
                  </a:lnTo>
                  <a:lnTo>
                    <a:pt x="1101458" y="2204085"/>
                  </a:lnTo>
                  <a:lnTo>
                    <a:pt x="1102575" y="2203627"/>
                  </a:lnTo>
                  <a:lnTo>
                    <a:pt x="1104442" y="2201761"/>
                  </a:lnTo>
                  <a:lnTo>
                    <a:pt x="1104900" y="2200643"/>
                  </a:lnTo>
                  <a:lnTo>
                    <a:pt x="1104900" y="2198014"/>
                  </a:lnTo>
                  <a:close/>
                </a:path>
                <a:path w="6915150" h="2204085">
                  <a:moveTo>
                    <a:pt x="1104900" y="1466494"/>
                  </a:moveTo>
                  <a:lnTo>
                    <a:pt x="1104442" y="1465376"/>
                  </a:lnTo>
                  <a:lnTo>
                    <a:pt x="1102575" y="1463509"/>
                  </a:lnTo>
                  <a:lnTo>
                    <a:pt x="1101458" y="1463040"/>
                  </a:lnTo>
                  <a:lnTo>
                    <a:pt x="1098829" y="1463040"/>
                  </a:lnTo>
                  <a:lnTo>
                    <a:pt x="1097711" y="1463509"/>
                  </a:lnTo>
                  <a:lnTo>
                    <a:pt x="1095844" y="1465376"/>
                  </a:lnTo>
                  <a:lnTo>
                    <a:pt x="1095375" y="1466494"/>
                  </a:lnTo>
                  <a:lnTo>
                    <a:pt x="1095375" y="1469123"/>
                  </a:lnTo>
                  <a:lnTo>
                    <a:pt x="1095844" y="1470240"/>
                  </a:lnTo>
                  <a:lnTo>
                    <a:pt x="1097711" y="1472107"/>
                  </a:lnTo>
                  <a:lnTo>
                    <a:pt x="1098829" y="1472565"/>
                  </a:lnTo>
                  <a:lnTo>
                    <a:pt x="1101458" y="1472565"/>
                  </a:lnTo>
                  <a:lnTo>
                    <a:pt x="1102575" y="1472107"/>
                  </a:lnTo>
                  <a:lnTo>
                    <a:pt x="1104442" y="1470240"/>
                  </a:lnTo>
                  <a:lnTo>
                    <a:pt x="1104900" y="1469123"/>
                  </a:lnTo>
                  <a:lnTo>
                    <a:pt x="1104900" y="1466494"/>
                  </a:lnTo>
                  <a:close/>
                </a:path>
                <a:path w="6915150" h="2204085">
                  <a:moveTo>
                    <a:pt x="1104900" y="734974"/>
                  </a:moveTo>
                  <a:lnTo>
                    <a:pt x="1104442" y="733856"/>
                  </a:lnTo>
                  <a:lnTo>
                    <a:pt x="1102575" y="731989"/>
                  </a:lnTo>
                  <a:lnTo>
                    <a:pt x="1101458" y="731520"/>
                  </a:lnTo>
                  <a:lnTo>
                    <a:pt x="1098829" y="731520"/>
                  </a:lnTo>
                  <a:lnTo>
                    <a:pt x="1097711" y="731989"/>
                  </a:lnTo>
                  <a:lnTo>
                    <a:pt x="1095844" y="733856"/>
                  </a:lnTo>
                  <a:lnTo>
                    <a:pt x="1095375" y="734974"/>
                  </a:lnTo>
                  <a:lnTo>
                    <a:pt x="1095375" y="737603"/>
                  </a:lnTo>
                  <a:lnTo>
                    <a:pt x="1095844" y="738720"/>
                  </a:lnTo>
                  <a:lnTo>
                    <a:pt x="1097711" y="740587"/>
                  </a:lnTo>
                  <a:lnTo>
                    <a:pt x="1098829" y="741045"/>
                  </a:lnTo>
                  <a:lnTo>
                    <a:pt x="1101458" y="741045"/>
                  </a:lnTo>
                  <a:lnTo>
                    <a:pt x="1102575" y="740587"/>
                  </a:lnTo>
                  <a:lnTo>
                    <a:pt x="1104442" y="738720"/>
                  </a:lnTo>
                  <a:lnTo>
                    <a:pt x="1104900" y="737603"/>
                  </a:lnTo>
                  <a:lnTo>
                    <a:pt x="1104900" y="734974"/>
                  </a:lnTo>
                  <a:close/>
                </a:path>
                <a:path w="6915150" h="2204085">
                  <a:moveTo>
                    <a:pt x="1104900" y="3454"/>
                  </a:moveTo>
                  <a:lnTo>
                    <a:pt x="1104442" y="2336"/>
                  </a:lnTo>
                  <a:lnTo>
                    <a:pt x="1102575" y="469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711" y="469"/>
                  </a:lnTo>
                  <a:lnTo>
                    <a:pt x="1095844" y="2336"/>
                  </a:lnTo>
                  <a:lnTo>
                    <a:pt x="1095375" y="3454"/>
                  </a:lnTo>
                  <a:lnTo>
                    <a:pt x="1095375" y="6083"/>
                  </a:lnTo>
                  <a:lnTo>
                    <a:pt x="1095844" y="7200"/>
                  </a:lnTo>
                  <a:lnTo>
                    <a:pt x="1097711" y="9067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67"/>
                  </a:lnTo>
                  <a:lnTo>
                    <a:pt x="1104442" y="7200"/>
                  </a:lnTo>
                  <a:lnTo>
                    <a:pt x="1104900" y="6083"/>
                  </a:lnTo>
                  <a:lnTo>
                    <a:pt x="1104900" y="3454"/>
                  </a:lnTo>
                  <a:close/>
                </a:path>
                <a:path w="6915150" h="2204085">
                  <a:moveTo>
                    <a:pt x="1200150" y="2198014"/>
                  </a:moveTo>
                  <a:lnTo>
                    <a:pt x="1199692" y="2196896"/>
                  </a:lnTo>
                  <a:lnTo>
                    <a:pt x="1197825" y="2195030"/>
                  </a:lnTo>
                  <a:lnTo>
                    <a:pt x="1196708" y="2194560"/>
                  </a:lnTo>
                  <a:lnTo>
                    <a:pt x="1146454" y="2194560"/>
                  </a:lnTo>
                  <a:lnTo>
                    <a:pt x="1145336" y="2195030"/>
                  </a:lnTo>
                  <a:lnTo>
                    <a:pt x="1143469" y="2196896"/>
                  </a:lnTo>
                  <a:lnTo>
                    <a:pt x="1143000" y="2198014"/>
                  </a:lnTo>
                  <a:lnTo>
                    <a:pt x="1143000" y="2200643"/>
                  </a:lnTo>
                  <a:lnTo>
                    <a:pt x="1143469" y="2201761"/>
                  </a:lnTo>
                  <a:lnTo>
                    <a:pt x="1145336" y="2203627"/>
                  </a:lnTo>
                  <a:lnTo>
                    <a:pt x="1146454" y="2204085"/>
                  </a:lnTo>
                  <a:lnTo>
                    <a:pt x="1196708" y="2204085"/>
                  </a:lnTo>
                  <a:lnTo>
                    <a:pt x="1197825" y="2203627"/>
                  </a:lnTo>
                  <a:lnTo>
                    <a:pt x="1199692" y="2201761"/>
                  </a:lnTo>
                  <a:lnTo>
                    <a:pt x="1200150" y="2200643"/>
                  </a:lnTo>
                  <a:lnTo>
                    <a:pt x="1200150" y="2198014"/>
                  </a:lnTo>
                  <a:close/>
                </a:path>
                <a:path w="6915150" h="2204085">
                  <a:moveTo>
                    <a:pt x="1200150" y="1466494"/>
                  </a:moveTo>
                  <a:lnTo>
                    <a:pt x="1199692" y="1465376"/>
                  </a:lnTo>
                  <a:lnTo>
                    <a:pt x="1197825" y="1463509"/>
                  </a:lnTo>
                  <a:lnTo>
                    <a:pt x="1196708" y="1463040"/>
                  </a:lnTo>
                  <a:lnTo>
                    <a:pt x="1146454" y="1463040"/>
                  </a:lnTo>
                  <a:lnTo>
                    <a:pt x="1145336" y="1463509"/>
                  </a:lnTo>
                  <a:lnTo>
                    <a:pt x="1143469" y="1465376"/>
                  </a:lnTo>
                  <a:lnTo>
                    <a:pt x="1143000" y="1466494"/>
                  </a:lnTo>
                  <a:lnTo>
                    <a:pt x="1143000" y="1469123"/>
                  </a:lnTo>
                  <a:lnTo>
                    <a:pt x="1143469" y="1470240"/>
                  </a:lnTo>
                  <a:lnTo>
                    <a:pt x="1145336" y="1472107"/>
                  </a:lnTo>
                  <a:lnTo>
                    <a:pt x="1146454" y="1472565"/>
                  </a:lnTo>
                  <a:lnTo>
                    <a:pt x="1196708" y="1472565"/>
                  </a:lnTo>
                  <a:lnTo>
                    <a:pt x="1197825" y="1472107"/>
                  </a:lnTo>
                  <a:lnTo>
                    <a:pt x="1199692" y="1470240"/>
                  </a:lnTo>
                  <a:lnTo>
                    <a:pt x="1200150" y="1469123"/>
                  </a:lnTo>
                  <a:lnTo>
                    <a:pt x="1200150" y="1466494"/>
                  </a:lnTo>
                  <a:close/>
                </a:path>
                <a:path w="6915150" h="2204085">
                  <a:moveTo>
                    <a:pt x="1200150" y="734974"/>
                  </a:moveTo>
                  <a:lnTo>
                    <a:pt x="1199692" y="733856"/>
                  </a:lnTo>
                  <a:lnTo>
                    <a:pt x="1197825" y="731989"/>
                  </a:lnTo>
                  <a:lnTo>
                    <a:pt x="1196708" y="731520"/>
                  </a:lnTo>
                  <a:lnTo>
                    <a:pt x="1146454" y="731520"/>
                  </a:lnTo>
                  <a:lnTo>
                    <a:pt x="1145336" y="731989"/>
                  </a:lnTo>
                  <a:lnTo>
                    <a:pt x="1143469" y="733856"/>
                  </a:lnTo>
                  <a:lnTo>
                    <a:pt x="1143000" y="734974"/>
                  </a:lnTo>
                  <a:lnTo>
                    <a:pt x="1143000" y="737603"/>
                  </a:lnTo>
                  <a:lnTo>
                    <a:pt x="1143469" y="738720"/>
                  </a:lnTo>
                  <a:lnTo>
                    <a:pt x="1145336" y="740587"/>
                  </a:lnTo>
                  <a:lnTo>
                    <a:pt x="1146454" y="741045"/>
                  </a:lnTo>
                  <a:lnTo>
                    <a:pt x="1196708" y="741045"/>
                  </a:lnTo>
                  <a:lnTo>
                    <a:pt x="1197825" y="740587"/>
                  </a:lnTo>
                  <a:lnTo>
                    <a:pt x="1199692" y="738720"/>
                  </a:lnTo>
                  <a:lnTo>
                    <a:pt x="1200150" y="737603"/>
                  </a:lnTo>
                  <a:lnTo>
                    <a:pt x="1200150" y="734974"/>
                  </a:lnTo>
                  <a:close/>
                </a:path>
                <a:path w="6915150" h="2204085">
                  <a:moveTo>
                    <a:pt x="1200150" y="3454"/>
                  </a:moveTo>
                  <a:lnTo>
                    <a:pt x="1199692" y="2336"/>
                  </a:lnTo>
                  <a:lnTo>
                    <a:pt x="1197825" y="469"/>
                  </a:lnTo>
                  <a:lnTo>
                    <a:pt x="1196708" y="0"/>
                  </a:lnTo>
                  <a:lnTo>
                    <a:pt x="1146454" y="0"/>
                  </a:lnTo>
                  <a:lnTo>
                    <a:pt x="1145336" y="469"/>
                  </a:lnTo>
                  <a:lnTo>
                    <a:pt x="1143469" y="2336"/>
                  </a:lnTo>
                  <a:lnTo>
                    <a:pt x="1143000" y="3454"/>
                  </a:lnTo>
                  <a:lnTo>
                    <a:pt x="1143000" y="6083"/>
                  </a:lnTo>
                  <a:lnTo>
                    <a:pt x="1143469" y="7200"/>
                  </a:lnTo>
                  <a:lnTo>
                    <a:pt x="1145336" y="9067"/>
                  </a:lnTo>
                  <a:lnTo>
                    <a:pt x="1146454" y="9525"/>
                  </a:lnTo>
                  <a:lnTo>
                    <a:pt x="1196708" y="9525"/>
                  </a:lnTo>
                  <a:lnTo>
                    <a:pt x="1197825" y="9067"/>
                  </a:lnTo>
                  <a:lnTo>
                    <a:pt x="1199692" y="7200"/>
                  </a:lnTo>
                  <a:lnTo>
                    <a:pt x="1200150" y="6083"/>
                  </a:lnTo>
                  <a:lnTo>
                    <a:pt x="1200150" y="3454"/>
                  </a:lnTo>
                  <a:close/>
                </a:path>
                <a:path w="6915150" h="2204085">
                  <a:moveTo>
                    <a:pt x="1247775" y="2198014"/>
                  </a:moveTo>
                  <a:lnTo>
                    <a:pt x="1247317" y="2196896"/>
                  </a:lnTo>
                  <a:lnTo>
                    <a:pt x="1245450" y="2195030"/>
                  </a:lnTo>
                  <a:lnTo>
                    <a:pt x="1244333" y="2194560"/>
                  </a:lnTo>
                  <a:lnTo>
                    <a:pt x="1241704" y="2194560"/>
                  </a:lnTo>
                  <a:lnTo>
                    <a:pt x="1240586" y="2195030"/>
                  </a:lnTo>
                  <a:lnTo>
                    <a:pt x="1238719" y="2196896"/>
                  </a:lnTo>
                  <a:lnTo>
                    <a:pt x="1238250" y="2198014"/>
                  </a:lnTo>
                  <a:lnTo>
                    <a:pt x="1238250" y="2200643"/>
                  </a:lnTo>
                  <a:lnTo>
                    <a:pt x="1238719" y="2201761"/>
                  </a:lnTo>
                  <a:lnTo>
                    <a:pt x="1240586" y="2203627"/>
                  </a:lnTo>
                  <a:lnTo>
                    <a:pt x="1241704" y="2204085"/>
                  </a:lnTo>
                  <a:lnTo>
                    <a:pt x="1244333" y="2204085"/>
                  </a:lnTo>
                  <a:lnTo>
                    <a:pt x="1245450" y="2203627"/>
                  </a:lnTo>
                  <a:lnTo>
                    <a:pt x="1247317" y="2201761"/>
                  </a:lnTo>
                  <a:lnTo>
                    <a:pt x="1247775" y="2200643"/>
                  </a:lnTo>
                  <a:lnTo>
                    <a:pt x="1247775" y="2198014"/>
                  </a:lnTo>
                  <a:close/>
                </a:path>
                <a:path w="6915150" h="2204085">
                  <a:moveTo>
                    <a:pt x="1247775" y="1466494"/>
                  </a:moveTo>
                  <a:lnTo>
                    <a:pt x="1247317" y="1465376"/>
                  </a:lnTo>
                  <a:lnTo>
                    <a:pt x="1245450" y="1463509"/>
                  </a:lnTo>
                  <a:lnTo>
                    <a:pt x="1244333" y="1463040"/>
                  </a:lnTo>
                  <a:lnTo>
                    <a:pt x="1241704" y="1463040"/>
                  </a:lnTo>
                  <a:lnTo>
                    <a:pt x="1240586" y="1463509"/>
                  </a:lnTo>
                  <a:lnTo>
                    <a:pt x="1238719" y="1465376"/>
                  </a:lnTo>
                  <a:lnTo>
                    <a:pt x="1238250" y="1466494"/>
                  </a:lnTo>
                  <a:lnTo>
                    <a:pt x="1238250" y="1469123"/>
                  </a:lnTo>
                  <a:lnTo>
                    <a:pt x="1238719" y="1470240"/>
                  </a:lnTo>
                  <a:lnTo>
                    <a:pt x="1240586" y="1472107"/>
                  </a:lnTo>
                  <a:lnTo>
                    <a:pt x="1241704" y="1472565"/>
                  </a:lnTo>
                  <a:lnTo>
                    <a:pt x="1244333" y="1472565"/>
                  </a:lnTo>
                  <a:lnTo>
                    <a:pt x="1245450" y="1472107"/>
                  </a:lnTo>
                  <a:lnTo>
                    <a:pt x="1247317" y="1470240"/>
                  </a:lnTo>
                  <a:lnTo>
                    <a:pt x="1247775" y="1469123"/>
                  </a:lnTo>
                  <a:lnTo>
                    <a:pt x="1247775" y="1466494"/>
                  </a:lnTo>
                  <a:close/>
                </a:path>
                <a:path w="6915150" h="2204085">
                  <a:moveTo>
                    <a:pt x="1247775" y="734974"/>
                  </a:moveTo>
                  <a:lnTo>
                    <a:pt x="1247317" y="733856"/>
                  </a:lnTo>
                  <a:lnTo>
                    <a:pt x="1245450" y="731989"/>
                  </a:lnTo>
                  <a:lnTo>
                    <a:pt x="1244333" y="731520"/>
                  </a:lnTo>
                  <a:lnTo>
                    <a:pt x="1241704" y="731520"/>
                  </a:lnTo>
                  <a:lnTo>
                    <a:pt x="1240586" y="731989"/>
                  </a:lnTo>
                  <a:lnTo>
                    <a:pt x="1238719" y="733856"/>
                  </a:lnTo>
                  <a:lnTo>
                    <a:pt x="1238250" y="734974"/>
                  </a:lnTo>
                  <a:lnTo>
                    <a:pt x="1238250" y="737603"/>
                  </a:lnTo>
                  <a:lnTo>
                    <a:pt x="1238719" y="738720"/>
                  </a:lnTo>
                  <a:lnTo>
                    <a:pt x="1240586" y="740587"/>
                  </a:lnTo>
                  <a:lnTo>
                    <a:pt x="1241704" y="741045"/>
                  </a:lnTo>
                  <a:lnTo>
                    <a:pt x="1244333" y="741045"/>
                  </a:lnTo>
                  <a:lnTo>
                    <a:pt x="1245450" y="740587"/>
                  </a:lnTo>
                  <a:lnTo>
                    <a:pt x="1247317" y="738720"/>
                  </a:lnTo>
                  <a:lnTo>
                    <a:pt x="1247775" y="737603"/>
                  </a:lnTo>
                  <a:lnTo>
                    <a:pt x="1247775" y="734974"/>
                  </a:lnTo>
                  <a:close/>
                </a:path>
                <a:path w="6915150" h="2204085">
                  <a:moveTo>
                    <a:pt x="1247775" y="3454"/>
                  </a:moveTo>
                  <a:lnTo>
                    <a:pt x="1247317" y="2336"/>
                  </a:lnTo>
                  <a:lnTo>
                    <a:pt x="1245450" y="469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86" y="469"/>
                  </a:lnTo>
                  <a:lnTo>
                    <a:pt x="1238719" y="2336"/>
                  </a:lnTo>
                  <a:lnTo>
                    <a:pt x="1238250" y="3454"/>
                  </a:lnTo>
                  <a:lnTo>
                    <a:pt x="1238250" y="6083"/>
                  </a:lnTo>
                  <a:lnTo>
                    <a:pt x="1238719" y="7200"/>
                  </a:lnTo>
                  <a:lnTo>
                    <a:pt x="1240586" y="9067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67"/>
                  </a:lnTo>
                  <a:lnTo>
                    <a:pt x="1247317" y="7200"/>
                  </a:lnTo>
                  <a:lnTo>
                    <a:pt x="1247775" y="6083"/>
                  </a:lnTo>
                  <a:lnTo>
                    <a:pt x="1247775" y="3454"/>
                  </a:lnTo>
                  <a:close/>
                </a:path>
                <a:path w="6915150" h="2204085">
                  <a:moveTo>
                    <a:pt x="1343025" y="2198014"/>
                  </a:moveTo>
                  <a:lnTo>
                    <a:pt x="1342567" y="2196896"/>
                  </a:lnTo>
                  <a:lnTo>
                    <a:pt x="1340700" y="2195030"/>
                  </a:lnTo>
                  <a:lnTo>
                    <a:pt x="1339583" y="2194560"/>
                  </a:lnTo>
                  <a:lnTo>
                    <a:pt x="1289329" y="2194560"/>
                  </a:lnTo>
                  <a:lnTo>
                    <a:pt x="1288211" y="2195030"/>
                  </a:lnTo>
                  <a:lnTo>
                    <a:pt x="1286344" y="2196896"/>
                  </a:lnTo>
                  <a:lnTo>
                    <a:pt x="1285875" y="2198014"/>
                  </a:lnTo>
                  <a:lnTo>
                    <a:pt x="1285875" y="2200643"/>
                  </a:lnTo>
                  <a:lnTo>
                    <a:pt x="1286344" y="2201761"/>
                  </a:lnTo>
                  <a:lnTo>
                    <a:pt x="1288211" y="2203627"/>
                  </a:lnTo>
                  <a:lnTo>
                    <a:pt x="1289329" y="2204085"/>
                  </a:lnTo>
                  <a:lnTo>
                    <a:pt x="1339583" y="2204085"/>
                  </a:lnTo>
                  <a:lnTo>
                    <a:pt x="1340700" y="2203627"/>
                  </a:lnTo>
                  <a:lnTo>
                    <a:pt x="1342567" y="2201761"/>
                  </a:lnTo>
                  <a:lnTo>
                    <a:pt x="1343025" y="2200643"/>
                  </a:lnTo>
                  <a:lnTo>
                    <a:pt x="1343025" y="2198014"/>
                  </a:lnTo>
                  <a:close/>
                </a:path>
                <a:path w="6915150" h="2204085">
                  <a:moveTo>
                    <a:pt x="1343025" y="1466494"/>
                  </a:moveTo>
                  <a:lnTo>
                    <a:pt x="1342567" y="1465376"/>
                  </a:lnTo>
                  <a:lnTo>
                    <a:pt x="1340700" y="1463509"/>
                  </a:lnTo>
                  <a:lnTo>
                    <a:pt x="1339583" y="1463040"/>
                  </a:lnTo>
                  <a:lnTo>
                    <a:pt x="1289329" y="1463040"/>
                  </a:lnTo>
                  <a:lnTo>
                    <a:pt x="1288211" y="1463509"/>
                  </a:lnTo>
                  <a:lnTo>
                    <a:pt x="1286344" y="1465376"/>
                  </a:lnTo>
                  <a:lnTo>
                    <a:pt x="1285875" y="1466494"/>
                  </a:lnTo>
                  <a:lnTo>
                    <a:pt x="1285875" y="1469123"/>
                  </a:lnTo>
                  <a:lnTo>
                    <a:pt x="1286344" y="1470240"/>
                  </a:lnTo>
                  <a:lnTo>
                    <a:pt x="1288211" y="1472107"/>
                  </a:lnTo>
                  <a:lnTo>
                    <a:pt x="1289329" y="1472565"/>
                  </a:lnTo>
                  <a:lnTo>
                    <a:pt x="1339583" y="1472565"/>
                  </a:lnTo>
                  <a:lnTo>
                    <a:pt x="1340700" y="1472107"/>
                  </a:lnTo>
                  <a:lnTo>
                    <a:pt x="1342567" y="1470240"/>
                  </a:lnTo>
                  <a:lnTo>
                    <a:pt x="1343025" y="1469123"/>
                  </a:lnTo>
                  <a:lnTo>
                    <a:pt x="1343025" y="1466494"/>
                  </a:lnTo>
                  <a:close/>
                </a:path>
                <a:path w="6915150" h="2204085">
                  <a:moveTo>
                    <a:pt x="1343025" y="734974"/>
                  </a:moveTo>
                  <a:lnTo>
                    <a:pt x="1342567" y="733856"/>
                  </a:lnTo>
                  <a:lnTo>
                    <a:pt x="1340700" y="731989"/>
                  </a:lnTo>
                  <a:lnTo>
                    <a:pt x="1339583" y="731520"/>
                  </a:lnTo>
                  <a:lnTo>
                    <a:pt x="1289329" y="731520"/>
                  </a:lnTo>
                  <a:lnTo>
                    <a:pt x="1288211" y="731989"/>
                  </a:lnTo>
                  <a:lnTo>
                    <a:pt x="1286344" y="733856"/>
                  </a:lnTo>
                  <a:lnTo>
                    <a:pt x="1285875" y="734974"/>
                  </a:lnTo>
                  <a:lnTo>
                    <a:pt x="1285875" y="737603"/>
                  </a:lnTo>
                  <a:lnTo>
                    <a:pt x="1286344" y="738720"/>
                  </a:lnTo>
                  <a:lnTo>
                    <a:pt x="1288211" y="740587"/>
                  </a:lnTo>
                  <a:lnTo>
                    <a:pt x="1289329" y="741045"/>
                  </a:lnTo>
                  <a:lnTo>
                    <a:pt x="1339583" y="741045"/>
                  </a:lnTo>
                  <a:lnTo>
                    <a:pt x="1340700" y="740587"/>
                  </a:lnTo>
                  <a:lnTo>
                    <a:pt x="1342567" y="738720"/>
                  </a:lnTo>
                  <a:lnTo>
                    <a:pt x="1343025" y="737603"/>
                  </a:lnTo>
                  <a:lnTo>
                    <a:pt x="1343025" y="734974"/>
                  </a:lnTo>
                  <a:close/>
                </a:path>
                <a:path w="6915150" h="2204085">
                  <a:moveTo>
                    <a:pt x="1343025" y="3454"/>
                  </a:moveTo>
                  <a:lnTo>
                    <a:pt x="1342567" y="2336"/>
                  </a:lnTo>
                  <a:lnTo>
                    <a:pt x="1340700" y="469"/>
                  </a:lnTo>
                  <a:lnTo>
                    <a:pt x="1339583" y="0"/>
                  </a:lnTo>
                  <a:lnTo>
                    <a:pt x="1289329" y="0"/>
                  </a:lnTo>
                  <a:lnTo>
                    <a:pt x="1288211" y="469"/>
                  </a:lnTo>
                  <a:lnTo>
                    <a:pt x="1286344" y="2336"/>
                  </a:lnTo>
                  <a:lnTo>
                    <a:pt x="1285875" y="3454"/>
                  </a:lnTo>
                  <a:lnTo>
                    <a:pt x="1285875" y="6083"/>
                  </a:lnTo>
                  <a:lnTo>
                    <a:pt x="1286344" y="7200"/>
                  </a:lnTo>
                  <a:lnTo>
                    <a:pt x="1288211" y="9067"/>
                  </a:lnTo>
                  <a:lnTo>
                    <a:pt x="1289329" y="9525"/>
                  </a:lnTo>
                  <a:lnTo>
                    <a:pt x="1339583" y="9525"/>
                  </a:lnTo>
                  <a:lnTo>
                    <a:pt x="1340700" y="9067"/>
                  </a:lnTo>
                  <a:lnTo>
                    <a:pt x="1342567" y="7200"/>
                  </a:lnTo>
                  <a:lnTo>
                    <a:pt x="1343025" y="6083"/>
                  </a:lnTo>
                  <a:lnTo>
                    <a:pt x="1343025" y="3454"/>
                  </a:lnTo>
                  <a:close/>
                </a:path>
                <a:path w="6915150" h="2204085">
                  <a:moveTo>
                    <a:pt x="1390650" y="2198014"/>
                  </a:moveTo>
                  <a:lnTo>
                    <a:pt x="1390192" y="2196896"/>
                  </a:lnTo>
                  <a:lnTo>
                    <a:pt x="1388325" y="2195030"/>
                  </a:lnTo>
                  <a:lnTo>
                    <a:pt x="1387208" y="2194560"/>
                  </a:lnTo>
                  <a:lnTo>
                    <a:pt x="1384579" y="2194560"/>
                  </a:lnTo>
                  <a:lnTo>
                    <a:pt x="1383461" y="2195030"/>
                  </a:lnTo>
                  <a:lnTo>
                    <a:pt x="1381594" y="2196896"/>
                  </a:lnTo>
                  <a:lnTo>
                    <a:pt x="1381125" y="2198014"/>
                  </a:lnTo>
                  <a:lnTo>
                    <a:pt x="1381125" y="2200643"/>
                  </a:lnTo>
                  <a:lnTo>
                    <a:pt x="1381594" y="2201761"/>
                  </a:lnTo>
                  <a:lnTo>
                    <a:pt x="1383461" y="2203627"/>
                  </a:lnTo>
                  <a:lnTo>
                    <a:pt x="1384579" y="2204085"/>
                  </a:lnTo>
                  <a:lnTo>
                    <a:pt x="1387208" y="2204085"/>
                  </a:lnTo>
                  <a:lnTo>
                    <a:pt x="1388325" y="2203627"/>
                  </a:lnTo>
                  <a:lnTo>
                    <a:pt x="1390192" y="2201761"/>
                  </a:lnTo>
                  <a:lnTo>
                    <a:pt x="1390650" y="2200643"/>
                  </a:lnTo>
                  <a:lnTo>
                    <a:pt x="1390650" y="2198014"/>
                  </a:lnTo>
                  <a:close/>
                </a:path>
                <a:path w="6915150" h="2204085">
                  <a:moveTo>
                    <a:pt x="1390650" y="1466494"/>
                  </a:moveTo>
                  <a:lnTo>
                    <a:pt x="1390192" y="1465376"/>
                  </a:lnTo>
                  <a:lnTo>
                    <a:pt x="1388325" y="1463509"/>
                  </a:lnTo>
                  <a:lnTo>
                    <a:pt x="1387208" y="1463040"/>
                  </a:lnTo>
                  <a:lnTo>
                    <a:pt x="1384579" y="1463040"/>
                  </a:lnTo>
                  <a:lnTo>
                    <a:pt x="1383461" y="1463509"/>
                  </a:lnTo>
                  <a:lnTo>
                    <a:pt x="1381594" y="1465376"/>
                  </a:lnTo>
                  <a:lnTo>
                    <a:pt x="1381125" y="1466494"/>
                  </a:lnTo>
                  <a:lnTo>
                    <a:pt x="1381125" y="1469123"/>
                  </a:lnTo>
                  <a:lnTo>
                    <a:pt x="1381594" y="1470240"/>
                  </a:lnTo>
                  <a:lnTo>
                    <a:pt x="1383461" y="1472107"/>
                  </a:lnTo>
                  <a:lnTo>
                    <a:pt x="1384579" y="1472565"/>
                  </a:lnTo>
                  <a:lnTo>
                    <a:pt x="1387208" y="1472565"/>
                  </a:lnTo>
                  <a:lnTo>
                    <a:pt x="1388325" y="1472107"/>
                  </a:lnTo>
                  <a:lnTo>
                    <a:pt x="1390192" y="1470240"/>
                  </a:lnTo>
                  <a:lnTo>
                    <a:pt x="1390650" y="1469123"/>
                  </a:lnTo>
                  <a:lnTo>
                    <a:pt x="1390650" y="1466494"/>
                  </a:lnTo>
                  <a:close/>
                </a:path>
                <a:path w="6915150" h="2204085">
                  <a:moveTo>
                    <a:pt x="1390650" y="734974"/>
                  </a:moveTo>
                  <a:lnTo>
                    <a:pt x="1390192" y="733856"/>
                  </a:lnTo>
                  <a:lnTo>
                    <a:pt x="1388325" y="731989"/>
                  </a:lnTo>
                  <a:lnTo>
                    <a:pt x="1387208" y="731520"/>
                  </a:lnTo>
                  <a:lnTo>
                    <a:pt x="1384579" y="731520"/>
                  </a:lnTo>
                  <a:lnTo>
                    <a:pt x="1383461" y="731989"/>
                  </a:lnTo>
                  <a:lnTo>
                    <a:pt x="1381594" y="733856"/>
                  </a:lnTo>
                  <a:lnTo>
                    <a:pt x="1381125" y="734974"/>
                  </a:lnTo>
                  <a:lnTo>
                    <a:pt x="1381125" y="737603"/>
                  </a:lnTo>
                  <a:lnTo>
                    <a:pt x="1381594" y="738720"/>
                  </a:lnTo>
                  <a:lnTo>
                    <a:pt x="1383461" y="740587"/>
                  </a:lnTo>
                  <a:lnTo>
                    <a:pt x="1384579" y="741045"/>
                  </a:lnTo>
                  <a:lnTo>
                    <a:pt x="1387208" y="741045"/>
                  </a:lnTo>
                  <a:lnTo>
                    <a:pt x="1388325" y="740587"/>
                  </a:lnTo>
                  <a:lnTo>
                    <a:pt x="1390192" y="738720"/>
                  </a:lnTo>
                  <a:lnTo>
                    <a:pt x="1390650" y="737603"/>
                  </a:lnTo>
                  <a:lnTo>
                    <a:pt x="1390650" y="734974"/>
                  </a:lnTo>
                  <a:close/>
                </a:path>
                <a:path w="6915150" h="2204085">
                  <a:moveTo>
                    <a:pt x="1390650" y="3454"/>
                  </a:moveTo>
                  <a:lnTo>
                    <a:pt x="1390192" y="2336"/>
                  </a:lnTo>
                  <a:lnTo>
                    <a:pt x="1388325" y="469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61" y="469"/>
                  </a:lnTo>
                  <a:lnTo>
                    <a:pt x="1381594" y="2336"/>
                  </a:lnTo>
                  <a:lnTo>
                    <a:pt x="1381125" y="3454"/>
                  </a:lnTo>
                  <a:lnTo>
                    <a:pt x="1381125" y="6083"/>
                  </a:lnTo>
                  <a:lnTo>
                    <a:pt x="1381594" y="7200"/>
                  </a:lnTo>
                  <a:lnTo>
                    <a:pt x="1383461" y="9067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67"/>
                  </a:lnTo>
                  <a:lnTo>
                    <a:pt x="1390192" y="7200"/>
                  </a:lnTo>
                  <a:lnTo>
                    <a:pt x="1390650" y="6083"/>
                  </a:lnTo>
                  <a:lnTo>
                    <a:pt x="1390650" y="3454"/>
                  </a:lnTo>
                  <a:close/>
                </a:path>
                <a:path w="6915150" h="2204085">
                  <a:moveTo>
                    <a:pt x="1485900" y="2198014"/>
                  </a:moveTo>
                  <a:lnTo>
                    <a:pt x="1485442" y="2196896"/>
                  </a:lnTo>
                  <a:lnTo>
                    <a:pt x="1483575" y="2195030"/>
                  </a:lnTo>
                  <a:lnTo>
                    <a:pt x="1482458" y="2194560"/>
                  </a:lnTo>
                  <a:lnTo>
                    <a:pt x="1432204" y="2194560"/>
                  </a:lnTo>
                  <a:lnTo>
                    <a:pt x="1431086" y="2195030"/>
                  </a:lnTo>
                  <a:lnTo>
                    <a:pt x="1429219" y="2196896"/>
                  </a:lnTo>
                  <a:lnTo>
                    <a:pt x="1428750" y="2198014"/>
                  </a:lnTo>
                  <a:lnTo>
                    <a:pt x="1428750" y="2200643"/>
                  </a:lnTo>
                  <a:lnTo>
                    <a:pt x="1429219" y="2201761"/>
                  </a:lnTo>
                  <a:lnTo>
                    <a:pt x="1431086" y="2203627"/>
                  </a:lnTo>
                  <a:lnTo>
                    <a:pt x="1432204" y="2204085"/>
                  </a:lnTo>
                  <a:lnTo>
                    <a:pt x="1482458" y="2204085"/>
                  </a:lnTo>
                  <a:lnTo>
                    <a:pt x="1483575" y="2203627"/>
                  </a:lnTo>
                  <a:lnTo>
                    <a:pt x="1485442" y="2201761"/>
                  </a:lnTo>
                  <a:lnTo>
                    <a:pt x="1485900" y="2200643"/>
                  </a:lnTo>
                  <a:lnTo>
                    <a:pt x="1485900" y="2198014"/>
                  </a:lnTo>
                  <a:close/>
                </a:path>
                <a:path w="6915150" h="2204085">
                  <a:moveTo>
                    <a:pt x="1485900" y="1466494"/>
                  </a:moveTo>
                  <a:lnTo>
                    <a:pt x="1485442" y="1465376"/>
                  </a:lnTo>
                  <a:lnTo>
                    <a:pt x="1483575" y="1463509"/>
                  </a:lnTo>
                  <a:lnTo>
                    <a:pt x="1482458" y="1463040"/>
                  </a:lnTo>
                  <a:lnTo>
                    <a:pt x="1432204" y="1463040"/>
                  </a:lnTo>
                  <a:lnTo>
                    <a:pt x="1431086" y="1463509"/>
                  </a:lnTo>
                  <a:lnTo>
                    <a:pt x="1429219" y="1465376"/>
                  </a:lnTo>
                  <a:lnTo>
                    <a:pt x="1428750" y="1466494"/>
                  </a:lnTo>
                  <a:lnTo>
                    <a:pt x="1428750" y="1469123"/>
                  </a:lnTo>
                  <a:lnTo>
                    <a:pt x="1429219" y="1470240"/>
                  </a:lnTo>
                  <a:lnTo>
                    <a:pt x="1431086" y="1472107"/>
                  </a:lnTo>
                  <a:lnTo>
                    <a:pt x="1432204" y="1472565"/>
                  </a:lnTo>
                  <a:lnTo>
                    <a:pt x="1482458" y="1472565"/>
                  </a:lnTo>
                  <a:lnTo>
                    <a:pt x="1483575" y="1472107"/>
                  </a:lnTo>
                  <a:lnTo>
                    <a:pt x="1485442" y="1470240"/>
                  </a:lnTo>
                  <a:lnTo>
                    <a:pt x="1485900" y="1469123"/>
                  </a:lnTo>
                  <a:lnTo>
                    <a:pt x="1485900" y="1466494"/>
                  </a:lnTo>
                  <a:close/>
                </a:path>
                <a:path w="6915150" h="2204085">
                  <a:moveTo>
                    <a:pt x="1485900" y="734974"/>
                  </a:moveTo>
                  <a:lnTo>
                    <a:pt x="1485442" y="733856"/>
                  </a:lnTo>
                  <a:lnTo>
                    <a:pt x="1483575" y="731989"/>
                  </a:lnTo>
                  <a:lnTo>
                    <a:pt x="1482458" y="731520"/>
                  </a:lnTo>
                  <a:lnTo>
                    <a:pt x="1432204" y="731520"/>
                  </a:lnTo>
                  <a:lnTo>
                    <a:pt x="1431086" y="731989"/>
                  </a:lnTo>
                  <a:lnTo>
                    <a:pt x="1429219" y="733856"/>
                  </a:lnTo>
                  <a:lnTo>
                    <a:pt x="1428750" y="734974"/>
                  </a:lnTo>
                  <a:lnTo>
                    <a:pt x="1428750" y="737603"/>
                  </a:lnTo>
                  <a:lnTo>
                    <a:pt x="1429219" y="738720"/>
                  </a:lnTo>
                  <a:lnTo>
                    <a:pt x="1431086" y="740587"/>
                  </a:lnTo>
                  <a:lnTo>
                    <a:pt x="1432204" y="741045"/>
                  </a:lnTo>
                  <a:lnTo>
                    <a:pt x="1482458" y="741045"/>
                  </a:lnTo>
                  <a:lnTo>
                    <a:pt x="1483575" y="740587"/>
                  </a:lnTo>
                  <a:lnTo>
                    <a:pt x="1485442" y="738720"/>
                  </a:lnTo>
                  <a:lnTo>
                    <a:pt x="1485900" y="737603"/>
                  </a:lnTo>
                  <a:lnTo>
                    <a:pt x="1485900" y="734974"/>
                  </a:lnTo>
                  <a:close/>
                </a:path>
                <a:path w="6915150" h="2204085">
                  <a:moveTo>
                    <a:pt x="1485900" y="3454"/>
                  </a:moveTo>
                  <a:lnTo>
                    <a:pt x="1485442" y="2336"/>
                  </a:lnTo>
                  <a:lnTo>
                    <a:pt x="1483575" y="469"/>
                  </a:lnTo>
                  <a:lnTo>
                    <a:pt x="1482458" y="0"/>
                  </a:lnTo>
                  <a:lnTo>
                    <a:pt x="1432204" y="0"/>
                  </a:lnTo>
                  <a:lnTo>
                    <a:pt x="1431086" y="469"/>
                  </a:lnTo>
                  <a:lnTo>
                    <a:pt x="1429219" y="2336"/>
                  </a:lnTo>
                  <a:lnTo>
                    <a:pt x="1428750" y="3454"/>
                  </a:lnTo>
                  <a:lnTo>
                    <a:pt x="1428750" y="6083"/>
                  </a:lnTo>
                  <a:lnTo>
                    <a:pt x="1429219" y="7200"/>
                  </a:lnTo>
                  <a:lnTo>
                    <a:pt x="1431086" y="9067"/>
                  </a:lnTo>
                  <a:lnTo>
                    <a:pt x="1432204" y="9525"/>
                  </a:lnTo>
                  <a:lnTo>
                    <a:pt x="1482458" y="9525"/>
                  </a:lnTo>
                  <a:lnTo>
                    <a:pt x="1483575" y="9067"/>
                  </a:lnTo>
                  <a:lnTo>
                    <a:pt x="1485442" y="7200"/>
                  </a:lnTo>
                  <a:lnTo>
                    <a:pt x="1485900" y="6083"/>
                  </a:lnTo>
                  <a:lnTo>
                    <a:pt x="1485900" y="3454"/>
                  </a:lnTo>
                  <a:close/>
                </a:path>
                <a:path w="6915150" h="2204085">
                  <a:moveTo>
                    <a:pt x="1533525" y="2198014"/>
                  </a:moveTo>
                  <a:lnTo>
                    <a:pt x="1533067" y="2196896"/>
                  </a:lnTo>
                  <a:lnTo>
                    <a:pt x="1531200" y="2195030"/>
                  </a:lnTo>
                  <a:lnTo>
                    <a:pt x="1530083" y="2194560"/>
                  </a:lnTo>
                  <a:lnTo>
                    <a:pt x="1527454" y="2194560"/>
                  </a:lnTo>
                  <a:lnTo>
                    <a:pt x="1526336" y="2195030"/>
                  </a:lnTo>
                  <a:lnTo>
                    <a:pt x="1524469" y="2196896"/>
                  </a:lnTo>
                  <a:lnTo>
                    <a:pt x="1524000" y="2198014"/>
                  </a:lnTo>
                  <a:lnTo>
                    <a:pt x="1524000" y="2200643"/>
                  </a:lnTo>
                  <a:lnTo>
                    <a:pt x="1524469" y="2201761"/>
                  </a:lnTo>
                  <a:lnTo>
                    <a:pt x="1526336" y="2203627"/>
                  </a:lnTo>
                  <a:lnTo>
                    <a:pt x="1527454" y="2204085"/>
                  </a:lnTo>
                  <a:lnTo>
                    <a:pt x="1530083" y="2204085"/>
                  </a:lnTo>
                  <a:lnTo>
                    <a:pt x="1531200" y="2203627"/>
                  </a:lnTo>
                  <a:lnTo>
                    <a:pt x="1533067" y="2201761"/>
                  </a:lnTo>
                  <a:lnTo>
                    <a:pt x="1533525" y="2200643"/>
                  </a:lnTo>
                  <a:lnTo>
                    <a:pt x="1533525" y="2198014"/>
                  </a:lnTo>
                  <a:close/>
                </a:path>
                <a:path w="6915150" h="2204085">
                  <a:moveTo>
                    <a:pt x="1533525" y="1466494"/>
                  </a:moveTo>
                  <a:lnTo>
                    <a:pt x="1533067" y="1465376"/>
                  </a:lnTo>
                  <a:lnTo>
                    <a:pt x="1531200" y="1463509"/>
                  </a:lnTo>
                  <a:lnTo>
                    <a:pt x="1530083" y="1463040"/>
                  </a:lnTo>
                  <a:lnTo>
                    <a:pt x="1527454" y="1463040"/>
                  </a:lnTo>
                  <a:lnTo>
                    <a:pt x="1526336" y="1463509"/>
                  </a:lnTo>
                  <a:lnTo>
                    <a:pt x="1524469" y="1465376"/>
                  </a:lnTo>
                  <a:lnTo>
                    <a:pt x="1524000" y="1466494"/>
                  </a:lnTo>
                  <a:lnTo>
                    <a:pt x="1524000" y="1469123"/>
                  </a:lnTo>
                  <a:lnTo>
                    <a:pt x="1524469" y="1470240"/>
                  </a:lnTo>
                  <a:lnTo>
                    <a:pt x="1526336" y="1472107"/>
                  </a:lnTo>
                  <a:lnTo>
                    <a:pt x="1527454" y="1472565"/>
                  </a:lnTo>
                  <a:lnTo>
                    <a:pt x="1530083" y="1472565"/>
                  </a:lnTo>
                  <a:lnTo>
                    <a:pt x="1531200" y="1472107"/>
                  </a:lnTo>
                  <a:lnTo>
                    <a:pt x="1533067" y="1470240"/>
                  </a:lnTo>
                  <a:lnTo>
                    <a:pt x="1533525" y="1469123"/>
                  </a:lnTo>
                  <a:lnTo>
                    <a:pt x="1533525" y="1466494"/>
                  </a:lnTo>
                  <a:close/>
                </a:path>
                <a:path w="6915150" h="2204085">
                  <a:moveTo>
                    <a:pt x="1533525" y="734974"/>
                  </a:moveTo>
                  <a:lnTo>
                    <a:pt x="1533067" y="733856"/>
                  </a:lnTo>
                  <a:lnTo>
                    <a:pt x="1531200" y="731989"/>
                  </a:lnTo>
                  <a:lnTo>
                    <a:pt x="1530083" y="731520"/>
                  </a:lnTo>
                  <a:lnTo>
                    <a:pt x="1527454" y="731520"/>
                  </a:lnTo>
                  <a:lnTo>
                    <a:pt x="1526336" y="731989"/>
                  </a:lnTo>
                  <a:lnTo>
                    <a:pt x="1524469" y="733856"/>
                  </a:lnTo>
                  <a:lnTo>
                    <a:pt x="1524000" y="734974"/>
                  </a:lnTo>
                  <a:lnTo>
                    <a:pt x="1524000" y="737603"/>
                  </a:lnTo>
                  <a:lnTo>
                    <a:pt x="1524469" y="738720"/>
                  </a:lnTo>
                  <a:lnTo>
                    <a:pt x="1526336" y="740587"/>
                  </a:lnTo>
                  <a:lnTo>
                    <a:pt x="1527454" y="741045"/>
                  </a:lnTo>
                  <a:lnTo>
                    <a:pt x="1530083" y="741045"/>
                  </a:lnTo>
                  <a:lnTo>
                    <a:pt x="1531200" y="740587"/>
                  </a:lnTo>
                  <a:lnTo>
                    <a:pt x="1533067" y="738720"/>
                  </a:lnTo>
                  <a:lnTo>
                    <a:pt x="1533525" y="737603"/>
                  </a:lnTo>
                  <a:lnTo>
                    <a:pt x="1533525" y="734974"/>
                  </a:lnTo>
                  <a:close/>
                </a:path>
                <a:path w="6915150" h="2204085">
                  <a:moveTo>
                    <a:pt x="1533525" y="3454"/>
                  </a:moveTo>
                  <a:lnTo>
                    <a:pt x="1533067" y="2336"/>
                  </a:lnTo>
                  <a:lnTo>
                    <a:pt x="1531200" y="469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36" y="469"/>
                  </a:lnTo>
                  <a:lnTo>
                    <a:pt x="1524469" y="2336"/>
                  </a:lnTo>
                  <a:lnTo>
                    <a:pt x="1524000" y="3454"/>
                  </a:lnTo>
                  <a:lnTo>
                    <a:pt x="1524000" y="6083"/>
                  </a:lnTo>
                  <a:lnTo>
                    <a:pt x="1524469" y="7200"/>
                  </a:lnTo>
                  <a:lnTo>
                    <a:pt x="1526336" y="9067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67"/>
                  </a:lnTo>
                  <a:lnTo>
                    <a:pt x="1533067" y="7200"/>
                  </a:lnTo>
                  <a:lnTo>
                    <a:pt x="1533525" y="6083"/>
                  </a:lnTo>
                  <a:lnTo>
                    <a:pt x="1533525" y="3454"/>
                  </a:lnTo>
                  <a:close/>
                </a:path>
                <a:path w="6915150" h="2204085">
                  <a:moveTo>
                    <a:pt x="1628775" y="2198014"/>
                  </a:moveTo>
                  <a:lnTo>
                    <a:pt x="1628317" y="2196896"/>
                  </a:lnTo>
                  <a:lnTo>
                    <a:pt x="1626450" y="2195030"/>
                  </a:lnTo>
                  <a:lnTo>
                    <a:pt x="1625333" y="2194560"/>
                  </a:lnTo>
                  <a:lnTo>
                    <a:pt x="1575079" y="2194560"/>
                  </a:lnTo>
                  <a:lnTo>
                    <a:pt x="1573961" y="2195030"/>
                  </a:lnTo>
                  <a:lnTo>
                    <a:pt x="1572094" y="2196896"/>
                  </a:lnTo>
                  <a:lnTo>
                    <a:pt x="1571625" y="2198014"/>
                  </a:lnTo>
                  <a:lnTo>
                    <a:pt x="1571625" y="2200643"/>
                  </a:lnTo>
                  <a:lnTo>
                    <a:pt x="1572094" y="2201761"/>
                  </a:lnTo>
                  <a:lnTo>
                    <a:pt x="1573961" y="2203627"/>
                  </a:lnTo>
                  <a:lnTo>
                    <a:pt x="1575079" y="2204085"/>
                  </a:lnTo>
                  <a:lnTo>
                    <a:pt x="1625333" y="2204085"/>
                  </a:lnTo>
                  <a:lnTo>
                    <a:pt x="1626450" y="2203627"/>
                  </a:lnTo>
                  <a:lnTo>
                    <a:pt x="1628317" y="2201761"/>
                  </a:lnTo>
                  <a:lnTo>
                    <a:pt x="1628775" y="2200643"/>
                  </a:lnTo>
                  <a:lnTo>
                    <a:pt x="1628775" y="2198014"/>
                  </a:lnTo>
                  <a:close/>
                </a:path>
                <a:path w="6915150" h="2204085">
                  <a:moveTo>
                    <a:pt x="1628775" y="1466494"/>
                  </a:moveTo>
                  <a:lnTo>
                    <a:pt x="1628317" y="1465376"/>
                  </a:lnTo>
                  <a:lnTo>
                    <a:pt x="1626450" y="1463509"/>
                  </a:lnTo>
                  <a:lnTo>
                    <a:pt x="1625333" y="1463040"/>
                  </a:lnTo>
                  <a:lnTo>
                    <a:pt x="1575079" y="1463040"/>
                  </a:lnTo>
                  <a:lnTo>
                    <a:pt x="1573961" y="1463509"/>
                  </a:lnTo>
                  <a:lnTo>
                    <a:pt x="1572094" y="1465376"/>
                  </a:lnTo>
                  <a:lnTo>
                    <a:pt x="1571625" y="1466494"/>
                  </a:lnTo>
                  <a:lnTo>
                    <a:pt x="1571625" y="1469123"/>
                  </a:lnTo>
                  <a:lnTo>
                    <a:pt x="1572094" y="1470240"/>
                  </a:lnTo>
                  <a:lnTo>
                    <a:pt x="1573961" y="1472107"/>
                  </a:lnTo>
                  <a:lnTo>
                    <a:pt x="1575079" y="1472565"/>
                  </a:lnTo>
                  <a:lnTo>
                    <a:pt x="1625333" y="1472565"/>
                  </a:lnTo>
                  <a:lnTo>
                    <a:pt x="1626450" y="1472107"/>
                  </a:lnTo>
                  <a:lnTo>
                    <a:pt x="1628317" y="1470240"/>
                  </a:lnTo>
                  <a:lnTo>
                    <a:pt x="1628775" y="1469123"/>
                  </a:lnTo>
                  <a:lnTo>
                    <a:pt x="1628775" y="1466494"/>
                  </a:lnTo>
                  <a:close/>
                </a:path>
                <a:path w="6915150" h="2204085">
                  <a:moveTo>
                    <a:pt x="1628775" y="734974"/>
                  </a:moveTo>
                  <a:lnTo>
                    <a:pt x="1628317" y="733856"/>
                  </a:lnTo>
                  <a:lnTo>
                    <a:pt x="1626450" y="731989"/>
                  </a:lnTo>
                  <a:lnTo>
                    <a:pt x="1625333" y="731520"/>
                  </a:lnTo>
                  <a:lnTo>
                    <a:pt x="1575079" y="731520"/>
                  </a:lnTo>
                  <a:lnTo>
                    <a:pt x="1573961" y="731989"/>
                  </a:lnTo>
                  <a:lnTo>
                    <a:pt x="1572094" y="733856"/>
                  </a:lnTo>
                  <a:lnTo>
                    <a:pt x="1571625" y="734974"/>
                  </a:lnTo>
                  <a:lnTo>
                    <a:pt x="1571625" y="737603"/>
                  </a:lnTo>
                  <a:lnTo>
                    <a:pt x="1572094" y="738720"/>
                  </a:lnTo>
                  <a:lnTo>
                    <a:pt x="1573961" y="740587"/>
                  </a:lnTo>
                  <a:lnTo>
                    <a:pt x="1575079" y="741045"/>
                  </a:lnTo>
                  <a:lnTo>
                    <a:pt x="1625333" y="741045"/>
                  </a:lnTo>
                  <a:lnTo>
                    <a:pt x="1626450" y="740587"/>
                  </a:lnTo>
                  <a:lnTo>
                    <a:pt x="1628317" y="738720"/>
                  </a:lnTo>
                  <a:lnTo>
                    <a:pt x="1628775" y="737603"/>
                  </a:lnTo>
                  <a:lnTo>
                    <a:pt x="1628775" y="734974"/>
                  </a:lnTo>
                  <a:close/>
                </a:path>
                <a:path w="6915150" h="2204085">
                  <a:moveTo>
                    <a:pt x="1628775" y="3454"/>
                  </a:moveTo>
                  <a:lnTo>
                    <a:pt x="1628317" y="2336"/>
                  </a:lnTo>
                  <a:lnTo>
                    <a:pt x="1626450" y="469"/>
                  </a:lnTo>
                  <a:lnTo>
                    <a:pt x="1625333" y="0"/>
                  </a:lnTo>
                  <a:lnTo>
                    <a:pt x="1575079" y="0"/>
                  </a:lnTo>
                  <a:lnTo>
                    <a:pt x="1573961" y="469"/>
                  </a:lnTo>
                  <a:lnTo>
                    <a:pt x="1572094" y="2336"/>
                  </a:lnTo>
                  <a:lnTo>
                    <a:pt x="1571625" y="3454"/>
                  </a:lnTo>
                  <a:lnTo>
                    <a:pt x="1571625" y="6083"/>
                  </a:lnTo>
                  <a:lnTo>
                    <a:pt x="1572094" y="7200"/>
                  </a:lnTo>
                  <a:lnTo>
                    <a:pt x="1573961" y="9067"/>
                  </a:lnTo>
                  <a:lnTo>
                    <a:pt x="1575079" y="9525"/>
                  </a:lnTo>
                  <a:lnTo>
                    <a:pt x="1625333" y="9525"/>
                  </a:lnTo>
                  <a:lnTo>
                    <a:pt x="1626450" y="9067"/>
                  </a:lnTo>
                  <a:lnTo>
                    <a:pt x="1628317" y="7200"/>
                  </a:lnTo>
                  <a:lnTo>
                    <a:pt x="1628775" y="6083"/>
                  </a:lnTo>
                  <a:lnTo>
                    <a:pt x="1628775" y="3454"/>
                  </a:lnTo>
                  <a:close/>
                </a:path>
                <a:path w="6915150" h="2204085">
                  <a:moveTo>
                    <a:pt x="1676400" y="2198014"/>
                  </a:moveTo>
                  <a:lnTo>
                    <a:pt x="1675942" y="2196896"/>
                  </a:lnTo>
                  <a:lnTo>
                    <a:pt x="1674075" y="2195030"/>
                  </a:lnTo>
                  <a:lnTo>
                    <a:pt x="1672958" y="2194560"/>
                  </a:lnTo>
                  <a:lnTo>
                    <a:pt x="1670329" y="2194560"/>
                  </a:lnTo>
                  <a:lnTo>
                    <a:pt x="1669211" y="2195030"/>
                  </a:lnTo>
                  <a:lnTo>
                    <a:pt x="1667344" y="2196896"/>
                  </a:lnTo>
                  <a:lnTo>
                    <a:pt x="1666875" y="2198014"/>
                  </a:lnTo>
                  <a:lnTo>
                    <a:pt x="1666875" y="2200643"/>
                  </a:lnTo>
                  <a:lnTo>
                    <a:pt x="1667344" y="2201761"/>
                  </a:lnTo>
                  <a:lnTo>
                    <a:pt x="1669211" y="2203627"/>
                  </a:lnTo>
                  <a:lnTo>
                    <a:pt x="1670329" y="2204085"/>
                  </a:lnTo>
                  <a:lnTo>
                    <a:pt x="1672958" y="2204085"/>
                  </a:lnTo>
                  <a:lnTo>
                    <a:pt x="1674075" y="2203627"/>
                  </a:lnTo>
                  <a:lnTo>
                    <a:pt x="1675942" y="2201761"/>
                  </a:lnTo>
                  <a:lnTo>
                    <a:pt x="1676400" y="2200643"/>
                  </a:lnTo>
                  <a:lnTo>
                    <a:pt x="1676400" y="2198014"/>
                  </a:lnTo>
                  <a:close/>
                </a:path>
                <a:path w="6915150" h="2204085">
                  <a:moveTo>
                    <a:pt x="1676400" y="1466494"/>
                  </a:moveTo>
                  <a:lnTo>
                    <a:pt x="1675942" y="1465376"/>
                  </a:lnTo>
                  <a:lnTo>
                    <a:pt x="1674075" y="1463509"/>
                  </a:lnTo>
                  <a:lnTo>
                    <a:pt x="1672958" y="1463040"/>
                  </a:lnTo>
                  <a:lnTo>
                    <a:pt x="1670329" y="1463040"/>
                  </a:lnTo>
                  <a:lnTo>
                    <a:pt x="1669211" y="1463509"/>
                  </a:lnTo>
                  <a:lnTo>
                    <a:pt x="1667344" y="1465376"/>
                  </a:lnTo>
                  <a:lnTo>
                    <a:pt x="1666875" y="1466494"/>
                  </a:lnTo>
                  <a:lnTo>
                    <a:pt x="1666875" y="1469123"/>
                  </a:lnTo>
                  <a:lnTo>
                    <a:pt x="1667344" y="1470240"/>
                  </a:lnTo>
                  <a:lnTo>
                    <a:pt x="1669211" y="1472107"/>
                  </a:lnTo>
                  <a:lnTo>
                    <a:pt x="1670329" y="1472565"/>
                  </a:lnTo>
                  <a:lnTo>
                    <a:pt x="1672958" y="1472565"/>
                  </a:lnTo>
                  <a:lnTo>
                    <a:pt x="1674075" y="1472107"/>
                  </a:lnTo>
                  <a:lnTo>
                    <a:pt x="1675942" y="1470240"/>
                  </a:lnTo>
                  <a:lnTo>
                    <a:pt x="1676400" y="1469123"/>
                  </a:lnTo>
                  <a:lnTo>
                    <a:pt x="1676400" y="1466494"/>
                  </a:lnTo>
                  <a:close/>
                </a:path>
                <a:path w="6915150" h="2204085">
                  <a:moveTo>
                    <a:pt x="1676400" y="734974"/>
                  </a:moveTo>
                  <a:lnTo>
                    <a:pt x="1675942" y="733856"/>
                  </a:lnTo>
                  <a:lnTo>
                    <a:pt x="1674075" y="731989"/>
                  </a:lnTo>
                  <a:lnTo>
                    <a:pt x="1672958" y="731520"/>
                  </a:lnTo>
                  <a:lnTo>
                    <a:pt x="1670329" y="731520"/>
                  </a:lnTo>
                  <a:lnTo>
                    <a:pt x="1669211" y="731989"/>
                  </a:lnTo>
                  <a:lnTo>
                    <a:pt x="1667344" y="733856"/>
                  </a:lnTo>
                  <a:lnTo>
                    <a:pt x="1666875" y="734974"/>
                  </a:lnTo>
                  <a:lnTo>
                    <a:pt x="1666875" y="737603"/>
                  </a:lnTo>
                  <a:lnTo>
                    <a:pt x="1667344" y="738720"/>
                  </a:lnTo>
                  <a:lnTo>
                    <a:pt x="1669211" y="740587"/>
                  </a:lnTo>
                  <a:lnTo>
                    <a:pt x="1670329" y="741045"/>
                  </a:lnTo>
                  <a:lnTo>
                    <a:pt x="1672958" y="741045"/>
                  </a:lnTo>
                  <a:lnTo>
                    <a:pt x="1674075" y="740587"/>
                  </a:lnTo>
                  <a:lnTo>
                    <a:pt x="1675942" y="738720"/>
                  </a:lnTo>
                  <a:lnTo>
                    <a:pt x="1676400" y="737603"/>
                  </a:lnTo>
                  <a:lnTo>
                    <a:pt x="1676400" y="734974"/>
                  </a:lnTo>
                  <a:close/>
                </a:path>
                <a:path w="6915150" h="2204085">
                  <a:moveTo>
                    <a:pt x="1676400" y="3454"/>
                  </a:moveTo>
                  <a:lnTo>
                    <a:pt x="1675942" y="2336"/>
                  </a:lnTo>
                  <a:lnTo>
                    <a:pt x="1674075" y="469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211" y="469"/>
                  </a:lnTo>
                  <a:lnTo>
                    <a:pt x="1667344" y="2336"/>
                  </a:lnTo>
                  <a:lnTo>
                    <a:pt x="1666875" y="3454"/>
                  </a:lnTo>
                  <a:lnTo>
                    <a:pt x="1666875" y="6083"/>
                  </a:lnTo>
                  <a:lnTo>
                    <a:pt x="1667344" y="7200"/>
                  </a:lnTo>
                  <a:lnTo>
                    <a:pt x="1669211" y="9067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67"/>
                  </a:lnTo>
                  <a:lnTo>
                    <a:pt x="1675942" y="7200"/>
                  </a:lnTo>
                  <a:lnTo>
                    <a:pt x="1676400" y="6083"/>
                  </a:lnTo>
                  <a:lnTo>
                    <a:pt x="1676400" y="3454"/>
                  </a:lnTo>
                  <a:close/>
                </a:path>
                <a:path w="6915150" h="2204085">
                  <a:moveTo>
                    <a:pt x="1771650" y="2198014"/>
                  </a:moveTo>
                  <a:lnTo>
                    <a:pt x="1771192" y="2196896"/>
                  </a:lnTo>
                  <a:lnTo>
                    <a:pt x="1769325" y="2195030"/>
                  </a:lnTo>
                  <a:lnTo>
                    <a:pt x="1768208" y="2194560"/>
                  </a:lnTo>
                  <a:lnTo>
                    <a:pt x="1717954" y="2194560"/>
                  </a:lnTo>
                  <a:lnTo>
                    <a:pt x="1716836" y="2195030"/>
                  </a:lnTo>
                  <a:lnTo>
                    <a:pt x="1714969" y="2196896"/>
                  </a:lnTo>
                  <a:lnTo>
                    <a:pt x="1714500" y="2198014"/>
                  </a:lnTo>
                  <a:lnTo>
                    <a:pt x="1714500" y="2200643"/>
                  </a:lnTo>
                  <a:lnTo>
                    <a:pt x="1714969" y="2201761"/>
                  </a:lnTo>
                  <a:lnTo>
                    <a:pt x="1716836" y="2203627"/>
                  </a:lnTo>
                  <a:lnTo>
                    <a:pt x="1717954" y="2204085"/>
                  </a:lnTo>
                  <a:lnTo>
                    <a:pt x="1768208" y="2204085"/>
                  </a:lnTo>
                  <a:lnTo>
                    <a:pt x="1769325" y="2203627"/>
                  </a:lnTo>
                  <a:lnTo>
                    <a:pt x="1771192" y="2201761"/>
                  </a:lnTo>
                  <a:lnTo>
                    <a:pt x="1771650" y="2200643"/>
                  </a:lnTo>
                  <a:lnTo>
                    <a:pt x="1771650" y="2198014"/>
                  </a:lnTo>
                  <a:close/>
                </a:path>
                <a:path w="6915150" h="2204085">
                  <a:moveTo>
                    <a:pt x="1771650" y="1466494"/>
                  </a:moveTo>
                  <a:lnTo>
                    <a:pt x="1771192" y="1465376"/>
                  </a:lnTo>
                  <a:lnTo>
                    <a:pt x="1769325" y="1463509"/>
                  </a:lnTo>
                  <a:lnTo>
                    <a:pt x="1768208" y="1463040"/>
                  </a:lnTo>
                  <a:lnTo>
                    <a:pt x="1717954" y="1463040"/>
                  </a:lnTo>
                  <a:lnTo>
                    <a:pt x="1716836" y="1463509"/>
                  </a:lnTo>
                  <a:lnTo>
                    <a:pt x="1714969" y="1465376"/>
                  </a:lnTo>
                  <a:lnTo>
                    <a:pt x="1714500" y="1466494"/>
                  </a:lnTo>
                  <a:lnTo>
                    <a:pt x="1714500" y="1469123"/>
                  </a:lnTo>
                  <a:lnTo>
                    <a:pt x="1714969" y="1470240"/>
                  </a:lnTo>
                  <a:lnTo>
                    <a:pt x="1716836" y="1472107"/>
                  </a:lnTo>
                  <a:lnTo>
                    <a:pt x="1717954" y="1472565"/>
                  </a:lnTo>
                  <a:lnTo>
                    <a:pt x="1768208" y="1472565"/>
                  </a:lnTo>
                  <a:lnTo>
                    <a:pt x="1769325" y="1472107"/>
                  </a:lnTo>
                  <a:lnTo>
                    <a:pt x="1771192" y="1470240"/>
                  </a:lnTo>
                  <a:lnTo>
                    <a:pt x="1771650" y="1469123"/>
                  </a:lnTo>
                  <a:lnTo>
                    <a:pt x="1771650" y="1466494"/>
                  </a:lnTo>
                  <a:close/>
                </a:path>
                <a:path w="6915150" h="2204085">
                  <a:moveTo>
                    <a:pt x="1771650" y="734974"/>
                  </a:moveTo>
                  <a:lnTo>
                    <a:pt x="1771192" y="733856"/>
                  </a:lnTo>
                  <a:lnTo>
                    <a:pt x="1769325" y="731989"/>
                  </a:lnTo>
                  <a:lnTo>
                    <a:pt x="1768208" y="731520"/>
                  </a:lnTo>
                  <a:lnTo>
                    <a:pt x="1717954" y="731520"/>
                  </a:lnTo>
                  <a:lnTo>
                    <a:pt x="1716836" y="731989"/>
                  </a:lnTo>
                  <a:lnTo>
                    <a:pt x="1714969" y="733856"/>
                  </a:lnTo>
                  <a:lnTo>
                    <a:pt x="1714500" y="734974"/>
                  </a:lnTo>
                  <a:lnTo>
                    <a:pt x="1714500" y="737603"/>
                  </a:lnTo>
                  <a:lnTo>
                    <a:pt x="1714969" y="738720"/>
                  </a:lnTo>
                  <a:lnTo>
                    <a:pt x="1716836" y="740587"/>
                  </a:lnTo>
                  <a:lnTo>
                    <a:pt x="1717954" y="741045"/>
                  </a:lnTo>
                  <a:lnTo>
                    <a:pt x="1768208" y="741045"/>
                  </a:lnTo>
                  <a:lnTo>
                    <a:pt x="1769325" y="740587"/>
                  </a:lnTo>
                  <a:lnTo>
                    <a:pt x="1771192" y="738720"/>
                  </a:lnTo>
                  <a:lnTo>
                    <a:pt x="1771650" y="737603"/>
                  </a:lnTo>
                  <a:lnTo>
                    <a:pt x="1771650" y="734974"/>
                  </a:lnTo>
                  <a:close/>
                </a:path>
                <a:path w="6915150" h="2204085">
                  <a:moveTo>
                    <a:pt x="1771650" y="3454"/>
                  </a:moveTo>
                  <a:lnTo>
                    <a:pt x="1771192" y="2336"/>
                  </a:lnTo>
                  <a:lnTo>
                    <a:pt x="1769325" y="469"/>
                  </a:lnTo>
                  <a:lnTo>
                    <a:pt x="1768208" y="0"/>
                  </a:lnTo>
                  <a:lnTo>
                    <a:pt x="1717954" y="0"/>
                  </a:lnTo>
                  <a:lnTo>
                    <a:pt x="1716836" y="469"/>
                  </a:lnTo>
                  <a:lnTo>
                    <a:pt x="1714969" y="2336"/>
                  </a:lnTo>
                  <a:lnTo>
                    <a:pt x="1714500" y="3454"/>
                  </a:lnTo>
                  <a:lnTo>
                    <a:pt x="1714500" y="6083"/>
                  </a:lnTo>
                  <a:lnTo>
                    <a:pt x="1714969" y="7200"/>
                  </a:lnTo>
                  <a:lnTo>
                    <a:pt x="1716836" y="9067"/>
                  </a:lnTo>
                  <a:lnTo>
                    <a:pt x="1717954" y="9525"/>
                  </a:lnTo>
                  <a:lnTo>
                    <a:pt x="1768208" y="9525"/>
                  </a:lnTo>
                  <a:lnTo>
                    <a:pt x="1769325" y="9067"/>
                  </a:lnTo>
                  <a:lnTo>
                    <a:pt x="1771192" y="7200"/>
                  </a:lnTo>
                  <a:lnTo>
                    <a:pt x="1771650" y="6083"/>
                  </a:lnTo>
                  <a:lnTo>
                    <a:pt x="1771650" y="3454"/>
                  </a:lnTo>
                  <a:close/>
                </a:path>
                <a:path w="6915150" h="2204085">
                  <a:moveTo>
                    <a:pt x="1819275" y="2198014"/>
                  </a:moveTo>
                  <a:lnTo>
                    <a:pt x="1818817" y="2196896"/>
                  </a:lnTo>
                  <a:lnTo>
                    <a:pt x="1816950" y="2195030"/>
                  </a:lnTo>
                  <a:lnTo>
                    <a:pt x="1815833" y="2194560"/>
                  </a:lnTo>
                  <a:lnTo>
                    <a:pt x="1813204" y="2194560"/>
                  </a:lnTo>
                  <a:lnTo>
                    <a:pt x="1812086" y="2195030"/>
                  </a:lnTo>
                  <a:lnTo>
                    <a:pt x="1810219" y="2196896"/>
                  </a:lnTo>
                  <a:lnTo>
                    <a:pt x="1809750" y="2198014"/>
                  </a:lnTo>
                  <a:lnTo>
                    <a:pt x="1809750" y="2200643"/>
                  </a:lnTo>
                  <a:lnTo>
                    <a:pt x="1810219" y="2201761"/>
                  </a:lnTo>
                  <a:lnTo>
                    <a:pt x="1812086" y="2203627"/>
                  </a:lnTo>
                  <a:lnTo>
                    <a:pt x="1813204" y="2204085"/>
                  </a:lnTo>
                  <a:lnTo>
                    <a:pt x="1815833" y="2204085"/>
                  </a:lnTo>
                  <a:lnTo>
                    <a:pt x="1816950" y="2203627"/>
                  </a:lnTo>
                  <a:lnTo>
                    <a:pt x="1818817" y="2201761"/>
                  </a:lnTo>
                  <a:lnTo>
                    <a:pt x="1819275" y="2200643"/>
                  </a:lnTo>
                  <a:lnTo>
                    <a:pt x="1819275" y="2198014"/>
                  </a:lnTo>
                  <a:close/>
                </a:path>
                <a:path w="6915150" h="2204085">
                  <a:moveTo>
                    <a:pt x="1819275" y="1466494"/>
                  </a:moveTo>
                  <a:lnTo>
                    <a:pt x="1818817" y="1465376"/>
                  </a:lnTo>
                  <a:lnTo>
                    <a:pt x="1816950" y="1463509"/>
                  </a:lnTo>
                  <a:lnTo>
                    <a:pt x="1815833" y="1463040"/>
                  </a:lnTo>
                  <a:lnTo>
                    <a:pt x="1813204" y="1463040"/>
                  </a:lnTo>
                  <a:lnTo>
                    <a:pt x="1812086" y="1463509"/>
                  </a:lnTo>
                  <a:lnTo>
                    <a:pt x="1810219" y="1465376"/>
                  </a:lnTo>
                  <a:lnTo>
                    <a:pt x="1809750" y="1466494"/>
                  </a:lnTo>
                  <a:lnTo>
                    <a:pt x="1809750" y="1469123"/>
                  </a:lnTo>
                  <a:lnTo>
                    <a:pt x="1810219" y="1470240"/>
                  </a:lnTo>
                  <a:lnTo>
                    <a:pt x="1812086" y="1472107"/>
                  </a:lnTo>
                  <a:lnTo>
                    <a:pt x="1813204" y="1472565"/>
                  </a:lnTo>
                  <a:lnTo>
                    <a:pt x="1815833" y="1472565"/>
                  </a:lnTo>
                  <a:lnTo>
                    <a:pt x="1816950" y="1472107"/>
                  </a:lnTo>
                  <a:lnTo>
                    <a:pt x="1818817" y="1470240"/>
                  </a:lnTo>
                  <a:lnTo>
                    <a:pt x="1819275" y="1469123"/>
                  </a:lnTo>
                  <a:lnTo>
                    <a:pt x="1819275" y="1466494"/>
                  </a:lnTo>
                  <a:close/>
                </a:path>
                <a:path w="6915150" h="2204085">
                  <a:moveTo>
                    <a:pt x="1819275" y="734974"/>
                  </a:moveTo>
                  <a:lnTo>
                    <a:pt x="1818817" y="733856"/>
                  </a:lnTo>
                  <a:lnTo>
                    <a:pt x="1816950" y="731989"/>
                  </a:lnTo>
                  <a:lnTo>
                    <a:pt x="1815833" y="731520"/>
                  </a:lnTo>
                  <a:lnTo>
                    <a:pt x="1813204" y="731520"/>
                  </a:lnTo>
                  <a:lnTo>
                    <a:pt x="1812086" y="731989"/>
                  </a:lnTo>
                  <a:lnTo>
                    <a:pt x="1810219" y="733856"/>
                  </a:lnTo>
                  <a:lnTo>
                    <a:pt x="1809750" y="734974"/>
                  </a:lnTo>
                  <a:lnTo>
                    <a:pt x="1809750" y="737603"/>
                  </a:lnTo>
                  <a:lnTo>
                    <a:pt x="1810219" y="738720"/>
                  </a:lnTo>
                  <a:lnTo>
                    <a:pt x="1812086" y="740587"/>
                  </a:lnTo>
                  <a:lnTo>
                    <a:pt x="1813204" y="741045"/>
                  </a:lnTo>
                  <a:lnTo>
                    <a:pt x="1815833" y="741045"/>
                  </a:lnTo>
                  <a:lnTo>
                    <a:pt x="1816950" y="740587"/>
                  </a:lnTo>
                  <a:lnTo>
                    <a:pt x="1818817" y="738720"/>
                  </a:lnTo>
                  <a:lnTo>
                    <a:pt x="1819275" y="737603"/>
                  </a:lnTo>
                  <a:lnTo>
                    <a:pt x="1819275" y="734974"/>
                  </a:lnTo>
                  <a:close/>
                </a:path>
                <a:path w="6915150" h="2204085">
                  <a:moveTo>
                    <a:pt x="1819275" y="3454"/>
                  </a:moveTo>
                  <a:lnTo>
                    <a:pt x="1818817" y="2336"/>
                  </a:lnTo>
                  <a:lnTo>
                    <a:pt x="1816950" y="469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86" y="469"/>
                  </a:lnTo>
                  <a:lnTo>
                    <a:pt x="1810219" y="2336"/>
                  </a:lnTo>
                  <a:lnTo>
                    <a:pt x="1809750" y="3454"/>
                  </a:lnTo>
                  <a:lnTo>
                    <a:pt x="1809750" y="6083"/>
                  </a:lnTo>
                  <a:lnTo>
                    <a:pt x="1810219" y="7200"/>
                  </a:lnTo>
                  <a:lnTo>
                    <a:pt x="1812086" y="9067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67"/>
                  </a:lnTo>
                  <a:lnTo>
                    <a:pt x="1818817" y="7200"/>
                  </a:lnTo>
                  <a:lnTo>
                    <a:pt x="1819275" y="6083"/>
                  </a:lnTo>
                  <a:lnTo>
                    <a:pt x="1819275" y="3454"/>
                  </a:lnTo>
                  <a:close/>
                </a:path>
                <a:path w="6915150" h="2204085">
                  <a:moveTo>
                    <a:pt x="1914525" y="2198014"/>
                  </a:moveTo>
                  <a:lnTo>
                    <a:pt x="1914067" y="2196896"/>
                  </a:lnTo>
                  <a:lnTo>
                    <a:pt x="1912200" y="2195030"/>
                  </a:lnTo>
                  <a:lnTo>
                    <a:pt x="1911083" y="2194560"/>
                  </a:lnTo>
                  <a:lnTo>
                    <a:pt x="1860829" y="2194560"/>
                  </a:lnTo>
                  <a:lnTo>
                    <a:pt x="1859711" y="2195030"/>
                  </a:lnTo>
                  <a:lnTo>
                    <a:pt x="1857844" y="2196896"/>
                  </a:lnTo>
                  <a:lnTo>
                    <a:pt x="1857375" y="2198014"/>
                  </a:lnTo>
                  <a:lnTo>
                    <a:pt x="1857375" y="2200643"/>
                  </a:lnTo>
                  <a:lnTo>
                    <a:pt x="1857844" y="2201761"/>
                  </a:lnTo>
                  <a:lnTo>
                    <a:pt x="1859711" y="2203627"/>
                  </a:lnTo>
                  <a:lnTo>
                    <a:pt x="1860829" y="2204085"/>
                  </a:lnTo>
                  <a:lnTo>
                    <a:pt x="1911083" y="2204085"/>
                  </a:lnTo>
                  <a:lnTo>
                    <a:pt x="1912200" y="2203627"/>
                  </a:lnTo>
                  <a:lnTo>
                    <a:pt x="1914067" y="2201761"/>
                  </a:lnTo>
                  <a:lnTo>
                    <a:pt x="1914525" y="2200643"/>
                  </a:lnTo>
                  <a:lnTo>
                    <a:pt x="1914525" y="2198014"/>
                  </a:lnTo>
                  <a:close/>
                </a:path>
                <a:path w="6915150" h="2204085">
                  <a:moveTo>
                    <a:pt x="1914525" y="1466494"/>
                  </a:moveTo>
                  <a:lnTo>
                    <a:pt x="1914067" y="1465376"/>
                  </a:lnTo>
                  <a:lnTo>
                    <a:pt x="1912200" y="1463509"/>
                  </a:lnTo>
                  <a:lnTo>
                    <a:pt x="1911083" y="1463040"/>
                  </a:lnTo>
                  <a:lnTo>
                    <a:pt x="1860829" y="1463040"/>
                  </a:lnTo>
                  <a:lnTo>
                    <a:pt x="1859711" y="1463509"/>
                  </a:lnTo>
                  <a:lnTo>
                    <a:pt x="1857844" y="1465376"/>
                  </a:lnTo>
                  <a:lnTo>
                    <a:pt x="1857375" y="1466494"/>
                  </a:lnTo>
                  <a:lnTo>
                    <a:pt x="1857375" y="1469123"/>
                  </a:lnTo>
                  <a:lnTo>
                    <a:pt x="1857844" y="1470240"/>
                  </a:lnTo>
                  <a:lnTo>
                    <a:pt x="1859711" y="1472107"/>
                  </a:lnTo>
                  <a:lnTo>
                    <a:pt x="1860829" y="1472565"/>
                  </a:lnTo>
                  <a:lnTo>
                    <a:pt x="1911083" y="1472565"/>
                  </a:lnTo>
                  <a:lnTo>
                    <a:pt x="1912200" y="1472107"/>
                  </a:lnTo>
                  <a:lnTo>
                    <a:pt x="1914067" y="1470240"/>
                  </a:lnTo>
                  <a:lnTo>
                    <a:pt x="1914525" y="1469123"/>
                  </a:lnTo>
                  <a:lnTo>
                    <a:pt x="1914525" y="1466494"/>
                  </a:lnTo>
                  <a:close/>
                </a:path>
                <a:path w="6915150" h="2204085">
                  <a:moveTo>
                    <a:pt x="1914525" y="734974"/>
                  </a:moveTo>
                  <a:lnTo>
                    <a:pt x="1914067" y="733856"/>
                  </a:lnTo>
                  <a:lnTo>
                    <a:pt x="1912200" y="731989"/>
                  </a:lnTo>
                  <a:lnTo>
                    <a:pt x="1911083" y="731520"/>
                  </a:lnTo>
                  <a:lnTo>
                    <a:pt x="1860829" y="731520"/>
                  </a:lnTo>
                  <a:lnTo>
                    <a:pt x="1859711" y="731989"/>
                  </a:lnTo>
                  <a:lnTo>
                    <a:pt x="1857844" y="733856"/>
                  </a:lnTo>
                  <a:lnTo>
                    <a:pt x="1857375" y="734974"/>
                  </a:lnTo>
                  <a:lnTo>
                    <a:pt x="1857375" y="737603"/>
                  </a:lnTo>
                  <a:lnTo>
                    <a:pt x="1857844" y="738720"/>
                  </a:lnTo>
                  <a:lnTo>
                    <a:pt x="1859711" y="740587"/>
                  </a:lnTo>
                  <a:lnTo>
                    <a:pt x="1860829" y="741045"/>
                  </a:lnTo>
                  <a:lnTo>
                    <a:pt x="1911083" y="741045"/>
                  </a:lnTo>
                  <a:lnTo>
                    <a:pt x="1912200" y="740587"/>
                  </a:lnTo>
                  <a:lnTo>
                    <a:pt x="1914067" y="738720"/>
                  </a:lnTo>
                  <a:lnTo>
                    <a:pt x="1914525" y="737603"/>
                  </a:lnTo>
                  <a:lnTo>
                    <a:pt x="1914525" y="734974"/>
                  </a:lnTo>
                  <a:close/>
                </a:path>
                <a:path w="6915150" h="2204085">
                  <a:moveTo>
                    <a:pt x="1914525" y="3454"/>
                  </a:moveTo>
                  <a:lnTo>
                    <a:pt x="1914067" y="2336"/>
                  </a:lnTo>
                  <a:lnTo>
                    <a:pt x="1912200" y="469"/>
                  </a:lnTo>
                  <a:lnTo>
                    <a:pt x="1911083" y="0"/>
                  </a:lnTo>
                  <a:lnTo>
                    <a:pt x="1860829" y="0"/>
                  </a:lnTo>
                  <a:lnTo>
                    <a:pt x="1859711" y="469"/>
                  </a:lnTo>
                  <a:lnTo>
                    <a:pt x="1857844" y="2336"/>
                  </a:lnTo>
                  <a:lnTo>
                    <a:pt x="1857375" y="3454"/>
                  </a:lnTo>
                  <a:lnTo>
                    <a:pt x="1857375" y="6083"/>
                  </a:lnTo>
                  <a:lnTo>
                    <a:pt x="1857844" y="7200"/>
                  </a:lnTo>
                  <a:lnTo>
                    <a:pt x="1859711" y="9067"/>
                  </a:lnTo>
                  <a:lnTo>
                    <a:pt x="1860829" y="9525"/>
                  </a:lnTo>
                  <a:lnTo>
                    <a:pt x="1911083" y="9525"/>
                  </a:lnTo>
                  <a:lnTo>
                    <a:pt x="1912200" y="9067"/>
                  </a:lnTo>
                  <a:lnTo>
                    <a:pt x="1914067" y="7200"/>
                  </a:lnTo>
                  <a:lnTo>
                    <a:pt x="1914525" y="6083"/>
                  </a:lnTo>
                  <a:lnTo>
                    <a:pt x="1914525" y="3454"/>
                  </a:lnTo>
                  <a:close/>
                </a:path>
                <a:path w="6915150" h="2204085">
                  <a:moveTo>
                    <a:pt x="1962150" y="2198014"/>
                  </a:moveTo>
                  <a:lnTo>
                    <a:pt x="1961692" y="2196896"/>
                  </a:lnTo>
                  <a:lnTo>
                    <a:pt x="1959825" y="2195030"/>
                  </a:lnTo>
                  <a:lnTo>
                    <a:pt x="1958708" y="2194560"/>
                  </a:lnTo>
                  <a:lnTo>
                    <a:pt x="1956079" y="2194560"/>
                  </a:lnTo>
                  <a:lnTo>
                    <a:pt x="1954961" y="2195030"/>
                  </a:lnTo>
                  <a:lnTo>
                    <a:pt x="1953094" y="2196896"/>
                  </a:lnTo>
                  <a:lnTo>
                    <a:pt x="1952625" y="2198014"/>
                  </a:lnTo>
                  <a:lnTo>
                    <a:pt x="1952625" y="2200643"/>
                  </a:lnTo>
                  <a:lnTo>
                    <a:pt x="1953094" y="2201761"/>
                  </a:lnTo>
                  <a:lnTo>
                    <a:pt x="1954961" y="2203627"/>
                  </a:lnTo>
                  <a:lnTo>
                    <a:pt x="1956079" y="2204085"/>
                  </a:lnTo>
                  <a:lnTo>
                    <a:pt x="1958708" y="2204085"/>
                  </a:lnTo>
                  <a:lnTo>
                    <a:pt x="1959825" y="2203627"/>
                  </a:lnTo>
                  <a:lnTo>
                    <a:pt x="1961692" y="2201761"/>
                  </a:lnTo>
                  <a:lnTo>
                    <a:pt x="1962150" y="2200643"/>
                  </a:lnTo>
                  <a:lnTo>
                    <a:pt x="1962150" y="2198014"/>
                  </a:lnTo>
                  <a:close/>
                </a:path>
                <a:path w="6915150" h="2204085">
                  <a:moveTo>
                    <a:pt x="1962150" y="1466494"/>
                  </a:moveTo>
                  <a:lnTo>
                    <a:pt x="1961692" y="1465376"/>
                  </a:lnTo>
                  <a:lnTo>
                    <a:pt x="1959825" y="1463509"/>
                  </a:lnTo>
                  <a:lnTo>
                    <a:pt x="1958708" y="1463040"/>
                  </a:lnTo>
                  <a:lnTo>
                    <a:pt x="1956079" y="1463040"/>
                  </a:lnTo>
                  <a:lnTo>
                    <a:pt x="1954961" y="1463509"/>
                  </a:lnTo>
                  <a:lnTo>
                    <a:pt x="1953094" y="1465376"/>
                  </a:lnTo>
                  <a:lnTo>
                    <a:pt x="1952625" y="1466494"/>
                  </a:lnTo>
                  <a:lnTo>
                    <a:pt x="1952625" y="1469123"/>
                  </a:lnTo>
                  <a:lnTo>
                    <a:pt x="1953094" y="1470240"/>
                  </a:lnTo>
                  <a:lnTo>
                    <a:pt x="1954961" y="1472107"/>
                  </a:lnTo>
                  <a:lnTo>
                    <a:pt x="1956079" y="1472565"/>
                  </a:lnTo>
                  <a:lnTo>
                    <a:pt x="1958708" y="1472565"/>
                  </a:lnTo>
                  <a:lnTo>
                    <a:pt x="1959825" y="1472107"/>
                  </a:lnTo>
                  <a:lnTo>
                    <a:pt x="1961692" y="1470240"/>
                  </a:lnTo>
                  <a:lnTo>
                    <a:pt x="1962150" y="1469123"/>
                  </a:lnTo>
                  <a:lnTo>
                    <a:pt x="1962150" y="1466494"/>
                  </a:lnTo>
                  <a:close/>
                </a:path>
                <a:path w="6915150" h="2204085">
                  <a:moveTo>
                    <a:pt x="1962150" y="734974"/>
                  </a:moveTo>
                  <a:lnTo>
                    <a:pt x="1961692" y="733856"/>
                  </a:lnTo>
                  <a:lnTo>
                    <a:pt x="1959825" y="731989"/>
                  </a:lnTo>
                  <a:lnTo>
                    <a:pt x="1958708" y="731520"/>
                  </a:lnTo>
                  <a:lnTo>
                    <a:pt x="1956079" y="731520"/>
                  </a:lnTo>
                  <a:lnTo>
                    <a:pt x="1954961" y="731989"/>
                  </a:lnTo>
                  <a:lnTo>
                    <a:pt x="1953094" y="733856"/>
                  </a:lnTo>
                  <a:lnTo>
                    <a:pt x="1952625" y="734974"/>
                  </a:lnTo>
                  <a:lnTo>
                    <a:pt x="1952625" y="737603"/>
                  </a:lnTo>
                  <a:lnTo>
                    <a:pt x="1953094" y="738720"/>
                  </a:lnTo>
                  <a:lnTo>
                    <a:pt x="1954961" y="740587"/>
                  </a:lnTo>
                  <a:lnTo>
                    <a:pt x="1956079" y="741045"/>
                  </a:lnTo>
                  <a:lnTo>
                    <a:pt x="1958708" y="741045"/>
                  </a:lnTo>
                  <a:lnTo>
                    <a:pt x="1959825" y="740587"/>
                  </a:lnTo>
                  <a:lnTo>
                    <a:pt x="1961692" y="738720"/>
                  </a:lnTo>
                  <a:lnTo>
                    <a:pt x="1962150" y="737603"/>
                  </a:lnTo>
                  <a:lnTo>
                    <a:pt x="1962150" y="734974"/>
                  </a:lnTo>
                  <a:close/>
                </a:path>
                <a:path w="6915150" h="2204085">
                  <a:moveTo>
                    <a:pt x="1962150" y="3454"/>
                  </a:moveTo>
                  <a:lnTo>
                    <a:pt x="1961692" y="2336"/>
                  </a:lnTo>
                  <a:lnTo>
                    <a:pt x="1959825" y="469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61" y="469"/>
                  </a:lnTo>
                  <a:lnTo>
                    <a:pt x="1953094" y="2336"/>
                  </a:lnTo>
                  <a:lnTo>
                    <a:pt x="1952625" y="3454"/>
                  </a:lnTo>
                  <a:lnTo>
                    <a:pt x="1952625" y="6083"/>
                  </a:lnTo>
                  <a:lnTo>
                    <a:pt x="1953094" y="7200"/>
                  </a:lnTo>
                  <a:lnTo>
                    <a:pt x="1954961" y="9067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67"/>
                  </a:lnTo>
                  <a:lnTo>
                    <a:pt x="1961692" y="7200"/>
                  </a:lnTo>
                  <a:lnTo>
                    <a:pt x="1962150" y="6083"/>
                  </a:lnTo>
                  <a:lnTo>
                    <a:pt x="1962150" y="3454"/>
                  </a:lnTo>
                  <a:close/>
                </a:path>
                <a:path w="6915150" h="2204085">
                  <a:moveTo>
                    <a:pt x="2057400" y="2198014"/>
                  </a:moveTo>
                  <a:lnTo>
                    <a:pt x="2056942" y="2196896"/>
                  </a:lnTo>
                  <a:lnTo>
                    <a:pt x="2055075" y="2195030"/>
                  </a:lnTo>
                  <a:lnTo>
                    <a:pt x="2053958" y="2194560"/>
                  </a:lnTo>
                  <a:lnTo>
                    <a:pt x="2003704" y="2194560"/>
                  </a:lnTo>
                  <a:lnTo>
                    <a:pt x="2002586" y="2195030"/>
                  </a:lnTo>
                  <a:lnTo>
                    <a:pt x="2000719" y="2196896"/>
                  </a:lnTo>
                  <a:lnTo>
                    <a:pt x="2000250" y="2198014"/>
                  </a:lnTo>
                  <a:lnTo>
                    <a:pt x="2000250" y="2200643"/>
                  </a:lnTo>
                  <a:lnTo>
                    <a:pt x="2000719" y="2201761"/>
                  </a:lnTo>
                  <a:lnTo>
                    <a:pt x="2002586" y="2203627"/>
                  </a:lnTo>
                  <a:lnTo>
                    <a:pt x="2003704" y="2204085"/>
                  </a:lnTo>
                  <a:lnTo>
                    <a:pt x="2053958" y="2204085"/>
                  </a:lnTo>
                  <a:lnTo>
                    <a:pt x="2055075" y="2203627"/>
                  </a:lnTo>
                  <a:lnTo>
                    <a:pt x="2056942" y="2201761"/>
                  </a:lnTo>
                  <a:lnTo>
                    <a:pt x="2057400" y="2200643"/>
                  </a:lnTo>
                  <a:lnTo>
                    <a:pt x="2057400" y="2198014"/>
                  </a:lnTo>
                  <a:close/>
                </a:path>
                <a:path w="6915150" h="2204085">
                  <a:moveTo>
                    <a:pt x="2057400" y="1466494"/>
                  </a:moveTo>
                  <a:lnTo>
                    <a:pt x="2056942" y="1465376"/>
                  </a:lnTo>
                  <a:lnTo>
                    <a:pt x="2055075" y="1463509"/>
                  </a:lnTo>
                  <a:lnTo>
                    <a:pt x="2053958" y="1463040"/>
                  </a:lnTo>
                  <a:lnTo>
                    <a:pt x="2003704" y="1463040"/>
                  </a:lnTo>
                  <a:lnTo>
                    <a:pt x="2002586" y="1463509"/>
                  </a:lnTo>
                  <a:lnTo>
                    <a:pt x="2000719" y="1465376"/>
                  </a:lnTo>
                  <a:lnTo>
                    <a:pt x="2000250" y="1466494"/>
                  </a:lnTo>
                  <a:lnTo>
                    <a:pt x="2000250" y="1469123"/>
                  </a:lnTo>
                  <a:lnTo>
                    <a:pt x="2000719" y="1470240"/>
                  </a:lnTo>
                  <a:lnTo>
                    <a:pt x="2002586" y="1472107"/>
                  </a:lnTo>
                  <a:lnTo>
                    <a:pt x="2003704" y="1472565"/>
                  </a:lnTo>
                  <a:lnTo>
                    <a:pt x="2053958" y="1472565"/>
                  </a:lnTo>
                  <a:lnTo>
                    <a:pt x="2055075" y="1472107"/>
                  </a:lnTo>
                  <a:lnTo>
                    <a:pt x="2056942" y="1470240"/>
                  </a:lnTo>
                  <a:lnTo>
                    <a:pt x="2057400" y="1469123"/>
                  </a:lnTo>
                  <a:lnTo>
                    <a:pt x="2057400" y="1466494"/>
                  </a:lnTo>
                  <a:close/>
                </a:path>
                <a:path w="6915150" h="2204085">
                  <a:moveTo>
                    <a:pt x="2057400" y="734974"/>
                  </a:moveTo>
                  <a:lnTo>
                    <a:pt x="2056942" y="733856"/>
                  </a:lnTo>
                  <a:lnTo>
                    <a:pt x="2055075" y="731989"/>
                  </a:lnTo>
                  <a:lnTo>
                    <a:pt x="2053958" y="731520"/>
                  </a:lnTo>
                  <a:lnTo>
                    <a:pt x="2003704" y="731520"/>
                  </a:lnTo>
                  <a:lnTo>
                    <a:pt x="2002586" y="731989"/>
                  </a:lnTo>
                  <a:lnTo>
                    <a:pt x="2000719" y="733856"/>
                  </a:lnTo>
                  <a:lnTo>
                    <a:pt x="2000250" y="734974"/>
                  </a:lnTo>
                  <a:lnTo>
                    <a:pt x="2000250" y="737603"/>
                  </a:lnTo>
                  <a:lnTo>
                    <a:pt x="2000719" y="738720"/>
                  </a:lnTo>
                  <a:lnTo>
                    <a:pt x="2002586" y="740587"/>
                  </a:lnTo>
                  <a:lnTo>
                    <a:pt x="2003704" y="741045"/>
                  </a:lnTo>
                  <a:lnTo>
                    <a:pt x="2053958" y="741045"/>
                  </a:lnTo>
                  <a:lnTo>
                    <a:pt x="2055075" y="740587"/>
                  </a:lnTo>
                  <a:lnTo>
                    <a:pt x="2056942" y="738720"/>
                  </a:lnTo>
                  <a:lnTo>
                    <a:pt x="2057400" y="737603"/>
                  </a:lnTo>
                  <a:lnTo>
                    <a:pt x="2057400" y="734974"/>
                  </a:lnTo>
                  <a:close/>
                </a:path>
                <a:path w="6915150" h="2204085">
                  <a:moveTo>
                    <a:pt x="2057400" y="3454"/>
                  </a:moveTo>
                  <a:lnTo>
                    <a:pt x="2056942" y="2336"/>
                  </a:lnTo>
                  <a:lnTo>
                    <a:pt x="2055075" y="469"/>
                  </a:lnTo>
                  <a:lnTo>
                    <a:pt x="2053958" y="0"/>
                  </a:lnTo>
                  <a:lnTo>
                    <a:pt x="2003704" y="0"/>
                  </a:lnTo>
                  <a:lnTo>
                    <a:pt x="2002586" y="469"/>
                  </a:lnTo>
                  <a:lnTo>
                    <a:pt x="2000719" y="2336"/>
                  </a:lnTo>
                  <a:lnTo>
                    <a:pt x="2000250" y="3454"/>
                  </a:lnTo>
                  <a:lnTo>
                    <a:pt x="2000250" y="6083"/>
                  </a:lnTo>
                  <a:lnTo>
                    <a:pt x="2000719" y="7200"/>
                  </a:lnTo>
                  <a:lnTo>
                    <a:pt x="2002586" y="9067"/>
                  </a:lnTo>
                  <a:lnTo>
                    <a:pt x="2003704" y="9525"/>
                  </a:lnTo>
                  <a:lnTo>
                    <a:pt x="2053958" y="9525"/>
                  </a:lnTo>
                  <a:lnTo>
                    <a:pt x="2055075" y="9067"/>
                  </a:lnTo>
                  <a:lnTo>
                    <a:pt x="2056942" y="7200"/>
                  </a:lnTo>
                  <a:lnTo>
                    <a:pt x="2057400" y="6083"/>
                  </a:lnTo>
                  <a:lnTo>
                    <a:pt x="2057400" y="3454"/>
                  </a:lnTo>
                  <a:close/>
                </a:path>
                <a:path w="6915150" h="2204085">
                  <a:moveTo>
                    <a:pt x="2105025" y="2198014"/>
                  </a:moveTo>
                  <a:lnTo>
                    <a:pt x="2104567" y="2196896"/>
                  </a:lnTo>
                  <a:lnTo>
                    <a:pt x="2102700" y="2195030"/>
                  </a:lnTo>
                  <a:lnTo>
                    <a:pt x="2101583" y="2194560"/>
                  </a:lnTo>
                  <a:lnTo>
                    <a:pt x="2098954" y="2194560"/>
                  </a:lnTo>
                  <a:lnTo>
                    <a:pt x="2097836" y="2195030"/>
                  </a:lnTo>
                  <a:lnTo>
                    <a:pt x="2095969" y="2196896"/>
                  </a:lnTo>
                  <a:lnTo>
                    <a:pt x="2095500" y="2198014"/>
                  </a:lnTo>
                  <a:lnTo>
                    <a:pt x="2095500" y="2200643"/>
                  </a:lnTo>
                  <a:lnTo>
                    <a:pt x="2095969" y="2201761"/>
                  </a:lnTo>
                  <a:lnTo>
                    <a:pt x="2097836" y="2203627"/>
                  </a:lnTo>
                  <a:lnTo>
                    <a:pt x="2098954" y="2204085"/>
                  </a:lnTo>
                  <a:lnTo>
                    <a:pt x="2101583" y="2204085"/>
                  </a:lnTo>
                  <a:lnTo>
                    <a:pt x="2102700" y="2203627"/>
                  </a:lnTo>
                  <a:lnTo>
                    <a:pt x="2104567" y="2201761"/>
                  </a:lnTo>
                  <a:lnTo>
                    <a:pt x="2105025" y="2200643"/>
                  </a:lnTo>
                  <a:lnTo>
                    <a:pt x="2105025" y="2198014"/>
                  </a:lnTo>
                  <a:close/>
                </a:path>
                <a:path w="6915150" h="2204085">
                  <a:moveTo>
                    <a:pt x="2105025" y="1466494"/>
                  </a:moveTo>
                  <a:lnTo>
                    <a:pt x="2104567" y="1465376"/>
                  </a:lnTo>
                  <a:lnTo>
                    <a:pt x="2102700" y="1463509"/>
                  </a:lnTo>
                  <a:lnTo>
                    <a:pt x="2101583" y="1463040"/>
                  </a:lnTo>
                  <a:lnTo>
                    <a:pt x="2098954" y="1463040"/>
                  </a:lnTo>
                  <a:lnTo>
                    <a:pt x="2097836" y="1463509"/>
                  </a:lnTo>
                  <a:lnTo>
                    <a:pt x="2095969" y="1465376"/>
                  </a:lnTo>
                  <a:lnTo>
                    <a:pt x="2095500" y="1466494"/>
                  </a:lnTo>
                  <a:lnTo>
                    <a:pt x="2095500" y="1469123"/>
                  </a:lnTo>
                  <a:lnTo>
                    <a:pt x="2095969" y="1470240"/>
                  </a:lnTo>
                  <a:lnTo>
                    <a:pt x="2097836" y="1472107"/>
                  </a:lnTo>
                  <a:lnTo>
                    <a:pt x="2098954" y="1472565"/>
                  </a:lnTo>
                  <a:lnTo>
                    <a:pt x="2101583" y="1472565"/>
                  </a:lnTo>
                  <a:lnTo>
                    <a:pt x="2102700" y="1472107"/>
                  </a:lnTo>
                  <a:lnTo>
                    <a:pt x="2104567" y="1470240"/>
                  </a:lnTo>
                  <a:lnTo>
                    <a:pt x="2105025" y="1469123"/>
                  </a:lnTo>
                  <a:lnTo>
                    <a:pt x="2105025" y="1466494"/>
                  </a:lnTo>
                  <a:close/>
                </a:path>
                <a:path w="6915150" h="2204085">
                  <a:moveTo>
                    <a:pt x="2105025" y="734974"/>
                  </a:moveTo>
                  <a:lnTo>
                    <a:pt x="2104567" y="733856"/>
                  </a:lnTo>
                  <a:lnTo>
                    <a:pt x="2102700" y="731989"/>
                  </a:lnTo>
                  <a:lnTo>
                    <a:pt x="2101583" y="731520"/>
                  </a:lnTo>
                  <a:lnTo>
                    <a:pt x="2098954" y="731520"/>
                  </a:lnTo>
                  <a:lnTo>
                    <a:pt x="2097836" y="731989"/>
                  </a:lnTo>
                  <a:lnTo>
                    <a:pt x="2095969" y="733856"/>
                  </a:lnTo>
                  <a:lnTo>
                    <a:pt x="2095500" y="734974"/>
                  </a:lnTo>
                  <a:lnTo>
                    <a:pt x="2095500" y="737603"/>
                  </a:lnTo>
                  <a:lnTo>
                    <a:pt x="2095969" y="738720"/>
                  </a:lnTo>
                  <a:lnTo>
                    <a:pt x="2097836" y="740587"/>
                  </a:lnTo>
                  <a:lnTo>
                    <a:pt x="2098954" y="741045"/>
                  </a:lnTo>
                  <a:lnTo>
                    <a:pt x="2101583" y="741045"/>
                  </a:lnTo>
                  <a:lnTo>
                    <a:pt x="2102700" y="740587"/>
                  </a:lnTo>
                  <a:lnTo>
                    <a:pt x="2104567" y="738720"/>
                  </a:lnTo>
                  <a:lnTo>
                    <a:pt x="2105025" y="737603"/>
                  </a:lnTo>
                  <a:lnTo>
                    <a:pt x="2105025" y="734974"/>
                  </a:lnTo>
                  <a:close/>
                </a:path>
                <a:path w="6915150" h="2204085">
                  <a:moveTo>
                    <a:pt x="2105025" y="3454"/>
                  </a:moveTo>
                  <a:lnTo>
                    <a:pt x="2104567" y="2336"/>
                  </a:lnTo>
                  <a:lnTo>
                    <a:pt x="2102700" y="469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36" y="469"/>
                  </a:lnTo>
                  <a:lnTo>
                    <a:pt x="2095969" y="2336"/>
                  </a:lnTo>
                  <a:lnTo>
                    <a:pt x="2095500" y="3454"/>
                  </a:lnTo>
                  <a:lnTo>
                    <a:pt x="2095500" y="6083"/>
                  </a:lnTo>
                  <a:lnTo>
                    <a:pt x="2095969" y="7200"/>
                  </a:lnTo>
                  <a:lnTo>
                    <a:pt x="2097836" y="9067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67"/>
                  </a:lnTo>
                  <a:lnTo>
                    <a:pt x="2104567" y="7200"/>
                  </a:lnTo>
                  <a:lnTo>
                    <a:pt x="2105025" y="6083"/>
                  </a:lnTo>
                  <a:lnTo>
                    <a:pt x="2105025" y="3454"/>
                  </a:lnTo>
                  <a:close/>
                </a:path>
                <a:path w="6915150" h="2204085">
                  <a:moveTo>
                    <a:pt x="2200275" y="2198014"/>
                  </a:moveTo>
                  <a:lnTo>
                    <a:pt x="2199817" y="2196896"/>
                  </a:lnTo>
                  <a:lnTo>
                    <a:pt x="2197951" y="2195030"/>
                  </a:lnTo>
                  <a:lnTo>
                    <a:pt x="2196833" y="2194560"/>
                  </a:lnTo>
                  <a:lnTo>
                    <a:pt x="2146579" y="2194560"/>
                  </a:lnTo>
                  <a:lnTo>
                    <a:pt x="2145461" y="2195030"/>
                  </a:lnTo>
                  <a:lnTo>
                    <a:pt x="2143595" y="2196896"/>
                  </a:lnTo>
                  <a:lnTo>
                    <a:pt x="2143125" y="2198014"/>
                  </a:lnTo>
                  <a:lnTo>
                    <a:pt x="2143125" y="2200643"/>
                  </a:lnTo>
                  <a:lnTo>
                    <a:pt x="2143595" y="2201761"/>
                  </a:lnTo>
                  <a:lnTo>
                    <a:pt x="2145461" y="2203627"/>
                  </a:lnTo>
                  <a:lnTo>
                    <a:pt x="2146579" y="2204085"/>
                  </a:lnTo>
                  <a:lnTo>
                    <a:pt x="2196833" y="2204085"/>
                  </a:lnTo>
                  <a:lnTo>
                    <a:pt x="2197951" y="2203627"/>
                  </a:lnTo>
                  <a:lnTo>
                    <a:pt x="2199817" y="2201761"/>
                  </a:lnTo>
                  <a:lnTo>
                    <a:pt x="2200275" y="2200643"/>
                  </a:lnTo>
                  <a:lnTo>
                    <a:pt x="2200275" y="2198014"/>
                  </a:lnTo>
                  <a:close/>
                </a:path>
                <a:path w="6915150" h="2204085">
                  <a:moveTo>
                    <a:pt x="2200275" y="1466494"/>
                  </a:moveTo>
                  <a:lnTo>
                    <a:pt x="2199817" y="1465376"/>
                  </a:lnTo>
                  <a:lnTo>
                    <a:pt x="2197951" y="1463509"/>
                  </a:lnTo>
                  <a:lnTo>
                    <a:pt x="2196833" y="1463040"/>
                  </a:lnTo>
                  <a:lnTo>
                    <a:pt x="2146579" y="1463040"/>
                  </a:lnTo>
                  <a:lnTo>
                    <a:pt x="2145461" y="1463509"/>
                  </a:lnTo>
                  <a:lnTo>
                    <a:pt x="2143595" y="1465376"/>
                  </a:lnTo>
                  <a:lnTo>
                    <a:pt x="2143125" y="1466494"/>
                  </a:lnTo>
                  <a:lnTo>
                    <a:pt x="2143125" y="1469123"/>
                  </a:lnTo>
                  <a:lnTo>
                    <a:pt x="2143595" y="1470240"/>
                  </a:lnTo>
                  <a:lnTo>
                    <a:pt x="2145461" y="1472107"/>
                  </a:lnTo>
                  <a:lnTo>
                    <a:pt x="2146579" y="1472565"/>
                  </a:lnTo>
                  <a:lnTo>
                    <a:pt x="2196833" y="1472565"/>
                  </a:lnTo>
                  <a:lnTo>
                    <a:pt x="2197951" y="1472107"/>
                  </a:lnTo>
                  <a:lnTo>
                    <a:pt x="2199817" y="1470240"/>
                  </a:lnTo>
                  <a:lnTo>
                    <a:pt x="2200275" y="1469123"/>
                  </a:lnTo>
                  <a:lnTo>
                    <a:pt x="2200275" y="1466494"/>
                  </a:lnTo>
                  <a:close/>
                </a:path>
                <a:path w="6915150" h="2204085">
                  <a:moveTo>
                    <a:pt x="2200275" y="734974"/>
                  </a:moveTo>
                  <a:lnTo>
                    <a:pt x="2199817" y="733856"/>
                  </a:lnTo>
                  <a:lnTo>
                    <a:pt x="2197951" y="731989"/>
                  </a:lnTo>
                  <a:lnTo>
                    <a:pt x="2196833" y="731520"/>
                  </a:lnTo>
                  <a:lnTo>
                    <a:pt x="2146579" y="731520"/>
                  </a:lnTo>
                  <a:lnTo>
                    <a:pt x="2145461" y="731989"/>
                  </a:lnTo>
                  <a:lnTo>
                    <a:pt x="2143595" y="733856"/>
                  </a:lnTo>
                  <a:lnTo>
                    <a:pt x="2143125" y="734974"/>
                  </a:lnTo>
                  <a:lnTo>
                    <a:pt x="2143125" y="737603"/>
                  </a:lnTo>
                  <a:lnTo>
                    <a:pt x="2143595" y="738720"/>
                  </a:lnTo>
                  <a:lnTo>
                    <a:pt x="2145461" y="740587"/>
                  </a:lnTo>
                  <a:lnTo>
                    <a:pt x="2146579" y="741045"/>
                  </a:lnTo>
                  <a:lnTo>
                    <a:pt x="2196833" y="741045"/>
                  </a:lnTo>
                  <a:lnTo>
                    <a:pt x="2197951" y="740587"/>
                  </a:lnTo>
                  <a:lnTo>
                    <a:pt x="2199817" y="738720"/>
                  </a:lnTo>
                  <a:lnTo>
                    <a:pt x="2200275" y="737603"/>
                  </a:lnTo>
                  <a:lnTo>
                    <a:pt x="2200275" y="734974"/>
                  </a:lnTo>
                  <a:close/>
                </a:path>
                <a:path w="6915150" h="2204085">
                  <a:moveTo>
                    <a:pt x="2200275" y="3454"/>
                  </a:moveTo>
                  <a:lnTo>
                    <a:pt x="2199817" y="2336"/>
                  </a:lnTo>
                  <a:lnTo>
                    <a:pt x="2197951" y="469"/>
                  </a:lnTo>
                  <a:lnTo>
                    <a:pt x="2196833" y="0"/>
                  </a:lnTo>
                  <a:lnTo>
                    <a:pt x="2146579" y="0"/>
                  </a:lnTo>
                  <a:lnTo>
                    <a:pt x="2145461" y="469"/>
                  </a:lnTo>
                  <a:lnTo>
                    <a:pt x="2143595" y="2336"/>
                  </a:lnTo>
                  <a:lnTo>
                    <a:pt x="2143125" y="3454"/>
                  </a:lnTo>
                  <a:lnTo>
                    <a:pt x="2143125" y="6083"/>
                  </a:lnTo>
                  <a:lnTo>
                    <a:pt x="2143595" y="7200"/>
                  </a:lnTo>
                  <a:lnTo>
                    <a:pt x="2145461" y="9067"/>
                  </a:lnTo>
                  <a:lnTo>
                    <a:pt x="2146579" y="9525"/>
                  </a:lnTo>
                  <a:lnTo>
                    <a:pt x="2196833" y="9525"/>
                  </a:lnTo>
                  <a:lnTo>
                    <a:pt x="2197951" y="9067"/>
                  </a:lnTo>
                  <a:lnTo>
                    <a:pt x="2199817" y="7200"/>
                  </a:lnTo>
                  <a:lnTo>
                    <a:pt x="2200275" y="6083"/>
                  </a:lnTo>
                  <a:lnTo>
                    <a:pt x="2200275" y="3454"/>
                  </a:lnTo>
                  <a:close/>
                </a:path>
                <a:path w="6915150" h="2204085">
                  <a:moveTo>
                    <a:pt x="2247900" y="2198014"/>
                  </a:moveTo>
                  <a:lnTo>
                    <a:pt x="2247442" y="2196896"/>
                  </a:lnTo>
                  <a:lnTo>
                    <a:pt x="2245576" y="2195030"/>
                  </a:lnTo>
                  <a:lnTo>
                    <a:pt x="2244458" y="2194560"/>
                  </a:lnTo>
                  <a:lnTo>
                    <a:pt x="2241829" y="2194560"/>
                  </a:lnTo>
                  <a:lnTo>
                    <a:pt x="2240711" y="2195030"/>
                  </a:lnTo>
                  <a:lnTo>
                    <a:pt x="2238845" y="2196896"/>
                  </a:lnTo>
                  <a:lnTo>
                    <a:pt x="2238375" y="2198014"/>
                  </a:lnTo>
                  <a:lnTo>
                    <a:pt x="2238375" y="2200643"/>
                  </a:lnTo>
                  <a:lnTo>
                    <a:pt x="2238845" y="2201761"/>
                  </a:lnTo>
                  <a:lnTo>
                    <a:pt x="2240711" y="2203627"/>
                  </a:lnTo>
                  <a:lnTo>
                    <a:pt x="2241829" y="2204085"/>
                  </a:lnTo>
                  <a:lnTo>
                    <a:pt x="2244458" y="2204085"/>
                  </a:lnTo>
                  <a:lnTo>
                    <a:pt x="2245576" y="2203627"/>
                  </a:lnTo>
                  <a:lnTo>
                    <a:pt x="2247442" y="2201761"/>
                  </a:lnTo>
                  <a:lnTo>
                    <a:pt x="2247900" y="2200643"/>
                  </a:lnTo>
                  <a:lnTo>
                    <a:pt x="2247900" y="2198014"/>
                  </a:lnTo>
                  <a:close/>
                </a:path>
                <a:path w="6915150" h="2204085">
                  <a:moveTo>
                    <a:pt x="2247900" y="1466494"/>
                  </a:moveTo>
                  <a:lnTo>
                    <a:pt x="2247442" y="1465376"/>
                  </a:lnTo>
                  <a:lnTo>
                    <a:pt x="2245576" y="1463509"/>
                  </a:lnTo>
                  <a:lnTo>
                    <a:pt x="2244458" y="1463040"/>
                  </a:lnTo>
                  <a:lnTo>
                    <a:pt x="2241829" y="1463040"/>
                  </a:lnTo>
                  <a:lnTo>
                    <a:pt x="2240711" y="1463509"/>
                  </a:lnTo>
                  <a:lnTo>
                    <a:pt x="2238845" y="1465376"/>
                  </a:lnTo>
                  <a:lnTo>
                    <a:pt x="2238375" y="1466494"/>
                  </a:lnTo>
                  <a:lnTo>
                    <a:pt x="2238375" y="1469123"/>
                  </a:lnTo>
                  <a:lnTo>
                    <a:pt x="2238845" y="1470240"/>
                  </a:lnTo>
                  <a:lnTo>
                    <a:pt x="2240711" y="1472107"/>
                  </a:lnTo>
                  <a:lnTo>
                    <a:pt x="2241829" y="1472565"/>
                  </a:lnTo>
                  <a:lnTo>
                    <a:pt x="2244458" y="1472565"/>
                  </a:lnTo>
                  <a:lnTo>
                    <a:pt x="2245576" y="1472107"/>
                  </a:lnTo>
                  <a:lnTo>
                    <a:pt x="2247442" y="1470240"/>
                  </a:lnTo>
                  <a:lnTo>
                    <a:pt x="2247900" y="1469123"/>
                  </a:lnTo>
                  <a:lnTo>
                    <a:pt x="2247900" y="1466494"/>
                  </a:lnTo>
                  <a:close/>
                </a:path>
                <a:path w="6915150" h="2204085">
                  <a:moveTo>
                    <a:pt x="2247900" y="734974"/>
                  </a:moveTo>
                  <a:lnTo>
                    <a:pt x="2247442" y="733856"/>
                  </a:lnTo>
                  <a:lnTo>
                    <a:pt x="2245576" y="731989"/>
                  </a:lnTo>
                  <a:lnTo>
                    <a:pt x="2244458" y="731520"/>
                  </a:lnTo>
                  <a:lnTo>
                    <a:pt x="2241829" y="731520"/>
                  </a:lnTo>
                  <a:lnTo>
                    <a:pt x="2240711" y="731989"/>
                  </a:lnTo>
                  <a:lnTo>
                    <a:pt x="2238845" y="733856"/>
                  </a:lnTo>
                  <a:lnTo>
                    <a:pt x="2238375" y="734974"/>
                  </a:lnTo>
                  <a:lnTo>
                    <a:pt x="2238375" y="737603"/>
                  </a:lnTo>
                  <a:lnTo>
                    <a:pt x="2238845" y="738720"/>
                  </a:lnTo>
                  <a:lnTo>
                    <a:pt x="2240711" y="740587"/>
                  </a:lnTo>
                  <a:lnTo>
                    <a:pt x="2241829" y="741045"/>
                  </a:lnTo>
                  <a:lnTo>
                    <a:pt x="2244458" y="741045"/>
                  </a:lnTo>
                  <a:lnTo>
                    <a:pt x="2245576" y="740587"/>
                  </a:lnTo>
                  <a:lnTo>
                    <a:pt x="2247442" y="738720"/>
                  </a:lnTo>
                  <a:lnTo>
                    <a:pt x="2247900" y="737603"/>
                  </a:lnTo>
                  <a:lnTo>
                    <a:pt x="2247900" y="734974"/>
                  </a:lnTo>
                  <a:close/>
                </a:path>
                <a:path w="6915150" h="2204085">
                  <a:moveTo>
                    <a:pt x="2247900" y="3454"/>
                  </a:moveTo>
                  <a:lnTo>
                    <a:pt x="2247442" y="2336"/>
                  </a:lnTo>
                  <a:lnTo>
                    <a:pt x="2245576" y="469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711" y="469"/>
                  </a:lnTo>
                  <a:lnTo>
                    <a:pt x="2238845" y="2336"/>
                  </a:lnTo>
                  <a:lnTo>
                    <a:pt x="2238375" y="3454"/>
                  </a:lnTo>
                  <a:lnTo>
                    <a:pt x="2238375" y="6083"/>
                  </a:lnTo>
                  <a:lnTo>
                    <a:pt x="2238845" y="7200"/>
                  </a:lnTo>
                  <a:lnTo>
                    <a:pt x="2240711" y="9067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67"/>
                  </a:lnTo>
                  <a:lnTo>
                    <a:pt x="2247442" y="7200"/>
                  </a:lnTo>
                  <a:lnTo>
                    <a:pt x="2247900" y="6083"/>
                  </a:lnTo>
                  <a:lnTo>
                    <a:pt x="2247900" y="3454"/>
                  </a:lnTo>
                  <a:close/>
                </a:path>
                <a:path w="6915150" h="2204085">
                  <a:moveTo>
                    <a:pt x="2343150" y="2198014"/>
                  </a:moveTo>
                  <a:lnTo>
                    <a:pt x="2342692" y="2196896"/>
                  </a:lnTo>
                  <a:lnTo>
                    <a:pt x="2340826" y="2195030"/>
                  </a:lnTo>
                  <a:lnTo>
                    <a:pt x="2339708" y="2194560"/>
                  </a:lnTo>
                  <a:lnTo>
                    <a:pt x="2289454" y="2194560"/>
                  </a:lnTo>
                  <a:lnTo>
                    <a:pt x="2288336" y="2195030"/>
                  </a:lnTo>
                  <a:lnTo>
                    <a:pt x="2286470" y="2196896"/>
                  </a:lnTo>
                  <a:lnTo>
                    <a:pt x="2286000" y="2198014"/>
                  </a:lnTo>
                  <a:lnTo>
                    <a:pt x="2286000" y="2200643"/>
                  </a:lnTo>
                  <a:lnTo>
                    <a:pt x="2286470" y="2201761"/>
                  </a:lnTo>
                  <a:lnTo>
                    <a:pt x="2288336" y="2203627"/>
                  </a:lnTo>
                  <a:lnTo>
                    <a:pt x="2289454" y="2204085"/>
                  </a:lnTo>
                  <a:lnTo>
                    <a:pt x="2339708" y="2204085"/>
                  </a:lnTo>
                  <a:lnTo>
                    <a:pt x="2340826" y="2203627"/>
                  </a:lnTo>
                  <a:lnTo>
                    <a:pt x="2342692" y="2201761"/>
                  </a:lnTo>
                  <a:lnTo>
                    <a:pt x="2343150" y="2200643"/>
                  </a:lnTo>
                  <a:lnTo>
                    <a:pt x="2343150" y="2198014"/>
                  </a:lnTo>
                  <a:close/>
                </a:path>
                <a:path w="6915150" h="2204085">
                  <a:moveTo>
                    <a:pt x="2343150" y="1466494"/>
                  </a:moveTo>
                  <a:lnTo>
                    <a:pt x="2342692" y="1465376"/>
                  </a:lnTo>
                  <a:lnTo>
                    <a:pt x="2340826" y="1463509"/>
                  </a:lnTo>
                  <a:lnTo>
                    <a:pt x="2339708" y="1463040"/>
                  </a:lnTo>
                  <a:lnTo>
                    <a:pt x="2289454" y="1463040"/>
                  </a:lnTo>
                  <a:lnTo>
                    <a:pt x="2288336" y="1463509"/>
                  </a:lnTo>
                  <a:lnTo>
                    <a:pt x="2286470" y="1465376"/>
                  </a:lnTo>
                  <a:lnTo>
                    <a:pt x="2286000" y="1466494"/>
                  </a:lnTo>
                  <a:lnTo>
                    <a:pt x="2286000" y="1469123"/>
                  </a:lnTo>
                  <a:lnTo>
                    <a:pt x="2286470" y="1470240"/>
                  </a:lnTo>
                  <a:lnTo>
                    <a:pt x="2288336" y="1472107"/>
                  </a:lnTo>
                  <a:lnTo>
                    <a:pt x="2289454" y="1472565"/>
                  </a:lnTo>
                  <a:lnTo>
                    <a:pt x="2339708" y="1472565"/>
                  </a:lnTo>
                  <a:lnTo>
                    <a:pt x="2340826" y="1472107"/>
                  </a:lnTo>
                  <a:lnTo>
                    <a:pt x="2342692" y="1470240"/>
                  </a:lnTo>
                  <a:lnTo>
                    <a:pt x="2343150" y="1469123"/>
                  </a:lnTo>
                  <a:lnTo>
                    <a:pt x="2343150" y="1466494"/>
                  </a:lnTo>
                  <a:close/>
                </a:path>
                <a:path w="6915150" h="2204085">
                  <a:moveTo>
                    <a:pt x="2343150" y="734974"/>
                  </a:moveTo>
                  <a:lnTo>
                    <a:pt x="2342692" y="733856"/>
                  </a:lnTo>
                  <a:lnTo>
                    <a:pt x="2340826" y="731989"/>
                  </a:lnTo>
                  <a:lnTo>
                    <a:pt x="2339708" y="731520"/>
                  </a:lnTo>
                  <a:lnTo>
                    <a:pt x="2289454" y="731520"/>
                  </a:lnTo>
                  <a:lnTo>
                    <a:pt x="2288336" y="731989"/>
                  </a:lnTo>
                  <a:lnTo>
                    <a:pt x="2286470" y="733856"/>
                  </a:lnTo>
                  <a:lnTo>
                    <a:pt x="2286000" y="734974"/>
                  </a:lnTo>
                  <a:lnTo>
                    <a:pt x="2286000" y="737603"/>
                  </a:lnTo>
                  <a:lnTo>
                    <a:pt x="2286470" y="738720"/>
                  </a:lnTo>
                  <a:lnTo>
                    <a:pt x="2288336" y="740587"/>
                  </a:lnTo>
                  <a:lnTo>
                    <a:pt x="2289454" y="741045"/>
                  </a:lnTo>
                  <a:lnTo>
                    <a:pt x="2339708" y="741045"/>
                  </a:lnTo>
                  <a:lnTo>
                    <a:pt x="2340826" y="740587"/>
                  </a:lnTo>
                  <a:lnTo>
                    <a:pt x="2342692" y="738720"/>
                  </a:lnTo>
                  <a:lnTo>
                    <a:pt x="2343150" y="737603"/>
                  </a:lnTo>
                  <a:lnTo>
                    <a:pt x="2343150" y="734974"/>
                  </a:lnTo>
                  <a:close/>
                </a:path>
                <a:path w="6915150" h="2204085">
                  <a:moveTo>
                    <a:pt x="2343150" y="3454"/>
                  </a:moveTo>
                  <a:lnTo>
                    <a:pt x="2342692" y="2336"/>
                  </a:lnTo>
                  <a:lnTo>
                    <a:pt x="2340826" y="469"/>
                  </a:lnTo>
                  <a:lnTo>
                    <a:pt x="2339708" y="0"/>
                  </a:lnTo>
                  <a:lnTo>
                    <a:pt x="2289454" y="0"/>
                  </a:lnTo>
                  <a:lnTo>
                    <a:pt x="2288336" y="469"/>
                  </a:lnTo>
                  <a:lnTo>
                    <a:pt x="2286470" y="2336"/>
                  </a:lnTo>
                  <a:lnTo>
                    <a:pt x="2286000" y="3454"/>
                  </a:lnTo>
                  <a:lnTo>
                    <a:pt x="2286000" y="6083"/>
                  </a:lnTo>
                  <a:lnTo>
                    <a:pt x="2286470" y="7200"/>
                  </a:lnTo>
                  <a:lnTo>
                    <a:pt x="2288336" y="9067"/>
                  </a:lnTo>
                  <a:lnTo>
                    <a:pt x="2289454" y="9525"/>
                  </a:lnTo>
                  <a:lnTo>
                    <a:pt x="2339708" y="9525"/>
                  </a:lnTo>
                  <a:lnTo>
                    <a:pt x="2340826" y="9067"/>
                  </a:lnTo>
                  <a:lnTo>
                    <a:pt x="2342692" y="7200"/>
                  </a:lnTo>
                  <a:lnTo>
                    <a:pt x="2343150" y="6083"/>
                  </a:lnTo>
                  <a:lnTo>
                    <a:pt x="2343150" y="3454"/>
                  </a:lnTo>
                  <a:close/>
                </a:path>
                <a:path w="6915150" h="2204085">
                  <a:moveTo>
                    <a:pt x="2390775" y="2198014"/>
                  </a:moveTo>
                  <a:lnTo>
                    <a:pt x="2390317" y="2196896"/>
                  </a:lnTo>
                  <a:lnTo>
                    <a:pt x="2388451" y="2195030"/>
                  </a:lnTo>
                  <a:lnTo>
                    <a:pt x="2387333" y="2194560"/>
                  </a:lnTo>
                  <a:lnTo>
                    <a:pt x="2384704" y="2194560"/>
                  </a:lnTo>
                  <a:lnTo>
                    <a:pt x="2383586" y="2195030"/>
                  </a:lnTo>
                  <a:lnTo>
                    <a:pt x="2381720" y="2196896"/>
                  </a:lnTo>
                  <a:lnTo>
                    <a:pt x="2381250" y="2198014"/>
                  </a:lnTo>
                  <a:lnTo>
                    <a:pt x="2381250" y="2200643"/>
                  </a:lnTo>
                  <a:lnTo>
                    <a:pt x="2381720" y="2201761"/>
                  </a:lnTo>
                  <a:lnTo>
                    <a:pt x="2383586" y="2203627"/>
                  </a:lnTo>
                  <a:lnTo>
                    <a:pt x="2384704" y="2204085"/>
                  </a:lnTo>
                  <a:lnTo>
                    <a:pt x="2387333" y="2204085"/>
                  </a:lnTo>
                  <a:lnTo>
                    <a:pt x="2388451" y="2203627"/>
                  </a:lnTo>
                  <a:lnTo>
                    <a:pt x="2390317" y="2201761"/>
                  </a:lnTo>
                  <a:lnTo>
                    <a:pt x="2390775" y="2200643"/>
                  </a:lnTo>
                  <a:lnTo>
                    <a:pt x="2390775" y="2198014"/>
                  </a:lnTo>
                  <a:close/>
                </a:path>
                <a:path w="6915150" h="2204085">
                  <a:moveTo>
                    <a:pt x="2390775" y="1466494"/>
                  </a:moveTo>
                  <a:lnTo>
                    <a:pt x="2390317" y="1465376"/>
                  </a:lnTo>
                  <a:lnTo>
                    <a:pt x="2388451" y="1463509"/>
                  </a:lnTo>
                  <a:lnTo>
                    <a:pt x="2387333" y="1463040"/>
                  </a:lnTo>
                  <a:lnTo>
                    <a:pt x="2384704" y="1463040"/>
                  </a:lnTo>
                  <a:lnTo>
                    <a:pt x="2383586" y="1463509"/>
                  </a:lnTo>
                  <a:lnTo>
                    <a:pt x="2381720" y="1465376"/>
                  </a:lnTo>
                  <a:lnTo>
                    <a:pt x="2381250" y="1466494"/>
                  </a:lnTo>
                  <a:lnTo>
                    <a:pt x="2381250" y="1469123"/>
                  </a:lnTo>
                  <a:lnTo>
                    <a:pt x="2381720" y="1470240"/>
                  </a:lnTo>
                  <a:lnTo>
                    <a:pt x="2383586" y="1472107"/>
                  </a:lnTo>
                  <a:lnTo>
                    <a:pt x="2384704" y="1472565"/>
                  </a:lnTo>
                  <a:lnTo>
                    <a:pt x="2387333" y="1472565"/>
                  </a:lnTo>
                  <a:lnTo>
                    <a:pt x="2388451" y="1472107"/>
                  </a:lnTo>
                  <a:lnTo>
                    <a:pt x="2390317" y="1470240"/>
                  </a:lnTo>
                  <a:lnTo>
                    <a:pt x="2390775" y="1469123"/>
                  </a:lnTo>
                  <a:lnTo>
                    <a:pt x="2390775" y="1466494"/>
                  </a:lnTo>
                  <a:close/>
                </a:path>
                <a:path w="6915150" h="2204085">
                  <a:moveTo>
                    <a:pt x="2390775" y="734974"/>
                  </a:moveTo>
                  <a:lnTo>
                    <a:pt x="2390317" y="733856"/>
                  </a:lnTo>
                  <a:lnTo>
                    <a:pt x="2388451" y="731989"/>
                  </a:lnTo>
                  <a:lnTo>
                    <a:pt x="2387333" y="731520"/>
                  </a:lnTo>
                  <a:lnTo>
                    <a:pt x="2384704" y="731520"/>
                  </a:lnTo>
                  <a:lnTo>
                    <a:pt x="2383586" y="731989"/>
                  </a:lnTo>
                  <a:lnTo>
                    <a:pt x="2381720" y="733856"/>
                  </a:lnTo>
                  <a:lnTo>
                    <a:pt x="2381250" y="734974"/>
                  </a:lnTo>
                  <a:lnTo>
                    <a:pt x="2381250" y="737603"/>
                  </a:lnTo>
                  <a:lnTo>
                    <a:pt x="2381720" y="738720"/>
                  </a:lnTo>
                  <a:lnTo>
                    <a:pt x="2383586" y="740587"/>
                  </a:lnTo>
                  <a:lnTo>
                    <a:pt x="2384704" y="741045"/>
                  </a:lnTo>
                  <a:lnTo>
                    <a:pt x="2387333" y="741045"/>
                  </a:lnTo>
                  <a:lnTo>
                    <a:pt x="2388451" y="740587"/>
                  </a:lnTo>
                  <a:lnTo>
                    <a:pt x="2390317" y="738720"/>
                  </a:lnTo>
                  <a:lnTo>
                    <a:pt x="2390775" y="737603"/>
                  </a:lnTo>
                  <a:lnTo>
                    <a:pt x="2390775" y="734974"/>
                  </a:lnTo>
                  <a:close/>
                </a:path>
                <a:path w="6915150" h="2204085">
                  <a:moveTo>
                    <a:pt x="2390775" y="3454"/>
                  </a:moveTo>
                  <a:lnTo>
                    <a:pt x="2390317" y="2336"/>
                  </a:lnTo>
                  <a:lnTo>
                    <a:pt x="2388451" y="469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86" y="469"/>
                  </a:lnTo>
                  <a:lnTo>
                    <a:pt x="2381720" y="2336"/>
                  </a:lnTo>
                  <a:lnTo>
                    <a:pt x="2381250" y="3454"/>
                  </a:lnTo>
                  <a:lnTo>
                    <a:pt x="2381250" y="6083"/>
                  </a:lnTo>
                  <a:lnTo>
                    <a:pt x="2381720" y="7200"/>
                  </a:lnTo>
                  <a:lnTo>
                    <a:pt x="2383586" y="9067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67"/>
                  </a:lnTo>
                  <a:lnTo>
                    <a:pt x="2390317" y="7200"/>
                  </a:lnTo>
                  <a:lnTo>
                    <a:pt x="2390775" y="6083"/>
                  </a:lnTo>
                  <a:lnTo>
                    <a:pt x="2390775" y="3454"/>
                  </a:lnTo>
                  <a:close/>
                </a:path>
                <a:path w="6915150" h="2204085">
                  <a:moveTo>
                    <a:pt x="2486025" y="2198014"/>
                  </a:moveTo>
                  <a:lnTo>
                    <a:pt x="2485567" y="2196896"/>
                  </a:lnTo>
                  <a:lnTo>
                    <a:pt x="2483701" y="2195030"/>
                  </a:lnTo>
                  <a:lnTo>
                    <a:pt x="2482583" y="2194560"/>
                  </a:lnTo>
                  <a:lnTo>
                    <a:pt x="2432329" y="2194560"/>
                  </a:lnTo>
                  <a:lnTo>
                    <a:pt x="2431211" y="2195030"/>
                  </a:lnTo>
                  <a:lnTo>
                    <a:pt x="2429345" y="2196896"/>
                  </a:lnTo>
                  <a:lnTo>
                    <a:pt x="2428875" y="2198014"/>
                  </a:lnTo>
                  <a:lnTo>
                    <a:pt x="2428875" y="2200643"/>
                  </a:lnTo>
                  <a:lnTo>
                    <a:pt x="2429345" y="2201761"/>
                  </a:lnTo>
                  <a:lnTo>
                    <a:pt x="2431211" y="2203627"/>
                  </a:lnTo>
                  <a:lnTo>
                    <a:pt x="2432329" y="2204085"/>
                  </a:lnTo>
                  <a:lnTo>
                    <a:pt x="2482583" y="2204085"/>
                  </a:lnTo>
                  <a:lnTo>
                    <a:pt x="2483701" y="2203627"/>
                  </a:lnTo>
                  <a:lnTo>
                    <a:pt x="2485567" y="2201761"/>
                  </a:lnTo>
                  <a:lnTo>
                    <a:pt x="2486025" y="2200643"/>
                  </a:lnTo>
                  <a:lnTo>
                    <a:pt x="2486025" y="2198014"/>
                  </a:lnTo>
                  <a:close/>
                </a:path>
                <a:path w="6915150" h="2204085">
                  <a:moveTo>
                    <a:pt x="2486025" y="1466494"/>
                  </a:moveTo>
                  <a:lnTo>
                    <a:pt x="2485567" y="1465376"/>
                  </a:lnTo>
                  <a:lnTo>
                    <a:pt x="2483701" y="1463509"/>
                  </a:lnTo>
                  <a:lnTo>
                    <a:pt x="2482583" y="1463040"/>
                  </a:lnTo>
                  <a:lnTo>
                    <a:pt x="2432329" y="1463040"/>
                  </a:lnTo>
                  <a:lnTo>
                    <a:pt x="2431211" y="1463509"/>
                  </a:lnTo>
                  <a:lnTo>
                    <a:pt x="2429345" y="1465376"/>
                  </a:lnTo>
                  <a:lnTo>
                    <a:pt x="2428875" y="1466494"/>
                  </a:lnTo>
                  <a:lnTo>
                    <a:pt x="2428875" y="1469123"/>
                  </a:lnTo>
                  <a:lnTo>
                    <a:pt x="2429345" y="1470240"/>
                  </a:lnTo>
                  <a:lnTo>
                    <a:pt x="2431211" y="1472107"/>
                  </a:lnTo>
                  <a:lnTo>
                    <a:pt x="2432329" y="1472565"/>
                  </a:lnTo>
                  <a:lnTo>
                    <a:pt x="2482583" y="1472565"/>
                  </a:lnTo>
                  <a:lnTo>
                    <a:pt x="2483701" y="1472107"/>
                  </a:lnTo>
                  <a:lnTo>
                    <a:pt x="2485567" y="1470240"/>
                  </a:lnTo>
                  <a:lnTo>
                    <a:pt x="2486025" y="1469123"/>
                  </a:lnTo>
                  <a:lnTo>
                    <a:pt x="2486025" y="1466494"/>
                  </a:lnTo>
                  <a:close/>
                </a:path>
                <a:path w="6915150" h="2204085">
                  <a:moveTo>
                    <a:pt x="2486025" y="734974"/>
                  </a:moveTo>
                  <a:lnTo>
                    <a:pt x="2485567" y="733856"/>
                  </a:lnTo>
                  <a:lnTo>
                    <a:pt x="2483701" y="731989"/>
                  </a:lnTo>
                  <a:lnTo>
                    <a:pt x="2482583" y="731520"/>
                  </a:lnTo>
                  <a:lnTo>
                    <a:pt x="2432329" y="731520"/>
                  </a:lnTo>
                  <a:lnTo>
                    <a:pt x="2431211" y="731989"/>
                  </a:lnTo>
                  <a:lnTo>
                    <a:pt x="2429345" y="733856"/>
                  </a:lnTo>
                  <a:lnTo>
                    <a:pt x="2428875" y="734974"/>
                  </a:lnTo>
                  <a:lnTo>
                    <a:pt x="2428875" y="737603"/>
                  </a:lnTo>
                  <a:lnTo>
                    <a:pt x="2429345" y="738720"/>
                  </a:lnTo>
                  <a:lnTo>
                    <a:pt x="2431211" y="740587"/>
                  </a:lnTo>
                  <a:lnTo>
                    <a:pt x="2432329" y="741045"/>
                  </a:lnTo>
                  <a:lnTo>
                    <a:pt x="2482583" y="741045"/>
                  </a:lnTo>
                  <a:lnTo>
                    <a:pt x="2483701" y="740587"/>
                  </a:lnTo>
                  <a:lnTo>
                    <a:pt x="2485567" y="738720"/>
                  </a:lnTo>
                  <a:lnTo>
                    <a:pt x="2486025" y="737603"/>
                  </a:lnTo>
                  <a:lnTo>
                    <a:pt x="2486025" y="734974"/>
                  </a:lnTo>
                  <a:close/>
                </a:path>
                <a:path w="6915150" h="2204085">
                  <a:moveTo>
                    <a:pt x="2486025" y="3454"/>
                  </a:moveTo>
                  <a:lnTo>
                    <a:pt x="2485567" y="2336"/>
                  </a:lnTo>
                  <a:lnTo>
                    <a:pt x="2483701" y="469"/>
                  </a:lnTo>
                  <a:lnTo>
                    <a:pt x="2482583" y="0"/>
                  </a:lnTo>
                  <a:lnTo>
                    <a:pt x="2432329" y="0"/>
                  </a:lnTo>
                  <a:lnTo>
                    <a:pt x="2431211" y="469"/>
                  </a:lnTo>
                  <a:lnTo>
                    <a:pt x="2429345" y="2336"/>
                  </a:lnTo>
                  <a:lnTo>
                    <a:pt x="2428875" y="3454"/>
                  </a:lnTo>
                  <a:lnTo>
                    <a:pt x="2428875" y="6083"/>
                  </a:lnTo>
                  <a:lnTo>
                    <a:pt x="2429345" y="7200"/>
                  </a:lnTo>
                  <a:lnTo>
                    <a:pt x="2431211" y="9067"/>
                  </a:lnTo>
                  <a:lnTo>
                    <a:pt x="2432329" y="9525"/>
                  </a:lnTo>
                  <a:lnTo>
                    <a:pt x="2482583" y="9525"/>
                  </a:lnTo>
                  <a:lnTo>
                    <a:pt x="2483701" y="9067"/>
                  </a:lnTo>
                  <a:lnTo>
                    <a:pt x="2485567" y="7200"/>
                  </a:lnTo>
                  <a:lnTo>
                    <a:pt x="2486025" y="6083"/>
                  </a:lnTo>
                  <a:lnTo>
                    <a:pt x="2486025" y="3454"/>
                  </a:lnTo>
                  <a:close/>
                </a:path>
                <a:path w="6915150" h="2204085">
                  <a:moveTo>
                    <a:pt x="2533650" y="2198014"/>
                  </a:moveTo>
                  <a:lnTo>
                    <a:pt x="2533192" y="2196896"/>
                  </a:lnTo>
                  <a:lnTo>
                    <a:pt x="2531326" y="2195030"/>
                  </a:lnTo>
                  <a:lnTo>
                    <a:pt x="2530208" y="2194560"/>
                  </a:lnTo>
                  <a:lnTo>
                    <a:pt x="2527579" y="2194560"/>
                  </a:lnTo>
                  <a:lnTo>
                    <a:pt x="2526461" y="2195030"/>
                  </a:lnTo>
                  <a:lnTo>
                    <a:pt x="2524595" y="2196896"/>
                  </a:lnTo>
                  <a:lnTo>
                    <a:pt x="2524125" y="2198014"/>
                  </a:lnTo>
                  <a:lnTo>
                    <a:pt x="2524125" y="2200643"/>
                  </a:lnTo>
                  <a:lnTo>
                    <a:pt x="2524595" y="2201761"/>
                  </a:lnTo>
                  <a:lnTo>
                    <a:pt x="2526461" y="2203627"/>
                  </a:lnTo>
                  <a:lnTo>
                    <a:pt x="2527579" y="2204085"/>
                  </a:lnTo>
                  <a:lnTo>
                    <a:pt x="2530208" y="2204085"/>
                  </a:lnTo>
                  <a:lnTo>
                    <a:pt x="2531326" y="2203627"/>
                  </a:lnTo>
                  <a:lnTo>
                    <a:pt x="2533192" y="2201761"/>
                  </a:lnTo>
                  <a:lnTo>
                    <a:pt x="2533650" y="2200643"/>
                  </a:lnTo>
                  <a:lnTo>
                    <a:pt x="2533650" y="2198014"/>
                  </a:lnTo>
                  <a:close/>
                </a:path>
                <a:path w="6915150" h="2204085">
                  <a:moveTo>
                    <a:pt x="2533650" y="1466494"/>
                  </a:moveTo>
                  <a:lnTo>
                    <a:pt x="2533192" y="1465376"/>
                  </a:lnTo>
                  <a:lnTo>
                    <a:pt x="2531326" y="1463509"/>
                  </a:lnTo>
                  <a:lnTo>
                    <a:pt x="2530208" y="1463040"/>
                  </a:lnTo>
                  <a:lnTo>
                    <a:pt x="2527579" y="1463040"/>
                  </a:lnTo>
                  <a:lnTo>
                    <a:pt x="2526461" y="1463509"/>
                  </a:lnTo>
                  <a:lnTo>
                    <a:pt x="2524595" y="1465376"/>
                  </a:lnTo>
                  <a:lnTo>
                    <a:pt x="2524125" y="1466494"/>
                  </a:lnTo>
                  <a:lnTo>
                    <a:pt x="2524125" y="1469123"/>
                  </a:lnTo>
                  <a:lnTo>
                    <a:pt x="2524595" y="1470240"/>
                  </a:lnTo>
                  <a:lnTo>
                    <a:pt x="2526461" y="1472107"/>
                  </a:lnTo>
                  <a:lnTo>
                    <a:pt x="2527579" y="1472565"/>
                  </a:lnTo>
                  <a:lnTo>
                    <a:pt x="2530208" y="1472565"/>
                  </a:lnTo>
                  <a:lnTo>
                    <a:pt x="2531326" y="1472107"/>
                  </a:lnTo>
                  <a:lnTo>
                    <a:pt x="2533192" y="1470240"/>
                  </a:lnTo>
                  <a:lnTo>
                    <a:pt x="2533650" y="1469123"/>
                  </a:lnTo>
                  <a:lnTo>
                    <a:pt x="2533650" y="1466494"/>
                  </a:lnTo>
                  <a:close/>
                </a:path>
                <a:path w="6915150" h="2204085">
                  <a:moveTo>
                    <a:pt x="2533650" y="734974"/>
                  </a:moveTo>
                  <a:lnTo>
                    <a:pt x="2533192" y="733856"/>
                  </a:lnTo>
                  <a:lnTo>
                    <a:pt x="2531326" y="731989"/>
                  </a:lnTo>
                  <a:lnTo>
                    <a:pt x="2530208" y="731520"/>
                  </a:lnTo>
                  <a:lnTo>
                    <a:pt x="2527579" y="731520"/>
                  </a:lnTo>
                  <a:lnTo>
                    <a:pt x="2526461" y="731989"/>
                  </a:lnTo>
                  <a:lnTo>
                    <a:pt x="2524595" y="733856"/>
                  </a:lnTo>
                  <a:lnTo>
                    <a:pt x="2524125" y="734974"/>
                  </a:lnTo>
                  <a:lnTo>
                    <a:pt x="2524125" y="737603"/>
                  </a:lnTo>
                  <a:lnTo>
                    <a:pt x="2524595" y="738720"/>
                  </a:lnTo>
                  <a:lnTo>
                    <a:pt x="2526461" y="740587"/>
                  </a:lnTo>
                  <a:lnTo>
                    <a:pt x="2527579" y="741045"/>
                  </a:lnTo>
                  <a:lnTo>
                    <a:pt x="2530208" y="741045"/>
                  </a:lnTo>
                  <a:lnTo>
                    <a:pt x="2531326" y="740587"/>
                  </a:lnTo>
                  <a:lnTo>
                    <a:pt x="2533192" y="738720"/>
                  </a:lnTo>
                  <a:lnTo>
                    <a:pt x="2533650" y="737603"/>
                  </a:lnTo>
                  <a:lnTo>
                    <a:pt x="2533650" y="734974"/>
                  </a:lnTo>
                  <a:close/>
                </a:path>
                <a:path w="6915150" h="2204085">
                  <a:moveTo>
                    <a:pt x="2533650" y="3454"/>
                  </a:moveTo>
                  <a:lnTo>
                    <a:pt x="2533192" y="2336"/>
                  </a:lnTo>
                  <a:lnTo>
                    <a:pt x="2531326" y="469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61" y="469"/>
                  </a:lnTo>
                  <a:lnTo>
                    <a:pt x="2524595" y="2336"/>
                  </a:lnTo>
                  <a:lnTo>
                    <a:pt x="2524125" y="3454"/>
                  </a:lnTo>
                  <a:lnTo>
                    <a:pt x="2524125" y="6083"/>
                  </a:lnTo>
                  <a:lnTo>
                    <a:pt x="2524595" y="7200"/>
                  </a:lnTo>
                  <a:lnTo>
                    <a:pt x="2526461" y="9067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67"/>
                  </a:lnTo>
                  <a:lnTo>
                    <a:pt x="2533192" y="7200"/>
                  </a:lnTo>
                  <a:lnTo>
                    <a:pt x="2533650" y="6083"/>
                  </a:lnTo>
                  <a:lnTo>
                    <a:pt x="2533650" y="3454"/>
                  </a:lnTo>
                  <a:close/>
                </a:path>
                <a:path w="6915150" h="2204085">
                  <a:moveTo>
                    <a:pt x="2628900" y="2198014"/>
                  </a:moveTo>
                  <a:lnTo>
                    <a:pt x="2628442" y="2196896"/>
                  </a:lnTo>
                  <a:lnTo>
                    <a:pt x="2626576" y="2195030"/>
                  </a:lnTo>
                  <a:lnTo>
                    <a:pt x="2625458" y="2194560"/>
                  </a:lnTo>
                  <a:lnTo>
                    <a:pt x="2575204" y="2194560"/>
                  </a:lnTo>
                  <a:lnTo>
                    <a:pt x="2574086" y="2195030"/>
                  </a:lnTo>
                  <a:lnTo>
                    <a:pt x="2572220" y="2196896"/>
                  </a:lnTo>
                  <a:lnTo>
                    <a:pt x="2571750" y="2198014"/>
                  </a:lnTo>
                  <a:lnTo>
                    <a:pt x="2571750" y="2200643"/>
                  </a:lnTo>
                  <a:lnTo>
                    <a:pt x="2572220" y="2201761"/>
                  </a:lnTo>
                  <a:lnTo>
                    <a:pt x="2574086" y="2203627"/>
                  </a:lnTo>
                  <a:lnTo>
                    <a:pt x="2575204" y="2204085"/>
                  </a:lnTo>
                  <a:lnTo>
                    <a:pt x="2625458" y="2204085"/>
                  </a:lnTo>
                  <a:lnTo>
                    <a:pt x="2626576" y="2203627"/>
                  </a:lnTo>
                  <a:lnTo>
                    <a:pt x="2628442" y="2201761"/>
                  </a:lnTo>
                  <a:lnTo>
                    <a:pt x="2628900" y="2200643"/>
                  </a:lnTo>
                  <a:lnTo>
                    <a:pt x="2628900" y="2198014"/>
                  </a:lnTo>
                  <a:close/>
                </a:path>
                <a:path w="6915150" h="2204085">
                  <a:moveTo>
                    <a:pt x="2628900" y="1466494"/>
                  </a:moveTo>
                  <a:lnTo>
                    <a:pt x="2628442" y="1465376"/>
                  </a:lnTo>
                  <a:lnTo>
                    <a:pt x="2626576" y="1463509"/>
                  </a:lnTo>
                  <a:lnTo>
                    <a:pt x="2625458" y="1463040"/>
                  </a:lnTo>
                  <a:lnTo>
                    <a:pt x="2575204" y="1463040"/>
                  </a:lnTo>
                  <a:lnTo>
                    <a:pt x="2574086" y="1463509"/>
                  </a:lnTo>
                  <a:lnTo>
                    <a:pt x="2572220" y="1465376"/>
                  </a:lnTo>
                  <a:lnTo>
                    <a:pt x="2571750" y="1466494"/>
                  </a:lnTo>
                  <a:lnTo>
                    <a:pt x="2571750" y="1469123"/>
                  </a:lnTo>
                  <a:lnTo>
                    <a:pt x="2572220" y="1470240"/>
                  </a:lnTo>
                  <a:lnTo>
                    <a:pt x="2574086" y="1472107"/>
                  </a:lnTo>
                  <a:lnTo>
                    <a:pt x="2575204" y="1472565"/>
                  </a:lnTo>
                  <a:lnTo>
                    <a:pt x="2625458" y="1472565"/>
                  </a:lnTo>
                  <a:lnTo>
                    <a:pt x="2626576" y="1472107"/>
                  </a:lnTo>
                  <a:lnTo>
                    <a:pt x="2628442" y="1470240"/>
                  </a:lnTo>
                  <a:lnTo>
                    <a:pt x="2628900" y="1469123"/>
                  </a:lnTo>
                  <a:lnTo>
                    <a:pt x="2628900" y="1466494"/>
                  </a:lnTo>
                  <a:close/>
                </a:path>
                <a:path w="6915150" h="2204085">
                  <a:moveTo>
                    <a:pt x="2628900" y="734974"/>
                  </a:moveTo>
                  <a:lnTo>
                    <a:pt x="2628442" y="733856"/>
                  </a:lnTo>
                  <a:lnTo>
                    <a:pt x="2626576" y="731989"/>
                  </a:lnTo>
                  <a:lnTo>
                    <a:pt x="2625458" y="731520"/>
                  </a:lnTo>
                  <a:lnTo>
                    <a:pt x="2575204" y="731520"/>
                  </a:lnTo>
                  <a:lnTo>
                    <a:pt x="2574086" y="731989"/>
                  </a:lnTo>
                  <a:lnTo>
                    <a:pt x="2572220" y="733856"/>
                  </a:lnTo>
                  <a:lnTo>
                    <a:pt x="2571750" y="734974"/>
                  </a:lnTo>
                  <a:lnTo>
                    <a:pt x="2571750" y="737603"/>
                  </a:lnTo>
                  <a:lnTo>
                    <a:pt x="2572220" y="738720"/>
                  </a:lnTo>
                  <a:lnTo>
                    <a:pt x="2574086" y="740587"/>
                  </a:lnTo>
                  <a:lnTo>
                    <a:pt x="2575204" y="741045"/>
                  </a:lnTo>
                  <a:lnTo>
                    <a:pt x="2625458" y="741045"/>
                  </a:lnTo>
                  <a:lnTo>
                    <a:pt x="2626576" y="740587"/>
                  </a:lnTo>
                  <a:lnTo>
                    <a:pt x="2628442" y="738720"/>
                  </a:lnTo>
                  <a:lnTo>
                    <a:pt x="2628900" y="737603"/>
                  </a:lnTo>
                  <a:lnTo>
                    <a:pt x="2628900" y="734974"/>
                  </a:lnTo>
                  <a:close/>
                </a:path>
                <a:path w="6915150" h="2204085">
                  <a:moveTo>
                    <a:pt x="2628900" y="3454"/>
                  </a:moveTo>
                  <a:lnTo>
                    <a:pt x="2628442" y="2336"/>
                  </a:lnTo>
                  <a:lnTo>
                    <a:pt x="2626576" y="469"/>
                  </a:lnTo>
                  <a:lnTo>
                    <a:pt x="2625458" y="0"/>
                  </a:lnTo>
                  <a:lnTo>
                    <a:pt x="2575204" y="0"/>
                  </a:lnTo>
                  <a:lnTo>
                    <a:pt x="2574086" y="469"/>
                  </a:lnTo>
                  <a:lnTo>
                    <a:pt x="2572220" y="2336"/>
                  </a:lnTo>
                  <a:lnTo>
                    <a:pt x="2571750" y="3454"/>
                  </a:lnTo>
                  <a:lnTo>
                    <a:pt x="2571750" y="6083"/>
                  </a:lnTo>
                  <a:lnTo>
                    <a:pt x="2572220" y="7200"/>
                  </a:lnTo>
                  <a:lnTo>
                    <a:pt x="2574086" y="9067"/>
                  </a:lnTo>
                  <a:lnTo>
                    <a:pt x="2575204" y="9525"/>
                  </a:lnTo>
                  <a:lnTo>
                    <a:pt x="2625458" y="9525"/>
                  </a:lnTo>
                  <a:lnTo>
                    <a:pt x="2626576" y="9067"/>
                  </a:lnTo>
                  <a:lnTo>
                    <a:pt x="2628442" y="7200"/>
                  </a:lnTo>
                  <a:lnTo>
                    <a:pt x="2628900" y="6083"/>
                  </a:lnTo>
                  <a:lnTo>
                    <a:pt x="2628900" y="3454"/>
                  </a:lnTo>
                  <a:close/>
                </a:path>
                <a:path w="6915150" h="2204085">
                  <a:moveTo>
                    <a:pt x="2676525" y="2198014"/>
                  </a:moveTo>
                  <a:lnTo>
                    <a:pt x="2676067" y="2196896"/>
                  </a:lnTo>
                  <a:lnTo>
                    <a:pt x="2674201" y="2195030"/>
                  </a:lnTo>
                  <a:lnTo>
                    <a:pt x="2673083" y="2194560"/>
                  </a:lnTo>
                  <a:lnTo>
                    <a:pt x="2670454" y="2194560"/>
                  </a:lnTo>
                  <a:lnTo>
                    <a:pt x="2669336" y="2195030"/>
                  </a:lnTo>
                  <a:lnTo>
                    <a:pt x="2667470" y="2196896"/>
                  </a:lnTo>
                  <a:lnTo>
                    <a:pt x="2667000" y="2198014"/>
                  </a:lnTo>
                  <a:lnTo>
                    <a:pt x="2667000" y="2200643"/>
                  </a:lnTo>
                  <a:lnTo>
                    <a:pt x="2667470" y="2201761"/>
                  </a:lnTo>
                  <a:lnTo>
                    <a:pt x="2669336" y="2203627"/>
                  </a:lnTo>
                  <a:lnTo>
                    <a:pt x="2670454" y="2204085"/>
                  </a:lnTo>
                  <a:lnTo>
                    <a:pt x="2673083" y="2204085"/>
                  </a:lnTo>
                  <a:lnTo>
                    <a:pt x="2674201" y="2203627"/>
                  </a:lnTo>
                  <a:lnTo>
                    <a:pt x="2676067" y="2201761"/>
                  </a:lnTo>
                  <a:lnTo>
                    <a:pt x="2676525" y="2200643"/>
                  </a:lnTo>
                  <a:lnTo>
                    <a:pt x="2676525" y="2198014"/>
                  </a:lnTo>
                  <a:close/>
                </a:path>
                <a:path w="6915150" h="2204085">
                  <a:moveTo>
                    <a:pt x="2676525" y="1466494"/>
                  </a:moveTo>
                  <a:lnTo>
                    <a:pt x="2676067" y="1465376"/>
                  </a:lnTo>
                  <a:lnTo>
                    <a:pt x="2674201" y="1463509"/>
                  </a:lnTo>
                  <a:lnTo>
                    <a:pt x="2673083" y="1463040"/>
                  </a:lnTo>
                  <a:lnTo>
                    <a:pt x="2670454" y="1463040"/>
                  </a:lnTo>
                  <a:lnTo>
                    <a:pt x="2669336" y="1463509"/>
                  </a:lnTo>
                  <a:lnTo>
                    <a:pt x="2667470" y="1465376"/>
                  </a:lnTo>
                  <a:lnTo>
                    <a:pt x="2667000" y="1466494"/>
                  </a:lnTo>
                  <a:lnTo>
                    <a:pt x="2667000" y="1469123"/>
                  </a:lnTo>
                  <a:lnTo>
                    <a:pt x="2667470" y="1470240"/>
                  </a:lnTo>
                  <a:lnTo>
                    <a:pt x="2669336" y="1472107"/>
                  </a:lnTo>
                  <a:lnTo>
                    <a:pt x="2670454" y="1472565"/>
                  </a:lnTo>
                  <a:lnTo>
                    <a:pt x="2673083" y="1472565"/>
                  </a:lnTo>
                  <a:lnTo>
                    <a:pt x="2674201" y="1472107"/>
                  </a:lnTo>
                  <a:lnTo>
                    <a:pt x="2676067" y="1470240"/>
                  </a:lnTo>
                  <a:lnTo>
                    <a:pt x="2676525" y="1469123"/>
                  </a:lnTo>
                  <a:lnTo>
                    <a:pt x="2676525" y="1466494"/>
                  </a:lnTo>
                  <a:close/>
                </a:path>
                <a:path w="6915150" h="2204085">
                  <a:moveTo>
                    <a:pt x="2676525" y="734974"/>
                  </a:moveTo>
                  <a:lnTo>
                    <a:pt x="2676067" y="733856"/>
                  </a:lnTo>
                  <a:lnTo>
                    <a:pt x="2674201" y="731989"/>
                  </a:lnTo>
                  <a:lnTo>
                    <a:pt x="2673083" y="731520"/>
                  </a:lnTo>
                  <a:lnTo>
                    <a:pt x="2670454" y="731520"/>
                  </a:lnTo>
                  <a:lnTo>
                    <a:pt x="2669336" y="731989"/>
                  </a:lnTo>
                  <a:lnTo>
                    <a:pt x="2667470" y="733856"/>
                  </a:lnTo>
                  <a:lnTo>
                    <a:pt x="2667000" y="734974"/>
                  </a:lnTo>
                  <a:lnTo>
                    <a:pt x="2667000" y="737603"/>
                  </a:lnTo>
                  <a:lnTo>
                    <a:pt x="2667470" y="738720"/>
                  </a:lnTo>
                  <a:lnTo>
                    <a:pt x="2669336" y="740587"/>
                  </a:lnTo>
                  <a:lnTo>
                    <a:pt x="2670454" y="741045"/>
                  </a:lnTo>
                  <a:lnTo>
                    <a:pt x="2673083" y="741045"/>
                  </a:lnTo>
                  <a:lnTo>
                    <a:pt x="2674201" y="740587"/>
                  </a:lnTo>
                  <a:lnTo>
                    <a:pt x="2676067" y="738720"/>
                  </a:lnTo>
                  <a:lnTo>
                    <a:pt x="2676525" y="737603"/>
                  </a:lnTo>
                  <a:lnTo>
                    <a:pt x="2676525" y="734974"/>
                  </a:lnTo>
                  <a:close/>
                </a:path>
                <a:path w="6915150" h="2204085">
                  <a:moveTo>
                    <a:pt x="2676525" y="3454"/>
                  </a:moveTo>
                  <a:lnTo>
                    <a:pt x="2676067" y="2336"/>
                  </a:lnTo>
                  <a:lnTo>
                    <a:pt x="2674201" y="469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36" y="469"/>
                  </a:lnTo>
                  <a:lnTo>
                    <a:pt x="2667470" y="2336"/>
                  </a:lnTo>
                  <a:lnTo>
                    <a:pt x="2667000" y="3454"/>
                  </a:lnTo>
                  <a:lnTo>
                    <a:pt x="2667000" y="6083"/>
                  </a:lnTo>
                  <a:lnTo>
                    <a:pt x="2667470" y="7200"/>
                  </a:lnTo>
                  <a:lnTo>
                    <a:pt x="2669336" y="9067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67"/>
                  </a:lnTo>
                  <a:lnTo>
                    <a:pt x="2676067" y="7200"/>
                  </a:lnTo>
                  <a:lnTo>
                    <a:pt x="2676525" y="6083"/>
                  </a:lnTo>
                  <a:lnTo>
                    <a:pt x="2676525" y="3454"/>
                  </a:lnTo>
                  <a:close/>
                </a:path>
                <a:path w="6915150" h="2204085">
                  <a:moveTo>
                    <a:pt x="2771775" y="2198014"/>
                  </a:moveTo>
                  <a:lnTo>
                    <a:pt x="2771317" y="2196896"/>
                  </a:lnTo>
                  <a:lnTo>
                    <a:pt x="2769451" y="2195030"/>
                  </a:lnTo>
                  <a:lnTo>
                    <a:pt x="2768333" y="2194560"/>
                  </a:lnTo>
                  <a:lnTo>
                    <a:pt x="2718079" y="2194560"/>
                  </a:lnTo>
                  <a:lnTo>
                    <a:pt x="2716961" y="2195030"/>
                  </a:lnTo>
                  <a:lnTo>
                    <a:pt x="2715095" y="2196896"/>
                  </a:lnTo>
                  <a:lnTo>
                    <a:pt x="2714625" y="2198014"/>
                  </a:lnTo>
                  <a:lnTo>
                    <a:pt x="2714625" y="2200643"/>
                  </a:lnTo>
                  <a:lnTo>
                    <a:pt x="2715095" y="2201761"/>
                  </a:lnTo>
                  <a:lnTo>
                    <a:pt x="2716961" y="2203627"/>
                  </a:lnTo>
                  <a:lnTo>
                    <a:pt x="2718079" y="2204085"/>
                  </a:lnTo>
                  <a:lnTo>
                    <a:pt x="2768333" y="2204085"/>
                  </a:lnTo>
                  <a:lnTo>
                    <a:pt x="2769451" y="2203627"/>
                  </a:lnTo>
                  <a:lnTo>
                    <a:pt x="2771317" y="2201761"/>
                  </a:lnTo>
                  <a:lnTo>
                    <a:pt x="2771775" y="2200643"/>
                  </a:lnTo>
                  <a:lnTo>
                    <a:pt x="2771775" y="2198014"/>
                  </a:lnTo>
                  <a:close/>
                </a:path>
                <a:path w="6915150" h="2204085">
                  <a:moveTo>
                    <a:pt x="2771775" y="1466494"/>
                  </a:moveTo>
                  <a:lnTo>
                    <a:pt x="2771317" y="1465376"/>
                  </a:lnTo>
                  <a:lnTo>
                    <a:pt x="2769451" y="1463509"/>
                  </a:lnTo>
                  <a:lnTo>
                    <a:pt x="2768333" y="1463040"/>
                  </a:lnTo>
                  <a:lnTo>
                    <a:pt x="2718079" y="1463040"/>
                  </a:lnTo>
                  <a:lnTo>
                    <a:pt x="2716961" y="1463509"/>
                  </a:lnTo>
                  <a:lnTo>
                    <a:pt x="2715095" y="1465376"/>
                  </a:lnTo>
                  <a:lnTo>
                    <a:pt x="2714625" y="1466494"/>
                  </a:lnTo>
                  <a:lnTo>
                    <a:pt x="2714625" y="1469123"/>
                  </a:lnTo>
                  <a:lnTo>
                    <a:pt x="2715095" y="1470240"/>
                  </a:lnTo>
                  <a:lnTo>
                    <a:pt x="2716961" y="1472107"/>
                  </a:lnTo>
                  <a:lnTo>
                    <a:pt x="2718079" y="1472565"/>
                  </a:lnTo>
                  <a:lnTo>
                    <a:pt x="2768333" y="1472565"/>
                  </a:lnTo>
                  <a:lnTo>
                    <a:pt x="2769451" y="1472107"/>
                  </a:lnTo>
                  <a:lnTo>
                    <a:pt x="2771317" y="1470240"/>
                  </a:lnTo>
                  <a:lnTo>
                    <a:pt x="2771775" y="1469123"/>
                  </a:lnTo>
                  <a:lnTo>
                    <a:pt x="2771775" y="1466494"/>
                  </a:lnTo>
                  <a:close/>
                </a:path>
                <a:path w="6915150" h="2204085">
                  <a:moveTo>
                    <a:pt x="2771775" y="734974"/>
                  </a:moveTo>
                  <a:lnTo>
                    <a:pt x="2771317" y="733856"/>
                  </a:lnTo>
                  <a:lnTo>
                    <a:pt x="2769451" y="731989"/>
                  </a:lnTo>
                  <a:lnTo>
                    <a:pt x="2768333" y="731520"/>
                  </a:lnTo>
                  <a:lnTo>
                    <a:pt x="2718079" y="731520"/>
                  </a:lnTo>
                  <a:lnTo>
                    <a:pt x="2716961" y="731989"/>
                  </a:lnTo>
                  <a:lnTo>
                    <a:pt x="2715095" y="733856"/>
                  </a:lnTo>
                  <a:lnTo>
                    <a:pt x="2714625" y="734974"/>
                  </a:lnTo>
                  <a:lnTo>
                    <a:pt x="2714625" y="737603"/>
                  </a:lnTo>
                  <a:lnTo>
                    <a:pt x="2715095" y="738720"/>
                  </a:lnTo>
                  <a:lnTo>
                    <a:pt x="2716961" y="740587"/>
                  </a:lnTo>
                  <a:lnTo>
                    <a:pt x="2718079" y="741045"/>
                  </a:lnTo>
                  <a:lnTo>
                    <a:pt x="2768333" y="741045"/>
                  </a:lnTo>
                  <a:lnTo>
                    <a:pt x="2769451" y="740587"/>
                  </a:lnTo>
                  <a:lnTo>
                    <a:pt x="2771317" y="738720"/>
                  </a:lnTo>
                  <a:lnTo>
                    <a:pt x="2771775" y="737603"/>
                  </a:lnTo>
                  <a:lnTo>
                    <a:pt x="2771775" y="734974"/>
                  </a:lnTo>
                  <a:close/>
                </a:path>
                <a:path w="6915150" h="2204085">
                  <a:moveTo>
                    <a:pt x="2771775" y="3454"/>
                  </a:moveTo>
                  <a:lnTo>
                    <a:pt x="2771317" y="2336"/>
                  </a:lnTo>
                  <a:lnTo>
                    <a:pt x="2769451" y="469"/>
                  </a:lnTo>
                  <a:lnTo>
                    <a:pt x="2768333" y="0"/>
                  </a:lnTo>
                  <a:lnTo>
                    <a:pt x="2718079" y="0"/>
                  </a:lnTo>
                  <a:lnTo>
                    <a:pt x="2716961" y="469"/>
                  </a:lnTo>
                  <a:lnTo>
                    <a:pt x="2715095" y="2336"/>
                  </a:lnTo>
                  <a:lnTo>
                    <a:pt x="2714625" y="3454"/>
                  </a:lnTo>
                  <a:lnTo>
                    <a:pt x="2714625" y="6083"/>
                  </a:lnTo>
                  <a:lnTo>
                    <a:pt x="2715095" y="7200"/>
                  </a:lnTo>
                  <a:lnTo>
                    <a:pt x="2716961" y="9067"/>
                  </a:lnTo>
                  <a:lnTo>
                    <a:pt x="2718079" y="9525"/>
                  </a:lnTo>
                  <a:lnTo>
                    <a:pt x="2768333" y="9525"/>
                  </a:lnTo>
                  <a:lnTo>
                    <a:pt x="2769451" y="9067"/>
                  </a:lnTo>
                  <a:lnTo>
                    <a:pt x="2771317" y="7200"/>
                  </a:lnTo>
                  <a:lnTo>
                    <a:pt x="2771775" y="6083"/>
                  </a:lnTo>
                  <a:lnTo>
                    <a:pt x="2771775" y="3454"/>
                  </a:lnTo>
                  <a:close/>
                </a:path>
                <a:path w="6915150" h="2204085">
                  <a:moveTo>
                    <a:pt x="2819400" y="2198014"/>
                  </a:moveTo>
                  <a:lnTo>
                    <a:pt x="2818942" y="2196896"/>
                  </a:lnTo>
                  <a:lnTo>
                    <a:pt x="2817076" y="2195030"/>
                  </a:lnTo>
                  <a:lnTo>
                    <a:pt x="2815958" y="2194560"/>
                  </a:lnTo>
                  <a:lnTo>
                    <a:pt x="2813329" y="2194560"/>
                  </a:lnTo>
                  <a:lnTo>
                    <a:pt x="2812211" y="2195030"/>
                  </a:lnTo>
                  <a:lnTo>
                    <a:pt x="2810345" y="2196896"/>
                  </a:lnTo>
                  <a:lnTo>
                    <a:pt x="2809875" y="2198014"/>
                  </a:lnTo>
                  <a:lnTo>
                    <a:pt x="2809875" y="2200643"/>
                  </a:lnTo>
                  <a:lnTo>
                    <a:pt x="2810345" y="2201761"/>
                  </a:lnTo>
                  <a:lnTo>
                    <a:pt x="2812211" y="2203627"/>
                  </a:lnTo>
                  <a:lnTo>
                    <a:pt x="2813329" y="2204085"/>
                  </a:lnTo>
                  <a:lnTo>
                    <a:pt x="2815958" y="2204085"/>
                  </a:lnTo>
                  <a:lnTo>
                    <a:pt x="2817076" y="2203627"/>
                  </a:lnTo>
                  <a:lnTo>
                    <a:pt x="2818942" y="2201761"/>
                  </a:lnTo>
                  <a:lnTo>
                    <a:pt x="2819400" y="2200643"/>
                  </a:lnTo>
                  <a:lnTo>
                    <a:pt x="2819400" y="2198014"/>
                  </a:lnTo>
                  <a:close/>
                </a:path>
                <a:path w="6915150" h="2204085">
                  <a:moveTo>
                    <a:pt x="2819400" y="1466494"/>
                  </a:moveTo>
                  <a:lnTo>
                    <a:pt x="2818942" y="1465376"/>
                  </a:lnTo>
                  <a:lnTo>
                    <a:pt x="2817076" y="1463509"/>
                  </a:lnTo>
                  <a:lnTo>
                    <a:pt x="2815958" y="1463040"/>
                  </a:lnTo>
                  <a:lnTo>
                    <a:pt x="2813329" y="1463040"/>
                  </a:lnTo>
                  <a:lnTo>
                    <a:pt x="2812211" y="1463509"/>
                  </a:lnTo>
                  <a:lnTo>
                    <a:pt x="2810345" y="1465376"/>
                  </a:lnTo>
                  <a:lnTo>
                    <a:pt x="2809875" y="1466494"/>
                  </a:lnTo>
                  <a:lnTo>
                    <a:pt x="2809875" y="1469123"/>
                  </a:lnTo>
                  <a:lnTo>
                    <a:pt x="2810345" y="1470240"/>
                  </a:lnTo>
                  <a:lnTo>
                    <a:pt x="2812211" y="1472107"/>
                  </a:lnTo>
                  <a:lnTo>
                    <a:pt x="2813329" y="1472565"/>
                  </a:lnTo>
                  <a:lnTo>
                    <a:pt x="2815958" y="1472565"/>
                  </a:lnTo>
                  <a:lnTo>
                    <a:pt x="2817076" y="1472107"/>
                  </a:lnTo>
                  <a:lnTo>
                    <a:pt x="2818942" y="1470240"/>
                  </a:lnTo>
                  <a:lnTo>
                    <a:pt x="2819400" y="1469123"/>
                  </a:lnTo>
                  <a:lnTo>
                    <a:pt x="2819400" y="1466494"/>
                  </a:lnTo>
                  <a:close/>
                </a:path>
                <a:path w="6915150" h="2204085">
                  <a:moveTo>
                    <a:pt x="2819400" y="734974"/>
                  </a:moveTo>
                  <a:lnTo>
                    <a:pt x="2818942" y="733856"/>
                  </a:lnTo>
                  <a:lnTo>
                    <a:pt x="2817076" y="731989"/>
                  </a:lnTo>
                  <a:lnTo>
                    <a:pt x="2815958" y="731520"/>
                  </a:lnTo>
                  <a:lnTo>
                    <a:pt x="2813329" y="731520"/>
                  </a:lnTo>
                  <a:lnTo>
                    <a:pt x="2812211" y="731989"/>
                  </a:lnTo>
                  <a:lnTo>
                    <a:pt x="2810345" y="733856"/>
                  </a:lnTo>
                  <a:lnTo>
                    <a:pt x="2809875" y="734974"/>
                  </a:lnTo>
                  <a:lnTo>
                    <a:pt x="2809875" y="737603"/>
                  </a:lnTo>
                  <a:lnTo>
                    <a:pt x="2810345" y="738720"/>
                  </a:lnTo>
                  <a:lnTo>
                    <a:pt x="2812211" y="740587"/>
                  </a:lnTo>
                  <a:lnTo>
                    <a:pt x="2813329" y="741045"/>
                  </a:lnTo>
                  <a:lnTo>
                    <a:pt x="2815958" y="741045"/>
                  </a:lnTo>
                  <a:lnTo>
                    <a:pt x="2817076" y="740587"/>
                  </a:lnTo>
                  <a:lnTo>
                    <a:pt x="2818942" y="738720"/>
                  </a:lnTo>
                  <a:lnTo>
                    <a:pt x="2819400" y="737603"/>
                  </a:lnTo>
                  <a:lnTo>
                    <a:pt x="2819400" y="734974"/>
                  </a:lnTo>
                  <a:close/>
                </a:path>
                <a:path w="6915150" h="2204085">
                  <a:moveTo>
                    <a:pt x="2819400" y="3454"/>
                  </a:moveTo>
                  <a:lnTo>
                    <a:pt x="2818942" y="2336"/>
                  </a:lnTo>
                  <a:lnTo>
                    <a:pt x="2817076" y="469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211" y="469"/>
                  </a:lnTo>
                  <a:lnTo>
                    <a:pt x="2810345" y="2336"/>
                  </a:lnTo>
                  <a:lnTo>
                    <a:pt x="2809875" y="3454"/>
                  </a:lnTo>
                  <a:lnTo>
                    <a:pt x="2809875" y="6083"/>
                  </a:lnTo>
                  <a:lnTo>
                    <a:pt x="2810345" y="7200"/>
                  </a:lnTo>
                  <a:lnTo>
                    <a:pt x="2812211" y="9067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67"/>
                  </a:lnTo>
                  <a:lnTo>
                    <a:pt x="2818942" y="7200"/>
                  </a:lnTo>
                  <a:lnTo>
                    <a:pt x="2819400" y="6083"/>
                  </a:lnTo>
                  <a:lnTo>
                    <a:pt x="2819400" y="3454"/>
                  </a:lnTo>
                  <a:close/>
                </a:path>
                <a:path w="6915150" h="2204085">
                  <a:moveTo>
                    <a:pt x="2914650" y="2198014"/>
                  </a:moveTo>
                  <a:lnTo>
                    <a:pt x="2914192" y="2196896"/>
                  </a:lnTo>
                  <a:lnTo>
                    <a:pt x="2912326" y="2195030"/>
                  </a:lnTo>
                  <a:lnTo>
                    <a:pt x="2911208" y="2194560"/>
                  </a:lnTo>
                  <a:lnTo>
                    <a:pt x="2860954" y="2194560"/>
                  </a:lnTo>
                  <a:lnTo>
                    <a:pt x="2859836" y="2195030"/>
                  </a:lnTo>
                  <a:lnTo>
                    <a:pt x="2857970" y="2196896"/>
                  </a:lnTo>
                  <a:lnTo>
                    <a:pt x="2857500" y="2198014"/>
                  </a:lnTo>
                  <a:lnTo>
                    <a:pt x="2857500" y="2200643"/>
                  </a:lnTo>
                  <a:lnTo>
                    <a:pt x="2857970" y="2201761"/>
                  </a:lnTo>
                  <a:lnTo>
                    <a:pt x="2859836" y="2203627"/>
                  </a:lnTo>
                  <a:lnTo>
                    <a:pt x="2860954" y="2204085"/>
                  </a:lnTo>
                  <a:lnTo>
                    <a:pt x="2911208" y="2204085"/>
                  </a:lnTo>
                  <a:lnTo>
                    <a:pt x="2912326" y="2203627"/>
                  </a:lnTo>
                  <a:lnTo>
                    <a:pt x="2914192" y="2201761"/>
                  </a:lnTo>
                  <a:lnTo>
                    <a:pt x="2914650" y="2200643"/>
                  </a:lnTo>
                  <a:lnTo>
                    <a:pt x="2914650" y="2198014"/>
                  </a:lnTo>
                  <a:close/>
                </a:path>
                <a:path w="6915150" h="2204085">
                  <a:moveTo>
                    <a:pt x="2914650" y="1466494"/>
                  </a:moveTo>
                  <a:lnTo>
                    <a:pt x="2914192" y="1465376"/>
                  </a:lnTo>
                  <a:lnTo>
                    <a:pt x="2912326" y="1463509"/>
                  </a:lnTo>
                  <a:lnTo>
                    <a:pt x="2911208" y="1463040"/>
                  </a:lnTo>
                  <a:lnTo>
                    <a:pt x="2860954" y="1463040"/>
                  </a:lnTo>
                  <a:lnTo>
                    <a:pt x="2859836" y="1463509"/>
                  </a:lnTo>
                  <a:lnTo>
                    <a:pt x="2857970" y="1465376"/>
                  </a:lnTo>
                  <a:lnTo>
                    <a:pt x="2857500" y="1466494"/>
                  </a:lnTo>
                  <a:lnTo>
                    <a:pt x="2857500" y="1469123"/>
                  </a:lnTo>
                  <a:lnTo>
                    <a:pt x="2857970" y="1470240"/>
                  </a:lnTo>
                  <a:lnTo>
                    <a:pt x="2859836" y="1472107"/>
                  </a:lnTo>
                  <a:lnTo>
                    <a:pt x="2860954" y="1472565"/>
                  </a:lnTo>
                  <a:lnTo>
                    <a:pt x="2911208" y="1472565"/>
                  </a:lnTo>
                  <a:lnTo>
                    <a:pt x="2912326" y="1472107"/>
                  </a:lnTo>
                  <a:lnTo>
                    <a:pt x="2914192" y="1470240"/>
                  </a:lnTo>
                  <a:lnTo>
                    <a:pt x="2914650" y="1469123"/>
                  </a:lnTo>
                  <a:lnTo>
                    <a:pt x="2914650" y="1466494"/>
                  </a:lnTo>
                  <a:close/>
                </a:path>
                <a:path w="6915150" h="2204085">
                  <a:moveTo>
                    <a:pt x="2914650" y="734974"/>
                  </a:moveTo>
                  <a:lnTo>
                    <a:pt x="2914192" y="733856"/>
                  </a:lnTo>
                  <a:lnTo>
                    <a:pt x="2912326" y="731989"/>
                  </a:lnTo>
                  <a:lnTo>
                    <a:pt x="2911208" y="731520"/>
                  </a:lnTo>
                  <a:lnTo>
                    <a:pt x="2860954" y="731520"/>
                  </a:lnTo>
                  <a:lnTo>
                    <a:pt x="2859836" y="731989"/>
                  </a:lnTo>
                  <a:lnTo>
                    <a:pt x="2857970" y="733856"/>
                  </a:lnTo>
                  <a:lnTo>
                    <a:pt x="2857500" y="734974"/>
                  </a:lnTo>
                  <a:lnTo>
                    <a:pt x="2857500" y="737603"/>
                  </a:lnTo>
                  <a:lnTo>
                    <a:pt x="2857970" y="738720"/>
                  </a:lnTo>
                  <a:lnTo>
                    <a:pt x="2859836" y="740587"/>
                  </a:lnTo>
                  <a:lnTo>
                    <a:pt x="2860954" y="741045"/>
                  </a:lnTo>
                  <a:lnTo>
                    <a:pt x="2911208" y="741045"/>
                  </a:lnTo>
                  <a:lnTo>
                    <a:pt x="2912326" y="740587"/>
                  </a:lnTo>
                  <a:lnTo>
                    <a:pt x="2914192" y="738720"/>
                  </a:lnTo>
                  <a:lnTo>
                    <a:pt x="2914650" y="737603"/>
                  </a:lnTo>
                  <a:lnTo>
                    <a:pt x="2914650" y="734974"/>
                  </a:lnTo>
                  <a:close/>
                </a:path>
                <a:path w="6915150" h="2204085">
                  <a:moveTo>
                    <a:pt x="2914650" y="3454"/>
                  </a:moveTo>
                  <a:lnTo>
                    <a:pt x="2914192" y="2336"/>
                  </a:lnTo>
                  <a:lnTo>
                    <a:pt x="2912326" y="469"/>
                  </a:lnTo>
                  <a:lnTo>
                    <a:pt x="2911208" y="0"/>
                  </a:lnTo>
                  <a:lnTo>
                    <a:pt x="2860954" y="0"/>
                  </a:lnTo>
                  <a:lnTo>
                    <a:pt x="2859836" y="469"/>
                  </a:lnTo>
                  <a:lnTo>
                    <a:pt x="2857970" y="2336"/>
                  </a:lnTo>
                  <a:lnTo>
                    <a:pt x="2857500" y="3454"/>
                  </a:lnTo>
                  <a:lnTo>
                    <a:pt x="2857500" y="6083"/>
                  </a:lnTo>
                  <a:lnTo>
                    <a:pt x="2857970" y="7200"/>
                  </a:lnTo>
                  <a:lnTo>
                    <a:pt x="2859836" y="9067"/>
                  </a:lnTo>
                  <a:lnTo>
                    <a:pt x="2860954" y="9525"/>
                  </a:lnTo>
                  <a:lnTo>
                    <a:pt x="2911208" y="9525"/>
                  </a:lnTo>
                  <a:lnTo>
                    <a:pt x="2912326" y="9067"/>
                  </a:lnTo>
                  <a:lnTo>
                    <a:pt x="2914192" y="7200"/>
                  </a:lnTo>
                  <a:lnTo>
                    <a:pt x="2914650" y="6083"/>
                  </a:lnTo>
                  <a:lnTo>
                    <a:pt x="2914650" y="3454"/>
                  </a:lnTo>
                  <a:close/>
                </a:path>
                <a:path w="6915150" h="2204085">
                  <a:moveTo>
                    <a:pt x="2962275" y="2198014"/>
                  </a:moveTo>
                  <a:lnTo>
                    <a:pt x="2961817" y="2196896"/>
                  </a:lnTo>
                  <a:lnTo>
                    <a:pt x="2959951" y="2195030"/>
                  </a:lnTo>
                  <a:lnTo>
                    <a:pt x="2958833" y="2194560"/>
                  </a:lnTo>
                  <a:lnTo>
                    <a:pt x="2956204" y="2194560"/>
                  </a:lnTo>
                  <a:lnTo>
                    <a:pt x="2955086" y="2195030"/>
                  </a:lnTo>
                  <a:lnTo>
                    <a:pt x="2953220" y="2196896"/>
                  </a:lnTo>
                  <a:lnTo>
                    <a:pt x="2952750" y="2198014"/>
                  </a:lnTo>
                  <a:lnTo>
                    <a:pt x="2952750" y="2200643"/>
                  </a:lnTo>
                  <a:lnTo>
                    <a:pt x="2953220" y="2201761"/>
                  </a:lnTo>
                  <a:lnTo>
                    <a:pt x="2955086" y="2203627"/>
                  </a:lnTo>
                  <a:lnTo>
                    <a:pt x="2956204" y="2204085"/>
                  </a:lnTo>
                  <a:lnTo>
                    <a:pt x="2958833" y="2204085"/>
                  </a:lnTo>
                  <a:lnTo>
                    <a:pt x="2959951" y="2203627"/>
                  </a:lnTo>
                  <a:lnTo>
                    <a:pt x="2961817" y="2201761"/>
                  </a:lnTo>
                  <a:lnTo>
                    <a:pt x="2962275" y="2200643"/>
                  </a:lnTo>
                  <a:lnTo>
                    <a:pt x="2962275" y="2198014"/>
                  </a:lnTo>
                  <a:close/>
                </a:path>
                <a:path w="6915150" h="2204085">
                  <a:moveTo>
                    <a:pt x="2962275" y="1466494"/>
                  </a:moveTo>
                  <a:lnTo>
                    <a:pt x="2961817" y="1465376"/>
                  </a:lnTo>
                  <a:lnTo>
                    <a:pt x="2959951" y="1463509"/>
                  </a:lnTo>
                  <a:lnTo>
                    <a:pt x="2958833" y="1463040"/>
                  </a:lnTo>
                  <a:lnTo>
                    <a:pt x="2956204" y="1463040"/>
                  </a:lnTo>
                  <a:lnTo>
                    <a:pt x="2955086" y="1463509"/>
                  </a:lnTo>
                  <a:lnTo>
                    <a:pt x="2953220" y="1465376"/>
                  </a:lnTo>
                  <a:lnTo>
                    <a:pt x="2952750" y="1466494"/>
                  </a:lnTo>
                  <a:lnTo>
                    <a:pt x="2952750" y="1469123"/>
                  </a:lnTo>
                  <a:lnTo>
                    <a:pt x="2953220" y="1470240"/>
                  </a:lnTo>
                  <a:lnTo>
                    <a:pt x="2955086" y="1472107"/>
                  </a:lnTo>
                  <a:lnTo>
                    <a:pt x="2956204" y="1472565"/>
                  </a:lnTo>
                  <a:lnTo>
                    <a:pt x="2958833" y="1472565"/>
                  </a:lnTo>
                  <a:lnTo>
                    <a:pt x="2959951" y="1472107"/>
                  </a:lnTo>
                  <a:lnTo>
                    <a:pt x="2961817" y="1470240"/>
                  </a:lnTo>
                  <a:lnTo>
                    <a:pt x="2962275" y="1469123"/>
                  </a:lnTo>
                  <a:lnTo>
                    <a:pt x="2962275" y="1466494"/>
                  </a:lnTo>
                  <a:close/>
                </a:path>
                <a:path w="6915150" h="2204085">
                  <a:moveTo>
                    <a:pt x="2962275" y="734974"/>
                  </a:moveTo>
                  <a:lnTo>
                    <a:pt x="2961817" y="733856"/>
                  </a:lnTo>
                  <a:lnTo>
                    <a:pt x="2959951" y="731989"/>
                  </a:lnTo>
                  <a:lnTo>
                    <a:pt x="2958833" y="731520"/>
                  </a:lnTo>
                  <a:lnTo>
                    <a:pt x="2956204" y="731520"/>
                  </a:lnTo>
                  <a:lnTo>
                    <a:pt x="2955086" y="731989"/>
                  </a:lnTo>
                  <a:lnTo>
                    <a:pt x="2953220" y="733856"/>
                  </a:lnTo>
                  <a:lnTo>
                    <a:pt x="2952750" y="734974"/>
                  </a:lnTo>
                  <a:lnTo>
                    <a:pt x="2952750" y="737603"/>
                  </a:lnTo>
                  <a:lnTo>
                    <a:pt x="2953220" y="738720"/>
                  </a:lnTo>
                  <a:lnTo>
                    <a:pt x="2955086" y="740587"/>
                  </a:lnTo>
                  <a:lnTo>
                    <a:pt x="2956204" y="741045"/>
                  </a:lnTo>
                  <a:lnTo>
                    <a:pt x="2958833" y="741045"/>
                  </a:lnTo>
                  <a:lnTo>
                    <a:pt x="2959951" y="740587"/>
                  </a:lnTo>
                  <a:lnTo>
                    <a:pt x="2961817" y="738720"/>
                  </a:lnTo>
                  <a:lnTo>
                    <a:pt x="2962275" y="737603"/>
                  </a:lnTo>
                  <a:lnTo>
                    <a:pt x="2962275" y="734974"/>
                  </a:lnTo>
                  <a:close/>
                </a:path>
                <a:path w="6915150" h="2204085">
                  <a:moveTo>
                    <a:pt x="2962275" y="3454"/>
                  </a:moveTo>
                  <a:lnTo>
                    <a:pt x="2961817" y="2336"/>
                  </a:lnTo>
                  <a:lnTo>
                    <a:pt x="2959951" y="469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86" y="469"/>
                  </a:lnTo>
                  <a:lnTo>
                    <a:pt x="2953220" y="2336"/>
                  </a:lnTo>
                  <a:lnTo>
                    <a:pt x="2952750" y="3454"/>
                  </a:lnTo>
                  <a:lnTo>
                    <a:pt x="2952750" y="6083"/>
                  </a:lnTo>
                  <a:lnTo>
                    <a:pt x="2953220" y="7200"/>
                  </a:lnTo>
                  <a:lnTo>
                    <a:pt x="2955086" y="9067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67"/>
                  </a:lnTo>
                  <a:lnTo>
                    <a:pt x="2961817" y="7200"/>
                  </a:lnTo>
                  <a:lnTo>
                    <a:pt x="2962275" y="6083"/>
                  </a:lnTo>
                  <a:lnTo>
                    <a:pt x="2962275" y="3454"/>
                  </a:lnTo>
                  <a:close/>
                </a:path>
                <a:path w="6915150" h="2204085">
                  <a:moveTo>
                    <a:pt x="3057525" y="2198014"/>
                  </a:moveTo>
                  <a:lnTo>
                    <a:pt x="3057067" y="2196896"/>
                  </a:lnTo>
                  <a:lnTo>
                    <a:pt x="3055201" y="2195030"/>
                  </a:lnTo>
                  <a:lnTo>
                    <a:pt x="3054083" y="2194560"/>
                  </a:lnTo>
                  <a:lnTo>
                    <a:pt x="3003829" y="2194560"/>
                  </a:lnTo>
                  <a:lnTo>
                    <a:pt x="3002711" y="2195030"/>
                  </a:lnTo>
                  <a:lnTo>
                    <a:pt x="3000845" y="2196896"/>
                  </a:lnTo>
                  <a:lnTo>
                    <a:pt x="3000375" y="2198014"/>
                  </a:lnTo>
                  <a:lnTo>
                    <a:pt x="3000375" y="2200643"/>
                  </a:lnTo>
                  <a:lnTo>
                    <a:pt x="3000845" y="2201761"/>
                  </a:lnTo>
                  <a:lnTo>
                    <a:pt x="3002711" y="2203627"/>
                  </a:lnTo>
                  <a:lnTo>
                    <a:pt x="3003829" y="2204085"/>
                  </a:lnTo>
                  <a:lnTo>
                    <a:pt x="3054083" y="2204085"/>
                  </a:lnTo>
                  <a:lnTo>
                    <a:pt x="3055201" y="2203627"/>
                  </a:lnTo>
                  <a:lnTo>
                    <a:pt x="3057067" y="2201761"/>
                  </a:lnTo>
                  <a:lnTo>
                    <a:pt x="3057525" y="2200643"/>
                  </a:lnTo>
                  <a:lnTo>
                    <a:pt x="3057525" y="2198014"/>
                  </a:lnTo>
                  <a:close/>
                </a:path>
                <a:path w="6915150" h="2204085">
                  <a:moveTo>
                    <a:pt x="3057525" y="1466494"/>
                  </a:moveTo>
                  <a:lnTo>
                    <a:pt x="3057067" y="1465376"/>
                  </a:lnTo>
                  <a:lnTo>
                    <a:pt x="3055201" y="1463509"/>
                  </a:lnTo>
                  <a:lnTo>
                    <a:pt x="3054083" y="1463040"/>
                  </a:lnTo>
                  <a:lnTo>
                    <a:pt x="3003829" y="1463040"/>
                  </a:lnTo>
                  <a:lnTo>
                    <a:pt x="3002711" y="1463509"/>
                  </a:lnTo>
                  <a:lnTo>
                    <a:pt x="3000845" y="1465376"/>
                  </a:lnTo>
                  <a:lnTo>
                    <a:pt x="3000375" y="1466494"/>
                  </a:lnTo>
                  <a:lnTo>
                    <a:pt x="3000375" y="1469123"/>
                  </a:lnTo>
                  <a:lnTo>
                    <a:pt x="3000845" y="1470240"/>
                  </a:lnTo>
                  <a:lnTo>
                    <a:pt x="3002711" y="1472107"/>
                  </a:lnTo>
                  <a:lnTo>
                    <a:pt x="3003829" y="1472565"/>
                  </a:lnTo>
                  <a:lnTo>
                    <a:pt x="3054083" y="1472565"/>
                  </a:lnTo>
                  <a:lnTo>
                    <a:pt x="3055201" y="1472107"/>
                  </a:lnTo>
                  <a:lnTo>
                    <a:pt x="3057067" y="1470240"/>
                  </a:lnTo>
                  <a:lnTo>
                    <a:pt x="3057525" y="1469123"/>
                  </a:lnTo>
                  <a:lnTo>
                    <a:pt x="3057525" y="1466494"/>
                  </a:lnTo>
                  <a:close/>
                </a:path>
                <a:path w="6915150" h="2204085">
                  <a:moveTo>
                    <a:pt x="3057525" y="734974"/>
                  </a:moveTo>
                  <a:lnTo>
                    <a:pt x="3057067" y="733856"/>
                  </a:lnTo>
                  <a:lnTo>
                    <a:pt x="3055201" y="731989"/>
                  </a:lnTo>
                  <a:lnTo>
                    <a:pt x="3054083" y="731520"/>
                  </a:lnTo>
                  <a:lnTo>
                    <a:pt x="3003829" y="731520"/>
                  </a:lnTo>
                  <a:lnTo>
                    <a:pt x="3002711" y="731989"/>
                  </a:lnTo>
                  <a:lnTo>
                    <a:pt x="3000845" y="733856"/>
                  </a:lnTo>
                  <a:lnTo>
                    <a:pt x="3000375" y="734974"/>
                  </a:lnTo>
                  <a:lnTo>
                    <a:pt x="3000375" y="737603"/>
                  </a:lnTo>
                  <a:lnTo>
                    <a:pt x="3000845" y="738720"/>
                  </a:lnTo>
                  <a:lnTo>
                    <a:pt x="3002711" y="740587"/>
                  </a:lnTo>
                  <a:lnTo>
                    <a:pt x="3003829" y="741045"/>
                  </a:lnTo>
                  <a:lnTo>
                    <a:pt x="3054083" y="741045"/>
                  </a:lnTo>
                  <a:lnTo>
                    <a:pt x="3055201" y="740587"/>
                  </a:lnTo>
                  <a:lnTo>
                    <a:pt x="3057067" y="738720"/>
                  </a:lnTo>
                  <a:lnTo>
                    <a:pt x="3057525" y="737603"/>
                  </a:lnTo>
                  <a:lnTo>
                    <a:pt x="3057525" y="734974"/>
                  </a:lnTo>
                  <a:close/>
                </a:path>
                <a:path w="6915150" h="2204085">
                  <a:moveTo>
                    <a:pt x="3057525" y="3454"/>
                  </a:moveTo>
                  <a:lnTo>
                    <a:pt x="3057067" y="2336"/>
                  </a:lnTo>
                  <a:lnTo>
                    <a:pt x="3055201" y="469"/>
                  </a:lnTo>
                  <a:lnTo>
                    <a:pt x="3054083" y="0"/>
                  </a:lnTo>
                  <a:lnTo>
                    <a:pt x="3003829" y="0"/>
                  </a:lnTo>
                  <a:lnTo>
                    <a:pt x="3002711" y="469"/>
                  </a:lnTo>
                  <a:lnTo>
                    <a:pt x="3000845" y="2336"/>
                  </a:lnTo>
                  <a:lnTo>
                    <a:pt x="3000375" y="3454"/>
                  </a:lnTo>
                  <a:lnTo>
                    <a:pt x="3000375" y="6083"/>
                  </a:lnTo>
                  <a:lnTo>
                    <a:pt x="3000845" y="7200"/>
                  </a:lnTo>
                  <a:lnTo>
                    <a:pt x="3002711" y="9067"/>
                  </a:lnTo>
                  <a:lnTo>
                    <a:pt x="3003829" y="9525"/>
                  </a:lnTo>
                  <a:lnTo>
                    <a:pt x="3054083" y="9525"/>
                  </a:lnTo>
                  <a:lnTo>
                    <a:pt x="3055201" y="9067"/>
                  </a:lnTo>
                  <a:lnTo>
                    <a:pt x="3057067" y="7200"/>
                  </a:lnTo>
                  <a:lnTo>
                    <a:pt x="3057525" y="6083"/>
                  </a:lnTo>
                  <a:lnTo>
                    <a:pt x="3057525" y="3454"/>
                  </a:lnTo>
                  <a:close/>
                </a:path>
                <a:path w="6915150" h="2204085">
                  <a:moveTo>
                    <a:pt x="3105150" y="2198014"/>
                  </a:moveTo>
                  <a:lnTo>
                    <a:pt x="3104692" y="2196896"/>
                  </a:lnTo>
                  <a:lnTo>
                    <a:pt x="3102826" y="2195030"/>
                  </a:lnTo>
                  <a:lnTo>
                    <a:pt x="3101708" y="2194560"/>
                  </a:lnTo>
                  <a:lnTo>
                    <a:pt x="3099079" y="2194560"/>
                  </a:lnTo>
                  <a:lnTo>
                    <a:pt x="3097961" y="2195030"/>
                  </a:lnTo>
                  <a:lnTo>
                    <a:pt x="3096095" y="2196896"/>
                  </a:lnTo>
                  <a:lnTo>
                    <a:pt x="3095625" y="2198014"/>
                  </a:lnTo>
                  <a:lnTo>
                    <a:pt x="3095625" y="2200643"/>
                  </a:lnTo>
                  <a:lnTo>
                    <a:pt x="3096095" y="2201761"/>
                  </a:lnTo>
                  <a:lnTo>
                    <a:pt x="3097961" y="2203627"/>
                  </a:lnTo>
                  <a:lnTo>
                    <a:pt x="3099079" y="2204085"/>
                  </a:lnTo>
                  <a:lnTo>
                    <a:pt x="3101708" y="2204085"/>
                  </a:lnTo>
                  <a:lnTo>
                    <a:pt x="3102826" y="2203627"/>
                  </a:lnTo>
                  <a:lnTo>
                    <a:pt x="3104692" y="2201761"/>
                  </a:lnTo>
                  <a:lnTo>
                    <a:pt x="3105150" y="2200643"/>
                  </a:lnTo>
                  <a:lnTo>
                    <a:pt x="3105150" y="2198014"/>
                  </a:lnTo>
                  <a:close/>
                </a:path>
                <a:path w="6915150" h="2204085">
                  <a:moveTo>
                    <a:pt x="3105150" y="1466494"/>
                  </a:moveTo>
                  <a:lnTo>
                    <a:pt x="3104692" y="1465376"/>
                  </a:lnTo>
                  <a:lnTo>
                    <a:pt x="3102826" y="1463509"/>
                  </a:lnTo>
                  <a:lnTo>
                    <a:pt x="3101708" y="1463040"/>
                  </a:lnTo>
                  <a:lnTo>
                    <a:pt x="3099079" y="1463040"/>
                  </a:lnTo>
                  <a:lnTo>
                    <a:pt x="3097961" y="1463509"/>
                  </a:lnTo>
                  <a:lnTo>
                    <a:pt x="3096095" y="1465376"/>
                  </a:lnTo>
                  <a:lnTo>
                    <a:pt x="3095625" y="1466494"/>
                  </a:lnTo>
                  <a:lnTo>
                    <a:pt x="3095625" y="1469123"/>
                  </a:lnTo>
                  <a:lnTo>
                    <a:pt x="3096095" y="1470240"/>
                  </a:lnTo>
                  <a:lnTo>
                    <a:pt x="3097961" y="1472107"/>
                  </a:lnTo>
                  <a:lnTo>
                    <a:pt x="3099079" y="1472565"/>
                  </a:lnTo>
                  <a:lnTo>
                    <a:pt x="3101708" y="1472565"/>
                  </a:lnTo>
                  <a:lnTo>
                    <a:pt x="3102826" y="1472107"/>
                  </a:lnTo>
                  <a:lnTo>
                    <a:pt x="3104692" y="1470240"/>
                  </a:lnTo>
                  <a:lnTo>
                    <a:pt x="3105150" y="1469123"/>
                  </a:lnTo>
                  <a:lnTo>
                    <a:pt x="3105150" y="1466494"/>
                  </a:lnTo>
                  <a:close/>
                </a:path>
                <a:path w="6915150" h="2204085">
                  <a:moveTo>
                    <a:pt x="3105150" y="734974"/>
                  </a:moveTo>
                  <a:lnTo>
                    <a:pt x="3104692" y="733856"/>
                  </a:lnTo>
                  <a:lnTo>
                    <a:pt x="3102826" y="731989"/>
                  </a:lnTo>
                  <a:lnTo>
                    <a:pt x="3101708" y="731520"/>
                  </a:lnTo>
                  <a:lnTo>
                    <a:pt x="3099079" y="731520"/>
                  </a:lnTo>
                  <a:lnTo>
                    <a:pt x="3097961" y="731989"/>
                  </a:lnTo>
                  <a:lnTo>
                    <a:pt x="3096095" y="733856"/>
                  </a:lnTo>
                  <a:lnTo>
                    <a:pt x="3095625" y="734974"/>
                  </a:lnTo>
                  <a:lnTo>
                    <a:pt x="3095625" y="737603"/>
                  </a:lnTo>
                  <a:lnTo>
                    <a:pt x="3096095" y="738720"/>
                  </a:lnTo>
                  <a:lnTo>
                    <a:pt x="3097961" y="740587"/>
                  </a:lnTo>
                  <a:lnTo>
                    <a:pt x="3099079" y="741045"/>
                  </a:lnTo>
                  <a:lnTo>
                    <a:pt x="3101708" y="741045"/>
                  </a:lnTo>
                  <a:lnTo>
                    <a:pt x="3102826" y="740587"/>
                  </a:lnTo>
                  <a:lnTo>
                    <a:pt x="3104692" y="738720"/>
                  </a:lnTo>
                  <a:lnTo>
                    <a:pt x="3105150" y="737603"/>
                  </a:lnTo>
                  <a:lnTo>
                    <a:pt x="3105150" y="734974"/>
                  </a:lnTo>
                  <a:close/>
                </a:path>
                <a:path w="6915150" h="2204085">
                  <a:moveTo>
                    <a:pt x="3105150" y="3454"/>
                  </a:moveTo>
                  <a:lnTo>
                    <a:pt x="3104692" y="2336"/>
                  </a:lnTo>
                  <a:lnTo>
                    <a:pt x="3102826" y="469"/>
                  </a:lnTo>
                  <a:lnTo>
                    <a:pt x="3101708" y="0"/>
                  </a:lnTo>
                  <a:lnTo>
                    <a:pt x="3099079" y="0"/>
                  </a:lnTo>
                  <a:lnTo>
                    <a:pt x="3097961" y="469"/>
                  </a:lnTo>
                  <a:lnTo>
                    <a:pt x="3096095" y="2336"/>
                  </a:lnTo>
                  <a:lnTo>
                    <a:pt x="3095625" y="3454"/>
                  </a:lnTo>
                  <a:lnTo>
                    <a:pt x="3095625" y="6083"/>
                  </a:lnTo>
                  <a:lnTo>
                    <a:pt x="3096095" y="7200"/>
                  </a:lnTo>
                  <a:lnTo>
                    <a:pt x="3097961" y="9067"/>
                  </a:lnTo>
                  <a:lnTo>
                    <a:pt x="3099079" y="9525"/>
                  </a:lnTo>
                  <a:lnTo>
                    <a:pt x="3101708" y="9525"/>
                  </a:lnTo>
                  <a:lnTo>
                    <a:pt x="3102826" y="9067"/>
                  </a:lnTo>
                  <a:lnTo>
                    <a:pt x="3104692" y="7200"/>
                  </a:lnTo>
                  <a:lnTo>
                    <a:pt x="3105150" y="6083"/>
                  </a:lnTo>
                  <a:lnTo>
                    <a:pt x="3105150" y="3454"/>
                  </a:lnTo>
                  <a:close/>
                </a:path>
                <a:path w="6915150" h="2204085">
                  <a:moveTo>
                    <a:pt x="3200400" y="2198014"/>
                  </a:moveTo>
                  <a:lnTo>
                    <a:pt x="3199942" y="2196896"/>
                  </a:lnTo>
                  <a:lnTo>
                    <a:pt x="3198076" y="2195030"/>
                  </a:lnTo>
                  <a:lnTo>
                    <a:pt x="3196958" y="2194560"/>
                  </a:lnTo>
                  <a:lnTo>
                    <a:pt x="3146704" y="2194560"/>
                  </a:lnTo>
                  <a:lnTo>
                    <a:pt x="3145586" y="2195030"/>
                  </a:lnTo>
                  <a:lnTo>
                    <a:pt x="3143720" y="2196896"/>
                  </a:lnTo>
                  <a:lnTo>
                    <a:pt x="3143250" y="2198014"/>
                  </a:lnTo>
                  <a:lnTo>
                    <a:pt x="3143250" y="2200643"/>
                  </a:lnTo>
                  <a:lnTo>
                    <a:pt x="3143720" y="2201761"/>
                  </a:lnTo>
                  <a:lnTo>
                    <a:pt x="3145586" y="2203627"/>
                  </a:lnTo>
                  <a:lnTo>
                    <a:pt x="3146704" y="2204085"/>
                  </a:lnTo>
                  <a:lnTo>
                    <a:pt x="3196958" y="2204085"/>
                  </a:lnTo>
                  <a:lnTo>
                    <a:pt x="3198076" y="2203627"/>
                  </a:lnTo>
                  <a:lnTo>
                    <a:pt x="3199942" y="2201761"/>
                  </a:lnTo>
                  <a:lnTo>
                    <a:pt x="3200400" y="2200643"/>
                  </a:lnTo>
                  <a:lnTo>
                    <a:pt x="3200400" y="2198014"/>
                  </a:lnTo>
                  <a:close/>
                </a:path>
                <a:path w="6915150" h="2204085">
                  <a:moveTo>
                    <a:pt x="3200400" y="1466494"/>
                  </a:moveTo>
                  <a:lnTo>
                    <a:pt x="3199942" y="1465376"/>
                  </a:lnTo>
                  <a:lnTo>
                    <a:pt x="3198076" y="1463509"/>
                  </a:lnTo>
                  <a:lnTo>
                    <a:pt x="3196958" y="1463040"/>
                  </a:lnTo>
                  <a:lnTo>
                    <a:pt x="3146704" y="1463040"/>
                  </a:lnTo>
                  <a:lnTo>
                    <a:pt x="3145586" y="1463509"/>
                  </a:lnTo>
                  <a:lnTo>
                    <a:pt x="3143720" y="1465376"/>
                  </a:lnTo>
                  <a:lnTo>
                    <a:pt x="3143250" y="1466494"/>
                  </a:lnTo>
                  <a:lnTo>
                    <a:pt x="3143250" y="1469123"/>
                  </a:lnTo>
                  <a:lnTo>
                    <a:pt x="3143720" y="1470240"/>
                  </a:lnTo>
                  <a:lnTo>
                    <a:pt x="3145586" y="1472107"/>
                  </a:lnTo>
                  <a:lnTo>
                    <a:pt x="3146704" y="1472565"/>
                  </a:lnTo>
                  <a:lnTo>
                    <a:pt x="3196958" y="1472565"/>
                  </a:lnTo>
                  <a:lnTo>
                    <a:pt x="3198076" y="1472107"/>
                  </a:lnTo>
                  <a:lnTo>
                    <a:pt x="3199942" y="1470240"/>
                  </a:lnTo>
                  <a:lnTo>
                    <a:pt x="3200400" y="1469123"/>
                  </a:lnTo>
                  <a:lnTo>
                    <a:pt x="3200400" y="1466494"/>
                  </a:lnTo>
                  <a:close/>
                </a:path>
                <a:path w="6915150" h="2204085">
                  <a:moveTo>
                    <a:pt x="3200400" y="734974"/>
                  </a:moveTo>
                  <a:lnTo>
                    <a:pt x="3199942" y="733856"/>
                  </a:lnTo>
                  <a:lnTo>
                    <a:pt x="3198076" y="731989"/>
                  </a:lnTo>
                  <a:lnTo>
                    <a:pt x="3196958" y="731520"/>
                  </a:lnTo>
                  <a:lnTo>
                    <a:pt x="3146704" y="731520"/>
                  </a:lnTo>
                  <a:lnTo>
                    <a:pt x="3145586" y="731989"/>
                  </a:lnTo>
                  <a:lnTo>
                    <a:pt x="3143720" y="733856"/>
                  </a:lnTo>
                  <a:lnTo>
                    <a:pt x="3143250" y="734974"/>
                  </a:lnTo>
                  <a:lnTo>
                    <a:pt x="3143250" y="737603"/>
                  </a:lnTo>
                  <a:lnTo>
                    <a:pt x="3143720" y="738720"/>
                  </a:lnTo>
                  <a:lnTo>
                    <a:pt x="3145586" y="740587"/>
                  </a:lnTo>
                  <a:lnTo>
                    <a:pt x="3146704" y="741045"/>
                  </a:lnTo>
                  <a:lnTo>
                    <a:pt x="3196958" y="741045"/>
                  </a:lnTo>
                  <a:lnTo>
                    <a:pt x="3198076" y="740587"/>
                  </a:lnTo>
                  <a:lnTo>
                    <a:pt x="3199942" y="738720"/>
                  </a:lnTo>
                  <a:lnTo>
                    <a:pt x="3200400" y="737603"/>
                  </a:lnTo>
                  <a:lnTo>
                    <a:pt x="3200400" y="734974"/>
                  </a:lnTo>
                  <a:close/>
                </a:path>
                <a:path w="6915150" h="2204085">
                  <a:moveTo>
                    <a:pt x="3200400" y="3454"/>
                  </a:moveTo>
                  <a:lnTo>
                    <a:pt x="3199942" y="2336"/>
                  </a:lnTo>
                  <a:lnTo>
                    <a:pt x="3198076" y="469"/>
                  </a:lnTo>
                  <a:lnTo>
                    <a:pt x="3196958" y="0"/>
                  </a:lnTo>
                  <a:lnTo>
                    <a:pt x="3146704" y="0"/>
                  </a:lnTo>
                  <a:lnTo>
                    <a:pt x="3145586" y="469"/>
                  </a:lnTo>
                  <a:lnTo>
                    <a:pt x="3143720" y="2336"/>
                  </a:lnTo>
                  <a:lnTo>
                    <a:pt x="3143250" y="3454"/>
                  </a:lnTo>
                  <a:lnTo>
                    <a:pt x="3143250" y="6083"/>
                  </a:lnTo>
                  <a:lnTo>
                    <a:pt x="3143720" y="7200"/>
                  </a:lnTo>
                  <a:lnTo>
                    <a:pt x="3145586" y="9067"/>
                  </a:lnTo>
                  <a:lnTo>
                    <a:pt x="3146704" y="9525"/>
                  </a:lnTo>
                  <a:lnTo>
                    <a:pt x="3196958" y="9525"/>
                  </a:lnTo>
                  <a:lnTo>
                    <a:pt x="3198076" y="9067"/>
                  </a:lnTo>
                  <a:lnTo>
                    <a:pt x="3199942" y="7200"/>
                  </a:lnTo>
                  <a:lnTo>
                    <a:pt x="3200400" y="6083"/>
                  </a:lnTo>
                  <a:lnTo>
                    <a:pt x="3200400" y="3454"/>
                  </a:lnTo>
                  <a:close/>
                </a:path>
                <a:path w="6915150" h="2204085">
                  <a:moveTo>
                    <a:pt x="3248025" y="2198014"/>
                  </a:moveTo>
                  <a:lnTo>
                    <a:pt x="3247567" y="2196896"/>
                  </a:lnTo>
                  <a:lnTo>
                    <a:pt x="3245701" y="2195030"/>
                  </a:lnTo>
                  <a:lnTo>
                    <a:pt x="3244583" y="2194560"/>
                  </a:lnTo>
                  <a:lnTo>
                    <a:pt x="3241954" y="2194560"/>
                  </a:lnTo>
                  <a:lnTo>
                    <a:pt x="3240836" y="2195030"/>
                  </a:lnTo>
                  <a:lnTo>
                    <a:pt x="3238970" y="2196896"/>
                  </a:lnTo>
                  <a:lnTo>
                    <a:pt x="3238500" y="2198014"/>
                  </a:lnTo>
                  <a:lnTo>
                    <a:pt x="3238500" y="2200643"/>
                  </a:lnTo>
                  <a:lnTo>
                    <a:pt x="3238970" y="2201761"/>
                  </a:lnTo>
                  <a:lnTo>
                    <a:pt x="3240836" y="2203627"/>
                  </a:lnTo>
                  <a:lnTo>
                    <a:pt x="3241954" y="2204085"/>
                  </a:lnTo>
                  <a:lnTo>
                    <a:pt x="3244583" y="2204085"/>
                  </a:lnTo>
                  <a:lnTo>
                    <a:pt x="3245701" y="2203627"/>
                  </a:lnTo>
                  <a:lnTo>
                    <a:pt x="3247567" y="2201761"/>
                  </a:lnTo>
                  <a:lnTo>
                    <a:pt x="3248025" y="2200643"/>
                  </a:lnTo>
                  <a:lnTo>
                    <a:pt x="3248025" y="2198014"/>
                  </a:lnTo>
                  <a:close/>
                </a:path>
                <a:path w="6915150" h="2204085">
                  <a:moveTo>
                    <a:pt x="3248025" y="1466494"/>
                  </a:moveTo>
                  <a:lnTo>
                    <a:pt x="3247567" y="1465376"/>
                  </a:lnTo>
                  <a:lnTo>
                    <a:pt x="3245701" y="1463509"/>
                  </a:lnTo>
                  <a:lnTo>
                    <a:pt x="3244583" y="1463040"/>
                  </a:lnTo>
                  <a:lnTo>
                    <a:pt x="3241954" y="1463040"/>
                  </a:lnTo>
                  <a:lnTo>
                    <a:pt x="3240836" y="1463509"/>
                  </a:lnTo>
                  <a:lnTo>
                    <a:pt x="3238970" y="1465376"/>
                  </a:lnTo>
                  <a:lnTo>
                    <a:pt x="3238500" y="1466494"/>
                  </a:lnTo>
                  <a:lnTo>
                    <a:pt x="3238500" y="1469123"/>
                  </a:lnTo>
                  <a:lnTo>
                    <a:pt x="3238970" y="1470240"/>
                  </a:lnTo>
                  <a:lnTo>
                    <a:pt x="3240836" y="1472107"/>
                  </a:lnTo>
                  <a:lnTo>
                    <a:pt x="3241954" y="1472565"/>
                  </a:lnTo>
                  <a:lnTo>
                    <a:pt x="3244583" y="1472565"/>
                  </a:lnTo>
                  <a:lnTo>
                    <a:pt x="3245701" y="1472107"/>
                  </a:lnTo>
                  <a:lnTo>
                    <a:pt x="3247567" y="1470240"/>
                  </a:lnTo>
                  <a:lnTo>
                    <a:pt x="3248025" y="1469123"/>
                  </a:lnTo>
                  <a:lnTo>
                    <a:pt x="3248025" y="1466494"/>
                  </a:lnTo>
                  <a:close/>
                </a:path>
                <a:path w="6915150" h="2204085">
                  <a:moveTo>
                    <a:pt x="3248025" y="734974"/>
                  </a:moveTo>
                  <a:lnTo>
                    <a:pt x="3247567" y="733856"/>
                  </a:lnTo>
                  <a:lnTo>
                    <a:pt x="3245701" y="731989"/>
                  </a:lnTo>
                  <a:lnTo>
                    <a:pt x="3244583" y="731520"/>
                  </a:lnTo>
                  <a:lnTo>
                    <a:pt x="3241954" y="731520"/>
                  </a:lnTo>
                  <a:lnTo>
                    <a:pt x="3240836" y="731989"/>
                  </a:lnTo>
                  <a:lnTo>
                    <a:pt x="3238970" y="733856"/>
                  </a:lnTo>
                  <a:lnTo>
                    <a:pt x="3238500" y="734974"/>
                  </a:lnTo>
                  <a:lnTo>
                    <a:pt x="3238500" y="737603"/>
                  </a:lnTo>
                  <a:lnTo>
                    <a:pt x="3238970" y="738720"/>
                  </a:lnTo>
                  <a:lnTo>
                    <a:pt x="3240836" y="740587"/>
                  </a:lnTo>
                  <a:lnTo>
                    <a:pt x="3241954" y="741045"/>
                  </a:lnTo>
                  <a:lnTo>
                    <a:pt x="3244583" y="741045"/>
                  </a:lnTo>
                  <a:lnTo>
                    <a:pt x="3245701" y="740587"/>
                  </a:lnTo>
                  <a:lnTo>
                    <a:pt x="3247567" y="738720"/>
                  </a:lnTo>
                  <a:lnTo>
                    <a:pt x="3248025" y="737603"/>
                  </a:lnTo>
                  <a:lnTo>
                    <a:pt x="3248025" y="734974"/>
                  </a:lnTo>
                  <a:close/>
                </a:path>
                <a:path w="6915150" h="2204085">
                  <a:moveTo>
                    <a:pt x="3248025" y="3454"/>
                  </a:moveTo>
                  <a:lnTo>
                    <a:pt x="3247567" y="2336"/>
                  </a:lnTo>
                  <a:lnTo>
                    <a:pt x="3245701" y="469"/>
                  </a:lnTo>
                  <a:lnTo>
                    <a:pt x="3244583" y="0"/>
                  </a:lnTo>
                  <a:lnTo>
                    <a:pt x="3241954" y="0"/>
                  </a:lnTo>
                  <a:lnTo>
                    <a:pt x="3240836" y="469"/>
                  </a:lnTo>
                  <a:lnTo>
                    <a:pt x="3238970" y="2336"/>
                  </a:lnTo>
                  <a:lnTo>
                    <a:pt x="3238500" y="3454"/>
                  </a:lnTo>
                  <a:lnTo>
                    <a:pt x="3238500" y="6083"/>
                  </a:lnTo>
                  <a:lnTo>
                    <a:pt x="3238970" y="7200"/>
                  </a:lnTo>
                  <a:lnTo>
                    <a:pt x="3240836" y="9067"/>
                  </a:lnTo>
                  <a:lnTo>
                    <a:pt x="3241954" y="9525"/>
                  </a:lnTo>
                  <a:lnTo>
                    <a:pt x="3244583" y="9525"/>
                  </a:lnTo>
                  <a:lnTo>
                    <a:pt x="3245701" y="9067"/>
                  </a:lnTo>
                  <a:lnTo>
                    <a:pt x="3247567" y="7200"/>
                  </a:lnTo>
                  <a:lnTo>
                    <a:pt x="3248025" y="6083"/>
                  </a:lnTo>
                  <a:lnTo>
                    <a:pt x="3248025" y="3454"/>
                  </a:lnTo>
                  <a:close/>
                </a:path>
                <a:path w="6915150" h="2204085">
                  <a:moveTo>
                    <a:pt x="3343275" y="2198014"/>
                  </a:moveTo>
                  <a:lnTo>
                    <a:pt x="3342817" y="2196896"/>
                  </a:lnTo>
                  <a:lnTo>
                    <a:pt x="3340951" y="2195030"/>
                  </a:lnTo>
                  <a:lnTo>
                    <a:pt x="3339833" y="2194560"/>
                  </a:lnTo>
                  <a:lnTo>
                    <a:pt x="3289579" y="2194560"/>
                  </a:lnTo>
                  <a:lnTo>
                    <a:pt x="3288461" y="2195030"/>
                  </a:lnTo>
                  <a:lnTo>
                    <a:pt x="3286595" y="2196896"/>
                  </a:lnTo>
                  <a:lnTo>
                    <a:pt x="3286125" y="2198014"/>
                  </a:lnTo>
                  <a:lnTo>
                    <a:pt x="3286125" y="2200643"/>
                  </a:lnTo>
                  <a:lnTo>
                    <a:pt x="3286595" y="2201761"/>
                  </a:lnTo>
                  <a:lnTo>
                    <a:pt x="3288461" y="2203627"/>
                  </a:lnTo>
                  <a:lnTo>
                    <a:pt x="3289579" y="2204085"/>
                  </a:lnTo>
                  <a:lnTo>
                    <a:pt x="3339833" y="2204085"/>
                  </a:lnTo>
                  <a:lnTo>
                    <a:pt x="3340951" y="2203627"/>
                  </a:lnTo>
                  <a:lnTo>
                    <a:pt x="3342817" y="2201761"/>
                  </a:lnTo>
                  <a:lnTo>
                    <a:pt x="3343275" y="2200643"/>
                  </a:lnTo>
                  <a:lnTo>
                    <a:pt x="3343275" y="2198014"/>
                  </a:lnTo>
                  <a:close/>
                </a:path>
                <a:path w="6915150" h="2204085">
                  <a:moveTo>
                    <a:pt x="3343275" y="1466494"/>
                  </a:moveTo>
                  <a:lnTo>
                    <a:pt x="3342817" y="1465376"/>
                  </a:lnTo>
                  <a:lnTo>
                    <a:pt x="3340951" y="1463509"/>
                  </a:lnTo>
                  <a:lnTo>
                    <a:pt x="3339833" y="1463040"/>
                  </a:lnTo>
                  <a:lnTo>
                    <a:pt x="3289579" y="1463040"/>
                  </a:lnTo>
                  <a:lnTo>
                    <a:pt x="3288461" y="1463509"/>
                  </a:lnTo>
                  <a:lnTo>
                    <a:pt x="3286595" y="1465376"/>
                  </a:lnTo>
                  <a:lnTo>
                    <a:pt x="3286125" y="1466494"/>
                  </a:lnTo>
                  <a:lnTo>
                    <a:pt x="3286125" y="1469123"/>
                  </a:lnTo>
                  <a:lnTo>
                    <a:pt x="3286595" y="1470240"/>
                  </a:lnTo>
                  <a:lnTo>
                    <a:pt x="3288461" y="1472107"/>
                  </a:lnTo>
                  <a:lnTo>
                    <a:pt x="3289579" y="1472565"/>
                  </a:lnTo>
                  <a:lnTo>
                    <a:pt x="3339833" y="1472565"/>
                  </a:lnTo>
                  <a:lnTo>
                    <a:pt x="3340951" y="1472107"/>
                  </a:lnTo>
                  <a:lnTo>
                    <a:pt x="3342817" y="1470240"/>
                  </a:lnTo>
                  <a:lnTo>
                    <a:pt x="3343275" y="1469123"/>
                  </a:lnTo>
                  <a:lnTo>
                    <a:pt x="3343275" y="1466494"/>
                  </a:lnTo>
                  <a:close/>
                </a:path>
                <a:path w="6915150" h="2204085">
                  <a:moveTo>
                    <a:pt x="3343275" y="734974"/>
                  </a:moveTo>
                  <a:lnTo>
                    <a:pt x="3342817" y="733856"/>
                  </a:lnTo>
                  <a:lnTo>
                    <a:pt x="3340951" y="731989"/>
                  </a:lnTo>
                  <a:lnTo>
                    <a:pt x="3339833" y="731520"/>
                  </a:lnTo>
                  <a:lnTo>
                    <a:pt x="3289579" y="731520"/>
                  </a:lnTo>
                  <a:lnTo>
                    <a:pt x="3288461" y="731989"/>
                  </a:lnTo>
                  <a:lnTo>
                    <a:pt x="3286595" y="733856"/>
                  </a:lnTo>
                  <a:lnTo>
                    <a:pt x="3286125" y="734974"/>
                  </a:lnTo>
                  <a:lnTo>
                    <a:pt x="3286125" y="737603"/>
                  </a:lnTo>
                  <a:lnTo>
                    <a:pt x="3286595" y="738720"/>
                  </a:lnTo>
                  <a:lnTo>
                    <a:pt x="3288461" y="740587"/>
                  </a:lnTo>
                  <a:lnTo>
                    <a:pt x="3289579" y="741045"/>
                  </a:lnTo>
                  <a:lnTo>
                    <a:pt x="3339833" y="741045"/>
                  </a:lnTo>
                  <a:lnTo>
                    <a:pt x="3340951" y="740587"/>
                  </a:lnTo>
                  <a:lnTo>
                    <a:pt x="3342817" y="738720"/>
                  </a:lnTo>
                  <a:lnTo>
                    <a:pt x="3343275" y="737603"/>
                  </a:lnTo>
                  <a:lnTo>
                    <a:pt x="3343275" y="734974"/>
                  </a:lnTo>
                  <a:close/>
                </a:path>
                <a:path w="6915150" h="2204085">
                  <a:moveTo>
                    <a:pt x="3343275" y="3454"/>
                  </a:moveTo>
                  <a:lnTo>
                    <a:pt x="3342817" y="2336"/>
                  </a:lnTo>
                  <a:lnTo>
                    <a:pt x="3340951" y="469"/>
                  </a:lnTo>
                  <a:lnTo>
                    <a:pt x="3339833" y="0"/>
                  </a:lnTo>
                  <a:lnTo>
                    <a:pt x="3289579" y="0"/>
                  </a:lnTo>
                  <a:lnTo>
                    <a:pt x="3288461" y="469"/>
                  </a:lnTo>
                  <a:lnTo>
                    <a:pt x="3286595" y="2336"/>
                  </a:lnTo>
                  <a:lnTo>
                    <a:pt x="3286125" y="3454"/>
                  </a:lnTo>
                  <a:lnTo>
                    <a:pt x="3286125" y="6083"/>
                  </a:lnTo>
                  <a:lnTo>
                    <a:pt x="3286595" y="7200"/>
                  </a:lnTo>
                  <a:lnTo>
                    <a:pt x="3288461" y="9067"/>
                  </a:lnTo>
                  <a:lnTo>
                    <a:pt x="3289579" y="9525"/>
                  </a:lnTo>
                  <a:lnTo>
                    <a:pt x="3339833" y="9525"/>
                  </a:lnTo>
                  <a:lnTo>
                    <a:pt x="3340951" y="9067"/>
                  </a:lnTo>
                  <a:lnTo>
                    <a:pt x="3342817" y="7200"/>
                  </a:lnTo>
                  <a:lnTo>
                    <a:pt x="3343275" y="6083"/>
                  </a:lnTo>
                  <a:lnTo>
                    <a:pt x="3343275" y="3454"/>
                  </a:lnTo>
                  <a:close/>
                </a:path>
                <a:path w="6915150" h="2204085">
                  <a:moveTo>
                    <a:pt x="3390900" y="2198014"/>
                  </a:moveTo>
                  <a:lnTo>
                    <a:pt x="3390442" y="2196896"/>
                  </a:lnTo>
                  <a:lnTo>
                    <a:pt x="3388576" y="2195030"/>
                  </a:lnTo>
                  <a:lnTo>
                    <a:pt x="3387458" y="2194560"/>
                  </a:lnTo>
                  <a:lnTo>
                    <a:pt x="3384829" y="2194560"/>
                  </a:lnTo>
                  <a:lnTo>
                    <a:pt x="3383699" y="2195030"/>
                  </a:lnTo>
                  <a:lnTo>
                    <a:pt x="3381845" y="2196896"/>
                  </a:lnTo>
                  <a:lnTo>
                    <a:pt x="3381375" y="2198014"/>
                  </a:lnTo>
                  <a:lnTo>
                    <a:pt x="3381375" y="2200643"/>
                  </a:lnTo>
                  <a:lnTo>
                    <a:pt x="3381845" y="2201761"/>
                  </a:lnTo>
                  <a:lnTo>
                    <a:pt x="3383699" y="2203627"/>
                  </a:lnTo>
                  <a:lnTo>
                    <a:pt x="3384829" y="2204085"/>
                  </a:lnTo>
                  <a:lnTo>
                    <a:pt x="3387458" y="2204085"/>
                  </a:lnTo>
                  <a:lnTo>
                    <a:pt x="3388576" y="2203627"/>
                  </a:lnTo>
                  <a:lnTo>
                    <a:pt x="3390442" y="2201761"/>
                  </a:lnTo>
                  <a:lnTo>
                    <a:pt x="3390900" y="2200643"/>
                  </a:lnTo>
                  <a:lnTo>
                    <a:pt x="3390900" y="2198014"/>
                  </a:lnTo>
                  <a:close/>
                </a:path>
                <a:path w="6915150" h="2204085">
                  <a:moveTo>
                    <a:pt x="3390900" y="1466494"/>
                  </a:moveTo>
                  <a:lnTo>
                    <a:pt x="3390442" y="1465376"/>
                  </a:lnTo>
                  <a:lnTo>
                    <a:pt x="3388576" y="1463509"/>
                  </a:lnTo>
                  <a:lnTo>
                    <a:pt x="3387458" y="1463040"/>
                  </a:lnTo>
                  <a:lnTo>
                    <a:pt x="3384829" y="1463040"/>
                  </a:lnTo>
                  <a:lnTo>
                    <a:pt x="3383699" y="1463509"/>
                  </a:lnTo>
                  <a:lnTo>
                    <a:pt x="3381845" y="1465376"/>
                  </a:lnTo>
                  <a:lnTo>
                    <a:pt x="3381375" y="1466494"/>
                  </a:lnTo>
                  <a:lnTo>
                    <a:pt x="3381375" y="1469123"/>
                  </a:lnTo>
                  <a:lnTo>
                    <a:pt x="3381845" y="1470240"/>
                  </a:lnTo>
                  <a:lnTo>
                    <a:pt x="3383699" y="1472107"/>
                  </a:lnTo>
                  <a:lnTo>
                    <a:pt x="3384829" y="1472565"/>
                  </a:lnTo>
                  <a:lnTo>
                    <a:pt x="3387458" y="1472565"/>
                  </a:lnTo>
                  <a:lnTo>
                    <a:pt x="3388576" y="1472107"/>
                  </a:lnTo>
                  <a:lnTo>
                    <a:pt x="3390442" y="1470240"/>
                  </a:lnTo>
                  <a:lnTo>
                    <a:pt x="3390900" y="1469123"/>
                  </a:lnTo>
                  <a:lnTo>
                    <a:pt x="3390900" y="1466494"/>
                  </a:lnTo>
                  <a:close/>
                </a:path>
                <a:path w="6915150" h="2204085">
                  <a:moveTo>
                    <a:pt x="3390900" y="734974"/>
                  </a:moveTo>
                  <a:lnTo>
                    <a:pt x="3390442" y="733856"/>
                  </a:lnTo>
                  <a:lnTo>
                    <a:pt x="3388576" y="731989"/>
                  </a:lnTo>
                  <a:lnTo>
                    <a:pt x="3387458" y="731520"/>
                  </a:lnTo>
                  <a:lnTo>
                    <a:pt x="3384829" y="731520"/>
                  </a:lnTo>
                  <a:lnTo>
                    <a:pt x="3383699" y="731989"/>
                  </a:lnTo>
                  <a:lnTo>
                    <a:pt x="3381845" y="733856"/>
                  </a:lnTo>
                  <a:lnTo>
                    <a:pt x="3381375" y="734974"/>
                  </a:lnTo>
                  <a:lnTo>
                    <a:pt x="3381375" y="737603"/>
                  </a:lnTo>
                  <a:lnTo>
                    <a:pt x="3381845" y="738720"/>
                  </a:lnTo>
                  <a:lnTo>
                    <a:pt x="3383699" y="740587"/>
                  </a:lnTo>
                  <a:lnTo>
                    <a:pt x="3384829" y="741045"/>
                  </a:lnTo>
                  <a:lnTo>
                    <a:pt x="3387458" y="741045"/>
                  </a:lnTo>
                  <a:lnTo>
                    <a:pt x="3388576" y="740587"/>
                  </a:lnTo>
                  <a:lnTo>
                    <a:pt x="3390442" y="738720"/>
                  </a:lnTo>
                  <a:lnTo>
                    <a:pt x="3390900" y="737603"/>
                  </a:lnTo>
                  <a:lnTo>
                    <a:pt x="3390900" y="734974"/>
                  </a:lnTo>
                  <a:close/>
                </a:path>
                <a:path w="6915150" h="2204085">
                  <a:moveTo>
                    <a:pt x="3390900" y="3454"/>
                  </a:moveTo>
                  <a:lnTo>
                    <a:pt x="3390442" y="2336"/>
                  </a:lnTo>
                  <a:lnTo>
                    <a:pt x="3388576" y="469"/>
                  </a:lnTo>
                  <a:lnTo>
                    <a:pt x="3387458" y="0"/>
                  </a:lnTo>
                  <a:lnTo>
                    <a:pt x="3384829" y="0"/>
                  </a:lnTo>
                  <a:lnTo>
                    <a:pt x="3383699" y="469"/>
                  </a:lnTo>
                  <a:lnTo>
                    <a:pt x="3381845" y="2336"/>
                  </a:lnTo>
                  <a:lnTo>
                    <a:pt x="3381375" y="3454"/>
                  </a:lnTo>
                  <a:lnTo>
                    <a:pt x="3381375" y="6083"/>
                  </a:lnTo>
                  <a:lnTo>
                    <a:pt x="3381845" y="7200"/>
                  </a:lnTo>
                  <a:lnTo>
                    <a:pt x="3383699" y="9067"/>
                  </a:lnTo>
                  <a:lnTo>
                    <a:pt x="3384829" y="9525"/>
                  </a:lnTo>
                  <a:lnTo>
                    <a:pt x="3387458" y="9525"/>
                  </a:lnTo>
                  <a:lnTo>
                    <a:pt x="3388576" y="9067"/>
                  </a:lnTo>
                  <a:lnTo>
                    <a:pt x="3390442" y="7200"/>
                  </a:lnTo>
                  <a:lnTo>
                    <a:pt x="3390900" y="6083"/>
                  </a:lnTo>
                  <a:lnTo>
                    <a:pt x="3390900" y="3454"/>
                  </a:lnTo>
                  <a:close/>
                </a:path>
                <a:path w="6915150" h="2204085">
                  <a:moveTo>
                    <a:pt x="3486150" y="2198014"/>
                  </a:moveTo>
                  <a:lnTo>
                    <a:pt x="3485692" y="2196896"/>
                  </a:lnTo>
                  <a:lnTo>
                    <a:pt x="3483826" y="2195030"/>
                  </a:lnTo>
                  <a:lnTo>
                    <a:pt x="3482708" y="2194560"/>
                  </a:lnTo>
                  <a:lnTo>
                    <a:pt x="3432454" y="2194560"/>
                  </a:lnTo>
                  <a:lnTo>
                    <a:pt x="3431336" y="2195030"/>
                  </a:lnTo>
                  <a:lnTo>
                    <a:pt x="3429470" y="2196896"/>
                  </a:lnTo>
                  <a:lnTo>
                    <a:pt x="3429000" y="2198014"/>
                  </a:lnTo>
                  <a:lnTo>
                    <a:pt x="3429000" y="2200643"/>
                  </a:lnTo>
                  <a:lnTo>
                    <a:pt x="3429470" y="2201761"/>
                  </a:lnTo>
                  <a:lnTo>
                    <a:pt x="3431336" y="2203627"/>
                  </a:lnTo>
                  <a:lnTo>
                    <a:pt x="3432454" y="2204085"/>
                  </a:lnTo>
                  <a:lnTo>
                    <a:pt x="3482708" y="2204085"/>
                  </a:lnTo>
                  <a:lnTo>
                    <a:pt x="3483826" y="2203627"/>
                  </a:lnTo>
                  <a:lnTo>
                    <a:pt x="3485692" y="2201761"/>
                  </a:lnTo>
                  <a:lnTo>
                    <a:pt x="3486150" y="2200643"/>
                  </a:lnTo>
                  <a:lnTo>
                    <a:pt x="3486150" y="2198014"/>
                  </a:lnTo>
                  <a:close/>
                </a:path>
                <a:path w="6915150" h="2204085">
                  <a:moveTo>
                    <a:pt x="3486150" y="1466494"/>
                  </a:moveTo>
                  <a:lnTo>
                    <a:pt x="3485692" y="1465376"/>
                  </a:lnTo>
                  <a:lnTo>
                    <a:pt x="3483826" y="1463509"/>
                  </a:lnTo>
                  <a:lnTo>
                    <a:pt x="3482708" y="1463040"/>
                  </a:lnTo>
                  <a:lnTo>
                    <a:pt x="3432454" y="1463040"/>
                  </a:lnTo>
                  <a:lnTo>
                    <a:pt x="3431336" y="1463509"/>
                  </a:lnTo>
                  <a:lnTo>
                    <a:pt x="3429470" y="1465376"/>
                  </a:lnTo>
                  <a:lnTo>
                    <a:pt x="3429000" y="1466494"/>
                  </a:lnTo>
                  <a:lnTo>
                    <a:pt x="3429000" y="1469123"/>
                  </a:lnTo>
                  <a:lnTo>
                    <a:pt x="3429470" y="1470240"/>
                  </a:lnTo>
                  <a:lnTo>
                    <a:pt x="3431336" y="1472107"/>
                  </a:lnTo>
                  <a:lnTo>
                    <a:pt x="3432454" y="1472565"/>
                  </a:lnTo>
                  <a:lnTo>
                    <a:pt x="3482708" y="1472565"/>
                  </a:lnTo>
                  <a:lnTo>
                    <a:pt x="3483826" y="1472107"/>
                  </a:lnTo>
                  <a:lnTo>
                    <a:pt x="3485692" y="1470240"/>
                  </a:lnTo>
                  <a:lnTo>
                    <a:pt x="3486150" y="1469123"/>
                  </a:lnTo>
                  <a:lnTo>
                    <a:pt x="3486150" y="1466494"/>
                  </a:lnTo>
                  <a:close/>
                </a:path>
                <a:path w="6915150" h="2204085">
                  <a:moveTo>
                    <a:pt x="3486150" y="734974"/>
                  </a:moveTo>
                  <a:lnTo>
                    <a:pt x="3485692" y="733856"/>
                  </a:lnTo>
                  <a:lnTo>
                    <a:pt x="3483826" y="731989"/>
                  </a:lnTo>
                  <a:lnTo>
                    <a:pt x="3482708" y="731520"/>
                  </a:lnTo>
                  <a:lnTo>
                    <a:pt x="3432454" y="731520"/>
                  </a:lnTo>
                  <a:lnTo>
                    <a:pt x="3431336" y="731989"/>
                  </a:lnTo>
                  <a:lnTo>
                    <a:pt x="3429470" y="733856"/>
                  </a:lnTo>
                  <a:lnTo>
                    <a:pt x="3429000" y="734974"/>
                  </a:lnTo>
                  <a:lnTo>
                    <a:pt x="3429000" y="737603"/>
                  </a:lnTo>
                  <a:lnTo>
                    <a:pt x="3429470" y="738720"/>
                  </a:lnTo>
                  <a:lnTo>
                    <a:pt x="3431336" y="740587"/>
                  </a:lnTo>
                  <a:lnTo>
                    <a:pt x="3432454" y="741045"/>
                  </a:lnTo>
                  <a:lnTo>
                    <a:pt x="3482708" y="741045"/>
                  </a:lnTo>
                  <a:lnTo>
                    <a:pt x="3483826" y="740587"/>
                  </a:lnTo>
                  <a:lnTo>
                    <a:pt x="3485692" y="738720"/>
                  </a:lnTo>
                  <a:lnTo>
                    <a:pt x="3486150" y="737603"/>
                  </a:lnTo>
                  <a:lnTo>
                    <a:pt x="3486150" y="734974"/>
                  </a:lnTo>
                  <a:close/>
                </a:path>
                <a:path w="6915150" h="2204085">
                  <a:moveTo>
                    <a:pt x="3486150" y="3454"/>
                  </a:moveTo>
                  <a:lnTo>
                    <a:pt x="3485692" y="2336"/>
                  </a:lnTo>
                  <a:lnTo>
                    <a:pt x="3483826" y="469"/>
                  </a:lnTo>
                  <a:lnTo>
                    <a:pt x="3482708" y="0"/>
                  </a:lnTo>
                  <a:lnTo>
                    <a:pt x="3432454" y="0"/>
                  </a:lnTo>
                  <a:lnTo>
                    <a:pt x="3431336" y="469"/>
                  </a:lnTo>
                  <a:lnTo>
                    <a:pt x="3429470" y="2336"/>
                  </a:lnTo>
                  <a:lnTo>
                    <a:pt x="3429000" y="3454"/>
                  </a:lnTo>
                  <a:lnTo>
                    <a:pt x="3429000" y="6083"/>
                  </a:lnTo>
                  <a:lnTo>
                    <a:pt x="3429470" y="7200"/>
                  </a:lnTo>
                  <a:lnTo>
                    <a:pt x="3431336" y="9067"/>
                  </a:lnTo>
                  <a:lnTo>
                    <a:pt x="3432454" y="9525"/>
                  </a:lnTo>
                  <a:lnTo>
                    <a:pt x="3482708" y="9525"/>
                  </a:lnTo>
                  <a:lnTo>
                    <a:pt x="3483826" y="9067"/>
                  </a:lnTo>
                  <a:lnTo>
                    <a:pt x="3485692" y="7200"/>
                  </a:lnTo>
                  <a:lnTo>
                    <a:pt x="3486150" y="6083"/>
                  </a:lnTo>
                  <a:lnTo>
                    <a:pt x="3486150" y="3454"/>
                  </a:lnTo>
                  <a:close/>
                </a:path>
                <a:path w="6915150" h="2204085">
                  <a:moveTo>
                    <a:pt x="3533775" y="2198014"/>
                  </a:moveTo>
                  <a:lnTo>
                    <a:pt x="3533317" y="2196896"/>
                  </a:lnTo>
                  <a:lnTo>
                    <a:pt x="3531451" y="2195030"/>
                  </a:lnTo>
                  <a:lnTo>
                    <a:pt x="3530333" y="2194560"/>
                  </a:lnTo>
                  <a:lnTo>
                    <a:pt x="3527704" y="2194560"/>
                  </a:lnTo>
                  <a:lnTo>
                    <a:pt x="3526574" y="2195030"/>
                  </a:lnTo>
                  <a:lnTo>
                    <a:pt x="3524720" y="2196896"/>
                  </a:lnTo>
                  <a:lnTo>
                    <a:pt x="3524250" y="2198014"/>
                  </a:lnTo>
                  <a:lnTo>
                    <a:pt x="3524250" y="2200643"/>
                  </a:lnTo>
                  <a:lnTo>
                    <a:pt x="3524720" y="2201761"/>
                  </a:lnTo>
                  <a:lnTo>
                    <a:pt x="3526574" y="2203627"/>
                  </a:lnTo>
                  <a:lnTo>
                    <a:pt x="3527704" y="2204085"/>
                  </a:lnTo>
                  <a:lnTo>
                    <a:pt x="3530333" y="2204085"/>
                  </a:lnTo>
                  <a:lnTo>
                    <a:pt x="3531451" y="2203627"/>
                  </a:lnTo>
                  <a:lnTo>
                    <a:pt x="3533317" y="2201761"/>
                  </a:lnTo>
                  <a:lnTo>
                    <a:pt x="3533775" y="2200643"/>
                  </a:lnTo>
                  <a:lnTo>
                    <a:pt x="3533775" y="2198014"/>
                  </a:lnTo>
                  <a:close/>
                </a:path>
                <a:path w="6915150" h="2204085">
                  <a:moveTo>
                    <a:pt x="3533775" y="1466494"/>
                  </a:moveTo>
                  <a:lnTo>
                    <a:pt x="3533317" y="1465376"/>
                  </a:lnTo>
                  <a:lnTo>
                    <a:pt x="3531451" y="1463509"/>
                  </a:lnTo>
                  <a:lnTo>
                    <a:pt x="3530333" y="1463040"/>
                  </a:lnTo>
                  <a:lnTo>
                    <a:pt x="3527704" y="1463040"/>
                  </a:lnTo>
                  <a:lnTo>
                    <a:pt x="3526574" y="1463509"/>
                  </a:lnTo>
                  <a:lnTo>
                    <a:pt x="3524720" y="1465376"/>
                  </a:lnTo>
                  <a:lnTo>
                    <a:pt x="3524250" y="1466494"/>
                  </a:lnTo>
                  <a:lnTo>
                    <a:pt x="3524250" y="1469123"/>
                  </a:lnTo>
                  <a:lnTo>
                    <a:pt x="3524720" y="1470240"/>
                  </a:lnTo>
                  <a:lnTo>
                    <a:pt x="3526574" y="1472107"/>
                  </a:lnTo>
                  <a:lnTo>
                    <a:pt x="3527704" y="1472565"/>
                  </a:lnTo>
                  <a:lnTo>
                    <a:pt x="3530333" y="1472565"/>
                  </a:lnTo>
                  <a:lnTo>
                    <a:pt x="3531451" y="1472107"/>
                  </a:lnTo>
                  <a:lnTo>
                    <a:pt x="3533317" y="1470240"/>
                  </a:lnTo>
                  <a:lnTo>
                    <a:pt x="3533775" y="1469123"/>
                  </a:lnTo>
                  <a:lnTo>
                    <a:pt x="3533775" y="1466494"/>
                  </a:lnTo>
                  <a:close/>
                </a:path>
                <a:path w="6915150" h="2204085">
                  <a:moveTo>
                    <a:pt x="3533775" y="734974"/>
                  </a:moveTo>
                  <a:lnTo>
                    <a:pt x="3533317" y="733856"/>
                  </a:lnTo>
                  <a:lnTo>
                    <a:pt x="3531451" y="731989"/>
                  </a:lnTo>
                  <a:lnTo>
                    <a:pt x="3530333" y="731520"/>
                  </a:lnTo>
                  <a:lnTo>
                    <a:pt x="3527704" y="731520"/>
                  </a:lnTo>
                  <a:lnTo>
                    <a:pt x="3526574" y="731989"/>
                  </a:lnTo>
                  <a:lnTo>
                    <a:pt x="3524720" y="733856"/>
                  </a:lnTo>
                  <a:lnTo>
                    <a:pt x="3524250" y="734974"/>
                  </a:lnTo>
                  <a:lnTo>
                    <a:pt x="3524250" y="737603"/>
                  </a:lnTo>
                  <a:lnTo>
                    <a:pt x="3524720" y="738720"/>
                  </a:lnTo>
                  <a:lnTo>
                    <a:pt x="3526574" y="740587"/>
                  </a:lnTo>
                  <a:lnTo>
                    <a:pt x="3527704" y="741045"/>
                  </a:lnTo>
                  <a:lnTo>
                    <a:pt x="3530333" y="741045"/>
                  </a:lnTo>
                  <a:lnTo>
                    <a:pt x="3531451" y="740587"/>
                  </a:lnTo>
                  <a:lnTo>
                    <a:pt x="3533317" y="738720"/>
                  </a:lnTo>
                  <a:lnTo>
                    <a:pt x="3533775" y="737603"/>
                  </a:lnTo>
                  <a:lnTo>
                    <a:pt x="3533775" y="734974"/>
                  </a:lnTo>
                  <a:close/>
                </a:path>
                <a:path w="6915150" h="2204085">
                  <a:moveTo>
                    <a:pt x="3533775" y="3454"/>
                  </a:moveTo>
                  <a:lnTo>
                    <a:pt x="3533317" y="2336"/>
                  </a:lnTo>
                  <a:lnTo>
                    <a:pt x="3531451" y="469"/>
                  </a:lnTo>
                  <a:lnTo>
                    <a:pt x="3530333" y="0"/>
                  </a:lnTo>
                  <a:lnTo>
                    <a:pt x="3527704" y="0"/>
                  </a:lnTo>
                  <a:lnTo>
                    <a:pt x="3526574" y="469"/>
                  </a:lnTo>
                  <a:lnTo>
                    <a:pt x="3524720" y="2336"/>
                  </a:lnTo>
                  <a:lnTo>
                    <a:pt x="3524250" y="3454"/>
                  </a:lnTo>
                  <a:lnTo>
                    <a:pt x="3524250" y="6083"/>
                  </a:lnTo>
                  <a:lnTo>
                    <a:pt x="3524720" y="7200"/>
                  </a:lnTo>
                  <a:lnTo>
                    <a:pt x="3526574" y="9067"/>
                  </a:lnTo>
                  <a:lnTo>
                    <a:pt x="3527704" y="9525"/>
                  </a:lnTo>
                  <a:lnTo>
                    <a:pt x="3530333" y="9525"/>
                  </a:lnTo>
                  <a:lnTo>
                    <a:pt x="3531451" y="9067"/>
                  </a:lnTo>
                  <a:lnTo>
                    <a:pt x="3533317" y="7200"/>
                  </a:lnTo>
                  <a:lnTo>
                    <a:pt x="3533775" y="6083"/>
                  </a:lnTo>
                  <a:lnTo>
                    <a:pt x="3533775" y="3454"/>
                  </a:lnTo>
                  <a:close/>
                </a:path>
                <a:path w="6915150" h="2204085">
                  <a:moveTo>
                    <a:pt x="3629025" y="2198014"/>
                  </a:moveTo>
                  <a:lnTo>
                    <a:pt x="3628567" y="2196896"/>
                  </a:lnTo>
                  <a:lnTo>
                    <a:pt x="3626701" y="2195030"/>
                  </a:lnTo>
                  <a:lnTo>
                    <a:pt x="3625583" y="2194560"/>
                  </a:lnTo>
                  <a:lnTo>
                    <a:pt x="3575329" y="2194560"/>
                  </a:lnTo>
                  <a:lnTo>
                    <a:pt x="3574211" y="2195030"/>
                  </a:lnTo>
                  <a:lnTo>
                    <a:pt x="3572345" y="2196896"/>
                  </a:lnTo>
                  <a:lnTo>
                    <a:pt x="3571875" y="2198014"/>
                  </a:lnTo>
                  <a:lnTo>
                    <a:pt x="3571875" y="2200643"/>
                  </a:lnTo>
                  <a:lnTo>
                    <a:pt x="3572345" y="2201761"/>
                  </a:lnTo>
                  <a:lnTo>
                    <a:pt x="3574211" y="2203627"/>
                  </a:lnTo>
                  <a:lnTo>
                    <a:pt x="3575329" y="2204085"/>
                  </a:lnTo>
                  <a:lnTo>
                    <a:pt x="3625583" y="2204085"/>
                  </a:lnTo>
                  <a:lnTo>
                    <a:pt x="3626701" y="2203627"/>
                  </a:lnTo>
                  <a:lnTo>
                    <a:pt x="3628567" y="2201761"/>
                  </a:lnTo>
                  <a:lnTo>
                    <a:pt x="3629025" y="2200643"/>
                  </a:lnTo>
                  <a:lnTo>
                    <a:pt x="3629025" y="2198014"/>
                  </a:lnTo>
                  <a:close/>
                </a:path>
                <a:path w="6915150" h="2204085">
                  <a:moveTo>
                    <a:pt x="3629025" y="1466494"/>
                  </a:moveTo>
                  <a:lnTo>
                    <a:pt x="3628567" y="1465376"/>
                  </a:lnTo>
                  <a:lnTo>
                    <a:pt x="3626701" y="1463509"/>
                  </a:lnTo>
                  <a:lnTo>
                    <a:pt x="3625583" y="1463040"/>
                  </a:lnTo>
                  <a:lnTo>
                    <a:pt x="3575329" y="1463040"/>
                  </a:lnTo>
                  <a:lnTo>
                    <a:pt x="3574211" y="1463509"/>
                  </a:lnTo>
                  <a:lnTo>
                    <a:pt x="3572345" y="1465376"/>
                  </a:lnTo>
                  <a:lnTo>
                    <a:pt x="3571875" y="1466494"/>
                  </a:lnTo>
                  <a:lnTo>
                    <a:pt x="3571875" y="1469123"/>
                  </a:lnTo>
                  <a:lnTo>
                    <a:pt x="3572345" y="1470240"/>
                  </a:lnTo>
                  <a:lnTo>
                    <a:pt x="3574211" y="1472107"/>
                  </a:lnTo>
                  <a:lnTo>
                    <a:pt x="3575329" y="1472565"/>
                  </a:lnTo>
                  <a:lnTo>
                    <a:pt x="3625583" y="1472565"/>
                  </a:lnTo>
                  <a:lnTo>
                    <a:pt x="3626701" y="1472107"/>
                  </a:lnTo>
                  <a:lnTo>
                    <a:pt x="3628567" y="1470240"/>
                  </a:lnTo>
                  <a:lnTo>
                    <a:pt x="3629025" y="1469123"/>
                  </a:lnTo>
                  <a:lnTo>
                    <a:pt x="3629025" y="1466494"/>
                  </a:lnTo>
                  <a:close/>
                </a:path>
                <a:path w="6915150" h="2204085">
                  <a:moveTo>
                    <a:pt x="3629025" y="734974"/>
                  </a:moveTo>
                  <a:lnTo>
                    <a:pt x="3628567" y="733856"/>
                  </a:lnTo>
                  <a:lnTo>
                    <a:pt x="3626701" y="731989"/>
                  </a:lnTo>
                  <a:lnTo>
                    <a:pt x="3625583" y="731520"/>
                  </a:lnTo>
                  <a:lnTo>
                    <a:pt x="3575329" y="731520"/>
                  </a:lnTo>
                  <a:lnTo>
                    <a:pt x="3574211" y="731989"/>
                  </a:lnTo>
                  <a:lnTo>
                    <a:pt x="3572345" y="733856"/>
                  </a:lnTo>
                  <a:lnTo>
                    <a:pt x="3571875" y="734974"/>
                  </a:lnTo>
                  <a:lnTo>
                    <a:pt x="3571875" y="737603"/>
                  </a:lnTo>
                  <a:lnTo>
                    <a:pt x="3572345" y="738720"/>
                  </a:lnTo>
                  <a:lnTo>
                    <a:pt x="3574211" y="740587"/>
                  </a:lnTo>
                  <a:lnTo>
                    <a:pt x="3575329" y="741045"/>
                  </a:lnTo>
                  <a:lnTo>
                    <a:pt x="3625583" y="741045"/>
                  </a:lnTo>
                  <a:lnTo>
                    <a:pt x="3626701" y="740587"/>
                  </a:lnTo>
                  <a:lnTo>
                    <a:pt x="3628567" y="738720"/>
                  </a:lnTo>
                  <a:lnTo>
                    <a:pt x="3629025" y="737603"/>
                  </a:lnTo>
                  <a:lnTo>
                    <a:pt x="3629025" y="734974"/>
                  </a:lnTo>
                  <a:close/>
                </a:path>
                <a:path w="6915150" h="2204085">
                  <a:moveTo>
                    <a:pt x="3629025" y="3454"/>
                  </a:moveTo>
                  <a:lnTo>
                    <a:pt x="3628567" y="2336"/>
                  </a:lnTo>
                  <a:lnTo>
                    <a:pt x="3626701" y="469"/>
                  </a:lnTo>
                  <a:lnTo>
                    <a:pt x="3625583" y="0"/>
                  </a:lnTo>
                  <a:lnTo>
                    <a:pt x="3575329" y="0"/>
                  </a:lnTo>
                  <a:lnTo>
                    <a:pt x="3574211" y="469"/>
                  </a:lnTo>
                  <a:lnTo>
                    <a:pt x="3572345" y="2336"/>
                  </a:lnTo>
                  <a:lnTo>
                    <a:pt x="3571875" y="3454"/>
                  </a:lnTo>
                  <a:lnTo>
                    <a:pt x="3571875" y="6083"/>
                  </a:lnTo>
                  <a:lnTo>
                    <a:pt x="3572345" y="7200"/>
                  </a:lnTo>
                  <a:lnTo>
                    <a:pt x="3574211" y="9067"/>
                  </a:lnTo>
                  <a:lnTo>
                    <a:pt x="3575329" y="9525"/>
                  </a:lnTo>
                  <a:lnTo>
                    <a:pt x="3625583" y="9525"/>
                  </a:lnTo>
                  <a:lnTo>
                    <a:pt x="3626701" y="9067"/>
                  </a:lnTo>
                  <a:lnTo>
                    <a:pt x="3628567" y="7200"/>
                  </a:lnTo>
                  <a:lnTo>
                    <a:pt x="3629025" y="6083"/>
                  </a:lnTo>
                  <a:lnTo>
                    <a:pt x="3629025" y="3454"/>
                  </a:lnTo>
                  <a:close/>
                </a:path>
                <a:path w="6915150" h="2204085">
                  <a:moveTo>
                    <a:pt x="3676650" y="2198014"/>
                  </a:moveTo>
                  <a:lnTo>
                    <a:pt x="3676192" y="2196896"/>
                  </a:lnTo>
                  <a:lnTo>
                    <a:pt x="3674326" y="2195030"/>
                  </a:lnTo>
                  <a:lnTo>
                    <a:pt x="3673208" y="2194560"/>
                  </a:lnTo>
                  <a:lnTo>
                    <a:pt x="3670579" y="2194560"/>
                  </a:lnTo>
                  <a:lnTo>
                    <a:pt x="3669461" y="2195030"/>
                  </a:lnTo>
                  <a:lnTo>
                    <a:pt x="3667595" y="2196896"/>
                  </a:lnTo>
                  <a:lnTo>
                    <a:pt x="3667125" y="2198014"/>
                  </a:lnTo>
                  <a:lnTo>
                    <a:pt x="3667125" y="2200643"/>
                  </a:lnTo>
                  <a:lnTo>
                    <a:pt x="3667595" y="2201761"/>
                  </a:lnTo>
                  <a:lnTo>
                    <a:pt x="3669461" y="2203627"/>
                  </a:lnTo>
                  <a:lnTo>
                    <a:pt x="3670579" y="2204085"/>
                  </a:lnTo>
                  <a:lnTo>
                    <a:pt x="3673208" y="2204085"/>
                  </a:lnTo>
                  <a:lnTo>
                    <a:pt x="3674326" y="2203627"/>
                  </a:lnTo>
                  <a:lnTo>
                    <a:pt x="3676192" y="2201761"/>
                  </a:lnTo>
                  <a:lnTo>
                    <a:pt x="3676650" y="2200643"/>
                  </a:lnTo>
                  <a:lnTo>
                    <a:pt x="3676650" y="2198014"/>
                  </a:lnTo>
                  <a:close/>
                </a:path>
                <a:path w="6915150" h="2204085">
                  <a:moveTo>
                    <a:pt x="3676650" y="1466494"/>
                  </a:moveTo>
                  <a:lnTo>
                    <a:pt x="3676192" y="1465376"/>
                  </a:lnTo>
                  <a:lnTo>
                    <a:pt x="3674326" y="1463509"/>
                  </a:lnTo>
                  <a:lnTo>
                    <a:pt x="3673208" y="1463040"/>
                  </a:lnTo>
                  <a:lnTo>
                    <a:pt x="3670579" y="1463040"/>
                  </a:lnTo>
                  <a:lnTo>
                    <a:pt x="3669461" y="1463509"/>
                  </a:lnTo>
                  <a:lnTo>
                    <a:pt x="3667595" y="1465376"/>
                  </a:lnTo>
                  <a:lnTo>
                    <a:pt x="3667125" y="1466494"/>
                  </a:lnTo>
                  <a:lnTo>
                    <a:pt x="3667125" y="1469123"/>
                  </a:lnTo>
                  <a:lnTo>
                    <a:pt x="3667595" y="1470240"/>
                  </a:lnTo>
                  <a:lnTo>
                    <a:pt x="3669461" y="1472107"/>
                  </a:lnTo>
                  <a:lnTo>
                    <a:pt x="3670579" y="1472565"/>
                  </a:lnTo>
                  <a:lnTo>
                    <a:pt x="3673208" y="1472565"/>
                  </a:lnTo>
                  <a:lnTo>
                    <a:pt x="3674326" y="1472107"/>
                  </a:lnTo>
                  <a:lnTo>
                    <a:pt x="3676192" y="1470240"/>
                  </a:lnTo>
                  <a:lnTo>
                    <a:pt x="3676650" y="1469123"/>
                  </a:lnTo>
                  <a:lnTo>
                    <a:pt x="3676650" y="1466494"/>
                  </a:lnTo>
                  <a:close/>
                </a:path>
                <a:path w="6915150" h="2204085">
                  <a:moveTo>
                    <a:pt x="3676650" y="734974"/>
                  </a:moveTo>
                  <a:lnTo>
                    <a:pt x="3676192" y="733856"/>
                  </a:lnTo>
                  <a:lnTo>
                    <a:pt x="3674326" y="731989"/>
                  </a:lnTo>
                  <a:lnTo>
                    <a:pt x="3673208" y="731520"/>
                  </a:lnTo>
                  <a:lnTo>
                    <a:pt x="3670579" y="731520"/>
                  </a:lnTo>
                  <a:lnTo>
                    <a:pt x="3669461" y="731989"/>
                  </a:lnTo>
                  <a:lnTo>
                    <a:pt x="3667595" y="733856"/>
                  </a:lnTo>
                  <a:lnTo>
                    <a:pt x="3667125" y="734974"/>
                  </a:lnTo>
                  <a:lnTo>
                    <a:pt x="3667125" y="737603"/>
                  </a:lnTo>
                  <a:lnTo>
                    <a:pt x="3667595" y="738720"/>
                  </a:lnTo>
                  <a:lnTo>
                    <a:pt x="3669461" y="740587"/>
                  </a:lnTo>
                  <a:lnTo>
                    <a:pt x="3670579" y="741045"/>
                  </a:lnTo>
                  <a:lnTo>
                    <a:pt x="3673208" y="741045"/>
                  </a:lnTo>
                  <a:lnTo>
                    <a:pt x="3674326" y="740587"/>
                  </a:lnTo>
                  <a:lnTo>
                    <a:pt x="3676192" y="738720"/>
                  </a:lnTo>
                  <a:lnTo>
                    <a:pt x="3676650" y="737603"/>
                  </a:lnTo>
                  <a:lnTo>
                    <a:pt x="3676650" y="734974"/>
                  </a:lnTo>
                  <a:close/>
                </a:path>
                <a:path w="6915150" h="2204085">
                  <a:moveTo>
                    <a:pt x="3676650" y="3454"/>
                  </a:moveTo>
                  <a:lnTo>
                    <a:pt x="3676192" y="2336"/>
                  </a:lnTo>
                  <a:lnTo>
                    <a:pt x="3674326" y="469"/>
                  </a:lnTo>
                  <a:lnTo>
                    <a:pt x="3673208" y="0"/>
                  </a:lnTo>
                  <a:lnTo>
                    <a:pt x="3670579" y="0"/>
                  </a:lnTo>
                  <a:lnTo>
                    <a:pt x="3669461" y="469"/>
                  </a:lnTo>
                  <a:lnTo>
                    <a:pt x="3667595" y="2336"/>
                  </a:lnTo>
                  <a:lnTo>
                    <a:pt x="3667125" y="3454"/>
                  </a:lnTo>
                  <a:lnTo>
                    <a:pt x="3667125" y="6083"/>
                  </a:lnTo>
                  <a:lnTo>
                    <a:pt x="3667595" y="7200"/>
                  </a:lnTo>
                  <a:lnTo>
                    <a:pt x="3669461" y="9067"/>
                  </a:lnTo>
                  <a:lnTo>
                    <a:pt x="3670579" y="9525"/>
                  </a:lnTo>
                  <a:lnTo>
                    <a:pt x="3673208" y="9525"/>
                  </a:lnTo>
                  <a:lnTo>
                    <a:pt x="3674326" y="9067"/>
                  </a:lnTo>
                  <a:lnTo>
                    <a:pt x="3676192" y="7200"/>
                  </a:lnTo>
                  <a:lnTo>
                    <a:pt x="3676650" y="6083"/>
                  </a:lnTo>
                  <a:lnTo>
                    <a:pt x="3676650" y="3454"/>
                  </a:lnTo>
                  <a:close/>
                </a:path>
                <a:path w="6915150" h="2204085">
                  <a:moveTo>
                    <a:pt x="3771900" y="2198014"/>
                  </a:moveTo>
                  <a:lnTo>
                    <a:pt x="3771442" y="2196896"/>
                  </a:lnTo>
                  <a:lnTo>
                    <a:pt x="3769576" y="2195030"/>
                  </a:lnTo>
                  <a:lnTo>
                    <a:pt x="3768458" y="2194560"/>
                  </a:lnTo>
                  <a:lnTo>
                    <a:pt x="3718204" y="2194560"/>
                  </a:lnTo>
                  <a:lnTo>
                    <a:pt x="3717086" y="2195030"/>
                  </a:lnTo>
                  <a:lnTo>
                    <a:pt x="3715220" y="2196896"/>
                  </a:lnTo>
                  <a:lnTo>
                    <a:pt x="3714750" y="2198014"/>
                  </a:lnTo>
                  <a:lnTo>
                    <a:pt x="3714750" y="2200643"/>
                  </a:lnTo>
                  <a:lnTo>
                    <a:pt x="3715220" y="2201761"/>
                  </a:lnTo>
                  <a:lnTo>
                    <a:pt x="3717086" y="2203627"/>
                  </a:lnTo>
                  <a:lnTo>
                    <a:pt x="3718204" y="2204085"/>
                  </a:lnTo>
                  <a:lnTo>
                    <a:pt x="3768458" y="2204085"/>
                  </a:lnTo>
                  <a:lnTo>
                    <a:pt x="3769576" y="2203627"/>
                  </a:lnTo>
                  <a:lnTo>
                    <a:pt x="3771442" y="2201761"/>
                  </a:lnTo>
                  <a:lnTo>
                    <a:pt x="3771900" y="2200643"/>
                  </a:lnTo>
                  <a:lnTo>
                    <a:pt x="3771900" y="2198014"/>
                  </a:lnTo>
                  <a:close/>
                </a:path>
                <a:path w="6915150" h="2204085">
                  <a:moveTo>
                    <a:pt x="3771900" y="1466494"/>
                  </a:moveTo>
                  <a:lnTo>
                    <a:pt x="3771442" y="1465376"/>
                  </a:lnTo>
                  <a:lnTo>
                    <a:pt x="3769576" y="1463509"/>
                  </a:lnTo>
                  <a:lnTo>
                    <a:pt x="3768458" y="1463040"/>
                  </a:lnTo>
                  <a:lnTo>
                    <a:pt x="3718204" y="1463040"/>
                  </a:lnTo>
                  <a:lnTo>
                    <a:pt x="3717086" y="1463509"/>
                  </a:lnTo>
                  <a:lnTo>
                    <a:pt x="3715220" y="1465376"/>
                  </a:lnTo>
                  <a:lnTo>
                    <a:pt x="3714750" y="1466494"/>
                  </a:lnTo>
                  <a:lnTo>
                    <a:pt x="3714750" y="1469123"/>
                  </a:lnTo>
                  <a:lnTo>
                    <a:pt x="3715220" y="1470240"/>
                  </a:lnTo>
                  <a:lnTo>
                    <a:pt x="3717086" y="1472107"/>
                  </a:lnTo>
                  <a:lnTo>
                    <a:pt x="3718204" y="1472565"/>
                  </a:lnTo>
                  <a:lnTo>
                    <a:pt x="3768458" y="1472565"/>
                  </a:lnTo>
                  <a:lnTo>
                    <a:pt x="3769576" y="1472107"/>
                  </a:lnTo>
                  <a:lnTo>
                    <a:pt x="3771442" y="1470240"/>
                  </a:lnTo>
                  <a:lnTo>
                    <a:pt x="3771900" y="1469123"/>
                  </a:lnTo>
                  <a:lnTo>
                    <a:pt x="3771900" y="1466494"/>
                  </a:lnTo>
                  <a:close/>
                </a:path>
                <a:path w="6915150" h="2204085">
                  <a:moveTo>
                    <a:pt x="3771900" y="734974"/>
                  </a:moveTo>
                  <a:lnTo>
                    <a:pt x="3771442" y="733856"/>
                  </a:lnTo>
                  <a:lnTo>
                    <a:pt x="3769576" y="731989"/>
                  </a:lnTo>
                  <a:lnTo>
                    <a:pt x="3768458" y="731520"/>
                  </a:lnTo>
                  <a:lnTo>
                    <a:pt x="3718204" y="731520"/>
                  </a:lnTo>
                  <a:lnTo>
                    <a:pt x="3717086" y="731989"/>
                  </a:lnTo>
                  <a:lnTo>
                    <a:pt x="3715220" y="733856"/>
                  </a:lnTo>
                  <a:lnTo>
                    <a:pt x="3714750" y="734974"/>
                  </a:lnTo>
                  <a:lnTo>
                    <a:pt x="3714750" y="737603"/>
                  </a:lnTo>
                  <a:lnTo>
                    <a:pt x="3715220" y="738720"/>
                  </a:lnTo>
                  <a:lnTo>
                    <a:pt x="3717086" y="740587"/>
                  </a:lnTo>
                  <a:lnTo>
                    <a:pt x="3718204" y="741045"/>
                  </a:lnTo>
                  <a:lnTo>
                    <a:pt x="3768458" y="741045"/>
                  </a:lnTo>
                  <a:lnTo>
                    <a:pt x="3769576" y="740587"/>
                  </a:lnTo>
                  <a:lnTo>
                    <a:pt x="3771442" y="738720"/>
                  </a:lnTo>
                  <a:lnTo>
                    <a:pt x="3771900" y="737603"/>
                  </a:lnTo>
                  <a:lnTo>
                    <a:pt x="3771900" y="734974"/>
                  </a:lnTo>
                  <a:close/>
                </a:path>
                <a:path w="6915150" h="2204085">
                  <a:moveTo>
                    <a:pt x="3771900" y="3454"/>
                  </a:moveTo>
                  <a:lnTo>
                    <a:pt x="3771442" y="2336"/>
                  </a:lnTo>
                  <a:lnTo>
                    <a:pt x="3769576" y="469"/>
                  </a:lnTo>
                  <a:lnTo>
                    <a:pt x="3768458" y="0"/>
                  </a:lnTo>
                  <a:lnTo>
                    <a:pt x="3718204" y="0"/>
                  </a:lnTo>
                  <a:lnTo>
                    <a:pt x="3717086" y="469"/>
                  </a:lnTo>
                  <a:lnTo>
                    <a:pt x="3715220" y="2336"/>
                  </a:lnTo>
                  <a:lnTo>
                    <a:pt x="3714750" y="3454"/>
                  </a:lnTo>
                  <a:lnTo>
                    <a:pt x="3714750" y="6083"/>
                  </a:lnTo>
                  <a:lnTo>
                    <a:pt x="3715220" y="7200"/>
                  </a:lnTo>
                  <a:lnTo>
                    <a:pt x="3717086" y="9067"/>
                  </a:lnTo>
                  <a:lnTo>
                    <a:pt x="3718204" y="9525"/>
                  </a:lnTo>
                  <a:lnTo>
                    <a:pt x="3768458" y="9525"/>
                  </a:lnTo>
                  <a:lnTo>
                    <a:pt x="3769576" y="9067"/>
                  </a:lnTo>
                  <a:lnTo>
                    <a:pt x="3771442" y="7200"/>
                  </a:lnTo>
                  <a:lnTo>
                    <a:pt x="3771900" y="6083"/>
                  </a:lnTo>
                  <a:lnTo>
                    <a:pt x="3771900" y="3454"/>
                  </a:lnTo>
                  <a:close/>
                </a:path>
                <a:path w="6915150" h="2204085">
                  <a:moveTo>
                    <a:pt x="3819525" y="2198014"/>
                  </a:moveTo>
                  <a:lnTo>
                    <a:pt x="3819067" y="2196896"/>
                  </a:lnTo>
                  <a:lnTo>
                    <a:pt x="3817201" y="2195030"/>
                  </a:lnTo>
                  <a:lnTo>
                    <a:pt x="3816083" y="2194560"/>
                  </a:lnTo>
                  <a:lnTo>
                    <a:pt x="3813454" y="2194560"/>
                  </a:lnTo>
                  <a:lnTo>
                    <a:pt x="3812336" y="2195030"/>
                  </a:lnTo>
                  <a:lnTo>
                    <a:pt x="3810470" y="2196896"/>
                  </a:lnTo>
                  <a:lnTo>
                    <a:pt x="3810000" y="2198014"/>
                  </a:lnTo>
                  <a:lnTo>
                    <a:pt x="3810000" y="2200643"/>
                  </a:lnTo>
                  <a:lnTo>
                    <a:pt x="3810470" y="2201761"/>
                  </a:lnTo>
                  <a:lnTo>
                    <a:pt x="3812336" y="2203627"/>
                  </a:lnTo>
                  <a:lnTo>
                    <a:pt x="3813454" y="2204085"/>
                  </a:lnTo>
                  <a:lnTo>
                    <a:pt x="3816083" y="2204085"/>
                  </a:lnTo>
                  <a:lnTo>
                    <a:pt x="3817201" y="2203627"/>
                  </a:lnTo>
                  <a:lnTo>
                    <a:pt x="3819067" y="2201761"/>
                  </a:lnTo>
                  <a:lnTo>
                    <a:pt x="3819525" y="2200643"/>
                  </a:lnTo>
                  <a:lnTo>
                    <a:pt x="3819525" y="2198014"/>
                  </a:lnTo>
                  <a:close/>
                </a:path>
                <a:path w="6915150" h="2204085">
                  <a:moveTo>
                    <a:pt x="3819525" y="1466494"/>
                  </a:moveTo>
                  <a:lnTo>
                    <a:pt x="3819067" y="1465376"/>
                  </a:lnTo>
                  <a:lnTo>
                    <a:pt x="3817201" y="1463509"/>
                  </a:lnTo>
                  <a:lnTo>
                    <a:pt x="3816083" y="1463040"/>
                  </a:lnTo>
                  <a:lnTo>
                    <a:pt x="3813454" y="1463040"/>
                  </a:lnTo>
                  <a:lnTo>
                    <a:pt x="3812336" y="1463509"/>
                  </a:lnTo>
                  <a:lnTo>
                    <a:pt x="3810470" y="1465376"/>
                  </a:lnTo>
                  <a:lnTo>
                    <a:pt x="3810000" y="1466494"/>
                  </a:lnTo>
                  <a:lnTo>
                    <a:pt x="3810000" y="1469123"/>
                  </a:lnTo>
                  <a:lnTo>
                    <a:pt x="3810470" y="1470240"/>
                  </a:lnTo>
                  <a:lnTo>
                    <a:pt x="3812336" y="1472107"/>
                  </a:lnTo>
                  <a:lnTo>
                    <a:pt x="3813454" y="1472565"/>
                  </a:lnTo>
                  <a:lnTo>
                    <a:pt x="3816083" y="1472565"/>
                  </a:lnTo>
                  <a:lnTo>
                    <a:pt x="3817201" y="1472107"/>
                  </a:lnTo>
                  <a:lnTo>
                    <a:pt x="3819067" y="1470240"/>
                  </a:lnTo>
                  <a:lnTo>
                    <a:pt x="3819525" y="1469123"/>
                  </a:lnTo>
                  <a:lnTo>
                    <a:pt x="3819525" y="1466494"/>
                  </a:lnTo>
                  <a:close/>
                </a:path>
                <a:path w="6915150" h="2204085">
                  <a:moveTo>
                    <a:pt x="3819525" y="734974"/>
                  </a:moveTo>
                  <a:lnTo>
                    <a:pt x="3819067" y="733856"/>
                  </a:lnTo>
                  <a:lnTo>
                    <a:pt x="3817201" y="731989"/>
                  </a:lnTo>
                  <a:lnTo>
                    <a:pt x="3816083" y="731520"/>
                  </a:lnTo>
                  <a:lnTo>
                    <a:pt x="3813454" y="731520"/>
                  </a:lnTo>
                  <a:lnTo>
                    <a:pt x="3812336" y="731989"/>
                  </a:lnTo>
                  <a:lnTo>
                    <a:pt x="3810470" y="733856"/>
                  </a:lnTo>
                  <a:lnTo>
                    <a:pt x="3810000" y="734974"/>
                  </a:lnTo>
                  <a:lnTo>
                    <a:pt x="3810000" y="737603"/>
                  </a:lnTo>
                  <a:lnTo>
                    <a:pt x="3810470" y="738720"/>
                  </a:lnTo>
                  <a:lnTo>
                    <a:pt x="3812336" y="740587"/>
                  </a:lnTo>
                  <a:lnTo>
                    <a:pt x="3813454" y="741045"/>
                  </a:lnTo>
                  <a:lnTo>
                    <a:pt x="3816083" y="741045"/>
                  </a:lnTo>
                  <a:lnTo>
                    <a:pt x="3817201" y="740587"/>
                  </a:lnTo>
                  <a:lnTo>
                    <a:pt x="3819067" y="738720"/>
                  </a:lnTo>
                  <a:lnTo>
                    <a:pt x="3819525" y="737603"/>
                  </a:lnTo>
                  <a:lnTo>
                    <a:pt x="3819525" y="734974"/>
                  </a:lnTo>
                  <a:close/>
                </a:path>
                <a:path w="6915150" h="2204085">
                  <a:moveTo>
                    <a:pt x="3819525" y="3454"/>
                  </a:moveTo>
                  <a:lnTo>
                    <a:pt x="3819067" y="2336"/>
                  </a:lnTo>
                  <a:lnTo>
                    <a:pt x="3817201" y="469"/>
                  </a:lnTo>
                  <a:lnTo>
                    <a:pt x="3816083" y="0"/>
                  </a:lnTo>
                  <a:lnTo>
                    <a:pt x="3813454" y="0"/>
                  </a:lnTo>
                  <a:lnTo>
                    <a:pt x="3812336" y="469"/>
                  </a:lnTo>
                  <a:lnTo>
                    <a:pt x="3810470" y="2336"/>
                  </a:lnTo>
                  <a:lnTo>
                    <a:pt x="3810000" y="3454"/>
                  </a:lnTo>
                  <a:lnTo>
                    <a:pt x="3810000" y="6083"/>
                  </a:lnTo>
                  <a:lnTo>
                    <a:pt x="3810470" y="7200"/>
                  </a:lnTo>
                  <a:lnTo>
                    <a:pt x="3812336" y="9067"/>
                  </a:lnTo>
                  <a:lnTo>
                    <a:pt x="3813454" y="9525"/>
                  </a:lnTo>
                  <a:lnTo>
                    <a:pt x="3816083" y="9525"/>
                  </a:lnTo>
                  <a:lnTo>
                    <a:pt x="3817201" y="9067"/>
                  </a:lnTo>
                  <a:lnTo>
                    <a:pt x="3819067" y="7200"/>
                  </a:lnTo>
                  <a:lnTo>
                    <a:pt x="3819525" y="6083"/>
                  </a:lnTo>
                  <a:lnTo>
                    <a:pt x="3819525" y="3454"/>
                  </a:lnTo>
                  <a:close/>
                </a:path>
                <a:path w="6915150" h="2204085">
                  <a:moveTo>
                    <a:pt x="3914775" y="2198014"/>
                  </a:moveTo>
                  <a:lnTo>
                    <a:pt x="3914317" y="2196896"/>
                  </a:lnTo>
                  <a:lnTo>
                    <a:pt x="3912451" y="2195030"/>
                  </a:lnTo>
                  <a:lnTo>
                    <a:pt x="3911333" y="2194560"/>
                  </a:lnTo>
                  <a:lnTo>
                    <a:pt x="3861079" y="2194560"/>
                  </a:lnTo>
                  <a:lnTo>
                    <a:pt x="3859961" y="2195030"/>
                  </a:lnTo>
                  <a:lnTo>
                    <a:pt x="3858095" y="2196896"/>
                  </a:lnTo>
                  <a:lnTo>
                    <a:pt x="3857637" y="2198014"/>
                  </a:lnTo>
                  <a:lnTo>
                    <a:pt x="3857637" y="2200643"/>
                  </a:lnTo>
                  <a:lnTo>
                    <a:pt x="3858095" y="2201761"/>
                  </a:lnTo>
                  <a:lnTo>
                    <a:pt x="3859961" y="2203627"/>
                  </a:lnTo>
                  <a:lnTo>
                    <a:pt x="3861079" y="2204085"/>
                  </a:lnTo>
                  <a:lnTo>
                    <a:pt x="3911333" y="2204085"/>
                  </a:lnTo>
                  <a:lnTo>
                    <a:pt x="3912451" y="2203627"/>
                  </a:lnTo>
                  <a:lnTo>
                    <a:pt x="3914317" y="2201761"/>
                  </a:lnTo>
                  <a:lnTo>
                    <a:pt x="3914775" y="2200643"/>
                  </a:lnTo>
                  <a:lnTo>
                    <a:pt x="3914775" y="2198014"/>
                  </a:lnTo>
                  <a:close/>
                </a:path>
                <a:path w="6915150" h="2204085">
                  <a:moveTo>
                    <a:pt x="3914775" y="1466494"/>
                  </a:moveTo>
                  <a:lnTo>
                    <a:pt x="3914317" y="1465376"/>
                  </a:lnTo>
                  <a:lnTo>
                    <a:pt x="3912451" y="1463509"/>
                  </a:lnTo>
                  <a:lnTo>
                    <a:pt x="3911333" y="1463040"/>
                  </a:lnTo>
                  <a:lnTo>
                    <a:pt x="3861079" y="1463040"/>
                  </a:lnTo>
                  <a:lnTo>
                    <a:pt x="3859961" y="1463509"/>
                  </a:lnTo>
                  <a:lnTo>
                    <a:pt x="3858095" y="1465376"/>
                  </a:lnTo>
                  <a:lnTo>
                    <a:pt x="3857637" y="1466494"/>
                  </a:lnTo>
                  <a:lnTo>
                    <a:pt x="3857637" y="1469123"/>
                  </a:lnTo>
                  <a:lnTo>
                    <a:pt x="3858095" y="1470240"/>
                  </a:lnTo>
                  <a:lnTo>
                    <a:pt x="3859961" y="1472107"/>
                  </a:lnTo>
                  <a:lnTo>
                    <a:pt x="3861079" y="1472565"/>
                  </a:lnTo>
                  <a:lnTo>
                    <a:pt x="3911333" y="1472565"/>
                  </a:lnTo>
                  <a:lnTo>
                    <a:pt x="3912451" y="1472107"/>
                  </a:lnTo>
                  <a:lnTo>
                    <a:pt x="3914317" y="1470240"/>
                  </a:lnTo>
                  <a:lnTo>
                    <a:pt x="3914775" y="1469123"/>
                  </a:lnTo>
                  <a:lnTo>
                    <a:pt x="3914775" y="1466494"/>
                  </a:lnTo>
                  <a:close/>
                </a:path>
                <a:path w="6915150" h="2204085">
                  <a:moveTo>
                    <a:pt x="3914775" y="734974"/>
                  </a:moveTo>
                  <a:lnTo>
                    <a:pt x="3914317" y="733856"/>
                  </a:lnTo>
                  <a:lnTo>
                    <a:pt x="3912451" y="731989"/>
                  </a:lnTo>
                  <a:lnTo>
                    <a:pt x="3911333" y="731520"/>
                  </a:lnTo>
                  <a:lnTo>
                    <a:pt x="3861079" y="731520"/>
                  </a:lnTo>
                  <a:lnTo>
                    <a:pt x="3859961" y="731989"/>
                  </a:lnTo>
                  <a:lnTo>
                    <a:pt x="3858095" y="733856"/>
                  </a:lnTo>
                  <a:lnTo>
                    <a:pt x="3857637" y="734974"/>
                  </a:lnTo>
                  <a:lnTo>
                    <a:pt x="3857637" y="737603"/>
                  </a:lnTo>
                  <a:lnTo>
                    <a:pt x="3858095" y="738720"/>
                  </a:lnTo>
                  <a:lnTo>
                    <a:pt x="3859961" y="740587"/>
                  </a:lnTo>
                  <a:lnTo>
                    <a:pt x="3861079" y="741045"/>
                  </a:lnTo>
                  <a:lnTo>
                    <a:pt x="3911333" y="741045"/>
                  </a:lnTo>
                  <a:lnTo>
                    <a:pt x="3912451" y="740587"/>
                  </a:lnTo>
                  <a:lnTo>
                    <a:pt x="3914317" y="738720"/>
                  </a:lnTo>
                  <a:lnTo>
                    <a:pt x="3914775" y="737603"/>
                  </a:lnTo>
                  <a:lnTo>
                    <a:pt x="3914775" y="734974"/>
                  </a:lnTo>
                  <a:close/>
                </a:path>
                <a:path w="6915150" h="2204085">
                  <a:moveTo>
                    <a:pt x="3914775" y="3454"/>
                  </a:moveTo>
                  <a:lnTo>
                    <a:pt x="3914317" y="2336"/>
                  </a:lnTo>
                  <a:lnTo>
                    <a:pt x="3912451" y="469"/>
                  </a:lnTo>
                  <a:lnTo>
                    <a:pt x="3911333" y="0"/>
                  </a:lnTo>
                  <a:lnTo>
                    <a:pt x="3861079" y="0"/>
                  </a:lnTo>
                  <a:lnTo>
                    <a:pt x="3859961" y="469"/>
                  </a:lnTo>
                  <a:lnTo>
                    <a:pt x="3858095" y="2336"/>
                  </a:lnTo>
                  <a:lnTo>
                    <a:pt x="3857637" y="3454"/>
                  </a:lnTo>
                  <a:lnTo>
                    <a:pt x="3857637" y="6083"/>
                  </a:lnTo>
                  <a:lnTo>
                    <a:pt x="3858095" y="7200"/>
                  </a:lnTo>
                  <a:lnTo>
                    <a:pt x="3859961" y="9067"/>
                  </a:lnTo>
                  <a:lnTo>
                    <a:pt x="3861079" y="9525"/>
                  </a:lnTo>
                  <a:lnTo>
                    <a:pt x="3911333" y="9525"/>
                  </a:lnTo>
                  <a:lnTo>
                    <a:pt x="3912451" y="9067"/>
                  </a:lnTo>
                  <a:lnTo>
                    <a:pt x="3914317" y="7200"/>
                  </a:lnTo>
                  <a:lnTo>
                    <a:pt x="3914775" y="6083"/>
                  </a:lnTo>
                  <a:lnTo>
                    <a:pt x="3914775" y="3454"/>
                  </a:lnTo>
                  <a:close/>
                </a:path>
                <a:path w="6915150" h="2204085">
                  <a:moveTo>
                    <a:pt x="3962400" y="2198014"/>
                  </a:moveTo>
                  <a:lnTo>
                    <a:pt x="3961942" y="2196896"/>
                  </a:lnTo>
                  <a:lnTo>
                    <a:pt x="3960076" y="2195030"/>
                  </a:lnTo>
                  <a:lnTo>
                    <a:pt x="3958958" y="2194560"/>
                  </a:lnTo>
                  <a:lnTo>
                    <a:pt x="3956329" y="2194560"/>
                  </a:lnTo>
                  <a:lnTo>
                    <a:pt x="3955211" y="2195030"/>
                  </a:lnTo>
                  <a:lnTo>
                    <a:pt x="3953345" y="2196896"/>
                  </a:lnTo>
                  <a:lnTo>
                    <a:pt x="3952875" y="2198014"/>
                  </a:lnTo>
                  <a:lnTo>
                    <a:pt x="3952875" y="2200643"/>
                  </a:lnTo>
                  <a:lnTo>
                    <a:pt x="3953345" y="2201761"/>
                  </a:lnTo>
                  <a:lnTo>
                    <a:pt x="3955211" y="2203627"/>
                  </a:lnTo>
                  <a:lnTo>
                    <a:pt x="3956329" y="2204085"/>
                  </a:lnTo>
                  <a:lnTo>
                    <a:pt x="3958958" y="2204085"/>
                  </a:lnTo>
                  <a:lnTo>
                    <a:pt x="3960076" y="2203627"/>
                  </a:lnTo>
                  <a:lnTo>
                    <a:pt x="3961942" y="2201761"/>
                  </a:lnTo>
                  <a:lnTo>
                    <a:pt x="3962400" y="2200643"/>
                  </a:lnTo>
                  <a:lnTo>
                    <a:pt x="3962400" y="2198014"/>
                  </a:lnTo>
                  <a:close/>
                </a:path>
                <a:path w="6915150" h="2204085">
                  <a:moveTo>
                    <a:pt x="3962400" y="1466494"/>
                  </a:moveTo>
                  <a:lnTo>
                    <a:pt x="3961942" y="1465376"/>
                  </a:lnTo>
                  <a:lnTo>
                    <a:pt x="3960076" y="1463509"/>
                  </a:lnTo>
                  <a:lnTo>
                    <a:pt x="3958958" y="1463040"/>
                  </a:lnTo>
                  <a:lnTo>
                    <a:pt x="3956329" y="1463040"/>
                  </a:lnTo>
                  <a:lnTo>
                    <a:pt x="3955211" y="1463509"/>
                  </a:lnTo>
                  <a:lnTo>
                    <a:pt x="3953345" y="1465376"/>
                  </a:lnTo>
                  <a:lnTo>
                    <a:pt x="3952875" y="1466494"/>
                  </a:lnTo>
                  <a:lnTo>
                    <a:pt x="3952875" y="1469123"/>
                  </a:lnTo>
                  <a:lnTo>
                    <a:pt x="3953345" y="1470240"/>
                  </a:lnTo>
                  <a:lnTo>
                    <a:pt x="3955211" y="1472107"/>
                  </a:lnTo>
                  <a:lnTo>
                    <a:pt x="3956329" y="1472565"/>
                  </a:lnTo>
                  <a:lnTo>
                    <a:pt x="3958958" y="1472565"/>
                  </a:lnTo>
                  <a:lnTo>
                    <a:pt x="3960076" y="1472107"/>
                  </a:lnTo>
                  <a:lnTo>
                    <a:pt x="3961942" y="1470240"/>
                  </a:lnTo>
                  <a:lnTo>
                    <a:pt x="3962400" y="1469123"/>
                  </a:lnTo>
                  <a:lnTo>
                    <a:pt x="3962400" y="1466494"/>
                  </a:lnTo>
                  <a:close/>
                </a:path>
                <a:path w="6915150" h="2204085">
                  <a:moveTo>
                    <a:pt x="3962400" y="734974"/>
                  </a:moveTo>
                  <a:lnTo>
                    <a:pt x="3961942" y="733856"/>
                  </a:lnTo>
                  <a:lnTo>
                    <a:pt x="3960076" y="731989"/>
                  </a:lnTo>
                  <a:lnTo>
                    <a:pt x="3958958" y="731520"/>
                  </a:lnTo>
                  <a:lnTo>
                    <a:pt x="3956329" y="731520"/>
                  </a:lnTo>
                  <a:lnTo>
                    <a:pt x="3955211" y="731989"/>
                  </a:lnTo>
                  <a:lnTo>
                    <a:pt x="3953345" y="733856"/>
                  </a:lnTo>
                  <a:lnTo>
                    <a:pt x="3952875" y="734974"/>
                  </a:lnTo>
                  <a:lnTo>
                    <a:pt x="3952875" y="737603"/>
                  </a:lnTo>
                  <a:lnTo>
                    <a:pt x="3953345" y="738720"/>
                  </a:lnTo>
                  <a:lnTo>
                    <a:pt x="3955211" y="740587"/>
                  </a:lnTo>
                  <a:lnTo>
                    <a:pt x="3956329" y="741045"/>
                  </a:lnTo>
                  <a:lnTo>
                    <a:pt x="3958958" y="741045"/>
                  </a:lnTo>
                  <a:lnTo>
                    <a:pt x="3960076" y="740587"/>
                  </a:lnTo>
                  <a:lnTo>
                    <a:pt x="3961942" y="738720"/>
                  </a:lnTo>
                  <a:lnTo>
                    <a:pt x="3962400" y="737603"/>
                  </a:lnTo>
                  <a:lnTo>
                    <a:pt x="3962400" y="734974"/>
                  </a:lnTo>
                  <a:close/>
                </a:path>
                <a:path w="6915150" h="2204085">
                  <a:moveTo>
                    <a:pt x="3962400" y="3454"/>
                  </a:moveTo>
                  <a:lnTo>
                    <a:pt x="3961942" y="2336"/>
                  </a:lnTo>
                  <a:lnTo>
                    <a:pt x="3960076" y="469"/>
                  </a:lnTo>
                  <a:lnTo>
                    <a:pt x="3958958" y="0"/>
                  </a:lnTo>
                  <a:lnTo>
                    <a:pt x="3956329" y="0"/>
                  </a:lnTo>
                  <a:lnTo>
                    <a:pt x="3955211" y="469"/>
                  </a:lnTo>
                  <a:lnTo>
                    <a:pt x="3953345" y="2336"/>
                  </a:lnTo>
                  <a:lnTo>
                    <a:pt x="3952875" y="3454"/>
                  </a:lnTo>
                  <a:lnTo>
                    <a:pt x="3952875" y="6083"/>
                  </a:lnTo>
                  <a:lnTo>
                    <a:pt x="3953345" y="7200"/>
                  </a:lnTo>
                  <a:lnTo>
                    <a:pt x="3955211" y="9067"/>
                  </a:lnTo>
                  <a:lnTo>
                    <a:pt x="3956329" y="9525"/>
                  </a:lnTo>
                  <a:lnTo>
                    <a:pt x="3958958" y="9525"/>
                  </a:lnTo>
                  <a:lnTo>
                    <a:pt x="3960076" y="9067"/>
                  </a:lnTo>
                  <a:lnTo>
                    <a:pt x="3961942" y="7200"/>
                  </a:lnTo>
                  <a:lnTo>
                    <a:pt x="3962400" y="6083"/>
                  </a:lnTo>
                  <a:lnTo>
                    <a:pt x="3962400" y="3454"/>
                  </a:lnTo>
                  <a:close/>
                </a:path>
                <a:path w="6915150" h="2204085">
                  <a:moveTo>
                    <a:pt x="4057650" y="2198014"/>
                  </a:moveTo>
                  <a:lnTo>
                    <a:pt x="4057192" y="2196896"/>
                  </a:lnTo>
                  <a:lnTo>
                    <a:pt x="4055326" y="2195030"/>
                  </a:lnTo>
                  <a:lnTo>
                    <a:pt x="4054208" y="2194560"/>
                  </a:lnTo>
                  <a:lnTo>
                    <a:pt x="4003954" y="2194560"/>
                  </a:lnTo>
                  <a:lnTo>
                    <a:pt x="4002836" y="2195030"/>
                  </a:lnTo>
                  <a:lnTo>
                    <a:pt x="4000970" y="2196896"/>
                  </a:lnTo>
                  <a:lnTo>
                    <a:pt x="4000500" y="2198014"/>
                  </a:lnTo>
                  <a:lnTo>
                    <a:pt x="4000500" y="2200643"/>
                  </a:lnTo>
                  <a:lnTo>
                    <a:pt x="4000970" y="2201761"/>
                  </a:lnTo>
                  <a:lnTo>
                    <a:pt x="4002836" y="2203627"/>
                  </a:lnTo>
                  <a:lnTo>
                    <a:pt x="4003954" y="2204085"/>
                  </a:lnTo>
                  <a:lnTo>
                    <a:pt x="4054208" y="2204085"/>
                  </a:lnTo>
                  <a:lnTo>
                    <a:pt x="4055326" y="2203627"/>
                  </a:lnTo>
                  <a:lnTo>
                    <a:pt x="4057192" y="2201761"/>
                  </a:lnTo>
                  <a:lnTo>
                    <a:pt x="4057650" y="2200643"/>
                  </a:lnTo>
                  <a:lnTo>
                    <a:pt x="4057650" y="2198014"/>
                  </a:lnTo>
                  <a:close/>
                </a:path>
                <a:path w="6915150" h="2204085">
                  <a:moveTo>
                    <a:pt x="4057650" y="1466494"/>
                  </a:moveTo>
                  <a:lnTo>
                    <a:pt x="4057192" y="1465376"/>
                  </a:lnTo>
                  <a:lnTo>
                    <a:pt x="4055326" y="1463509"/>
                  </a:lnTo>
                  <a:lnTo>
                    <a:pt x="4054208" y="1463040"/>
                  </a:lnTo>
                  <a:lnTo>
                    <a:pt x="4003954" y="1463040"/>
                  </a:lnTo>
                  <a:lnTo>
                    <a:pt x="4002836" y="1463509"/>
                  </a:lnTo>
                  <a:lnTo>
                    <a:pt x="4000970" y="1465376"/>
                  </a:lnTo>
                  <a:lnTo>
                    <a:pt x="4000500" y="1466494"/>
                  </a:lnTo>
                  <a:lnTo>
                    <a:pt x="4000500" y="1469123"/>
                  </a:lnTo>
                  <a:lnTo>
                    <a:pt x="4000970" y="1470240"/>
                  </a:lnTo>
                  <a:lnTo>
                    <a:pt x="4002836" y="1472107"/>
                  </a:lnTo>
                  <a:lnTo>
                    <a:pt x="4003954" y="1472565"/>
                  </a:lnTo>
                  <a:lnTo>
                    <a:pt x="4054208" y="1472565"/>
                  </a:lnTo>
                  <a:lnTo>
                    <a:pt x="4055326" y="1472107"/>
                  </a:lnTo>
                  <a:lnTo>
                    <a:pt x="4057192" y="1470240"/>
                  </a:lnTo>
                  <a:lnTo>
                    <a:pt x="4057650" y="1469123"/>
                  </a:lnTo>
                  <a:lnTo>
                    <a:pt x="4057650" y="1466494"/>
                  </a:lnTo>
                  <a:close/>
                </a:path>
                <a:path w="6915150" h="2204085">
                  <a:moveTo>
                    <a:pt x="4057650" y="734974"/>
                  </a:moveTo>
                  <a:lnTo>
                    <a:pt x="4057192" y="733856"/>
                  </a:lnTo>
                  <a:lnTo>
                    <a:pt x="4055326" y="731989"/>
                  </a:lnTo>
                  <a:lnTo>
                    <a:pt x="4054208" y="731520"/>
                  </a:lnTo>
                  <a:lnTo>
                    <a:pt x="4003954" y="731520"/>
                  </a:lnTo>
                  <a:lnTo>
                    <a:pt x="4002836" y="731989"/>
                  </a:lnTo>
                  <a:lnTo>
                    <a:pt x="4000970" y="733856"/>
                  </a:lnTo>
                  <a:lnTo>
                    <a:pt x="4000500" y="734974"/>
                  </a:lnTo>
                  <a:lnTo>
                    <a:pt x="4000500" y="737603"/>
                  </a:lnTo>
                  <a:lnTo>
                    <a:pt x="4000970" y="738720"/>
                  </a:lnTo>
                  <a:lnTo>
                    <a:pt x="4002836" y="740587"/>
                  </a:lnTo>
                  <a:lnTo>
                    <a:pt x="4003954" y="741045"/>
                  </a:lnTo>
                  <a:lnTo>
                    <a:pt x="4054208" y="741045"/>
                  </a:lnTo>
                  <a:lnTo>
                    <a:pt x="4055326" y="740587"/>
                  </a:lnTo>
                  <a:lnTo>
                    <a:pt x="4057192" y="738720"/>
                  </a:lnTo>
                  <a:lnTo>
                    <a:pt x="4057650" y="737603"/>
                  </a:lnTo>
                  <a:lnTo>
                    <a:pt x="4057650" y="734974"/>
                  </a:lnTo>
                  <a:close/>
                </a:path>
                <a:path w="6915150" h="2204085">
                  <a:moveTo>
                    <a:pt x="4057650" y="3454"/>
                  </a:moveTo>
                  <a:lnTo>
                    <a:pt x="4057192" y="2336"/>
                  </a:lnTo>
                  <a:lnTo>
                    <a:pt x="4055326" y="469"/>
                  </a:lnTo>
                  <a:lnTo>
                    <a:pt x="4054208" y="0"/>
                  </a:lnTo>
                  <a:lnTo>
                    <a:pt x="4003954" y="0"/>
                  </a:lnTo>
                  <a:lnTo>
                    <a:pt x="4002836" y="469"/>
                  </a:lnTo>
                  <a:lnTo>
                    <a:pt x="4000970" y="2336"/>
                  </a:lnTo>
                  <a:lnTo>
                    <a:pt x="4000500" y="3454"/>
                  </a:lnTo>
                  <a:lnTo>
                    <a:pt x="4000500" y="6083"/>
                  </a:lnTo>
                  <a:lnTo>
                    <a:pt x="4000970" y="7200"/>
                  </a:lnTo>
                  <a:lnTo>
                    <a:pt x="4002836" y="9067"/>
                  </a:lnTo>
                  <a:lnTo>
                    <a:pt x="4003954" y="9525"/>
                  </a:lnTo>
                  <a:lnTo>
                    <a:pt x="4054208" y="9525"/>
                  </a:lnTo>
                  <a:lnTo>
                    <a:pt x="4055326" y="9067"/>
                  </a:lnTo>
                  <a:lnTo>
                    <a:pt x="4057192" y="7200"/>
                  </a:lnTo>
                  <a:lnTo>
                    <a:pt x="4057650" y="6083"/>
                  </a:lnTo>
                  <a:lnTo>
                    <a:pt x="4057650" y="3454"/>
                  </a:lnTo>
                  <a:close/>
                </a:path>
                <a:path w="6915150" h="2204085">
                  <a:moveTo>
                    <a:pt x="4105275" y="2198014"/>
                  </a:moveTo>
                  <a:lnTo>
                    <a:pt x="4104817" y="2196896"/>
                  </a:lnTo>
                  <a:lnTo>
                    <a:pt x="4102951" y="2195030"/>
                  </a:lnTo>
                  <a:lnTo>
                    <a:pt x="4101833" y="2194560"/>
                  </a:lnTo>
                  <a:lnTo>
                    <a:pt x="4099204" y="2194560"/>
                  </a:lnTo>
                  <a:lnTo>
                    <a:pt x="4098074" y="2195030"/>
                  </a:lnTo>
                  <a:lnTo>
                    <a:pt x="4096220" y="2196896"/>
                  </a:lnTo>
                  <a:lnTo>
                    <a:pt x="4095750" y="2198014"/>
                  </a:lnTo>
                  <a:lnTo>
                    <a:pt x="4095750" y="2200643"/>
                  </a:lnTo>
                  <a:lnTo>
                    <a:pt x="4096220" y="2201761"/>
                  </a:lnTo>
                  <a:lnTo>
                    <a:pt x="4098074" y="2203627"/>
                  </a:lnTo>
                  <a:lnTo>
                    <a:pt x="4099204" y="2204085"/>
                  </a:lnTo>
                  <a:lnTo>
                    <a:pt x="4101833" y="2204085"/>
                  </a:lnTo>
                  <a:lnTo>
                    <a:pt x="4102951" y="2203627"/>
                  </a:lnTo>
                  <a:lnTo>
                    <a:pt x="4104817" y="2201761"/>
                  </a:lnTo>
                  <a:lnTo>
                    <a:pt x="4105275" y="2200643"/>
                  </a:lnTo>
                  <a:lnTo>
                    <a:pt x="4105275" y="2198014"/>
                  </a:lnTo>
                  <a:close/>
                </a:path>
                <a:path w="6915150" h="2204085">
                  <a:moveTo>
                    <a:pt x="4105275" y="1466494"/>
                  </a:moveTo>
                  <a:lnTo>
                    <a:pt x="4104817" y="1465376"/>
                  </a:lnTo>
                  <a:lnTo>
                    <a:pt x="4102951" y="1463509"/>
                  </a:lnTo>
                  <a:lnTo>
                    <a:pt x="4101833" y="1463040"/>
                  </a:lnTo>
                  <a:lnTo>
                    <a:pt x="4099204" y="1463040"/>
                  </a:lnTo>
                  <a:lnTo>
                    <a:pt x="4098074" y="1463509"/>
                  </a:lnTo>
                  <a:lnTo>
                    <a:pt x="4096220" y="1465376"/>
                  </a:lnTo>
                  <a:lnTo>
                    <a:pt x="4095750" y="1466494"/>
                  </a:lnTo>
                  <a:lnTo>
                    <a:pt x="4095750" y="1469123"/>
                  </a:lnTo>
                  <a:lnTo>
                    <a:pt x="4096220" y="1470240"/>
                  </a:lnTo>
                  <a:lnTo>
                    <a:pt x="4098074" y="1472107"/>
                  </a:lnTo>
                  <a:lnTo>
                    <a:pt x="4099204" y="1472565"/>
                  </a:lnTo>
                  <a:lnTo>
                    <a:pt x="4101833" y="1472565"/>
                  </a:lnTo>
                  <a:lnTo>
                    <a:pt x="4102951" y="1472107"/>
                  </a:lnTo>
                  <a:lnTo>
                    <a:pt x="4104817" y="1470240"/>
                  </a:lnTo>
                  <a:lnTo>
                    <a:pt x="4105275" y="1469123"/>
                  </a:lnTo>
                  <a:lnTo>
                    <a:pt x="4105275" y="1466494"/>
                  </a:lnTo>
                  <a:close/>
                </a:path>
                <a:path w="6915150" h="2204085">
                  <a:moveTo>
                    <a:pt x="4105275" y="734974"/>
                  </a:moveTo>
                  <a:lnTo>
                    <a:pt x="4104817" y="733856"/>
                  </a:lnTo>
                  <a:lnTo>
                    <a:pt x="4102951" y="731989"/>
                  </a:lnTo>
                  <a:lnTo>
                    <a:pt x="4101833" y="731520"/>
                  </a:lnTo>
                  <a:lnTo>
                    <a:pt x="4099204" y="731520"/>
                  </a:lnTo>
                  <a:lnTo>
                    <a:pt x="4098074" y="731989"/>
                  </a:lnTo>
                  <a:lnTo>
                    <a:pt x="4096220" y="733856"/>
                  </a:lnTo>
                  <a:lnTo>
                    <a:pt x="4095750" y="734974"/>
                  </a:lnTo>
                  <a:lnTo>
                    <a:pt x="4095750" y="737603"/>
                  </a:lnTo>
                  <a:lnTo>
                    <a:pt x="4096220" y="738720"/>
                  </a:lnTo>
                  <a:lnTo>
                    <a:pt x="4098074" y="740587"/>
                  </a:lnTo>
                  <a:lnTo>
                    <a:pt x="4099204" y="741045"/>
                  </a:lnTo>
                  <a:lnTo>
                    <a:pt x="4101833" y="741045"/>
                  </a:lnTo>
                  <a:lnTo>
                    <a:pt x="4102951" y="740587"/>
                  </a:lnTo>
                  <a:lnTo>
                    <a:pt x="4104817" y="738720"/>
                  </a:lnTo>
                  <a:lnTo>
                    <a:pt x="4105275" y="737603"/>
                  </a:lnTo>
                  <a:lnTo>
                    <a:pt x="4105275" y="734974"/>
                  </a:lnTo>
                  <a:close/>
                </a:path>
                <a:path w="6915150" h="2204085">
                  <a:moveTo>
                    <a:pt x="4105275" y="3454"/>
                  </a:moveTo>
                  <a:lnTo>
                    <a:pt x="4104817" y="2336"/>
                  </a:lnTo>
                  <a:lnTo>
                    <a:pt x="4102951" y="469"/>
                  </a:lnTo>
                  <a:lnTo>
                    <a:pt x="4101833" y="0"/>
                  </a:lnTo>
                  <a:lnTo>
                    <a:pt x="4099204" y="0"/>
                  </a:lnTo>
                  <a:lnTo>
                    <a:pt x="4098074" y="469"/>
                  </a:lnTo>
                  <a:lnTo>
                    <a:pt x="4096220" y="2336"/>
                  </a:lnTo>
                  <a:lnTo>
                    <a:pt x="4095750" y="3454"/>
                  </a:lnTo>
                  <a:lnTo>
                    <a:pt x="4095750" y="6083"/>
                  </a:lnTo>
                  <a:lnTo>
                    <a:pt x="4096220" y="7200"/>
                  </a:lnTo>
                  <a:lnTo>
                    <a:pt x="4098074" y="9067"/>
                  </a:lnTo>
                  <a:lnTo>
                    <a:pt x="4099204" y="9525"/>
                  </a:lnTo>
                  <a:lnTo>
                    <a:pt x="4101833" y="9525"/>
                  </a:lnTo>
                  <a:lnTo>
                    <a:pt x="4102951" y="9067"/>
                  </a:lnTo>
                  <a:lnTo>
                    <a:pt x="4104817" y="7200"/>
                  </a:lnTo>
                  <a:lnTo>
                    <a:pt x="4105275" y="6083"/>
                  </a:lnTo>
                  <a:lnTo>
                    <a:pt x="4105275" y="3454"/>
                  </a:lnTo>
                  <a:close/>
                </a:path>
                <a:path w="6915150" h="2204085">
                  <a:moveTo>
                    <a:pt x="4200525" y="2198014"/>
                  </a:moveTo>
                  <a:lnTo>
                    <a:pt x="4200067" y="2196896"/>
                  </a:lnTo>
                  <a:lnTo>
                    <a:pt x="4198201" y="2195030"/>
                  </a:lnTo>
                  <a:lnTo>
                    <a:pt x="4197083" y="2194560"/>
                  </a:lnTo>
                  <a:lnTo>
                    <a:pt x="4146829" y="2194560"/>
                  </a:lnTo>
                  <a:lnTo>
                    <a:pt x="4145711" y="2195030"/>
                  </a:lnTo>
                  <a:lnTo>
                    <a:pt x="4143845" y="2196896"/>
                  </a:lnTo>
                  <a:lnTo>
                    <a:pt x="4143375" y="2198014"/>
                  </a:lnTo>
                  <a:lnTo>
                    <a:pt x="4143375" y="2200643"/>
                  </a:lnTo>
                  <a:lnTo>
                    <a:pt x="4143845" y="2201761"/>
                  </a:lnTo>
                  <a:lnTo>
                    <a:pt x="4145711" y="2203627"/>
                  </a:lnTo>
                  <a:lnTo>
                    <a:pt x="4146829" y="2204085"/>
                  </a:lnTo>
                  <a:lnTo>
                    <a:pt x="4197083" y="2204085"/>
                  </a:lnTo>
                  <a:lnTo>
                    <a:pt x="4198201" y="2203627"/>
                  </a:lnTo>
                  <a:lnTo>
                    <a:pt x="4200067" y="2201761"/>
                  </a:lnTo>
                  <a:lnTo>
                    <a:pt x="4200525" y="2200643"/>
                  </a:lnTo>
                  <a:lnTo>
                    <a:pt x="4200525" y="2198014"/>
                  </a:lnTo>
                  <a:close/>
                </a:path>
                <a:path w="6915150" h="2204085">
                  <a:moveTo>
                    <a:pt x="4200525" y="1466494"/>
                  </a:moveTo>
                  <a:lnTo>
                    <a:pt x="4200067" y="1465376"/>
                  </a:lnTo>
                  <a:lnTo>
                    <a:pt x="4198201" y="1463509"/>
                  </a:lnTo>
                  <a:lnTo>
                    <a:pt x="4197083" y="1463040"/>
                  </a:lnTo>
                  <a:lnTo>
                    <a:pt x="4146829" y="1463040"/>
                  </a:lnTo>
                  <a:lnTo>
                    <a:pt x="4145711" y="1463509"/>
                  </a:lnTo>
                  <a:lnTo>
                    <a:pt x="4143845" y="1465376"/>
                  </a:lnTo>
                  <a:lnTo>
                    <a:pt x="4143375" y="1466494"/>
                  </a:lnTo>
                  <a:lnTo>
                    <a:pt x="4143375" y="1469123"/>
                  </a:lnTo>
                  <a:lnTo>
                    <a:pt x="4143845" y="1470240"/>
                  </a:lnTo>
                  <a:lnTo>
                    <a:pt x="4145711" y="1472107"/>
                  </a:lnTo>
                  <a:lnTo>
                    <a:pt x="4146829" y="1472565"/>
                  </a:lnTo>
                  <a:lnTo>
                    <a:pt x="4197083" y="1472565"/>
                  </a:lnTo>
                  <a:lnTo>
                    <a:pt x="4198201" y="1472107"/>
                  </a:lnTo>
                  <a:lnTo>
                    <a:pt x="4200067" y="1470240"/>
                  </a:lnTo>
                  <a:lnTo>
                    <a:pt x="4200525" y="1469123"/>
                  </a:lnTo>
                  <a:lnTo>
                    <a:pt x="4200525" y="1466494"/>
                  </a:lnTo>
                  <a:close/>
                </a:path>
                <a:path w="6915150" h="2204085">
                  <a:moveTo>
                    <a:pt x="4200525" y="734974"/>
                  </a:moveTo>
                  <a:lnTo>
                    <a:pt x="4200067" y="733856"/>
                  </a:lnTo>
                  <a:lnTo>
                    <a:pt x="4198201" y="731989"/>
                  </a:lnTo>
                  <a:lnTo>
                    <a:pt x="4197083" y="731520"/>
                  </a:lnTo>
                  <a:lnTo>
                    <a:pt x="4146829" y="731520"/>
                  </a:lnTo>
                  <a:lnTo>
                    <a:pt x="4145711" y="731989"/>
                  </a:lnTo>
                  <a:lnTo>
                    <a:pt x="4143845" y="733856"/>
                  </a:lnTo>
                  <a:lnTo>
                    <a:pt x="4143375" y="734974"/>
                  </a:lnTo>
                  <a:lnTo>
                    <a:pt x="4143375" y="737603"/>
                  </a:lnTo>
                  <a:lnTo>
                    <a:pt x="4143845" y="738720"/>
                  </a:lnTo>
                  <a:lnTo>
                    <a:pt x="4145711" y="740587"/>
                  </a:lnTo>
                  <a:lnTo>
                    <a:pt x="4146829" y="741045"/>
                  </a:lnTo>
                  <a:lnTo>
                    <a:pt x="4197083" y="741045"/>
                  </a:lnTo>
                  <a:lnTo>
                    <a:pt x="4198201" y="740587"/>
                  </a:lnTo>
                  <a:lnTo>
                    <a:pt x="4200067" y="738720"/>
                  </a:lnTo>
                  <a:lnTo>
                    <a:pt x="4200525" y="737603"/>
                  </a:lnTo>
                  <a:lnTo>
                    <a:pt x="4200525" y="734974"/>
                  </a:lnTo>
                  <a:close/>
                </a:path>
                <a:path w="6915150" h="2204085">
                  <a:moveTo>
                    <a:pt x="4200525" y="3454"/>
                  </a:moveTo>
                  <a:lnTo>
                    <a:pt x="4200067" y="2336"/>
                  </a:lnTo>
                  <a:lnTo>
                    <a:pt x="4198201" y="469"/>
                  </a:lnTo>
                  <a:lnTo>
                    <a:pt x="4197083" y="0"/>
                  </a:lnTo>
                  <a:lnTo>
                    <a:pt x="4146829" y="0"/>
                  </a:lnTo>
                  <a:lnTo>
                    <a:pt x="4145711" y="469"/>
                  </a:lnTo>
                  <a:lnTo>
                    <a:pt x="4143845" y="2336"/>
                  </a:lnTo>
                  <a:lnTo>
                    <a:pt x="4143375" y="3454"/>
                  </a:lnTo>
                  <a:lnTo>
                    <a:pt x="4143375" y="6083"/>
                  </a:lnTo>
                  <a:lnTo>
                    <a:pt x="4143845" y="7200"/>
                  </a:lnTo>
                  <a:lnTo>
                    <a:pt x="4145711" y="9067"/>
                  </a:lnTo>
                  <a:lnTo>
                    <a:pt x="4146829" y="9525"/>
                  </a:lnTo>
                  <a:lnTo>
                    <a:pt x="4197083" y="9525"/>
                  </a:lnTo>
                  <a:lnTo>
                    <a:pt x="4198201" y="9067"/>
                  </a:lnTo>
                  <a:lnTo>
                    <a:pt x="4200067" y="7200"/>
                  </a:lnTo>
                  <a:lnTo>
                    <a:pt x="4200525" y="6083"/>
                  </a:lnTo>
                  <a:lnTo>
                    <a:pt x="4200525" y="3454"/>
                  </a:lnTo>
                  <a:close/>
                </a:path>
                <a:path w="6915150" h="2204085">
                  <a:moveTo>
                    <a:pt x="4248150" y="2198014"/>
                  </a:moveTo>
                  <a:lnTo>
                    <a:pt x="4247693" y="2196896"/>
                  </a:lnTo>
                  <a:lnTo>
                    <a:pt x="4245826" y="2195030"/>
                  </a:lnTo>
                  <a:lnTo>
                    <a:pt x="4244708" y="2194560"/>
                  </a:lnTo>
                  <a:lnTo>
                    <a:pt x="4242079" y="2194560"/>
                  </a:lnTo>
                  <a:lnTo>
                    <a:pt x="4240962" y="2195030"/>
                  </a:lnTo>
                  <a:lnTo>
                    <a:pt x="4239095" y="2196896"/>
                  </a:lnTo>
                  <a:lnTo>
                    <a:pt x="4238625" y="2198014"/>
                  </a:lnTo>
                  <a:lnTo>
                    <a:pt x="4238625" y="2200643"/>
                  </a:lnTo>
                  <a:lnTo>
                    <a:pt x="4239095" y="2201761"/>
                  </a:lnTo>
                  <a:lnTo>
                    <a:pt x="4240962" y="2203627"/>
                  </a:lnTo>
                  <a:lnTo>
                    <a:pt x="4242079" y="2204085"/>
                  </a:lnTo>
                  <a:lnTo>
                    <a:pt x="4244708" y="2204085"/>
                  </a:lnTo>
                  <a:lnTo>
                    <a:pt x="4245826" y="2203627"/>
                  </a:lnTo>
                  <a:lnTo>
                    <a:pt x="4247693" y="2201761"/>
                  </a:lnTo>
                  <a:lnTo>
                    <a:pt x="4248150" y="2200643"/>
                  </a:lnTo>
                  <a:lnTo>
                    <a:pt x="4248150" y="2198014"/>
                  </a:lnTo>
                  <a:close/>
                </a:path>
                <a:path w="6915150" h="2204085">
                  <a:moveTo>
                    <a:pt x="4248150" y="1466494"/>
                  </a:moveTo>
                  <a:lnTo>
                    <a:pt x="4247693" y="1465376"/>
                  </a:lnTo>
                  <a:lnTo>
                    <a:pt x="4245826" y="1463509"/>
                  </a:lnTo>
                  <a:lnTo>
                    <a:pt x="4244708" y="1463040"/>
                  </a:lnTo>
                  <a:lnTo>
                    <a:pt x="4242079" y="1463040"/>
                  </a:lnTo>
                  <a:lnTo>
                    <a:pt x="4240962" y="1463509"/>
                  </a:lnTo>
                  <a:lnTo>
                    <a:pt x="4239095" y="1465376"/>
                  </a:lnTo>
                  <a:lnTo>
                    <a:pt x="4238625" y="1466494"/>
                  </a:lnTo>
                  <a:lnTo>
                    <a:pt x="4238625" y="1469123"/>
                  </a:lnTo>
                  <a:lnTo>
                    <a:pt x="4239095" y="1470240"/>
                  </a:lnTo>
                  <a:lnTo>
                    <a:pt x="4240962" y="1472107"/>
                  </a:lnTo>
                  <a:lnTo>
                    <a:pt x="4242079" y="1472565"/>
                  </a:lnTo>
                  <a:lnTo>
                    <a:pt x="4244708" y="1472565"/>
                  </a:lnTo>
                  <a:lnTo>
                    <a:pt x="4245826" y="1472107"/>
                  </a:lnTo>
                  <a:lnTo>
                    <a:pt x="4247693" y="1470240"/>
                  </a:lnTo>
                  <a:lnTo>
                    <a:pt x="4248150" y="1469123"/>
                  </a:lnTo>
                  <a:lnTo>
                    <a:pt x="4248150" y="1466494"/>
                  </a:lnTo>
                  <a:close/>
                </a:path>
                <a:path w="6915150" h="2204085">
                  <a:moveTo>
                    <a:pt x="4248150" y="734974"/>
                  </a:moveTo>
                  <a:lnTo>
                    <a:pt x="4247693" y="733856"/>
                  </a:lnTo>
                  <a:lnTo>
                    <a:pt x="4245826" y="731989"/>
                  </a:lnTo>
                  <a:lnTo>
                    <a:pt x="4244708" y="731520"/>
                  </a:lnTo>
                  <a:lnTo>
                    <a:pt x="4242079" y="731520"/>
                  </a:lnTo>
                  <a:lnTo>
                    <a:pt x="4240962" y="731989"/>
                  </a:lnTo>
                  <a:lnTo>
                    <a:pt x="4239095" y="733856"/>
                  </a:lnTo>
                  <a:lnTo>
                    <a:pt x="4238625" y="734974"/>
                  </a:lnTo>
                  <a:lnTo>
                    <a:pt x="4238625" y="737603"/>
                  </a:lnTo>
                  <a:lnTo>
                    <a:pt x="4239095" y="738720"/>
                  </a:lnTo>
                  <a:lnTo>
                    <a:pt x="4240962" y="740587"/>
                  </a:lnTo>
                  <a:lnTo>
                    <a:pt x="4242079" y="741045"/>
                  </a:lnTo>
                  <a:lnTo>
                    <a:pt x="4244708" y="741045"/>
                  </a:lnTo>
                  <a:lnTo>
                    <a:pt x="4245826" y="740587"/>
                  </a:lnTo>
                  <a:lnTo>
                    <a:pt x="4247693" y="738720"/>
                  </a:lnTo>
                  <a:lnTo>
                    <a:pt x="4248150" y="737603"/>
                  </a:lnTo>
                  <a:lnTo>
                    <a:pt x="4248150" y="734974"/>
                  </a:lnTo>
                  <a:close/>
                </a:path>
                <a:path w="6915150" h="2204085">
                  <a:moveTo>
                    <a:pt x="4248150" y="3454"/>
                  </a:moveTo>
                  <a:lnTo>
                    <a:pt x="4247693" y="2336"/>
                  </a:lnTo>
                  <a:lnTo>
                    <a:pt x="4245826" y="469"/>
                  </a:lnTo>
                  <a:lnTo>
                    <a:pt x="4244708" y="0"/>
                  </a:lnTo>
                  <a:lnTo>
                    <a:pt x="4242079" y="0"/>
                  </a:lnTo>
                  <a:lnTo>
                    <a:pt x="4240962" y="469"/>
                  </a:lnTo>
                  <a:lnTo>
                    <a:pt x="4239095" y="2336"/>
                  </a:lnTo>
                  <a:lnTo>
                    <a:pt x="4238625" y="3454"/>
                  </a:lnTo>
                  <a:lnTo>
                    <a:pt x="4238625" y="6083"/>
                  </a:lnTo>
                  <a:lnTo>
                    <a:pt x="4239095" y="7200"/>
                  </a:lnTo>
                  <a:lnTo>
                    <a:pt x="4240962" y="9067"/>
                  </a:lnTo>
                  <a:lnTo>
                    <a:pt x="4242079" y="9525"/>
                  </a:lnTo>
                  <a:lnTo>
                    <a:pt x="4244708" y="9525"/>
                  </a:lnTo>
                  <a:lnTo>
                    <a:pt x="4245826" y="9067"/>
                  </a:lnTo>
                  <a:lnTo>
                    <a:pt x="4247693" y="7200"/>
                  </a:lnTo>
                  <a:lnTo>
                    <a:pt x="4248150" y="6083"/>
                  </a:lnTo>
                  <a:lnTo>
                    <a:pt x="4248150" y="3454"/>
                  </a:lnTo>
                  <a:close/>
                </a:path>
                <a:path w="6915150" h="2204085">
                  <a:moveTo>
                    <a:pt x="4343400" y="2198014"/>
                  </a:moveTo>
                  <a:lnTo>
                    <a:pt x="4342943" y="2196896"/>
                  </a:lnTo>
                  <a:lnTo>
                    <a:pt x="4341076" y="2195030"/>
                  </a:lnTo>
                  <a:lnTo>
                    <a:pt x="4339958" y="2194560"/>
                  </a:lnTo>
                  <a:lnTo>
                    <a:pt x="4289704" y="2194560"/>
                  </a:lnTo>
                  <a:lnTo>
                    <a:pt x="4288587" y="2195030"/>
                  </a:lnTo>
                  <a:lnTo>
                    <a:pt x="4286720" y="2196896"/>
                  </a:lnTo>
                  <a:lnTo>
                    <a:pt x="4286250" y="2198014"/>
                  </a:lnTo>
                  <a:lnTo>
                    <a:pt x="4286250" y="2200643"/>
                  </a:lnTo>
                  <a:lnTo>
                    <a:pt x="4286720" y="2201761"/>
                  </a:lnTo>
                  <a:lnTo>
                    <a:pt x="4288587" y="2203627"/>
                  </a:lnTo>
                  <a:lnTo>
                    <a:pt x="4289704" y="2204085"/>
                  </a:lnTo>
                  <a:lnTo>
                    <a:pt x="4339958" y="2204085"/>
                  </a:lnTo>
                  <a:lnTo>
                    <a:pt x="4341076" y="2203627"/>
                  </a:lnTo>
                  <a:lnTo>
                    <a:pt x="4342943" y="2201761"/>
                  </a:lnTo>
                  <a:lnTo>
                    <a:pt x="4343400" y="2200643"/>
                  </a:lnTo>
                  <a:lnTo>
                    <a:pt x="4343400" y="2198014"/>
                  </a:lnTo>
                  <a:close/>
                </a:path>
                <a:path w="6915150" h="2204085">
                  <a:moveTo>
                    <a:pt x="4343400" y="1466494"/>
                  </a:moveTo>
                  <a:lnTo>
                    <a:pt x="4342943" y="1465376"/>
                  </a:lnTo>
                  <a:lnTo>
                    <a:pt x="4341076" y="1463509"/>
                  </a:lnTo>
                  <a:lnTo>
                    <a:pt x="4339958" y="1463040"/>
                  </a:lnTo>
                  <a:lnTo>
                    <a:pt x="4289704" y="1463040"/>
                  </a:lnTo>
                  <a:lnTo>
                    <a:pt x="4288587" y="1463509"/>
                  </a:lnTo>
                  <a:lnTo>
                    <a:pt x="4286720" y="1465376"/>
                  </a:lnTo>
                  <a:lnTo>
                    <a:pt x="4286250" y="1466494"/>
                  </a:lnTo>
                  <a:lnTo>
                    <a:pt x="4286250" y="1469123"/>
                  </a:lnTo>
                  <a:lnTo>
                    <a:pt x="4286720" y="1470240"/>
                  </a:lnTo>
                  <a:lnTo>
                    <a:pt x="4288587" y="1472107"/>
                  </a:lnTo>
                  <a:lnTo>
                    <a:pt x="4289704" y="1472565"/>
                  </a:lnTo>
                  <a:lnTo>
                    <a:pt x="4339958" y="1472565"/>
                  </a:lnTo>
                  <a:lnTo>
                    <a:pt x="4341076" y="1472107"/>
                  </a:lnTo>
                  <a:lnTo>
                    <a:pt x="4342943" y="1470240"/>
                  </a:lnTo>
                  <a:lnTo>
                    <a:pt x="4343400" y="1469123"/>
                  </a:lnTo>
                  <a:lnTo>
                    <a:pt x="4343400" y="1466494"/>
                  </a:lnTo>
                  <a:close/>
                </a:path>
                <a:path w="6915150" h="2204085">
                  <a:moveTo>
                    <a:pt x="4343400" y="734974"/>
                  </a:moveTo>
                  <a:lnTo>
                    <a:pt x="4342943" y="733856"/>
                  </a:lnTo>
                  <a:lnTo>
                    <a:pt x="4341076" y="731989"/>
                  </a:lnTo>
                  <a:lnTo>
                    <a:pt x="4339958" y="731520"/>
                  </a:lnTo>
                  <a:lnTo>
                    <a:pt x="4289704" y="731520"/>
                  </a:lnTo>
                  <a:lnTo>
                    <a:pt x="4288587" y="731989"/>
                  </a:lnTo>
                  <a:lnTo>
                    <a:pt x="4286720" y="733856"/>
                  </a:lnTo>
                  <a:lnTo>
                    <a:pt x="4286250" y="734974"/>
                  </a:lnTo>
                  <a:lnTo>
                    <a:pt x="4286250" y="737603"/>
                  </a:lnTo>
                  <a:lnTo>
                    <a:pt x="4286720" y="738720"/>
                  </a:lnTo>
                  <a:lnTo>
                    <a:pt x="4288587" y="740587"/>
                  </a:lnTo>
                  <a:lnTo>
                    <a:pt x="4289704" y="741045"/>
                  </a:lnTo>
                  <a:lnTo>
                    <a:pt x="4339958" y="741045"/>
                  </a:lnTo>
                  <a:lnTo>
                    <a:pt x="4341076" y="740587"/>
                  </a:lnTo>
                  <a:lnTo>
                    <a:pt x="4342943" y="738720"/>
                  </a:lnTo>
                  <a:lnTo>
                    <a:pt x="4343400" y="737603"/>
                  </a:lnTo>
                  <a:lnTo>
                    <a:pt x="4343400" y="734974"/>
                  </a:lnTo>
                  <a:close/>
                </a:path>
                <a:path w="6915150" h="2204085">
                  <a:moveTo>
                    <a:pt x="4343400" y="3454"/>
                  </a:moveTo>
                  <a:lnTo>
                    <a:pt x="4342943" y="2336"/>
                  </a:lnTo>
                  <a:lnTo>
                    <a:pt x="4341076" y="469"/>
                  </a:lnTo>
                  <a:lnTo>
                    <a:pt x="4339958" y="0"/>
                  </a:lnTo>
                  <a:lnTo>
                    <a:pt x="4289704" y="0"/>
                  </a:lnTo>
                  <a:lnTo>
                    <a:pt x="4288587" y="469"/>
                  </a:lnTo>
                  <a:lnTo>
                    <a:pt x="4286720" y="2336"/>
                  </a:lnTo>
                  <a:lnTo>
                    <a:pt x="4286250" y="3454"/>
                  </a:lnTo>
                  <a:lnTo>
                    <a:pt x="4286250" y="6083"/>
                  </a:lnTo>
                  <a:lnTo>
                    <a:pt x="4286720" y="7200"/>
                  </a:lnTo>
                  <a:lnTo>
                    <a:pt x="4288587" y="9067"/>
                  </a:lnTo>
                  <a:lnTo>
                    <a:pt x="4289704" y="9525"/>
                  </a:lnTo>
                  <a:lnTo>
                    <a:pt x="4339958" y="9525"/>
                  </a:lnTo>
                  <a:lnTo>
                    <a:pt x="4341076" y="9067"/>
                  </a:lnTo>
                  <a:lnTo>
                    <a:pt x="4342943" y="7200"/>
                  </a:lnTo>
                  <a:lnTo>
                    <a:pt x="4343400" y="6083"/>
                  </a:lnTo>
                  <a:lnTo>
                    <a:pt x="4343400" y="3454"/>
                  </a:lnTo>
                  <a:close/>
                </a:path>
                <a:path w="6915150" h="2204085">
                  <a:moveTo>
                    <a:pt x="4391025" y="2198014"/>
                  </a:moveTo>
                  <a:lnTo>
                    <a:pt x="4390568" y="2196896"/>
                  </a:lnTo>
                  <a:lnTo>
                    <a:pt x="4388701" y="2195030"/>
                  </a:lnTo>
                  <a:lnTo>
                    <a:pt x="4387583" y="2194560"/>
                  </a:lnTo>
                  <a:lnTo>
                    <a:pt x="4384954" y="2194560"/>
                  </a:lnTo>
                  <a:lnTo>
                    <a:pt x="4383824" y="2195030"/>
                  </a:lnTo>
                  <a:lnTo>
                    <a:pt x="4381970" y="2196896"/>
                  </a:lnTo>
                  <a:lnTo>
                    <a:pt x="4381500" y="2198014"/>
                  </a:lnTo>
                  <a:lnTo>
                    <a:pt x="4381500" y="2200643"/>
                  </a:lnTo>
                  <a:lnTo>
                    <a:pt x="4381970" y="2201761"/>
                  </a:lnTo>
                  <a:lnTo>
                    <a:pt x="4383824" y="2203627"/>
                  </a:lnTo>
                  <a:lnTo>
                    <a:pt x="4384954" y="2204085"/>
                  </a:lnTo>
                  <a:lnTo>
                    <a:pt x="4387583" y="2204085"/>
                  </a:lnTo>
                  <a:lnTo>
                    <a:pt x="4388701" y="2203627"/>
                  </a:lnTo>
                  <a:lnTo>
                    <a:pt x="4390568" y="2201761"/>
                  </a:lnTo>
                  <a:lnTo>
                    <a:pt x="4391025" y="2200643"/>
                  </a:lnTo>
                  <a:lnTo>
                    <a:pt x="4391025" y="2198014"/>
                  </a:lnTo>
                  <a:close/>
                </a:path>
                <a:path w="6915150" h="2204085">
                  <a:moveTo>
                    <a:pt x="4391025" y="1466494"/>
                  </a:moveTo>
                  <a:lnTo>
                    <a:pt x="4390568" y="1465376"/>
                  </a:lnTo>
                  <a:lnTo>
                    <a:pt x="4388701" y="1463509"/>
                  </a:lnTo>
                  <a:lnTo>
                    <a:pt x="4387583" y="1463040"/>
                  </a:lnTo>
                  <a:lnTo>
                    <a:pt x="4384954" y="1463040"/>
                  </a:lnTo>
                  <a:lnTo>
                    <a:pt x="4383824" y="1463509"/>
                  </a:lnTo>
                  <a:lnTo>
                    <a:pt x="4381970" y="1465376"/>
                  </a:lnTo>
                  <a:lnTo>
                    <a:pt x="4381500" y="1466494"/>
                  </a:lnTo>
                  <a:lnTo>
                    <a:pt x="4381500" y="1469123"/>
                  </a:lnTo>
                  <a:lnTo>
                    <a:pt x="4381970" y="1470240"/>
                  </a:lnTo>
                  <a:lnTo>
                    <a:pt x="4383824" y="1472107"/>
                  </a:lnTo>
                  <a:lnTo>
                    <a:pt x="4384954" y="1472565"/>
                  </a:lnTo>
                  <a:lnTo>
                    <a:pt x="4387583" y="1472565"/>
                  </a:lnTo>
                  <a:lnTo>
                    <a:pt x="4388701" y="1472107"/>
                  </a:lnTo>
                  <a:lnTo>
                    <a:pt x="4390568" y="1470240"/>
                  </a:lnTo>
                  <a:lnTo>
                    <a:pt x="4391025" y="1469123"/>
                  </a:lnTo>
                  <a:lnTo>
                    <a:pt x="4391025" y="1466494"/>
                  </a:lnTo>
                  <a:close/>
                </a:path>
                <a:path w="6915150" h="2204085">
                  <a:moveTo>
                    <a:pt x="4391025" y="734974"/>
                  </a:moveTo>
                  <a:lnTo>
                    <a:pt x="4390568" y="733856"/>
                  </a:lnTo>
                  <a:lnTo>
                    <a:pt x="4388701" y="731989"/>
                  </a:lnTo>
                  <a:lnTo>
                    <a:pt x="4387583" y="731520"/>
                  </a:lnTo>
                  <a:lnTo>
                    <a:pt x="4384954" y="731520"/>
                  </a:lnTo>
                  <a:lnTo>
                    <a:pt x="4383824" y="731989"/>
                  </a:lnTo>
                  <a:lnTo>
                    <a:pt x="4381970" y="733856"/>
                  </a:lnTo>
                  <a:lnTo>
                    <a:pt x="4381500" y="734974"/>
                  </a:lnTo>
                  <a:lnTo>
                    <a:pt x="4381500" y="737603"/>
                  </a:lnTo>
                  <a:lnTo>
                    <a:pt x="4381970" y="738720"/>
                  </a:lnTo>
                  <a:lnTo>
                    <a:pt x="4383824" y="740587"/>
                  </a:lnTo>
                  <a:lnTo>
                    <a:pt x="4384954" y="741045"/>
                  </a:lnTo>
                  <a:lnTo>
                    <a:pt x="4387583" y="741045"/>
                  </a:lnTo>
                  <a:lnTo>
                    <a:pt x="4388701" y="740587"/>
                  </a:lnTo>
                  <a:lnTo>
                    <a:pt x="4390568" y="738720"/>
                  </a:lnTo>
                  <a:lnTo>
                    <a:pt x="4391025" y="737603"/>
                  </a:lnTo>
                  <a:lnTo>
                    <a:pt x="4391025" y="734974"/>
                  </a:lnTo>
                  <a:close/>
                </a:path>
                <a:path w="6915150" h="2204085">
                  <a:moveTo>
                    <a:pt x="4391025" y="3454"/>
                  </a:moveTo>
                  <a:lnTo>
                    <a:pt x="4390568" y="2336"/>
                  </a:lnTo>
                  <a:lnTo>
                    <a:pt x="4388701" y="469"/>
                  </a:lnTo>
                  <a:lnTo>
                    <a:pt x="4387583" y="0"/>
                  </a:lnTo>
                  <a:lnTo>
                    <a:pt x="4384954" y="0"/>
                  </a:lnTo>
                  <a:lnTo>
                    <a:pt x="4383824" y="469"/>
                  </a:lnTo>
                  <a:lnTo>
                    <a:pt x="4381970" y="2336"/>
                  </a:lnTo>
                  <a:lnTo>
                    <a:pt x="4381500" y="3454"/>
                  </a:lnTo>
                  <a:lnTo>
                    <a:pt x="4381500" y="6083"/>
                  </a:lnTo>
                  <a:lnTo>
                    <a:pt x="4381970" y="7200"/>
                  </a:lnTo>
                  <a:lnTo>
                    <a:pt x="4383824" y="9067"/>
                  </a:lnTo>
                  <a:lnTo>
                    <a:pt x="4384954" y="9525"/>
                  </a:lnTo>
                  <a:lnTo>
                    <a:pt x="4387583" y="9525"/>
                  </a:lnTo>
                  <a:lnTo>
                    <a:pt x="4388701" y="9067"/>
                  </a:lnTo>
                  <a:lnTo>
                    <a:pt x="4390568" y="7200"/>
                  </a:lnTo>
                  <a:lnTo>
                    <a:pt x="4391025" y="6083"/>
                  </a:lnTo>
                  <a:lnTo>
                    <a:pt x="4391025" y="3454"/>
                  </a:lnTo>
                  <a:close/>
                </a:path>
                <a:path w="6915150" h="2204085">
                  <a:moveTo>
                    <a:pt x="4486275" y="2198014"/>
                  </a:moveTo>
                  <a:lnTo>
                    <a:pt x="4485818" y="2196896"/>
                  </a:lnTo>
                  <a:lnTo>
                    <a:pt x="4483951" y="2195030"/>
                  </a:lnTo>
                  <a:lnTo>
                    <a:pt x="4482833" y="2194560"/>
                  </a:lnTo>
                  <a:lnTo>
                    <a:pt x="4432579" y="2194560"/>
                  </a:lnTo>
                  <a:lnTo>
                    <a:pt x="4431449" y="2195030"/>
                  </a:lnTo>
                  <a:lnTo>
                    <a:pt x="4429595" y="2196896"/>
                  </a:lnTo>
                  <a:lnTo>
                    <a:pt x="4429125" y="2198014"/>
                  </a:lnTo>
                  <a:lnTo>
                    <a:pt x="4429125" y="2200643"/>
                  </a:lnTo>
                  <a:lnTo>
                    <a:pt x="4429595" y="2201761"/>
                  </a:lnTo>
                  <a:lnTo>
                    <a:pt x="4431449" y="2203627"/>
                  </a:lnTo>
                  <a:lnTo>
                    <a:pt x="4432579" y="2204085"/>
                  </a:lnTo>
                  <a:lnTo>
                    <a:pt x="4482833" y="2204085"/>
                  </a:lnTo>
                  <a:lnTo>
                    <a:pt x="4483951" y="2203627"/>
                  </a:lnTo>
                  <a:lnTo>
                    <a:pt x="4485818" y="2201761"/>
                  </a:lnTo>
                  <a:lnTo>
                    <a:pt x="4486275" y="2200643"/>
                  </a:lnTo>
                  <a:lnTo>
                    <a:pt x="4486275" y="2198014"/>
                  </a:lnTo>
                  <a:close/>
                </a:path>
                <a:path w="6915150" h="2204085">
                  <a:moveTo>
                    <a:pt x="4486275" y="1466494"/>
                  </a:moveTo>
                  <a:lnTo>
                    <a:pt x="4485818" y="1465376"/>
                  </a:lnTo>
                  <a:lnTo>
                    <a:pt x="4483951" y="1463509"/>
                  </a:lnTo>
                  <a:lnTo>
                    <a:pt x="4482833" y="1463040"/>
                  </a:lnTo>
                  <a:lnTo>
                    <a:pt x="4432579" y="1463040"/>
                  </a:lnTo>
                  <a:lnTo>
                    <a:pt x="4431449" y="1463509"/>
                  </a:lnTo>
                  <a:lnTo>
                    <a:pt x="4429595" y="1465376"/>
                  </a:lnTo>
                  <a:lnTo>
                    <a:pt x="4429125" y="1466494"/>
                  </a:lnTo>
                  <a:lnTo>
                    <a:pt x="4429125" y="1469123"/>
                  </a:lnTo>
                  <a:lnTo>
                    <a:pt x="4429595" y="1470240"/>
                  </a:lnTo>
                  <a:lnTo>
                    <a:pt x="4431449" y="1472107"/>
                  </a:lnTo>
                  <a:lnTo>
                    <a:pt x="4432579" y="1472565"/>
                  </a:lnTo>
                  <a:lnTo>
                    <a:pt x="4482833" y="1472565"/>
                  </a:lnTo>
                  <a:lnTo>
                    <a:pt x="4483951" y="1472107"/>
                  </a:lnTo>
                  <a:lnTo>
                    <a:pt x="4485818" y="1470240"/>
                  </a:lnTo>
                  <a:lnTo>
                    <a:pt x="4486275" y="1469123"/>
                  </a:lnTo>
                  <a:lnTo>
                    <a:pt x="4486275" y="1466494"/>
                  </a:lnTo>
                  <a:close/>
                </a:path>
                <a:path w="6915150" h="2204085">
                  <a:moveTo>
                    <a:pt x="4486275" y="734974"/>
                  </a:moveTo>
                  <a:lnTo>
                    <a:pt x="4485818" y="733856"/>
                  </a:lnTo>
                  <a:lnTo>
                    <a:pt x="4483951" y="731989"/>
                  </a:lnTo>
                  <a:lnTo>
                    <a:pt x="4482833" y="731520"/>
                  </a:lnTo>
                  <a:lnTo>
                    <a:pt x="4432579" y="731520"/>
                  </a:lnTo>
                  <a:lnTo>
                    <a:pt x="4431449" y="731989"/>
                  </a:lnTo>
                  <a:lnTo>
                    <a:pt x="4429595" y="733856"/>
                  </a:lnTo>
                  <a:lnTo>
                    <a:pt x="4429125" y="734974"/>
                  </a:lnTo>
                  <a:lnTo>
                    <a:pt x="4429125" y="737603"/>
                  </a:lnTo>
                  <a:lnTo>
                    <a:pt x="4429595" y="738720"/>
                  </a:lnTo>
                  <a:lnTo>
                    <a:pt x="4431449" y="740587"/>
                  </a:lnTo>
                  <a:lnTo>
                    <a:pt x="4432579" y="741045"/>
                  </a:lnTo>
                  <a:lnTo>
                    <a:pt x="4482833" y="741045"/>
                  </a:lnTo>
                  <a:lnTo>
                    <a:pt x="4483951" y="740587"/>
                  </a:lnTo>
                  <a:lnTo>
                    <a:pt x="4485818" y="738720"/>
                  </a:lnTo>
                  <a:lnTo>
                    <a:pt x="4486275" y="737603"/>
                  </a:lnTo>
                  <a:lnTo>
                    <a:pt x="4486275" y="734974"/>
                  </a:lnTo>
                  <a:close/>
                </a:path>
                <a:path w="6915150" h="2204085">
                  <a:moveTo>
                    <a:pt x="4486275" y="3454"/>
                  </a:moveTo>
                  <a:lnTo>
                    <a:pt x="4485818" y="2336"/>
                  </a:lnTo>
                  <a:lnTo>
                    <a:pt x="4483951" y="469"/>
                  </a:lnTo>
                  <a:lnTo>
                    <a:pt x="4482833" y="0"/>
                  </a:lnTo>
                  <a:lnTo>
                    <a:pt x="4432579" y="0"/>
                  </a:lnTo>
                  <a:lnTo>
                    <a:pt x="4431449" y="469"/>
                  </a:lnTo>
                  <a:lnTo>
                    <a:pt x="4429595" y="2336"/>
                  </a:lnTo>
                  <a:lnTo>
                    <a:pt x="4429125" y="3454"/>
                  </a:lnTo>
                  <a:lnTo>
                    <a:pt x="4429125" y="6083"/>
                  </a:lnTo>
                  <a:lnTo>
                    <a:pt x="4429595" y="7200"/>
                  </a:lnTo>
                  <a:lnTo>
                    <a:pt x="4431449" y="9067"/>
                  </a:lnTo>
                  <a:lnTo>
                    <a:pt x="4432579" y="9525"/>
                  </a:lnTo>
                  <a:lnTo>
                    <a:pt x="4482833" y="9525"/>
                  </a:lnTo>
                  <a:lnTo>
                    <a:pt x="4483951" y="9067"/>
                  </a:lnTo>
                  <a:lnTo>
                    <a:pt x="4485818" y="7200"/>
                  </a:lnTo>
                  <a:lnTo>
                    <a:pt x="4486275" y="6083"/>
                  </a:lnTo>
                  <a:lnTo>
                    <a:pt x="4486275" y="3454"/>
                  </a:lnTo>
                  <a:close/>
                </a:path>
                <a:path w="6915150" h="2204085">
                  <a:moveTo>
                    <a:pt x="4533900" y="2198014"/>
                  </a:moveTo>
                  <a:lnTo>
                    <a:pt x="4533443" y="2196896"/>
                  </a:lnTo>
                  <a:lnTo>
                    <a:pt x="4531576" y="2195030"/>
                  </a:lnTo>
                  <a:lnTo>
                    <a:pt x="4530458" y="2194560"/>
                  </a:lnTo>
                  <a:lnTo>
                    <a:pt x="4527829" y="2194560"/>
                  </a:lnTo>
                  <a:lnTo>
                    <a:pt x="4526712" y="2195030"/>
                  </a:lnTo>
                  <a:lnTo>
                    <a:pt x="4524845" y="2196896"/>
                  </a:lnTo>
                  <a:lnTo>
                    <a:pt x="4524375" y="2198014"/>
                  </a:lnTo>
                  <a:lnTo>
                    <a:pt x="4524375" y="2200643"/>
                  </a:lnTo>
                  <a:lnTo>
                    <a:pt x="4524845" y="2201761"/>
                  </a:lnTo>
                  <a:lnTo>
                    <a:pt x="4526712" y="2203627"/>
                  </a:lnTo>
                  <a:lnTo>
                    <a:pt x="4527829" y="2204085"/>
                  </a:lnTo>
                  <a:lnTo>
                    <a:pt x="4530458" y="2204085"/>
                  </a:lnTo>
                  <a:lnTo>
                    <a:pt x="4531576" y="2203627"/>
                  </a:lnTo>
                  <a:lnTo>
                    <a:pt x="4533443" y="2201761"/>
                  </a:lnTo>
                  <a:lnTo>
                    <a:pt x="4533900" y="2200643"/>
                  </a:lnTo>
                  <a:lnTo>
                    <a:pt x="4533900" y="2198014"/>
                  </a:lnTo>
                  <a:close/>
                </a:path>
                <a:path w="6915150" h="2204085">
                  <a:moveTo>
                    <a:pt x="4533900" y="1466494"/>
                  </a:moveTo>
                  <a:lnTo>
                    <a:pt x="4533443" y="1465376"/>
                  </a:lnTo>
                  <a:lnTo>
                    <a:pt x="4531576" y="1463509"/>
                  </a:lnTo>
                  <a:lnTo>
                    <a:pt x="4530458" y="1463040"/>
                  </a:lnTo>
                  <a:lnTo>
                    <a:pt x="4527829" y="1463040"/>
                  </a:lnTo>
                  <a:lnTo>
                    <a:pt x="4526712" y="1463509"/>
                  </a:lnTo>
                  <a:lnTo>
                    <a:pt x="4524845" y="1465376"/>
                  </a:lnTo>
                  <a:lnTo>
                    <a:pt x="4524375" y="1466494"/>
                  </a:lnTo>
                  <a:lnTo>
                    <a:pt x="4524375" y="1469123"/>
                  </a:lnTo>
                  <a:lnTo>
                    <a:pt x="4524845" y="1470240"/>
                  </a:lnTo>
                  <a:lnTo>
                    <a:pt x="4526712" y="1472107"/>
                  </a:lnTo>
                  <a:lnTo>
                    <a:pt x="4527829" y="1472565"/>
                  </a:lnTo>
                  <a:lnTo>
                    <a:pt x="4530458" y="1472565"/>
                  </a:lnTo>
                  <a:lnTo>
                    <a:pt x="4531576" y="1472107"/>
                  </a:lnTo>
                  <a:lnTo>
                    <a:pt x="4533443" y="1470240"/>
                  </a:lnTo>
                  <a:lnTo>
                    <a:pt x="4533900" y="1469123"/>
                  </a:lnTo>
                  <a:lnTo>
                    <a:pt x="4533900" y="1466494"/>
                  </a:lnTo>
                  <a:close/>
                </a:path>
                <a:path w="6915150" h="2204085">
                  <a:moveTo>
                    <a:pt x="4533900" y="734974"/>
                  </a:moveTo>
                  <a:lnTo>
                    <a:pt x="4533443" y="733856"/>
                  </a:lnTo>
                  <a:lnTo>
                    <a:pt x="4531576" y="731989"/>
                  </a:lnTo>
                  <a:lnTo>
                    <a:pt x="4530458" y="731520"/>
                  </a:lnTo>
                  <a:lnTo>
                    <a:pt x="4527829" y="731520"/>
                  </a:lnTo>
                  <a:lnTo>
                    <a:pt x="4526712" y="731989"/>
                  </a:lnTo>
                  <a:lnTo>
                    <a:pt x="4524845" y="733856"/>
                  </a:lnTo>
                  <a:lnTo>
                    <a:pt x="4524375" y="734974"/>
                  </a:lnTo>
                  <a:lnTo>
                    <a:pt x="4524375" y="737603"/>
                  </a:lnTo>
                  <a:lnTo>
                    <a:pt x="4524845" y="738720"/>
                  </a:lnTo>
                  <a:lnTo>
                    <a:pt x="4526712" y="740587"/>
                  </a:lnTo>
                  <a:lnTo>
                    <a:pt x="4527829" y="741045"/>
                  </a:lnTo>
                  <a:lnTo>
                    <a:pt x="4530458" y="741045"/>
                  </a:lnTo>
                  <a:lnTo>
                    <a:pt x="4531576" y="740587"/>
                  </a:lnTo>
                  <a:lnTo>
                    <a:pt x="4533443" y="738720"/>
                  </a:lnTo>
                  <a:lnTo>
                    <a:pt x="4533900" y="737603"/>
                  </a:lnTo>
                  <a:lnTo>
                    <a:pt x="4533900" y="734974"/>
                  </a:lnTo>
                  <a:close/>
                </a:path>
                <a:path w="6915150" h="2204085">
                  <a:moveTo>
                    <a:pt x="4533900" y="3454"/>
                  </a:moveTo>
                  <a:lnTo>
                    <a:pt x="4533443" y="2336"/>
                  </a:lnTo>
                  <a:lnTo>
                    <a:pt x="4531576" y="469"/>
                  </a:lnTo>
                  <a:lnTo>
                    <a:pt x="4530458" y="0"/>
                  </a:lnTo>
                  <a:lnTo>
                    <a:pt x="4527829" y="0"/>
                  </a:lnTo>
                  <a:lnTo>
                    <a:pt x="4526712" y="469"/>
                  </a:lnTo>
                  <a:lnTo>
                    <a:pt x="4524845" y="2336"/>
                  </a:lnTo>
                  <a:lnTo>
                    <a:pt x="4524375" y="3454"/>
                  </a:lnTo>
                  <a:lnTo>
                    <a:pt x="4524375" y="6083"/>
                  </a:lnTo>
                  <a:lnTo>
                    <a:pt x="4524845" y="7200"/>
                  </a:lnTo>
                  <a:lnTo>
                    <a:pt x="4526712" y="9067"/>
                  </a:lnTo>
                  <a:lnTo>
                    <a:pt x="4527829" y="9525"/>
                  </a:lnTo>
                  <a:lnTo>
                    <a:pt x="4530458" y="9525"/>
                  </a:lnTo>
                  <a:lnTo>
                    <a:pt x="4531576" y="9067"/>
                  </a:lnTo>
                  <a:lnTo>
                    <a:pt x="4533443" y="7200"/>
                  </a:lnTo>
                  <a:lnTo>
                    <a:pt x="4533900" y="6083"/>
                  </a:lnTo>
                  <a:lnTo>
                    <a:pt x="4533900" y="3454"/>
                  </a:lnTo>
                  <a:close/>
                </a:path>
                <a:path w="6915150" h="2204085">
                  <a:moveTo>
                    <a:pt x="4629150" y="2198014"/>
                  </a:moveTo>
                  <a:lnTo>
                    <a:pt x="4628693" y="2196896"/>
                  </a:lnTo>
                  <a:lnTo>
                    <a:pt x="4626826" y="2195030"/>
                  </a:lnTo>
                  <a:lnTo>
                    <a:pt x="4625708" y="2194560"/>
                  </a:lnTo>
                  <a:lnTo>
                    <a:pt x="4575454" y="2194560"/>
                  </a:lnTo>
                  <a:lnTo>
                    <a:pt x="4574337" y="2195030"/>
                  </a:lnTo>
                  <a:lnTo>
                    <a:pt x="4572470" y="2196896"/>
                  </a:lnTo>
                  <a:lnTo>
                    <a:pt x="4572000" y="2198014"/>
                  </a:lnTo>
                  <a:lnTo>
                    <a:pt x="4572000" y="2200643"/>
                  </a:lnTo>
                  <a:lnTo>
                    <a:pt x="4572470" y="2201761"/>
                  </a:lnTo>
                  <a:lnTo>
                    <a:pt x="4574337" y="2203627"/>
                  </a:lnTo>
                  <a:lnTo>
                    <a:pt x="4575454" y="2204085"/>
                  </a:lnTo>
                  <a:lnTo>
                    <a:pt x="4625708" y="2204085"/>
                  </a:lnTo>
                  <a:lnTo>
                    <a:pt x="4626826" y="2203627"/>
                  </a:lnTo>
                  <a:lnTo>
                    <a:pt x="4628693" y="2201761"/>
                  </a:lnTo>
                  <a:lnTo>
                    <a:pt x="4629150" y="2200643"/>
                  </a:lnTo>
                  <a:lnTo>
                    <a:pt x="4629150" y="2198014"/>
                  </a:lnTo>
                  <a:close/>
                </a:path>
                <a:path w="6915150" h="2204085">
                  <a:moveTo>
                    <a:pt x="4629150" y="1466494"/>
                  </a:moveTo>
                  <a:lnTo>
                    <a:pt x="4628693" y="1465376"/>
                  </a:lnTo>
                  <a:lnTo>
                    <a:pt x="4626826" y="1463509"/>
                  </a:lnTo>
                  <a:lnTo>
                    <a:pt x="4625708" y="1463040"/>
                  </a:lnTo>
                  <a:lnTo>
                    <a:pt x="4575454" y="1463040"/>
                  </a:lnTo>
                  <a:lnTo>
                    <a:pt x="4574337" y="1463509"/>
                  </a:lnTo>
                  <a:lnTo>
                    <a:pt x="4572470" y="1465376"/>
                  </a:lnTo>
                  <a:lnTo>
                    <a:pt x="4572000" y="1466494"/>
                  </a:lnTo>
                  <a:lnTo>
                    <a:pt x="4572000" y="1469123"/>
                  </a:lnTo>
                  <a:lnTo>
                    <a:pt x="4572470" y="1470240"/>
                  </a:lnTo>
                  <a:lnTo>
                    <a:pt x="4574337" y="1472107"/>
                  </a:lnTo>
                  <a:lnTo>
                    <a:pt x="4575454" y="1472565"/>
                  </a:lnTo>
                  <a:lnTo>
                    <a:pt x="4625708" y="1472565"/>
                  </a:lnTo>
                  <a:lnTo>
                    <a:pt x="4626826" y="1472107"/>
                  </a:lnTo>
                  <a:lnTo>
                    <a:pt x="4628693" y="1470240"/>
                  </a:lnTo>
                  <a:lnTo>
                    <a:pt x="4629150" y="1469123"/>
                  </a:lnTo>
                  <a:lnTo>
                    <a:pt x="4629150" y="1466494"/>
                  </a:lnTo>
                  <a:close/>
                </a:path>
                <a:path w="6915150" h="2204085">
                  <a:moveTo>
                    <a:pt x="4629150" y="734974"/>
                  </a:moveTo>
                  <a:lnTo>
                    <a:pt x="4628693" y="733856"/>
                  </a:lnTo>
                  <a:lnTo>
                    <a:pt x="4626826" y="731989"/>
                  </a:lnTo>
                  <a:lnTo>
                    <a:pt x="4625708" y="731520"/>
                  </a:lnTo>
                  <a:lnTo>
                    <a:pt x="4575454" y="731520"/>
                  </a:lnTo>
                  <a:lnTo>
                    <a:pt x="4574337" y="731989"/>
                  </a:lnTo>
                  <a:lnTo>
                    <a:pt x="4572470" y="733856"/>
                  </a:lnTo>
                  <a:lnTo>
                    <a:pt x="4572000" y="734974"/>
                  </a:lnTo>
                  <a:lnTo>
                    <a:pt x="4572000" y="737603"/>
                  </a:lnTo>
                  <a:lnTo>
                    <a:pt x="4572470" y="738720"/>
                  </a:lnTo>
                  <a:lnTo>
                    <a:pt x="4574337" y="740587"/>
                  </a:lnTo>
                  <a:lnTo>
                    <a:pt x="4575454" y="741045"/>
                  </a:lnTo>
                  <a:lnTo>
                    <a:pt x="4625708" y="741045"/>
                  </a:lnTo>
                  <a:lnTo>
                    <a:pt x="4626826" y="740587"/>
                  </a:lnTo>
                  <a:lnTo>
                    <a:pt x="4628693" y="738720"/>
                  </a:lnTo>
                  <a:lnTo>
                    <a:pt x="4629150" y="737603"/>
                  </a:lnTo>
                  <a:lnTo>
                    <a:pt x="4629150" y="734974"/>
                  </a:lnTo>
                  <a:close/>
                </a:path>
                <a:path w="6915150" h="2204085">
                  <a:moveTo>
                    <a:pt x="4629150" y="3454"/>
                  </a:moveTo>
                  <a:lnTo>
                    <a:pt x="4628693" y="2336"/>
                  </a:lnTo>
                  <a:lnTo>
                    <a:pt x="4626826" y="469"/>
                  </a:lnTo>
                  <a:lnTo>
                    <a:pt x="4625708" y="0"/>
                  </a:lnTo>
                  <a:lnTo>
                    <a:pt x="4575454" y="0"/>
                  </a:lnTo>
                  <a:lnTo>
                    <a:pt x="4574337" y="469"/>
                  </a:lnTo>
                  <a:lnTo>
                    <a:pt x="4572470" y="2336"/>
                  </a:lnTo>
                  <a:lnTo>
                    <a:pt x="4572000" y="3454"/>
                  </a:lnTo>
                  <a:lnTo>
                    <a:pt x="4572000" y="6083"/>
                  </a:lnTo>
                  <a:lnTo>
                    <a:pt x="4572470" y="7200"/>
                  </a:lnTo>
                  <a:lnTo>
                    <a:pt x="4574337" y="9067"/>
                  </a:lnTo>
                  <a:lnTo>
                    <a:pt x="4575454" y="9525"/>
                  </a:lnTo>
                  <a:lnTo>
                    <a:pt x="4625708" y="9525"/>
                  </a:lnTo>
                  <a:lnTo>
                    <a:pt x="4626826" y="9067"/>
                  </a:lnTo>
                  <a:lnTo>
                    <a:pt x="4628693" y="7200"/>
                  </a:lnTo>
                  <a:lnTo>
                    <a:pt x="4629150" y="6083"/>
                  </a:lnTo>
                  <a:lnTo>
                    <a:pt x="4629150" y="3454"/>
                  </a:lnTo>
                  <a:close/>
                </a:path>
                <a:path w="6915150" h="2204085">
                  <a:moveTo>
                    <a:pt x="4676775" y="2198014"/>
                  </a:moveTo>
                  <a:lnTo>
                    <a:pt x="4676318" y="2196896"/>
                  </a:lnTo>
                  <a:lnTo>
                    <a:pt x="4674451" y="2195030"/>
                  </a:lnTo>
                  <a:lnTo>
                    <a:pt x="4673333" y="2194560"/>
                  </a:lnTo>
                  <a:lnTo>
                    <a:pt x="4670704" y="2194560"/>
                  </a:lnTo>
                  <a:lnTo>
                    <a:pt x="4669587" y="2195030"/>
                  </a:lnTo>
                  <a:lnTo>
                    <a:pt x="4667720" y="2196896"/>
                  </a:lnTo>
                  <a:lnTo>
                    <a:pt x="4667250" y="2198014"/>
                  </a:lnTo>
                  <a:lnTo>
                    <a:pt x="4667250" y="2200643"/>
                  </a:lnTo>
                  <a:lnTo>
                    <a:pt x="4667720" y="2201761"/>
                  </a:lnTo>
                  <a:lnTo>
                    <a:pt x="4669587" y="2203627"/>
                  </a:lnTo>
                  <a:lnTo>
                    <a:pt x="4670704" y="2204085"/>
                  </a:lnTo>
                  <a:lnTo>
                    <a:pt x="4673333" y="2204085"/>
                  </a:lnTo>
                  <a:lnTo>
                    <a:pt x="4674451" y="2203627"/>
                  </a:lnTo>
                  <a:lnTo>
                    <a:pt x="4676318" y="2201761"/>
                  </a:lnTo>
                  <a:lnTo>
                    <a:pt x="4676775" y="2200643"/>
                  </a:lnTo>
                  <a:lnTo>
                    <a:pt x="4676775" y="2198014"/>
                  </a:lnTo>
                  <a:close/>
                </a:path>
                <a:path w="6915150" h="2204085">
                  <a:moveTo>
                    <a:pt x="4676775" y="1466494"/>
                  </a:moveTo>
                  <a:lnTo>
                    <a:pt x="4676318" y="1465376"/>
                  </a:lnTo>
                  <a:lnTo>
                    <a:pt x="4674451" y="1463509"/>
                  </a:lnTo>
                  <a:lnTo>
                    <a:pt x="4673333" y="1463040"/>
                  </a:lnTo>
                  <a:lnTo>
                    <a:pt x="4670704" y="1463040"/>
                  </a:lnTo>
                  <a:lnTo>
                    <a:pt x="4669587" y="1463509"/>
                  </a:lnTo>
                  <a:lnTo>
                    <a:pt x="4667720" y="1465376"/>
                  </a:lnTo>
                  <a:lnTo>
                    <a:pt x="4667250" y="1466494"/>
                  </a:lnTo>
                  <a:lnTo>
                    <a:pt x="4667250" y="1469123"/>
                  </a:lnTo>
                  <a:lnTo>
                    <a:pt x="4667720" y="1470240"/>
                  </a:lnTo>
                  <a:lnTo>
                    <a:pt x="4669587" y="1472107"/>
                  </a:lnTo>
                  <a:lnTo>
                    <a:pt x="4670704" y="1472565"/>
                  </a:lnTo>
                  <a:lnTo>
                    <a:pt x="4673333" y="1472565"/>
                  </a:lnTo>
                  <a:lnTo>
                    <a:pt x="4674451" y="1472107"/>
                  </a:lnTo>
                  <a:lnTo>
                    <a:pt x="4676318" y="1470240"/>
                  </a:lnTo>
                  <a:lnTo>
                    <a:pt x="4676775" y="1469123"/>
                  </a:lnTo>
                  <a:lnTo>
                    <a:pt x="4676775" y="1466494"/>
                  </a:lnTo>
                  <a:close/>
                </a:path>
                <a:path w="6915150" h="2204085">
                  <a:moveTo>
                    <a:pt x="4676775" y="734974"/>
                  </a:moveTo>
                  <a:lnTo>
                    <a:pt x="4676318" y="733856"/>
                  </a:lnTo>
                  <a:lnTo>
                    <a:pt x="4674451" y="731989"/>
                  </a:lnTo>
                  <a:lnTo>
                    <a:pt x="4673333" y="731520"/>
                  </a:lnTo>
                  <a:lnTo>
                    <a:pt x="4670704" y="731520"/>
                  </a:lnTo>
                  <a:lnTo>
                    <a:pt x="4669587" y="731989"/>
                  </a:lnTo>
                  <a:lnTo>
                    <a:pt x="4667720" y="733856"/>
                  </a:lnTo>
                  <a:lnTo>
                    <a:pt x="4667250" y="734974"/>
                  </a:lnTo>
                  <a:lnTo>
                    <a:pt x="4667250" y="737603"/>
                  </a:lnTo>
                  <a:lnTo>
                    <a:pt x="4667720" y="738720"/>
                  </a:lnTo>
                  <a:lnTo>
                    <a:pt x="4669587" y="740587"/>
                  </a:lnTo>
                  <a:lnTo>
                    <a:pt x="4670704" y="741045"/>
                  </a:lnTo>
                  <a:lnTo>
                    <a:pt x="4673333" y="741045"/>
                  </a:lnTo>
                  <a:lnTo>
                    <a:pt x="4674451" y="740587"/>
                  </a:lnTo>
                  <a:lnTo>
                    <a:pt x="4676318" y="738720"/>
                  </a:lnTo>
                  <a:lnTo>
                    <a:pt x="4676775" y="737603"/>
                  </a:lnTo>
                  <a:lnTo>
                    <a:pt x="4676775" y="734974"/>
                  </a:lnTo>
                  <a:close/>
                </a:path>
                <a:path w="6915150" h="2204085">
                  <a:moveTo>
                    <a:pt x="4676775" y="3454"/>
                  </a:moveTo>
                  <a:lnTo>
                    <a:pt x="4676318" y="2336"/>
                  </a:lnTo>
                  <a:lnTo>
                    <a:pt x="4674451" y="469"/>
                  </a:lnTo>
                  <a:lnTo>
                    <a:pt x="4673333" y="0"/>
                  </a:lnTo>
                  <a:lnTo>
                    <a:pt x="4670704" y="0"/>
                  </a:lnTo>
                  <a:lnTo>
                    <a:pt x="4669587" y="469"/>
                  </a:lnTo>
                  <a:lnTo>
                    <a:pt x="4667720" y="2336"/>
                  </a:lnTo>
                  <a:lnTo>
                    <a:pt x="4667250" y="3454"/>
                  </a:lnTo>
                  <a:lnTo>
                    <a:pt x="4667250" y="6083"/>
                  </a:lnTo>
                  <a:lnTo>
                    <a:pt x="4667720" y="7200"/>
                  </a:lnTo>
                  <a:lnTo>
                    <a:pt x="4669587" y="9067"/>
                  </a:lnTo>
                  <a:lnTo>
                    <a:pt x="4670704" y="9525"/>
                  </a:lnTo>
                  <a:lnTo>
                    <a:pt x="4673333" y="9525"/>
                  </a:lnTo>
                  <a:lnTo>
                    <a:pt x="4674451" y="9067"/>
                  </a:lnTo>
                  <a:lnTo>
                    <a:pt x="4676318" y="7200"/>
                  </a:lnTo>
                  <a:lnTo>
                    <a:pt x="4676775" y="6083"/>
                  </a:lnTo>
                  <a:lnTo>
                    <a:pt x="4676775" y="3454"/>
                  </a:lnTo>
                  <a:close/>
                </a:path>
                <a:path w="6915150" h="2204085">
                  <a:moveTo>
                    <a:pt x="4772025" y="2198014"/>
                  </a:moveTo>
                  <a:lnTo>
                    <a:pt x="4771568" y="2196896"/>
                  </a:lnTo>
                  <a:lnTo>
                    <a:pt x="4769701" y="2195030"/>
                  </a:lnTo>
                  <a:lnTo>
                    <a:pt x="4768583" y="2194560"/>
                  </a:lnTo>
                  <a:lnTo>
                    <a:pt x="4718329" y="2194560"/>
                  </a:lnTo>
                  <a:lnTo>
                    <a:pt x="4717199" y="2195030"/>
                  </a:lnTo>
                  <a:lnTo>
                    <a:pt x="4715345" y="2196896"/>
                  </a:lnTo>
                  <a:lnTo>
                    <a:pt x="4714875" y="2198014"/>
                  </a:lnTo>
                  <a:lnTo>
                    <a:pt x="4714875" y="2200643"/>
                  </a:lnTo>
                  <a:lnTo>
                    <a:pt x="4715345" y="2201761"/>
                  </a:lnTo>
                  <a:lnTo>
                    <a:pt x="4717199" y="2203627"/>
                  </a:lnTo>
                  <a:lnTo>
                    <a:pt x="4718329" y="2204085"/>
                  </a:lnTo>
                  <a:lnTo>
                    <a:pt x="4768583" y="2204085"/>
                  </a:lnTo>
                  <a:lnTo>
                    <a:pt x="4769701" y="2203627"/>
                  </a:lnTo>
                  <a:lnTo>
                    <a:pt x="4771568" y="2201761"/>
                  </a:lnTo>
                  <a:lnTo>
                    <a:pt x="4772025" y="2200643"/>
                  </a:lnTo>
                  <a:lnTo>
                    <a:pt x="4772025" y="2198014"/>
                  </a:lnTo>
                  <a:close/>
                </a:path>
                <a:path w="6915150" h="2204085">
                  <a:moveTo>
                    <a:pt x="4772025" y="1466494"/>
                  </a:moveTo>
                  <a:lnTo>
                    <a:pt x="4771568" y="1465376"/>
                  </a:lnTo>
                  <a:lnTo>
                    <a:pt x="4769701" y="1463509"/>
                  </a:lnTo>
                  <a:lnTo>
                    <a:pt x="4768583" y="1463040"/>
                  </a:lnTo>
                  <a:lnTo>
                    <a:pt x="4718329" y="1463040"/>
                  </a:lnTo>
                  <a:lnTo>
                    <a:pt x="4717199" y="1463509"/>
                  </a:lnTo>
                  <a:lnTo>
                    <a:pt x="4715345" y="1465376"/>
                  </a:lnTo>
                  <a:lnTo>
                    <a:pt x="4714875" y="1466494"/>
                  </a:lnTo>
                  <a:lnTo>
                    <a:pt x="4714875" y="1469123"/>
                  </a:lnTo>
                  <a:lnTo>
                    <a:pt x="4715345" y="1470240"/>
                  </a:lnTo>
                  <a:lnTo>
                    <a:pt x="4717199" y="1472107"/>
                  </a:lnTo>
                  <a:lnTo>
                    <a:pt x="4718329" y="1472565"/>
                  </a:lnTo>
                  <a:lnTo>
                    <a:pt x="4768583" y="1472565"/>
                  </a:lnTo>
                  <a:lnTo>
                    <a:pt x="4769701" y="1472107"/>
                  </a:lnTo>
                  <a:lnTo>
                    <a:pt x="4771568" y="1470240"/>
                  </a:lnTo>
                  <a:lnTo>
                    <a:pt x="4772025" y="1469123"/>
                  </a:lnTo>
                  <a:lnTo>
                    <a:pt x="4772025" y="1466494"/>
                  </a:lnTo>
                  <a:close/>
                </a:path>
                <a:path w="6915150" h="2204085">
                  <a:moveTo>
                    <a:pt x="4772025" y="734974"/>
                  </a:moveTo>
                  <a:lnTo>
                    <a:pt x="4771568" y="733856"/>
                  </a:lnTo>
                  <a:lnTo>
                    <a:pt x="4769701" y="731989"/>
                  </a:lnTo>
                  <a:lnTo>
                    <a:pt x="4768583" y="731520"/>
                  </a:lnTo>
                  <a:lnTo>
                    <a:pt x="4718329" y="731520"/>
                  </a:lnTo>
                  <a:lnTo>
                    <a:pt x="4717199" y="731989"/>
                  </a:lnTo>
                  <a:lnTo>
                    <a:pt x="4715345" y="733856"/>
                  </a:lnTo>
                  <a:lnTo>
                    <a:pt x="4714875" y="734974"/>
                  </a:lnTo>
                  <a:lnTo>
                    <a:pt x="4714875" y="737603"/>
                  </a:lnTo>
                  <a:lnTo>
                    <a:pt x="4715345" y="738720"/>
                  </a:lnTo>
                  <a:lnTo>
                    <a:pt x="4717199" y="740587"/>
                  </a:lnTo>
                  <a:lnTo>
                    <a:pt x="4718329" y="741045"/>
                  </a:lnTo>
                  <a:lnTo>
                    <a:pt x="4768583" y="741045"/>
                  </a:lnTo>
                  <a:lnTo>
                    <a:pt x="4769701" y="740587"/>
                  </a:lnTo>
                  <a:lnTo>
                    <a:pt x="4771568" y="738720"/>
                  </a:lnTo>
                  <a:lnTo>
                    <a:pt x="4772025" y="737603"/>
                  </a:lnTo>
                  <a:lnTo>
                    <a:pt x="4772025" y="734974"/>
                  </a:lnTo>
                  <a:close/>
                </a:path>
                <a:path w="6915150" h="2204085">
                  <a:moveTo>
                    <a:pt x="4772025" y="3454"/>
                  </a:moveTo>
                  <a:lnTo>
                    <a:pt x="4771568" y="2336"/>
                  </a:lnTo>
                  <a:lnTo>
                    <a:pt x="4769701" y="469"/>
                  </a:lnTo>
                  <a:lnTo>
                    <a:pt x="4768583" y="0"/>
                  </a:lnTo>
                  <a:lnTo>
                    <a:pt x="4718329" y="0"/>
                  </a:lnTo>
                  <a:lnTo>
                    <a:pt x="4717199" y="469"/>
                  </a:lnTo>
                  <a:lnTo>
                    <a:pt x="4715345" y="2336"/>
                  </a:lnTo>
                  <a:lnTo>
                    <a:pt x="4714875" y="3454"/>
                  </a:lnTo>
                  <a:lnTo>
                    <a:pt x="4714875" y="6083"/>
                  </a:lnTo>
                  <a:lnTo>
                    <a:pt x="4715345" y="7200"/>
                  </a:lnTo>
                  <a:lnTo>
                    <a:pt x="4717199" y="9067"/>
                  </a:lnTo>
                  <a:lnTo>
                    <a:pt x="4718329" y="9525"/>
                  </a:lnTo>
                  <a:lnTo>
                    <a:pt x="4768583" y="9525"/>
                  </a:lnTo>
                  <a:lnTo>
                    <a:pt x="4769701" y="9067"/>
                  </a:lnTo>
                  <a:lnTo>
                    <a:pt x="4771568" y="7200"/>
                  </a:lnTo>
                  <a:lnTo>
                    <a:pt x="4772025" y="6083"/>
                  </a:lnTo>
                  <a:lnTo>
                    <a:pt x="4772025" y="3454"/>
                  </a:lnTo>
                  <a:close/>
                </a:path>
                <a:path w="6915150" h="2204085">
                  <a:moveTo>
                    <a:pt x="4819650" y="2198014"/>
                  </a:moveTo>
                  <a:lnTo>
                    <a:pt x="4819193" y="2196896"/>
                  </a:lnTo>
                  <a:lnTo>
                    <a:pt x="4817326" y="2195030"/>
                  </a:lnTo>
                  <a:lnTo>
                    <a:pt x="4816208" y="2194560"/>
                  </a:lnTo>
                  <a:lnTo>
                    <a:pt x="4813579" y="2194560"/>
                  </a:lnTo>
                  <a:lnTo>
                    <a:pt x="4812449" y="2195030"/>
                  </a:lnTo>
                  <a:lnTo>
                    <a:pt x="4810595" y="2196896"/>
                  </a:lnTo>
                  <a:lnTo>
                    <a:pt x="4810125" y="2198014"/>
                  </a:lnTo>
                  <a:lnTo>
                    <a:pt x="4810125" y="2200643"/>
                  </a:lnTo>
                  <a:lnTo>
                    <a:pt x="4810595" y="2201761"/>
                  </a:lnTo>
                  <a:lnTo>
                    <a:pt x="4812449" y="2203627"/>
                  </a:lnTo>
                  <a:lnTo>
                    <a:pt x="4813579" y="2204085"/>
                  </a:lnTo>
                  <a:lnTo>
                    <a:pt x="4816208" y="2204085"/>
                  </a:lnTo>
                  <a:lnTo>
                    <a:pt x="4817326" y="2203627"/>
                  </a:lnTo>
                  <a:lnTo>
                    <a:pt x="4819193" y="2201761"/>
                  </a:lnTo>
                  <a:lnTo>
                    <a:pt x="4819650" y="2200643"/>
                  </a:lnTo>
                  <a:lnTo>
                    <a:pt x="4819650" y="2198014"/>
                  </a:lnTo>
                  <a:close/>
                </a:path>
                <a:path w="6915150" h="2204085">
                  <a:moveTo>
                    <a:pt x="4819650" y="1466494"/>
                  </a:moveTo>
                  <a:lnTo>
                    <a:pt x="4819193" y="1465376"/>
                  </a:lnTo>
                  <a:lnTo>
                    <a:pt x="4817326" y="1463509"/>
                  </a:lnTo>
                  <a:lnTo>
                    <a:pt x="4816208" y="1463040"/>
                  </a:lnTo>
                  <a:lnTo>
                    <a:pt x="4813579" y="1463040"/>
                  </a:lnTo>
                  <a:lnTo>
                    <a:pt x="4812449" y="1463509"/>
                  </a:lnTo>
                  <a:lnTo>
                    <a:pt x="4810595" y="1465376"/>
                  </a:lnTo>
                  <a:lnTo>
                    <a:pt x="4810125" y="1466494"/>
                  </a:lnTo>
                  <a:lnTo>
                    <a:pt x="4810125" y="1469123"/>
                  </a:lnTo>
                  <a:lnTo>
                    <a:pt x="4810595" y="1470240"/>
                  </a:lnTo>
                  <a:lnTo>
                    <a:pt x="4812449" y="1472107"/>
                  </a:lnTo>
                  <a:lnTo>
                    <a:pt x="4813579" y="1472565"/>
                  </a:lnTo>
                  <a:lnTo>
                    <a:pt x="4816208" y="1472565"/>
                  </a:lnTo>
                  <a:lnTo>
                    <a:pt x="4817326" y="1472107"/>
                  </a:lnTo>
                  <a:lnTo>
                    <a:pt x="4819193" y="1470240"/>
                  </a:lnTo>
                  <a:lnTo>
                    <a:pt x="4819650" y="1469123"/>
                  </a:lnTo>
                  <a:lnTo>
                    <a:pt x="4819650" y="1466494"/>
                  </a:lnTo>
                  <a:close/>
                </a:path>
                <a:path w="6915150" h="2204085">
                  <a:moveTo>
                    <a:pt x="4819650" y="734974"/>
                  </a:moveTo>
                  <a:lnTo>
                    <a:pt x="4819193" y="733856"/>
                  </a:lnTo>
                  <a:lnTo>
                    <a:pt x="4817326" y="731989"/>
                  </a:lnTo>
                  <a:lnTo>
                    <a:pt x="4816208" y="731520"/>
                  </a:lnTo>
                  <a:lnTo>
                    <a:pt x="4813579" y="731520"/>
                  </a:lnTo>
                  <a:lnTo>
                    <a:pt x="4812449" y="731989"/>
                  </a:lnTo>
                  <a:lnTo>
                    <a:pt x="4810595" y="733856"/>
                  </a:lnTo>
                  <a:lnTo>
                    <a:pt x="4810125" y="734974"/>
                  </a:lnTo>
                  <a:lnTo>
                    <a:pt x="4810125" y="737603"/>
                  </a:lnTo>
                  <a:lnTo>
                    <a:pt x="4810595" y="738720"/>
                  </a:lnTo>
                  <a:lnTo>
                    <a:pt x="4812449" y="740587"/>
                  </a:lnTo>
                  <a:lnTo>
                    <a:pt x="4813579" y="741045"/>
                  </a:lnTo>
                  <a:lnTo>
                    <a:pt x="4816208" y="741045"/>
                  </a:lnTo>
                  <a:lnTo>
                    <a:pt x="4817326" y="740587"/>
                  </a:lnTo>
                  <a:lnTo>
                    <a:pt x="4819193" y="738720"/>
                  </a:lnTo>
                  <a:lnTo>
                    <a:pt x="4819650" y="737603"/>
                  </a:lnTo>
                  <a:lnTo>
                    <a:pt x="4819650" y="734974"/>
                  </a:lnTo>
                  <a:close/>
                </a:path>
                <a:path w="6915150" h="2204085">
                  <a:moveTo>
                    <a:pt x="4819650" y="3454"/>
                  </a:moveTo>
                  <a:lnTo>
                    <a:pt x="4819193" y="2336"/>
                  </a:lnTo>
                  <a:lnTo>
                    <a:pt x="4817326" y="469"/>
                  </a:lnTo>
                  <a:lnTo>
                    <a:pt x="4816208" y="0"/>
                  </a:lnTo>
                  <a:lnTo>
                    <a:pt x="4813579" y="0"/>
                  </a:lnTo>
                  <a:lnTo>
                    <a:pt x="4812449" y="469"/>
                  </a:lnTo>
                  <a:lnTo>
                    <a:pt x="4810595" y="2336"/>
                  </a:lnTo>
                  <a:lnTo>
                    <a:pt x="4810125" y="3454"/>
                  </a:lnTo>
                  <a:lnTo>
                    <a:pt x="4810125" y="6083"/>
                  </a:lnTo>
                  <a:lnTo>
                    <a:pt x="4810595" y="7200"/>
                  </a:lnTo>
                  <a:lnTo>
                    <a:pt x="4812449" y="9067"/>
                  </a:lnTo>
                  <a:lnTo>
                    <a:pt x="4813579" y="9525"/>
                  </a:lnTo>
                  <a:lnTo>
                    <a:pt x="4816208" y="9525"/>
                  </a:lnTo>
                  <a:lnTo>
                    <a:pt x="4817326" y="9067"/>
                  </a:lnTo>
                  <a:lnTo>
                    <a:pt x="4819193" y="7200"/>
                  </a:lnTo>
                  <a:lnTo>
                    <a:pt x="4819650" y="6083"/>
                  </a:lnTo>
                  <a:lnTo>
                    <a:pt x="4819650" y="3454"/>
                  </a:lnTo>
                  <a:close/>
                </a:path>
                <a:path w="6915150" h="2204085">
                  <a:moveTo>
                    <a:pt x="4914900" y="2198014"/>
                  </a:moveTo>
                  <a:lnTo>
                    <a:pt x="4914443" y="2196896"/>
                  </a:lnTo>
                  <a:lnTo>
                    <a:pt x="4912576" y="2195030"/>
                  </a:lnTo>
                  <a:lnTo>
                    <a:pt x="4911458" y="2194560"/>
                  </a:lnTo>
                  <a:lnTo>
                    <a:pt x="4861204" y="2194560"/>
                  </a:lnTo>
                  <a:lnTo>
                    <a:pt x="4860074" y="2195030"/>
                  </a:lnTo>
                  <a:lnTo>
                    <a:pt x="4858220" y="2196896"/>
                  </a:lnTo>
                  <a:lnTo>
                    <a:pt x="4857750" y="2198014"/>
                  </a:lnTo>
                  <a:lnTo>
                    <a:pt x="4857750" y="2200643"/>
                  </a:lnTo>
                  <a:lnTo>
                    <a:pt x="4858220" y="2201761"/>
                  </a:lnTo>
                  <a:lnTo>
                    <a:pt x="4860074" y="2203627"/>
                  </a:lnTo>
                  <a:lnTo>
                    <a:pt x="4861204" y="2204085"/>
                  </a:lnTo>
                  <a:lnTo>
                    <a:pt x="4911458" y="2204085"/>
                  </a:lnTo>
                  <a:lnTo>
                    <a:pt x="4912576" y="2203627"/>
                  </a:lnTo>
                  <a:lnTo>
                    <a:pt x="4914443" y="2201761"/>
                  </a:lnTo>
                  <a:lnTo>
                    <a:pt x="4914900" y="2200643"/>
                  </a:lnTo>
                  <a:lnTo>
                    <a:pt x="4914900" y="2198014"/>
                  </a:lnTo>
                  <a:close/>
                </a:path>
                <a:path w="6915150" h="2204085">
                  <a:moveTo>
                    <a:pt x="4914900" y="1466494"/>
                  </a:moveTo>
                  <a:lnTo>
                    <a:pt x="4914443" y="1465376"/>
                  </a:lnTo>
                  <a:lnTo>
                    <a:pt x="4912576" y="1463509"/>
                  </a:lnTo>
                  <a:lnTo>
                    <a:pt x="4911458" y="1463040"/>
                  </a:lnTo>
                  <a:lnTo>
                    <a:pt x="4861204" y="1463040"/>
                  </a:lnTo>
                  <a:lnTo>
                    <a:pt x="4860074" y="1463509"/>
                  </a:lnTo>
                  <a:lnTo>
                    <a:pt x="4858220" y="1465376"/>
                  </a:lnTo>
                  <a:lnTo>
                    <a:pt x="4857750" y="1466494"/>
                  </a:lnTo>
                  <a:lnTo>
                    <a:pt x="4857750" y="1469123"/>
                  </a:lnTo>
                  <a:lnTo>
                    <a:pt x="4858220" y="1470240"/>
                  </a:lnTo>
                  <a:lnTo>
                    <a:pt x="4860074" y="1472107"/>
                  </a:lnTo>
                  <a:lnTo>
                    <a:pt x="4861204" y="1472565"/>
                  </a:lnTo>
                  <a:lnTo>
                    <a:pt x="4911458" y="1472565"/>
                  </a:lnTo>
                  <a:lnTo>
                    <a:pt x="4912576" y="1472107"/>
                  </a:lnTo>
                  <a:lnTo>
                    <a:pt x="4914443" y="1470240"/>
                  </a:lnTo>
                  <a:lnTo>
                    <a:pt x="4914900" y="1469123"/>
                  </a:lnTo>
                  <a:lnTo>
                    <a:pt x="4914900" y="1466494"/>
                  </a:lnTo>
                  <a:close/>
                </a:path>
                <a:path w="6915150" h="2204085">
                  <a:moveTo>
                    <a:pt x="4914900" y="734974"/>
                  </a:moveTo>
                  <a:lnTo>
                    <a:pt x="4914443" y="733856"/>
                  </a:lnTo>
                  <a:lnTo>
                    <a:pt x="4912576" y="731989"/>
                  </a:lnTo>
                  <a:lnTo>
                    <a:pt x="4911458" y="731520"/>
                  </a:lnTo>
                  <a:lnTo>
                    <a:pt x="4861204" y="731520"/>
                  </a:lnTo>
                  <a:lnTo>
                    <a:pt x="4860074" y="731989"/>
                  </a:lnTo>
                  <a:lnTo>
                    <a:pt x="4858220" y="733856"/>
                  </a:lnTo>
                  <a:lnTo>
                    <a:pt x="4857750" y="734974"/>
                  </a:lnTo>
                  <a:lnTo>
                    <a:pt x="4857750" y="737603"/>
                  </a:lnTo>
                  <a:lnTo>
                    <a:pt x="4858220" y="738720"/>
                  </a:lnTo>
                  <a:lnTo>
                    <a:pt x="4860074" y="740587"/>
                  </a:lnTo>
                  <a:lnTo>
                    <a:pt x="4861204" y="741045"/>
                  </a:lnTo>
                  <a:lnTo>
                    <a:pt x="4911458" y="741045"/>
                  </a:lnTo>
                  <a:lnTo>
                    <a:pt x="4912576" y="740587"/>
                  </a:lnTo>
                  <a:lnTo>
                    <a:pt x="4914443" y="738720"/>
                  </a:lnTo>
                  <a:lnTo>
                    <a:pt x="4914900" y="737603"/>
                  </a:lnTo>
                  <a:lnTo>
                    <a:pt x="4914900" y="734974"/>
                  </a:lnTo>
                  <a:close/>
                </a:path>
                <a:path w="6915150" h="2204085">
                  <a:moveTo>
                    <a:pt x="4914900" y="3454"/>
                  </a:moveTo>
                  <a:lnTo>
                    <a:pt x="4914443" y="2336"/>
                  </a:lnTo>
                  <a:lnTo>
                    <a:pt x="4912576" y="469"/>
                  </a:lnTo>
                  <a:lnTo>
                    <a:pt x="4911458" y="0"/>
                  </a:lnTo>
                  <a:lnTo>
                    <a:pt x="4861204" y="0"/>
                  </a:lnTo>
                  <a:lnTo>
                    <a:pt x="4860074" y="469"/>
                  </a:lnTo>
                  <a:lnTo>
                    <a:pt x="4858220" y="2336"/>
                  </a:lnTo>
                  <a:lnTo>
                    <a:pt x="4857750" y="3454"/>
                  </a:lnTo>
                  <a:lnTo>
                    <a:pt x="4857750" y="6083"/>
                  </a:lnTo>
                  <a:lnTo>
                    <a:pt x="4858220" y="7200"/>
                  </a:lnTo>
                  <a:lnTo>
                    <a:pt x="4860074" y="9067"/>
                  </a:lnTo>
                  <a:lnTo>
                    <a:pt x="4861204" y="9525"/>
                  </a:lnTo>
                  <a:lnTo>
                    <a:pt x="4911458" y="9525"/>
                  </a:lnTo>
                  <a:lnTo>
                    <a:pt x="4912576" y="9067"/>
                  </a:lnTo>
                  <a:lnTo>
                    <a:pt x="4914443" y="7200"/>
                  </a:lnTo>
                  <a:lnTo>
                    <a:pt x="4914900" y="6083"/>
                  </a:lnTo>
                  <a:lnTo>
                    <a:pt x="4914900" y="3454"/>
                  </a:lnTo>
                  <a:close/>
                </a:path>
                <a:path w="6915150" h="2204085">
                  <a:moveTo>
                    <a:pt x="4962525" y="2198014"/>
                  </a:moveTo>
                  <a:lnTo>
                    <a:pt x="4962068" y="2196896"/>
                  </a:lnTo>
                  <a:lnTo>
                    <a:pt x="4960201" y="2195030"/>
                  </a:lnTo>
                  <a:lnTo>
                    <a:pt x="4959083" y="2194560"/>
                  </a:lnTo>
                  <a:lnTo>
                    <a:pt x="4956454" y="2194560"/>
                  </a:lnTo>
                  <a:lnTo>
                    <a:pt x="4955324" y="2195030"/>
                  </a:lnTo>
                  <a:lnTo>
                    <a:pt x="4953470" y="2196896"/>
                  </a:lnTo>
                  <a:lnTo>
                    <a:pt x="4953000" y="2198014"/>
                  </a:lnTo>
                  <a:lnTo>
                    <a:pt x="4953000" y="2200643"/>
                  </a:lnTo>
                  <a:lnTo>
                    <a:pt x="4953470" y="2201761"/>
                  </a:lnTo>
                  <a:lnTo>
                    <a:pt x="4955324" y="2203627"/>
                  </a:lnTo>
                  <a:lnTo>
                    <a:pt x="4956454" y="2204085"/>
                  </a:lnTo>
                  <a:lnTo>
                    <a:pt x="4959083" y="2204085"/>
                  </a:lnTo>
                  <a:lnTo>
                    <a:pt x="4960201" y="2203627"/>
                  </a:lnTo>
                  <a:lnTo>
                    <a:pt x="4962068" y="2201761"/>
                  </a:lnTo>
                  <a:lnTo>
                    <a:pt x="4962525" y="2200643"/>
                  </a:lnTo>
                  <a:lnTo>
                    <a:pt x="4962525" y="2198014"/>
                  </a:lnTo>
                  <a:close/>
                </a:path>
                <a:path w="6915150" h="2204085">
                  <a:moveTo>
                    <a:pt x="4962525" y="1466494"/>
                  </a:moveTo>
                  <a:lnTo>
                    <a:pt x="4962068" y="1465376"/>
                  </a:lnTo>
                  <a:lnTo>
                    <a:pt x="4960201" y="1463509"/>
                  </a:lnTo>
                  <a:lnTo>
                    <a:pt x="4959083" y="1463040"/>
                  </a:lnTo>
                  <a:lnTo>
                    <a:pt x="4956454" y="1463040"/>
                  </a:lnTo>
                  <a:lnTo>
                    <a:pt x="4955324" y="1463509"/>
                  </a:lnTo>
                  <a:lnTo>
                    <a:pt x="4953470" y="1465376"/>
                  </a:lnTo>
                  <a:lnTo>
                    <a:pt x="4953000" y="1466494"/>
                  </a:lnTo>
                  <a:lnTo>
                    <a:pt x="4953000" y="1469123"/>
                  </a:lnTo>
                  <a:lnTo>
                    <a:pt x="4953470" y="1470240"/>
                  </a:lnTo>
                  <a:lnTo>
                    <a:pt x="4955324" y="1472107"/>
                  </a:lnTo>
                  <a:lnTo>
                    <a:pt x="4956454" y="1472565"/>
                  </a:lnTo>
                  <a:lnTo>
                    <a:pt x="4959083" y="1472565"/>
                  </a:lnTo>
                  <a:lnTo>
                    <a:pt x="4960201" y="1472107"/>
                  </a:lnTo>
                  <a:lnTo>
                    <a:pt x="4962068" y="1470240"/>
                  </a:lnTo>
                  <a:lnTo>
                    <a:pt x="4962525" y="1469123"/>
                  </a:lnTo>
                  <a:lnTo>
                    <a:pt x="4962525" y="1466494"/>
                  </a:lnTo>
                  <a:close/>
                </a:path>
                <a:path w="6915150" h="2204085">
                  <a:moveTo>
                    <a:pt x="4962525" y="734974"/>
                  </a:moveTo>
                  <a:lnTo>
                    <a:pt x="4962068" y="733856"/>
                  </a:lnTo>
                  <a:lnTo>
                    <a:pt x="4960201" y="731989"/>
                  </a:lnTo>
                  <a:lnTo>
                    <a:pt x="4959083" y="731520"/>
                  </a:lnTo>
                  <a:lnTo>
                    <a:pt x="4956454" y="731520"/>
                  </a:lnTo>
                  <a:lnTo>
                    <a:pt x="4955324" y="731989"/>
                  </a:lnTo>
                  <a:lnTo>
                    <a:pt x="4953470" y="733856"/>
                  </a:lnTo>
                  <a:lnTo>
                    <a:pt x="4953000" y="734974"/>
                  </a:lnTo>
                  <a:lnTo>
                    <a:pt x="4953000" y="737603"/>
                  </a:lnTo>
                  <a:lnTo>
                    <a:pt x="4953470" y="738720"/>
                  </a:lnTo>
                  <a:lnTo>
                    <a:pt x="4955324" y="740587"/>
                  </a:lnTo>
                  <a:lnTo>
                    <a:pt x="4956454" y="741045"/>
                  </a:lnTo>
                  <a:lnTo>
                    <a:pt x="4959083" y="741045"/>
                  </a:lnTo>
                  <a:lnTo>
                    <a:pt x="4960201" y="740587"/>
                  </a:lnTo>
                  <a:lnTo>
                    <a:pt x="4962068" y="738720"/>
                  </a:lnTo>
                  <a:lnTo>
                    <a:pt x="4962525" y="737603"/>
                  </a:lnTo>
                  <a:lnTo>
                    <a:pt x="4962525" y="734974"/>
                  </a:lnTo>
                  <a:close/>
                </a:path>
                <a:path w="6915150" h="2204085">
                  <a:moveTo>
                    <a:pt x="4962525" y="3454"/>
                  </a:moveTo>
                  <a:lnTo>
                    <a:pt x="4962068" y="2336"/>
                  </a:lnTo>
                  <a:lnTo>
                    <a:pt x="4960201" y="469"/>
                  </a:lnTo>
                  <a:lnTo>
                    <a:pt x="4959083" y="0"/>
                  </a:lnTo>
                  <a:lnTo>
                    <a:pt x="4956454" y="0"/>
                  </a:lnTo>
                  <a:lnTo>
                    <a:pt x="4955324" y="469"/>
                  </a:lnTo>
                  <a:lnTo>
                    <a:pt x="4953470" y="2336"/>
                  </a:lnTo>
                  <a:lnTo>
                    <a:pt x="4953000" y="3454"/>
                  </a:lnTo>
                  <a:lnTo>
                    <a:pt x="4953000" y="6083"/>
                  </a:lnTo>
                  <a:lnTo>
                    <a:pt x="4953470" y="7200"/>
                  </a:lnTo>
                  <a:lnTo>
                    <a:pt x="4955324" y="9067"/>
                  </a:lnTo>
                  <a:lnTo>
                    <a:pt x="4956454" y="9525"/>
                  </a:lnTo>
                  <a:lnTo>
                    <a:pt x="4959083" y="9525"/>
                  </a:lnTo>
                  <a:lnTo>
                    <a:pt x="4960201" y="9067"/>
                  </a:lnTo>
                  <a:lnTo>
                    <a:pt x="4962068" y="7200"/>
                  </a:lnTo>
                  <a:lnTo>
                    <a:pt x="4962525" y="6083"/>
                  </a:lnTo>
                  <a:lnTo>
                    <a:pt x="4962525" y="3454"/>
                  </a:lnTo>
                  <a:close/>
                </a:path>
                <a:path w="6915150" h="2204085">
                  <a:moveTo>
                    <a:pt x="5057775" y="2198014"/>
                  </a:moveTo>
                  <a:lnTo>
                    <a:pt x="5057318" y="2196896"/>
                  </a:lnTo>
                  <a:lnTo>
                    <a:pt x="5055451" y="2195030"/>
                  </a:lnTo>
                  <a:lnTo>
                    <a:pt x="5054333" y="2194560"/>
                  </a:lnTo>
                  <a:lnTo>
                    <a:pt x="5004079" y="2194560"/>
                  </a:lnTo>
                  <a:lnTo>
                    <a:pt x="5002949" y="2195030"/>
                  </a:lnTo>
                  <a:lnTo>
                    <a:pt x="5001095" y="2196896"/>
                  </a:lnTo>
                  <a:lnTo>
                    <a:pt x="5000625" y="2198014"/>
                  </a:lnTo>
                  <a:lnTo>
                    <a:pt x="5000625" y="2200643"/>
                  </a:lnTo>
                  <a:lnTo>
                    <a:pt x="5001095" y="2201761"/>
                  </a:lnTo>
                  <a:lnTo>
                    <a:pt x="5002949" y="2203627"/>
                  </a:lnTo>
                  <a:lnTo>
                    <a:pt x="5004079" y="2204085"/>
                  </a:lnTo>
                  <a:lnTo>
                    <a:pt x="5054333" y="2204085"/>
                  </a:lnTo>
                  <a:lnTo>
                    <a:pt x="5055451" y="2203627"/>
                  </a:lnTo>
                  <a:lnTo>
                    <a:pt x="5057318" y="2201761"/>
                  </a:lnTo>
                  <a:lnTo>
                    <a:pt x="5057775" y="2200643"/>
                  </a:lnTo>
                  <a:lnTo>
                    <a:pt x="5057775" y="2198014"/>
                  </a:lnTo>
                  <a:close/>
                </a:path>
                <a:path w="6915150" h="2204085">
                  <a:moveTo>
                    <a:pt x="5057775" y="1466494"/>
                  </a:moveTo>
                  <a:lnTo>
                    <a:pt x="5057318" y="1465376"/>
                  </a:lnTo>
                  <a:lnTo>
                    <a:pt x="5055451" y="1463509"/>
                  </a:lnTo>
                  <a:lnTo>
                    <a:pt x="5054333" y="1463040"/>
                  </a:lnTo>
                  <a:lnTo>
                    <a:pt x="5004079" y="1463040"/>
                  </a:lnTo>
                  <a:lnTo>
                    <a:pt x="5002949" y="1463509"/>
                  </a:lnTo>
                  <a:lnTo>
                    <a:pt x="5001095" y="1465376"/>
                  </a:lnTo>
                  <a:lnTo>
                    <a:pt x="5000625" y="1466494"/>
                  </a:lnTo>
                  <a:lnTo>
                    <a:pt x="5000625" y="1469123"/>
                  </a:lnTo>
                  <a:lnTo>
                    <a:pt x="5001095" y="1470240"/>
                  </a:lnTo>
                  <a:lnTo>
                    <a:pt x="5002949" y="1472107"/>
                  </a:lnTo>
                  <a:lnTo>
                    <a:pt x="5004079" y="1472565"/>
                  </a:lnTo>
                  <a:lnTo>
                    <a:pt x="5054333" y="1472565"/>
                  </a:lnTo>
                  <a:lnTo>
                    <a:pt x="5055451" y="1472107"/>
                  </a:lnTo>
                  <a:lnTo>
                    <a:pt x="5057318" y="1470240"/>
                  </a:lnTo>
                  <a:lnTo>
                    <a:pt x="5057775" y="1469123"/>
                  </a:lnTo>
                  <a:lnTo>
                    <a:pt x="5057775" y="1466494"/>
                  </a:lnTo>
                  <a:close/>
                </a:path>
                <a:path w="6915150" h="2204085">
                  <a:moveTo>
                    <a:pt x="5057775" y="734974"/>
                  </a:moveTo>
                  <a:lnTo>
                    <a:pt x="5057318" y="733856"/>
                  </a:lnTo>
                  <a:lnTo>
                    <a:pt x="5055451" y="731989"/>
                  </a:lnTo>
                  <a:lnTo>
                    <a:pt x="5054333" y="731520"/>
                  </a:lnTo>
                  <a:lnTo>
                    <a:pt x="5004079" y="731520"/>
                  </a:lnTo>
                  <a:lnTo>
                    <a:pt x="5002949" y="731989"/>
                  </a:lnTo>
                  <a:lnTo>
                    <a:pt x="5001095" y="733856"/>
                  </a:lnTo>
                  <a:lnTo>
                    <a:pt x="5000625" y="734974"/>
                  </a:lnTo>
                  <a:lnTo>
                    <a:pt x="5000625" y="737603"/>
                  </a:lnTo>
                  <a:lnTo>
                    <a:pt x="5001095" y="738720"/>
                  </a:lnTo>
                  <a:lnTo>
                    <a:pt x="5002949" y="740587"/>
                  </a:lnTo>
                  <a:lnTo>
                    <a:pt x="5004079" y="741045"/>
                  </a:lnTo>
                  <a:lnTo>
                    <a:pt x="5054333" y="741045"/>
                  </a:lnTo>
                  <a:lnTo>
                    <a:pt x="5055451" y="740587"/>
                  </a:lnTo>
                  <a:lnTo>
                    <a:pt x="5057318" y="738720"/>
                  </a:lnTo>
                  <a:lnTo>
                    <a:pt x="5057775" y="737603"/>
                  </a:lnTo>
                  <a:lnTo>
                    <a:pt x="5057775" y="734974"/>
                  </a:lnTo>
                  <a:close/>
                </a:path>
                <a:path w="6915150" h="2204085">
                  <a:moveTo>
                    <a:pt x="5057775" y="3454"/>
                  </a:moveTo>
                  <a:lnTo>
                    <a:pt x="5057318" y="2336"/>
                  </a:lnTo>
                  <a:lnTo>
                    <a:pt x="5055451" y="469"/>
                  </a:lnTo>
                  <a:lnTo>
                    <a:pt x="5054333" y="0"/>
                  </a:lnTo>
                  <a:lnTo>
                    <a:pt x="5004079" y="0"/>
                  </a:lnTo>
                  <a:lnTo>
                    <a:pt x="5002949" y="469"/>
                  </a:lnTo>
                  <a:lnTo>
                    <a:pt x="5001095" y="2336"/>
                  </a:lnTo>
                  <a:lnTo>
                    <a:pt x="5000625" y="3454"/>
                  </a:lnTo>
                  <a:lnTo>
                    <a:pt x="5000625" y="6083"/>
                  </a:lnTo>
                  <a:lnTo>
                    <a:pt x="5001095" y="7200"/>
                  </a:lnTo>
                  <a:lnTo>
                    <a:pt x="5002949" y="9067"/>
                  </a:lnTo>
                  <a:lnTo>
                    <a:pt x="5004079" y="9525"/>
                  </a:lnTo>
                  <a:lnTo>
                    <a:pt x="5054333" y="9525"/>
                  </a:lnTo>
                  <a:lnTo>
                    <a:pt x="5055451" y="9067"/>
                  </a:lnTo>
                  <a:lnTo>
                    <a:pt x="5057318" y="7200"/>
                  </a:lnTo>
                  <a:lnTo>
                    <a:pt x="5057775" y="6083"/>
                  </a:lnTo>
                  <a:lnTo>
                    <a:pt x="5057775" y="3454"/>
                  </a:lnTo>
                  <a:close/>
                </a:path>
                <a:path w="6915150" h="2204085">
                  <a:moveTo>
                    <a:pt x="5105400" y="2198014"/>
                  </a:moveTo>
                  <a:lnTo>
                    <a:pt x="5104943" y="2196896"/>
                  </a:lnTo>
                  <a:lnTo>
                    <a:pt x="5103076" y="2195030"/>
                  </a:lnTo>
                  <a:lnTo>
                    <a:pt x="5101958" y="2194560"/>
                  </a:lnTo>
                  <a:lnTo>
                    <a:pt x="5099329" y="2194560"/>
                  </a:lnTo>
                  <a:lnTo>
                    <a:pt x="5098212" y="2195030"/>
                  </a:lnTo>
                  <a:lnTo>
                    <a:pt x="5096345" y="2196896"/>
                  </a:lnTo>
                  <a:lnTo>
                    <a:pt x="5095875" y="2198014"/>
                  </a:lnTo>
                  <a:lnTo>
                    <a:pt x="5095875" y="2200643"/>
                  </a:lnTo>
                  <a:lnTo>
                    <a:pt x="5096345" y="2201761"/>
                  </a:lnTo>
                  <a:lnTo>
                    <a:pt x="5098212" y="2203627"/>
                  </a:lnTo>
                  <a:lnTo>
                    <a:pt x="5099329" y="2204085"/>
                  </a:lnTo>
                  <a:lnTo>
                    <a:pt x="5101958" y="2204085"/>
                  </a:lnTo>
                  <a:lnTo>
                    <a:pt x="5103076" y="2203627"/>
                  </a:lnTo>
                  <a:lnTo>
                    <a:pt x="5104943" y="2201761"/>
                  </a:lnTo>
                  <a:lnTo>
                    <a:pt x="5105400" y="2200643"/>
                  </a:lnTo>
                  <a:lnTo>
                    <a:pt x="5105400" y="2198014"/>
                  </a:lnTo>
                  <a:close/>
                </a:path>
                <a:path w="6915150" h="2204085">
                  <a:moveTo>
                    <a:pt x="5105400" y="1466494"/>
                  </a:moveTo>
                  <a:lnTo>
                    <a:pt x="5104943" y="1465376"/>
                  </a:lnTo>
                  <a:lnTo>
                    <a:pt x="5103076" y="1463509"/>
                  </a:lnTo>
                  <a:lnTo>
                    <a:pt x="5101958" y="1463040"/>
                  </a:lnTo>
                  <a:lnTo>
                    <a:pt x="5099329" y="1463040"/>
                  </a:lnTo>
                  <a:lnTo>
                    <a:pt x="5098212" y="1463509"/>
                  </a:lnTo>
                  <a:lnTo>
                    <a:pt x="5096345" y="1465376"/>
                  </a:lnTo>
                  <a:lnTo>
                    <a:pt x="5095875" y="1466494"/>
                  </a:lnTo>
                  <a:lnTo>
                    <a:pt x="5095875" y="1469123"/>
                  </a:lnTo>
                  <a:lnTo>
                    <a:pt x="5096345" y="1470240"/>
                  </a:lnTo>
                  <a:lnTo>
                    <a:pt x="5098212" y="1472107"/>
                  </a:lnTo>
                  <a:lnTo>
                    <a:pt x="5099329" y="1472565"/>
                  </a:lnTo>
                  <a:lnTo>
                    <a:pt x="5101958" y="1472565"/>
                  </a:lnTo>
                  <a:lnTo>
                    <a:pt x="5103076" y="1472107"/>
                  </a:lnTo>
                  <a:lnTo>
                    <a:pt x="5104943" y="1470240"/>
                  </a:lnTo>
                  <a:lnTo>
                    <a:pt x="5105400" y="1469123"/>
                  </a:lnTo>
                  <a:lnTo>
                    <a:pt x="5105400" y="1466494"/>
                  </a:lnTo>
                  <a:close/>
                </a:path>
                <a:path w="6915150" h="2204085">
                  <a:moveTo>
                    <a:pt x="5105400" y="734974"/>
                  </a:moveTo>
                  <a:lnTo>
                    <a:pt x="5104943" y="733856"/>
                  </a:lnTo>
                  <a:lnTo>
                    <a:pt x="5103076" y="731989"/>
                  </a:lnTo>
                  <a:lnTo>
                    <a:pt x="5101958" y="731520"/>
                  </a:lnTo>
                  <a:lnTo>
                    <a:pt x="5099329" y="731520"/>
                  </a:lnTo>
                  <a:lnTo>
                    <a:pt x="5098212" y="731989"/>
                  </a:lnTo>
                  <a:lnTo>
                    <a:pt x="5096345" y="733856"/>
                  </a:lnTo>
                  <a:lnTo>
                    <a:pt x="5095875" y="734974"/>
                  </a:lnTo>
                  <a:lnTo>
                    <a:pt x="5095875" y="737603"/>
                  </a:lnTo>
                  <a:lnTo>
                    <a:pt x="5096345" y="738720"/>
                  </a:lnTo>
                  <a:lnTo>
                    <a:pt x="5098212" y="740587"/>
                  </a:lnTo>
                  <a:lnTo>
                    <a:pt x="5099329" y="741045"/>
                  </a:lnTo>
                  <a:lnTo>
                    <a:pt x="5101958" y="741045"/>
                  </a:lnTo>
                  <a:lnTo>
                    <a:pt x="5103076" y="740587"/>
                  </a:lnTo>
                  <a:lnTo>
                    <a:pt x="5104943" y="738720"/>
                  </a:lnTo>
                  <a:lnTo>
                    <a:pt x="5105400" y="737603"/>
                  </a:lnTo>
                  <a:lnTo>
                    <a:pt x="5105400" y="734974"/>
                  </a:lnTo>
                  <a:close/>
                </a:path>
                <a:path w="6915150" h="2204085">
                  <a:moveTo>
                    <a:pt x="5105400" y="3454"/>
                  </a:moveTo>
                  <a:lnTo>
                    <a:pt x="5104943" y="2336"/>
                  </a:lnTo>
                  <a:lnTo>
                    <a:pt x="5103076" y="469"/>
                  </a:lnTo>
                  <a:lnTo>
                    <a:pt x="5101958" y="0"/>
                  </a:lnTo>
                  <a:lnTo>
                    <a:pt x="5099329" y="0"/>
                  </a:lnTo>
                  <a:lnTo>
                    <a:pt x="5098212" y="469"/>
                  </a:lnTo>
                  <a:lnTo>
                    <a:pt x="5096345" y="2336"/>
                  </a:lnTo>
                  <a:lnTo>
                    <a:pt x="5095875" y="3454"/>
                  </a:lnTo>
                  <a:lnTo>
                    <a:pt x="5095875" y="6083"/>
                  </a:lnTo>
                  <a:lnTo>
                    <a:pt x="5096345" y="7200"/>
                  </a:lnTo>
                  <a:lnTo>
                    <a:pt x="5098212" y="9067"/>
                  </a:lnTo>
                  <a:lnTo>
                    <a:pt x="5099329" y="9525"/>
                  </a:lnTo>
                  <a:lnTo>
                    <a:pt x="5101958" y="9525"/>
                  </a:lnTo>
                  <a:lnTo>
                    <a:pt x="5103076" y="9067"/>
                  </a:lnTo>
                  <a:lnTo>
                    <a:pt x="5104943" y="7200"/>
                  </a:lnTo>
                  <a:lnTo>
                    <a:pt x="5105400" y="6083"/>
                  </a:lnTo>
                  <a:lnTo>
                    <a:pt x="5105400" y="3454"/>
                  </a:lnTo>
                  <a:close/>
                </a:path>
                <a:path w="6915150" h="2204085">
                  <a:moveTo>
                    <a:pt x="5200650" y="2198014"/>
                  </a:moveTo>
                  <a:lnTo>
                    <a:pt x="5200193" y="2196896"/>
                  </a:lnTo>
                  <a:lnTo>
                    <a:pt x="5198326" y="2195030"/>
                  </a:lnTo>
                  <a:lnTo>
                    <a:pt x="5197208" y="2194560"/>
                  </a:lnTo>
                  <a:lnTo>
                    <a:pt x="5146954" y="2194560"/>
                  </a:lnTo>
                  <a:lnTo>
                    <a:pt x="5145824" y="2195030"/>
                  </a:lnTo>
                  <a:lnTo>
                    <a:pt x="5143970" y="2196896"/>
                  </a:lnTo>
                  <a:lnTo>
                    <a:pt x="5143500" y="2198014"/>
                  </a:lnTo>
                  <a:lnTo>
                    <a:pt x="5143500" y="2200643"/>
                  </a:lnTo>
                  <a:lnTo>
                    <a:pt x="5143970" y="2201761"/>
                  </a:lnTo>
                  <a:lnTo>
                    <a:pt x="5145824" y="2203627"/>
                  </a:lnTo>
                  <a:lnTo>
                    <a:pt x="5146954" y="2204085"/>
                  </a:lnTo>
                  <a:lnTo>
                    <a:pt x="5197208" y="2204085"/>
                  </a:lnTo>
                  <a:lnTo>
                    <a:pt x="5198326" y="2203627"/>
                  </a:lnTo>
                  <a:lnTo>
                    <a:pt x="5200193" y="2201761"/>
                  </a:lnTo>
                  <a:lnTo>
                    <a:pt x="5200650" y="2200643"/>
                  </a:lnTo>
                  <a:lnTo>
                    <a:pt x="5200650" y="2198014"/>
                  </a:lnTo>
                  <a:close/>
                </a:path>
                <a:path w="6915150" h="2204085">
                  <a:moveTo>
                    <a:pt x="5200650" y="1466494"/>
                  </a:moveTo>
                  <a:lnTo>
                    <a:pt x="5200193" y="1465376"/>
                  </a:lnTo>
                  <a:lnTo>
                    <a:pt x="5198326" y="1463509"/>
                  </a:lnTo>
                  <a:lnTo>
                    <a:pt x="5197208" y="1463040"/>
                  </a:lnTo>
                  <a:lnTo>
                    <a:pt x="5146954" y="1463040"/>
                  </a:lnTo>
                  <a:lnTo>
                    <a:pt x="5145824" y="1463509"/>
                  </a:lnTo>
                  <a:lnTo>
                    <a:pt x="5143970" y="1465376"/>
                  </a:lnTo>
                  <a:lnTo>
                    <a:pt x="5143500" y="1466494"/>
                  </a:lnTo>
                  <a:lnTo>
                    <a:pt x="5143500" y="1469123"/>
                  </a:lnTo>
                  <a:lnTo>
                    <a:pt x="5143970" y="1470240"/>
                  </a:lnTo>
                  <a:lnTo>
                    <a:pt x="5145824" y="1472107"/>
                  </a:lnTo>
                  <a:lnTo>
                    <a:pt x="5146954" y="1472565"/>
                  </a:lnTo>
                  <a:lnTo>
                    <a:pt x="5197208" y="1472565"/>
                  </a:lnTo>
                  <a:lnTo>
                    <a:pt x="5198326" y="1472107"/>
                  </a:lnTo>
                  <a:lnTo>
                    <a:pt x="5200193" y="1470240"/>
                  </a:lnTo>
                  <a:lnTo>
                    <a:pt x="5200650" y="1469123"/>
                  </a:lnTo>
                  <a:lnTo>
                    <a:pt x="5200650" y="1466494"/>
                  </a:lnTo>
                  <a:close/>
                </a:path>
                <a:path w="6915150" h="2204085">
                  <a:moveTo>
                    <a:pt x="5200650" y="734974"/>
                  </a:moveTo>
                  <a:lnTo>
                    <a:pt x="5200193" y="733856"/>
                  </a:lnTo>
                  <a:lnTo>
                    <a:pt x="5198326" y="731989"/>
                  </a:lnTo>
                  <a:lnTo>
                    <a:pt x="5197208" y="731520"/>
                  </a:lnTo>
                  <a:lnTo>
                    <a:pt x="5146954" y="731520"/>
                  </a:lnTo>
                  <a:lnTo>
                    <a:pt x="5145824" y="731989"/>
                  </a:lnTo>
                  <a:lnTo>
                    <a:pt x="5143970" y="733856"/>
                  </a:lnTo>
                  <a:lnTo>
                    <a:pt x="5143500" y="734974"/>
                  </a:lnTo>
                  <a:lnTo>
                    <a:pt x="5143500" y="737603"/>
                  </a:lnTo>
                  <a:lnTo>
                    <a:pt x="5143970" y="738720"/>
                  </a:lnTo>
                  <a:lnTo>
                    <a:pt x="5145824" y="740587"/>
                  </a:lnTo>
                  <a:lnTo>
                    <a:pt x="5146954" y="741045"/>
                  </a:lnTo>
                  <a:lnTo>
                    <a:pt x="5197208" y="741045"/>
                  </a:lnTo>
                  <a:lnTo>
                    <a:pt x="5198326" y="740587"/>
                  </a:lnTo>
                  <a:lnTo>
                    <a:pt x="5200193" y="738720"/>
                  </a:lnTo>
                  <a:lnTo>
                    <a:pt x="5200650" y="737603"/>
                  </a:lnTo>
                  <a:lnTo>
                    <a:pt x="5200650" y="734974"/>
                  </a:lnTo>
                  <a:close/>
                </a:path>
                <a:path w="6915150" h="2204085">
                  <a:moveTo>
                    <a:pt x="5200650" y="3454"/>
                  </a:moveTo>
                  <a:lnTo>
                    <a:pt x="5200193" y="2336"/>
                  </a:lnTo>
                  <a:lnTo>
                    <a:pt x="5198326" y="469"/>
                  </a:lnTo>
                  <a:lnTo>
                    <a:pt x="5197208" y="0"/>
                  </a:lnTo>
                  <a:lnTo>
                    <a:pt x="5146954" y="0"/>
                  </a:lnTo>
                  <a:lnTo>
                    <a:pt x="5145824" y="469"/>
                  </a:lnTo>
                  <a:lnTo>
                    <a:pt x="5143970" y="2336"/>
                  </a:lnTo>
                  <a:lnTo>
                    <a:pt x="5143500" y="3454"/>
                  </a:lnTo>
                  <a:lnTo>
                    <a:pt x="5143500" y="6083"/>
                  </a:lnTo>
                  <a:lnTo>
                    <a:pt x="5143970" y="7200"/>
                  </a:lnTo>
                  <a:lnTo>
                    <a:pt x="5145824" y="9067"/>
                  </a:lnTo>
                  <a:lnTo>
                    <a:pt x="5146954" y="9525"/>
                  </a:lnTo>
                  <a:lnTo>
                    <a:pt x="5197208" y="9525"/>
                  </a:lnTo>
                  <a:lnTo>
                    <a:pt x="5198326" y="9067"/>
                  </a:lnTo>
                  <a:lnTo>
                    <a:pt x="5200193" y="7200"/>
                  </a:lnTo>
                  <a:lnTo>
                    <a:pt x="5200650" y="6083"/>
                  </a:lnTo>
                  <a:lnTo>
                    <a:pt x="5200650" y="3454"/>
                  </a:lnTo>
                  <a:close/>
                </a:path>
                <a:path w="6915150" h="2204085">
                  <a:moveTo>
                    <a:pt x="5248275" y="2198014"/>
                  </a:moveTo>
                  <a:lnTo>
                    <a:pt x="5247818" y="2196896"/>
                  </a:lnTo>
                  <a:lnTo>
                    <a:pt x="5245951" y="2195030"/>
                  </a:lnTo>
                  <a:lnTo>
                    <a:pt x="5244833" y="2194560"/>
                  </a:lnTo>
                  <a:lnTo>
                    <a:pt x="5242204" y="2194560"/>
                  </a:lnTo>
                  <a:lnTo>
                    <a:pt x="5241074" y="2195030"/>
                  </a:lnTo>
                  <a:lnTo>
                    <a:pt x="5239220" y="2196896"/>
                  </a:lnTo>
                  <a:lnTo>
                    <a:pt x="5238750" y="2198014"/>
                  </a:lnTo>
                  <a:lnTo>
                    <a:pt x="5238750" y="2200643"/>
                  </a:lnTo>
                  <a:lnTo>
                    <a:pt x="5239220" y="2201761"/>
                  </a:lnTo>
                  <a:lnTo>
                    <a:pt x="5241074" y="2203627"/>
                  </a:lnTo>
                  <a:lnTo>
                    <a:pt x="5242204" y="2204085"/>
                  </a:lnTo>
                  <a:lnTo>
                    <a:pt x="5244833" y="2204085"/>
                  </a:lnTo>
                  <a:lnTo>
                    <a:pt x="5245951" y="2203627"/>
                  </a:lnTo>
                  <a:lnTo>
                    <a:pt x="5247818" y="2201761"/>
                  </a:lnTo>
                  <a:lnTo>
                    <a:pt x="5248275" y="2200643"/>
                  </a:lnTo>
                  <a:lnTo>
                    <a:pt x="5248275" y="2198014"/>
                  </a:lnTo>
                  <a:close/>
                </a:path>
                <a:path w="6915150" h="2204085">
                  <a:moveTo>
                    <a:pt x="5248275" y="1466494"/>
                  </a:moveTo>
                  <a:lnTo>
                    <a:pt x="5247818" y="1465376"/>
                  </a:lnTo>
                  <a:lnTo>
                    <a:pt x="5245951" y="1463509"/>
                  </a:lnTo>
                  <a:lnTo>
                    <a:pt x="5244833" y="1463040"/>
                  </a:lnTo>
                  <a:lnTo>
                    <a:pt x="5242204" y="1463040"/>
                  </a:lnTo>
                  <a:lnTo>
                    <a:pt x="5241074" y="1463509"/>
                  </a:lnTo>
                  <a:lnTo>
                    <a:pt x="5239220" y="1465376"/>
                  </a:lnTo>
                  <a:lnTo>
                    <a:pt x="5238750" y="1466494"/>
                  </a:lnTo>
                  <a:lnTo>
                    <a:pt x="5238750" y="1469123"/>
                  </a:lnTo>
                  <a:lnTo>
                    <a:pt x="5239220" y="1470240"/>
                  </a:lnTo>
                  <a:lnTo>
                    <a:pt x="5241074" y="1472107"/>
                  </a:lnTo>
                  <a:lnTo>
                    <a:pt x="5242204" y="1472565"/>
                  </a:lnTo>
                  <a:lnTo>
                    <a:pt x="5244833" y="1472565"/>
                  </a:lnTo>
                  <a:lnTo>
                    <a:pt x="5245951" y="1472107"/>
                  </a:lnTo>
                  <a:lnTo>
                    <a:pt x="5247818" y="1470240"/>
                  </a:lnTo>
                  <a:lnTo>
                    <a:pt x="5248275" y="1469123"/>
                  </a:lnTo>
                  <a:lnTo>
                    <a:pt x="5248275" y="1466494"/>
                  </a:lnTo>
                  <a:close/>
                </a:path>
                <a:path w="6915150" h="2204085">
                  <a:moveTo>
                    <a:pt x="5248275" y="734974"/>
                  </a:moveTo>
                  <a:lnTo>
                    <a:pt x="5247818" y="733856"/>
                  </a:lnTo>
                  <a:lnTo>
                    <a:pt x="5245951" y="731989"/>
                  </a:lnTo>
                  <a:lnTo>
                    <a:pt x="5244833" y="731520"/>
                  </a:lnTo>
                  <a:lnTo>
                    <a:pt x="5242204" y="731520"/>
                  </a:lnTo>
                  <a:lnTo>
                    <a:pt x="5241074" y="731989"/>
                  </a:lnTo>
                  <a:lnTo>
                    <a:pt x="5239220" y="733856"/>
                  </a:lnTo>
                  <a:lnTo>
                    <a:pt x="5238750" y="734974"/>
                  </a:lnTo>
                  <a:lnTo>
                    <a:pt x="5238750" y="737603"/>
                  </a:lnTo>
                  <a:lnTo>
                    <a:pt x="5239220" y="738720"/>
                  </a:lnTo>
                  <a:lnTo>
                    <a:pt x="5241074" y="740587"/>
                  </a:lnTo>
                  <a:lnTo>
                    <a:pt x="5242204" y="741045"/>
                  </a:lnTo>
                  <a:lnTo>
                    <a:pt x="5244833" y="741045"/>
                  </a:lnTo>
                  <a:lnTo>
                    <a:pt x="5245951" y="740587"/>
                  </a:lnTo>
                  <a:lnTo>
                    <a:pt x="5247818" y="738720"/>
                  </a:lnTo>
                  <a:lnTo>
                    <a:pt x="5248275" y="737603"/>
                  </a:lnTo>
                  <a:lnTo>
                    <a:pt x="5248275" y="734974"/>
                  </a:lnTo>
                  <a:close/>
                </a:path>
                <a:path w="6915150" h="2204085">
                  <a:moveTo>
                    <a:pt x="5248275" y="3454"/>
                  </a:moveTo>
                  <a:lnTo>
                    <a:pt x="5247818" y="2336"/>
                  </a:lnTo>
                  <a:lnTo>
                    <a:pt x="5245951" y="469"/>
                  </a:lnTo>
                  <a:lnTo>
                    <a:pt x="5244833" y="0"/>
                  </a:lnTo>
                  <a:lnTo>
                    <a:pt x="5242204" y="0"/>
                  </a:lnTo>
                  <a:lnTo>
                    <a:pt x="5241074" y="469"/>
                  </a:lnTo>
                  <a:lnTo>
                    <a:pt x="5239220" y="2336"/>
                  </a:lnTo>
                  <a:lnTo>
                    <a:pt x="5238750" y="3454"/>
                  </a:lnTo>
                  <a:lnTo>
                    <a:pt x="5238750" y="6083"/>
                  </a:lnTo>
                  <a:lnTo>
                    <a:pt x="5239220" y="7200"/>
                  </a:lnTo>
                  <a:lnTo>
                    <a:pt x="5241074" y="9067"/>
                  </a:lnTo>
                  <a:lnTo>
                    <a:pt x="5242204" y="9525"/>
                  </a:lnTo>
                  <a:lnTo>
                    <a:pt x="5244833" y="9525"/>
                  </a:lnTo>
                  <a:lnTo>
                    <a:pt x="5245951" y="9067"/>
                  </a:lnTo>
                  <a:lnTo>
                    <a:pt x="5247818" y="7200"/>
                  </a:lnTo>
                  <a:lnTo>
                    <a:pt x="5248275" y="6083"/>
                  </a:lnTo>
                  <a:lnTo>
                    <a:pt x="5248275" y="3454"/>
                  </a:lnTo>
                  <a:close/>
                </a:path>
                <a:path w="6915150" h="2204085">
                  <a:moveTo>
                    <a:pt x="5343525" y="2198014"/>
                  </a:moveTo>
                  <a:lnTo>
                    <a:pt x="5343068" y="2196896"/>
                  </a:lnTo>
                  <a:lnTo>
                    <a:pt x="5341201" y="2195030"/>
                  </a:lnTo>
                  <a:lnTo>
                    <a:pt x="5340083" y="2194560"/>
                  </a:lnTo>
                  <a:lnTo>
                    <a:pt x="5289829" y="2194560"/>
                  </a:lnTo>
                  <a:lnTo>
                    <a:pt x="5288699" y="2195030"/>
                  </a:lnTo>
                  <a:lnTo>
                    <a:pt x="5286845" y="2196896"/>
                  </a:lnTo>
                  <a:lnTo>
                    <a:pt x="5286375" y="2198014"/>
                  </a:lnTo>
                  <a:lnTo>
                    <a:pt x="5286375" y="2200643"/>
                  </a:lnTo>
                  <a:lnTo>
                    <a:pt x="5286845" y="2201761"/>
                  </a:lnTo>
                  <a:lnTo>
                    <a:pt x="5288699" y="2203627"/>
                  </a:lnTo>
                  <a:lnTo>
                    <a:pt x="5289829" y="2204085"/>
                  </a:lnTo>
                  <a:lnTo>
                    <a:pt x="5340083" y="2204085"/>
                  </a:lnTo>
                  <a:lnTo>
                    <a:pt x="5341201" y="2203627"/>
                  </a:lnTo>
                  <a:lnTo>
                    <a:pt x="5343068" y="2201761"/>
                  </a:lnTo>
                  <a:lnTo>
                    <a:pt x="5343525" y="2200643"/>
                  </a:lnTo>
                  <a:lnTo>
                    <a:pt x="5343525" y="2198014"/>
                  </a:lnTo>
                  <a:close/>
                </a:path>
                <a:path w="6915150" h="2204085">
                  <a:moveTo>
                    <a:pt x="5343525" y="1466494"/>
                  </a:moveTo>
                  <a:lnTo>
                    <a:pt x="5343068" y="1465376"/>
                  </a:lnTo>
                  <a:lnTo>
                    <a:pt x="5341201" y="1463509"/>
                  </a:lnTo>
                  <a:lnTo>
                    <a:pt x="5340083" y="1463040"/>
                  </a:lnTo>
                  <a:lnTo>
                    <a:pt x="5289829" y="1463040"/>
                  </a:lnTo>
                  <a:lnTo>
                    <a:pt x="5288699" y="1463509"/>
                  </a:lnTo>
                  <a:lnTo>
                    <a:pt x="5286845" y="1465376"/>
                  </a:lnTo>
                  <a:lnTo>
                    <a:pt x="5286375" y="1466494"/>
                  </a:lnTo>
                  <a:lnTo>
                    <a:pt x="5286375" y="1469123"/>
                  </a:lnTo>
                  <a:lnTo>
                    <a:pt x="5286845" y="1470240"/>
                  </a:lnTo>
                  <a:lnTo>
                    <a:pt x="5288699" y="1472107"/>
                  </a:lnTo>
                  <a:lnTo>
                    <a:pt x="5289829" y="1472565"/>
                  </a:lnTo>
                  <a:lnTo>
                    <a:pt x="5340083" y="1472565"/>
                  </a:lnTo>
                  <a:lnTo>
                    <a:pt x="5341201" y="1472107"/>
                  </a:lnTo>
                  <a:lnTo>
                    <a:pt x="5343068" y="1470240"/>
                  </a:lnTo>
                  <a:lnTo>
                    <a:pt x="5343525" y="1469123"/>
                  </a:lnTo>
                  <a:lnTo>
                    <a:pt x="5343525" y="1466494"/>
                  </a:lnTo>
                  <a:close/>
                </a:path>
                <a:path w="6915150" h="2204085">
                  <a:moveTo>
                    <a:pt x="5343525" y="734974"/>
                  </a:moveTo>
                  <a:lnTo>
                    <a:pt x="5343068" y="733856"/>
                  </a:lnTo>
                  <a:lnTo>
                    <a:pt x="5341201" y="731989"/>
                  </a:lnTo>
                  <a:lnTo>
                    <a:pt x="5340083" y="731520"/>
                  </a:lnTo>
                  <a:lnTo>
                    <a:pt x="5289829" y="731520"/>
                  </a:lnTo>
                  <a:lnTo>
                    <a:pt x="5288699" y="731989"/>
                  </a:lnTo>
                  <a:lnTo>
                    <a:pt x="5286845" y="733856"/>
                  </a:lnTo>
                  <a:lnTo>
                    <a:pt x="5286375" y="734974"/>
                  </a:lnTo>
                  <a:lnTo>
                    <a:pt x="5286375" y="737603"/>
                  </a:lnTo>
                  <a:lnTo>
                    <a:pt x="5286845" y="738720"/>
                  </a:lnTo>
                  <a:lnTo>
                    <a:pt x="5288699" y="740587"/>
                  </a:lnTo>
                  <a:lnTo>
                    <a:pt x="5289829" y="741045"/>
                  </a:lnTo>
                  <a:lnTo>
                    <a:pt x="5340083" y="741045"/>
                  </a:lnTo>
                  <a:lnTo>
                    <a:pt x="5341201" y="740587"/>
                  </a:lnTo>
                  <a:lnTo>
                    <a:pt x="5343068" y="738720"/>
                  </a:lnTo>
                  <a:lnTo>
                    <a:pt x="5343525" y="737603"/>
                  </a:lnTo>
                  <a:lnTo>
                    <a:pt x="5343525" y="734974"/>
                  </a:lnTo>
                  <a:close/>
                </a:path>
                <a:path w="6915150" h="2204085">
                  <a:moveTo>
                    <a:pt x="5343525" y="3454"/>
                  </a:moveTo>
                  <a:lnTo>
                    <a:pt x="5343068" y="2336"/>
                  </a:lnTo>
                  <a:lnTo>
                    <a:pt x="5341201" y="469"/>
                  </a:lnTo>
                  <a:lnTo>
                    <a:pt x="5340083" y="0"/>
                  </a:lnTo>
                  <a:lnTo>
                    <a:pt x="5289829" y="0"/>
                  </a:lnTo>
                  <a:lnTo>
                    <a:pt x="5288699" y="469"/>
                  </a:lnTo>
                  <a:lnTo>
                    <a:pt x="5286845" y="2336"/>
                  </a:lnTo>
                  <a:lnTo>
                    <a:pt x="5286375" y="3454"/>
                  </a:lnTo>
                  <a:lnTo>
                    <a:pt x="5286375" y="6083"/>
                  </a:lnTo>
                  <a:lnTo>
                    <a:pt x="5286845" y="7200"/>
                  </a:lnTo>
                  <a:lnTo>
                    <a:pt x="5288699" y="9067"/>
                  </a:lnTo>
                  <a:lnTo>
                    <a:pt x="5289829" y="9525"/>
                  </a:lnTo>
                  <a:lnTo>
                    <a:pt x="5340083" y="9525"/>
                  </a:lnTo>
                  <a:lnTo>
                    <a:pt x="5341201" y="9067"/>
                  </a:lnTo>
                  <a:lnTo>
                    <a:pt x="5343068" y="7200"/>
                  </a:lnTo>
                  <a:lnTo>
                    <a:pt x="5343525" y="6083"/>
                  </a:lnTo>
                  <a:lnTo>
                    <a:pt x="5343525" y="3454"/>
                  </a:lnTo>
                  <a:close/>
                </a:path>
                <a:path w="6915150" h="2204085">
                  <a:moveTo>
                    <a:pt x="5391150" y="2198014"/>
                  </a:moveTo>
                  <a:lnTo>
                    <a:pt x="5390693" y="2196896"/>
                  </a:lnTo>
                  <a:lnTo>
                    <a:pt x="5388826" y="2195030"/>
                  </a:lnTo>
                  <a:lnTo>
                    <a:pt x="5387708" y="2194560"/>
                  </a:lnTo>
                  <a:lnTo>
                    <a:pt x="5385079" y="2194560"/>
                  </a:lnTo>
                  <a:lnTo>
                    <a:pt x="5383949" y="2195030"/>
                  </a:lnTo>
                  <a:lnTo>
                    <a:pt x="5382095" y="2196896"/>
                  </a:lnTo>
                  <a:lnTo>
                    <a:pt x="5381625" y="2198014"/>
                  </a:lnTo>
                  <a:lnTo>
                    <a:pt x="5381625" y="2200643"/>
                  </a:lnTo>
                  <a:lnTo>
                    <a:pt x="5382095" y="2201761"/>
                  </a:lnTo>
                  <a:lnTo>
                    <a:pt x="5383949" y="2203627"/>
                  </a:lnTo>
                  <a:lnTo>
                    <a:pt x="5385079" y="2204085"/>
                  </a:lnTo>
                  <a:lnTo>
                    <a:pt x="5387708" y="2204085"/>
                  </a:lnTo>
                  <a:lnTo>
                    <a:pt x="5388826" y="2203627"/>
                  </a:lnTo>
                  <a:lnTo>
                    <a:pt x="5390693" y="2201761"/>
                  </a:lnTo>
                  <a:lnTo>
                    <a:pt x="5391150" y="2200643"/>
                  </a:lnTo>
                  <a:lnTo>
                    <a:pt x="5391150" y="2198014"/>
                  </a:lnTo>
                  <a:close/>
                </a:path>
                <a:path w="6915150" h="2204085">
                  <a:moveTo>
                    <a:pt x="5391150" y="1466494"/>
                  </a:moveTo>
                  <a:lnTo>
                    <a:pt x="5390693" y="1465376"/>
                  </a:lnTo>
                  <a:lnTo>
                    <a:pt x="5388826" y="1463509"/>
                  </a:lnTo>
                  <a:lnTo>
                    <a:pt x="5387708" y="1463040"/>
                  </a:lnTo>
                  <a:lnTo>
                    <a:pt x="5385079" y="1463040"/>
                  </a:lnTo>
                  <a:lnTo>
                    <a:pt x="5383949" y="1463509"/>
                  </a:lnTo>
                  <a:lnTo>
                    <a:pt x="5382095" y="1465376"/>
                  </a:lnTo>
                  <a:lnTo>
                    <a:pt x="5381625" y="1466494"/>
                  </a:lnTo>
                  <a:lnTo>
                    <a:pt x="5381625" y="1469123"/>
                  </a:lnTo>
                  <a:lnTo>
                    <a:pt x="5382095" y="1470240"/>
                  </a:lnTo>
                  <a:lnTo>
                    <a:pt x="5383949" y="1472107"/>
                  </a:lnTo>
                  <a:lnTo>
                    <a:pt x="5385079" y="1472565"/>
                  </a:lnTo>
                  <a:lnTo>
                    <a:pt x="5387708" y="1472565"/>
                  </a:lnTo>
                  <a:lnTo>
                    <a:pt x="5388826" y="1472107"/>
                  </a:lnTo>
                  <a:lnTo>
                    <a:pt x="5390693" y="1470240"/>
                  </a:lnTo>
                  <a:lnTo>
                    <a:pt x="5391150" y="1469123"/>
                  </a:lnTo>
                  <a:lnTo>
                    <a:pt x="5391150" y="1466494"/>
                  </a:lnTo>
                  <a:close/>
                </a:path>
                <a:path w="6915150" h="2204085">
                  <a:moveTo>
                    <a:pt x="5391150" y="734974"/>
                  </a:moveTo>
                  <a:lnTo>
                    <a:pt x="5390693" y="733856"/>
                  </a:lnTo>
                  <a:lnTo>
                    <a:pt x="5388826" y="731989"/>
                  </a:lnTo>
                  <a:lnTo>
                    <a:pt x="5387708" y="731520"/>
                  </a:lnTo>
                  <a:lnTo>
                    <a:pt x="5385079" y="731520"/>
                  </a:lnTo>
                  <a:lnTo>
                    <a:pt x="5383949" y="731989"/>
                  </a:lnTo>
                  <a:lnTo>
                    <a:pt x="5382095" y="733856"/>
                  </a:lnTo>
                  <a:lnTo>
                    <a:pt x="5381625" y="734974"/>
                  </a:lnTo>
                  <a:lnTo>
                    <a:pt x="5381625" y="737603"/>
                  </a:lnTo>
                  <a:lnTo>
                    <a:pt x="5382095" y="738720"/>
                  </a:lnTo>
                  <a:lnTo>
                    <a:pt x="5383949" y="740587"/>
                  </a:lnTo>
                  <a:lnTo>
                    <a:pt x="5385079" y="741045"/>
                  </a:lnTo>
                  <a:lnTo>
                    <a:pt x="5387708" y="741045"/>
                  </a:lnTo>
                  <a:lnTo>
                    <a:pt x="5388826" y="740587"/>
                  </a:lnTo>
                  <a:lnTo>
                    <a:pt x="5390693" y="738720"/>
                  </a:lnTo>
                  <a:lnTo>
                    <a:pt x="5391150" y="737603"/>
                  </a:lnTo>
                  <a:lnTo>
                    <a:pt x="5391150" y="734974"/>
                  </a:lnTo>
                  <a:close/>
                </a:path>
                <a:path w="6915150" h="2204085">
                  <a:moveTo>
                    <a:pt x="5391150" y="3454"/>
                  </a:moveTo>
                  <a:lnTo>
                    <a:pt x="5390693" y="2336"/>
                  </a:lnTo>
                  <a:lnTo>
                    <a:pt x="5388826" y="469"/>
                  </a:lnTo>
                  <a:lnTo>
                    <a:pt x="5387708" y="0"/>
                  </a:lnTo>
                  <a:lnTo>
                    <a:pt x="5385079" y="0"/>
                  </a:lnTo>
                  <a:lnTo>
                    <a:pt x="5383949" y="469"/>
                  </a:lnTo>
                  <a:lnTo>
                    <a:pt x="5382095" y="2336"/>
                  </a:lnTo>
                  <a:lnTo>
                    <a:pt x="5381625" y="3454"/>
                  </a:lnTo>
                  <a:lnTo>
                    <a:pt x="5381625" y="6083"/>
                  </a:lnTo>
                  <a:lnTo>
                    <a:pt x="5382095" y="7200"/>
                  </a:lnTo>
                  <a:lnTo>
                    <a:pt x="5383949" y="9067"/>
                  </a:lnTo>
                  <a:lnTo>
                    <a:pt x="5385079" y="9525"/>
                  </a:lnTo>
                  <a:lnTo>
                    <a:pt x="5387708" y="9525"/>
                  </a:lnTo>
                  <a:lnTo>
                    <a:pt x="5388826" y="9067"/>
                  </a:lnTo>
                  <a:lnTo>
                    <a:pt x="5390693" y="7200"/>
                  </a:lnTo>
                  <a:lnTo>
                    <a:pt x="5391150" y="6083"/>
                  </a:lnTo>
                  <a:lnTo>
                    <a:pt x="5391150" y="3454"/>
                  </a:lnTo>
                  <a:close/>
                </a:path>
                <a:path w="6915150" h="2204085">
                  <a:moveTo>
                    <a:pt x="5486400" y="2198014"/>
                  </a:moveTo>
                  <a:lnTo>
                    <a:pt x="5485943" y="2196896"/>
                  </a:lnTo>
                  <a:lnTo>
                    <a:pt x="5484076" y="2195030"/>
                  </a:lnTo>
                  <a:lnTo>
                    <a:pt x="5482958" y="2194560"/>
                  </a:lnTo>
                  <a:lnTo>
                    <a:pt x="5432704" y="2194560"/>
                  </a:lnTo>
                  <a:lnTo>
                    <a:pt x="5431574" y="2195030"/>
                  </a:lnTo>
                  <a:lnTo>
                    <a:pt x="5429720" y="2196896"/>
                  </a:lnTo>
                  <a:lnTo>
                    <a:pt x="5429250" y="2198014"/>
                  </a:lnTo>
                  <a:lnTo>
                    <a:pt x="5429250" y="2200643"/>
                  </a:lnTo>
                  <a:lnTo>
                    <a:pt x="5429720" y="2201761"/>
                  </a:lnTo>
                  <a:lnTo>
                    <a:pt x="5431574" y="2203627"/>
                  </a:lnTo>
                  <a:lnTo>
                    <a:pt x="5432704" y="2204085"/>
                  </a:lnTo>
                  <a:lnTo>
                    <a:pt x="5482958" y="2204085"/>
                  </a:lnTo>
                  <a:lnTo>
                    <a:pt x="5484076" y="2203627"/>
                  </a:lnTo>
                  <a:lnTo>
                    <a:pt x="5485943" y="2201761"/>
                  </a:lnTo>
                  <a:lnTo>
                    <a:pt x="5486400" y="2200643"/>
                  </a:lnTo>
                  <a:lnTo>
                    <a:pt x="5486400" y="2198014"/>
                  </a:lnTo>
                  <a:close/>
                </a:path>
                <a:path w="6915150" h="2204085">
                  <a:moveTo>
                    <a:pt x="5486400" y="1466494"/>
                  </a:moveTo>
                  <a:lnTo>
                    <a:pt x="5485943" y="1465376"/>
                  </a:lnTo>
                  <a:lnTo>
                    <a:pt x="5484076" y="1463509"/>
                  </a:lnTo>
                  <a:lnTo>
                    <a:pt x="5482958" y="1463040"/>
                  </a:lnTo>
                  <a:lnTo>
                    <a:pt x="5432704" y="1463040"/>
                  </a:lnTo>
                  <a:lnTo>
                    <a:pt x="5431574" y="1463509"/>
                  </a:lnTo>
                  <a:lnTo>
                    <a:pt x="5429720" y="1465376"/>
                  </a:lnTo>
                  <a:lnTo>
                    <a:pt x="5429250" y="1466494"/>
                  </a:lnTo>
                  <a:lnTo>
                    <a:pt x="5429250" y="1469123"/>
                  </a:lnTo>
                  <a:lnTo>
                    <a:pt x="5429720" y="1470240"/>
                  </a:lnTo>
                  <a:lnTo>
                    <a:pt x="5431574" y="1472107"/>
                  </a:lnTo>
                  <a:lnTo>
                    <a:pt x="5432704" y="1472565"/>
                  </a:lnTo>
                  <a:lnTo>
                    <a:pt x="5482958" y="1472565"/>
                  </a:lnTo>
                  <a:lnTo>
                    <a:pt x="5484076" y="1472107"/>
                  </a:lnTo>
                  <a:lnTo>
                    <a:pt x="5485943" y="1470240"/>
                  </a:lnTo>
                  <a:lnTo>
                    <a:pt x="5486400" y="1469123"/>
                  </a:lnTo>
                  <a:lnTo>
                    <a:pt x="5486400" y="1466494"/>
                  </a:lnTo>
                  <a:close/>
                </a:path>
                <a:path w="6915150" h="2204085">
                  <a:moveTo>
                    <a:pt x="5486400" y="734974"/>
                  </a:moveTo>
                  <a:lnTo>
                    <a:pt x="5485943" y="733856"/>
                  </a:lnTo>
                  <a:lnTo>
                    <a:pt x="5484076" y="731989"/>
                  </a:lnTo>
                  <a:lnTo>
                    <a:pt x="5482958" y="731520"/>
                  </a:lnTo>
                  <a:lnTo>
                    <a:pt x="5432704" y="731520"/>
                  </a:lnTo>
                  <a:lnTo>
                    <a:pt x="5431574" y="731989"/>
                  </a:lnTo>
                  <a:lnTo>
                    <a:pt x="5429720" y="733856"/>
                  </a:lnTo>
                  <a:lnTo>
                    <a:pt x="5429250" y="734974"/>
                  </a:lnTo>
                  <a:lnTo>
                    <a:pt x="5429250" y="737603"/>
                  </a:lnTo>
                  <a:lnTo>
                    <a:pt x="5429720" y="738720"/>
                  </a:lnTo>
                  <a:lnTo>
                    <a:pt x="5431574" y="740587"/>
                  </a:lnTo>
                  <a:lnTo>
                    <a:pt x="5432704" y="741045"/>
                  </a:lnTo>
                  <a:lnTo>
                    <a:pt x="5482958" y="741045"/>
                  </a:lnTo>
                  <a:lnTo>
                    <a:pt x="5484076" y="740587"/>
                  </a:lnTo>
                  <a:lnTo>
                    <a:pt x="5485943" y="738720"/>
                  </a:lnTo>
                  <a:lnTo>
                    <a:pt x="5486400" y="737603"/>
                  </a:lnTo>
                  <a:lnTo>
                    <a:pt x="5486400" y="734974"/>
                  </a:lnTo>
                  <a:close/>
                </a:path>
                <a:path w="6915150" h="2204085">
                  <a:moveTo>
                    <a:pt x="5486400" y="3454"/>
                  </a:moveTo>
                  <a:lnTo>
                    <a:pt x="5485943" y="2336"/>
                  </a:lnTo>
                  <a:lnTo>
                    <a:pt x="5484076" y="469"/>
                  </a:lnTo>
                  <a:lnTo>
                    <a:pt x="5482958" y="0"/>
                  </a:lnTo>
                  <a:lnTo>
                    <a:pt x="5432704" y="0"/>
                  </a:lnTo>
                  <a:lnTo>
                    <a:pt x="5431574" y="469"/>
                  </a:lnTo>
                  <a:lnTo>
                    <a:pt x="5429720" y="2336"/>
                  </a:lnTo>
                  <a:lnTo>
                    <a:pt x="5429250" y="3454"/>
                  </a:lnTo>
                  <a:lnTo>
                    <a:pt x="5429250" y="6083"/>
                  </a:lnTo>
                  <a:lnTo>
                    <a:pt x="5429720" y="7200"/>
                  </a:lnTo>
                  <a:lnTo>
                    <a:pt x="5431574" y="9067"/>
                  </a:lnTo>
                  <a:lnTo>
                    <a:pt x="5432704" y="9525"/>
                  </a:lnTo>
                  <a:lnTo>
                    <a:pt x="5482958" y="9525"/>
                  </a:lnTo>
                  <a:lnTo>
                    <a:pt x="5484076" y="9067"/>
                  </a:lnTo>
                  <a:lnTo>
                    <a:pt x="5485943" y="7200"/>
                  </a:lnTo>
                  <a:lnTo>
                    <a:pt x="5486400" y="6083"/>
                  </a:lnTo>
                  <a:lnTo>
                    <a:pt x="5486400" y="3454"/>
                  </a:lnTo>
                  <a:close/>
                </a:path>
                <a:path w="6915150" h="2204085">
                  <a:moveTo>
                    <a:pt x="5534025" y="2198014"/>
                  </a:moveTo>
                  <a:lnTo>
                    <a:pt x="5533568" y="2196896"/>
                  </a:lnTo>
                  <a:lnTo>
                    <a:pt x="5531701" y="2195030"/>
                  </a:lnTo>
                  <a:lnTo>
                    <a:pt x="5530583" y="2194560"/>
                  </a:lnTo>
                  <a:lnTo>
                    <a:pt x="5527954" y="2194560"/>
                  </a:lnTo>
                  <a:lnTo>
                    <a:pt x="5526824" y="2195030"/>
                  </a:lnTo>
                  <a:lnTo>
                    <a:pt x="5524970" y="2196896"/>
                  </a:lnTo>
                  <a:lnTo>
                    <a:pt x="5524500" y="2198014"/>
                  </a:lnTo>
                  <a:lnTo>
                    <a:pt x="5524500" y="2200643"/>
                  </a:lnTo>
                  <a:lnTo>
                    <a:pt x="5524970" y="2201761"/>
                  </a:lnTo>
                  <a:lnTo>
                    <a:pt x="5526824" y="2203627"/>
                  </a:lnTo>
                  <a:lnTo>
                    <a:pt x="5527954" y="2204085"/>
                  </a:lnTo>
                  <a:lnTo>
                    <a:pt x="5530583" y="2204085"/>
                  </a:lnTo>
                  <a:lnTo>
                    <a:pt x="5531701" y="2203627"/>
                  </a:lnTo>
                  <a:lnTo>
                    <a:pt x="5533568" y="2201761"/>
                  </a:lnTo>
                  <a:lnTo>
                    <a:pt x="5534025" y="2200643"/>
                  </a:lnTo>
                  <a:lnTo>
                    <a:pt x="5534025" y="2198014"/>
                  </a:lnTo>
                  <a:close/>
                </a:path>
                <a:path w="6915150" h="2204085">
                  <a:moveTo>
                    <a:pt x="5534025" y="1466494"/>
                  </a:moveTo>
                  <a:lnTo>
                    <a:pt x="5533568" y="1465376"/>
                  </a:lnTo>
                  <a:lnTo>
                    <a:pt x="5531701" y="1463509"/>
                  </a:lnTo>
                  <a:lnTo>
                    <a:pt x="5530583" y="1463040"/>
                  </a:lnTo>
                  <a:lnTo>
                    <a:pt x="5527954" y="1463040"/>
                  </a:lnTo>
                  <a:lnTo>
                    <a:pt x="5526824" y="1463509"/>
                  </a:lnTo>
                  <a:lnTo>
                    <a:pt x="5524970" y="1465376"/>
                  </a:lnTo>
                  <a:lnTo>
                    <a:pt x="5524500" y="1466494"/>
                  </a:lnTo>
                  <a:lnTo>
                    <a:pt x="5524500" y="1469123"/>
                  </a:lnTo>
                  <a:lnTo>
                    <a:pt x="5524970" y="1470240"/>
                  </a:lnTo>
                  <a:lnTo>
                    <a:pt x="5526824" y="1472107"/>
                  </a:lnTo>
                  <a:lnTo>
                    <a:pt x="5527954" y="1472565"/>
                  </a:lnTo>
                  <a:lnTo>
                    <a:pt x="5530583" y="1472565"/>
                  </a:lnTo>
                  <a:lnTo>
                    <a:pt x="5531701" y="1472107"/>
                  </a:lnTo>
                  <a:lnTo>
                    <a:pt x="5533568" y="1470240"/>
                  </a:lnTo>
                  <a:lnTo>
                    <a:pt x="5534025" y="1469123"/>
                  </a:lnTo>
                  <a:lnTo>
                    <a:pt x="5534025" y="1466494"/>
                  </a:lnTo>
                  <a:close/>
                </a:path>
                <a:path w="6915150" h="2204085">
                  <a:moveTo>
                    <a:pt x="5534025" y="734974"/>
                  </a:moveTo>
                  <a:lnTo>
                    <a:pt x="5533568" y="733856"/>
                  </a:lnTo>
                  <a:lnTo>
                    <a:pt x="5531701" y="731989"/>
                  </a:lnTo>
                  <a:lnTo>
                    <a:pt x="5530583" y="731520"/>
                  </a:lnTo>
                  <a:lnTo>
                    <a:pt x="5527954" y="731520"/>
                  </a:lnTo>
                  <a:lnTo>
                    <a:pt x="5526824" y="731989"/>
                  </a:lnTo>
                  <a:lnTo>
                    <a:pt x="5524970" y="733856"/>
                  </a:lnTo>
                  <a:lnTo>
                    <a:pt x="5524500" y="734974"/>
                  </a:lnTo>
                  <a:lnTo>
                    <a:pt x="5524500" y="737603"/>
                  </a:lnTo>
                  <a:lnTo>
                    <a:pt x="5524970" y="738720"/>
                  </a:lnTo>
                  <a:lnTo>
                    <a:pt x="5526824" y="740587"/>
                  </a:lnTo>
                  <a:lnTo>
                    <a:pt x="5527954" y="741045"/>
                  </a:lnTo>
                  <a:lnTo>
                    <a:pt x="5530583" y="741045"/>
                  </a:lnTo>
                  <a:lnTo>
                    <a:pt x="5531701" y="740587"/>
                  </a:lnTo>
                  <a:lnTo>
                    <a:pt x="5533568" y="738720"/>
                  </a:lnTo>
                  <a:lnTo>
                    <a:pt x="5534025" y="737603"/>
                  </a:lnTo>
                  <a:lnTo>
                    <a:pt x="5534025" y="734974"/>
                  </a:lnTo>
                  <a:close/>
                </a:path>
                <a:path w="6915150" h="2204085">
                  <a:moveTo>
                    <a:pt x="5534025" y="3454"/>
                  </a:moveTo>
                  <a:lnTo>
                    <a:pt x="5533568" y="2336"/>
                  </a:lnTo>
                  <a:lnTo>
                    <a:pt x="5531701" y="469"/>
                  </a:lnTo>
                  <a:lnTo>
                    <a:pt x="5530583" y="0"/>
                  </a:lnTo>
                  <a:lnTo>
                    <a:pt x="5527954" y="0"/>
                  </a:lnTo>
                  <a:lnTo>
                    <a:pt x="5526824" y="469"/>
                  </a:lnTo>
                  <a:lnTo>
                    <a:pt x="5524970" y="2336"/>
                  </a:lnTo>
                  <a:lnTo>
                    <a:pt x="5524500" y="3454"/>
                  </a:lnTo>
                  <a:lnTo>
                    <a:pt x="5524500" y="6083"/>
                  </a:lnTo>
                  <a:lnTo>
                    <a:pt x="5524970" y="7200"/>
                  </a:lnTo>
                  <a:lnTo>
                    <a:pt x="5526824" y="9067"/>
                  </a:lnTo>
                  <a:lnTo>
                    <a:pt x="5527954" y="9525"/>
                  </a:lnTo>
                  <a:lnTo>
                    <a:pt x="5530583" y="9525"/>
                  </a:lnTo>
                  <a:lnTo>
                    <a:pt x="5531701" y="9067"/>
                  </a:lnTo>
                  <a:lnTo>
                    <a:pt x="5533568" y="7200"/>
                  </a:lnTo>
                  <a:lnTo>
                    <a:pt x="5534025" y="6083"/>
                  </a:lnTo>
                  <a:lnTo>
                    <a:pt x="5534025" y="3454"/>
                  </a:lnTo>
                  <a:close/>
                </a:path>
                <a:path w="6915150" h="2204085">
                  <a:moveTo>
                    <a:pt x="5629275" y="2198014"/>
                  </a:moveTo>
                  <a:lnTo>
                    <a:pt x="5628818" y="2196896"/>
                  </a:lnTo>
                  <a:lnTo>
                    <a:pt x="5626951" y="2195030"/>
                  </a:lnTo>
                  <a:lnTo>
                    <a:pt x="5625833" y="2194560"/>
                  </a:lnTo>
                  <a:lnTo>
                    <a:pt x="5575579" y="2194560"/>
                  </a:lnTo>
                  <a:lnTo>
                    <a:pt x="5574449" y="2195030"/>
                  </a:lnTo>
                  <a:lnTo>
                    <a:pt x="5572595" y="2196896"/>
                  </a:lnTo>
                  <a:lnTo>
                    <a:pt x="5572125" y="2198014"/>
                  </a:lnTo>
                  <a:lnTo>
                    <a:pt x="5572125" y="2200643"/>
                  </a:lnTo>
                  <a:lnTo>
                    <a:pt x="5572595" y="2201761"/>
                  </a:lnTo>
                  <a:lnTo>
                    <a:pt x="5574449" y="2203627"/>
                  </a:lnTo>
                  <a:lnTo>
                    <a:pt x="5575579" y="2204085"/>
                  </a:lnTo>
                  <a:lnTo>
                    <a:pt x="5625833" y="2204085"/>
                  </a:lnTo>
                  <a:lnTo>
                    <a:pt x="5626951" y="2203627"/>
                  </a:lnTo>
                  <a:lnTo>
                    <a:pt x="5628818" y="2201761"/>
                  </a:lnTo>
                  <a:lnTo>
                    <a:pt x="5629275" y="2200643"/>
                  </a:lnTo>
                  <a:lnTo>
                    <a:pt x="5629275" y="2198014"/>
                  </a:lnTo>
                  <a:close/>
                </a:path>
                <a:path w="6915150" h="2204085">
                  <a:moveTo>
                    <a:pt x="5629275" y="1466494"/>
                  </a:moveTo>
                  <a:lnTo>
                    <a:pt x="5628818" y="1465376"/>
                  </a:lnTo>
                  <a:lnTo>
                    <a:pt x="5626951" y="1463509"/>
                  </a:lnTo>
                  <a:lnTo>
                    <a:pt x="5625833" y="1463040"/>
                  </a:lnTo>
                  <a:lnTo>
                    <a:pt x="5575579" y="1463040"/>
                  </a:lnTo>
                  <a:lnTo>
                    <a:pt x="5574449" y="1463509"/>
                  </a:lnTo>
                  <a:lnTo>
                    <a:pt x="5572595" y="1465376"/>
                  </a:lnTo>
                  <a:lnTo>
                    <a:pt x="5572125" y="1466494"/>
                  </a:lnTo>
                  <a:lnTo>
                    <a:pt x="5572125" y="1469123"/>
                  </a:lnTo>
                  <a:lnTo>
                    <a:pt x="5572595" y="1470240"/>
                  </a:lnTo>
                  <a:lnTo>
                    <a:pt x="5574449" y="1472107"/>
                  </a:lnTo>
                  <a:lnTo>
                    <a:pt x="5575579" y="1472565"/>
                  </a:lnTo>
                  <a:lnTo>
                    <a:pt x="5625833" y="1472565"/>
                  </a:lnTo>
                  <a:lnTo>
                    <a:pt x="5626951" y="1472107"/>
                  </a:lnTo>
                  <a:lnTo>
                    <a:pt x="5628818" y="1470240"/>
                  </a:lnTo>
                  <a:lnTo>
                    <a:pt x="5629275" y="1469123"/>
                  </a:lnTo>
                  <a:lnTo>
                    <a:pt x="5629275" y="1466494"/>
                  </a:lnTo>
                  <a:close/>
                </a:path>
                <a:path w="6915150" h="2204085">
                  <a:moveTo>
                    <a:pt x="5629275" y="734974"/>
                  </a:moveTo>
                  <a:lnTo>
                    <a:pt x="5628818" y="733856"/>
                  </a:lnTo>
                  <a:lnTo>
                    <a:pt x="5626951" y="731989"/>
                  </a:lnTo>
                  <a:lnTo>
                    <a:pt x="5625833" y="731520"/>
                  </a:lnTo>
                  <a:lnTo>
                    <a:pt x="5575579" y="731520"/>
                  </a:lnTo>
                  <a:lnTo>
                    <a:pt x="5574449" y="731989"/>
                  </a:lnTo>
                  <a:lnTo>
                    <a:pt x="5572595" y="733856"/>
                  </a:lnTo>
                  <a:lnTo>
                    <a:pt x="5572125" y="734974"/>
                  </a:lnTo>
                  <a:lnTo>
                    <a:pt x="5572125" y="737603"/>
                  </a:lnTo>
                  <a:lnTo>
                    <a:pt x="5572595" y="738720"/>
                  </a:lnTo>
                  <a:lnTo>
                    <a:pt x="5574449" y="740587"/>
                  </a:lnTo>
                  <a:lnTo>
                    <a:pt x="5575579" y="741045"/>
                  </a:lnTo>
                  <a:lnTo>
                    <a:pt x="5625833" y="741045"/>
                  </a:lnTo>
                  <a:lnTo>
                    <a:pt x="5626951" y="740587"/>
                  </a:lnTo>
                  <a:lnTo>
                    <a:pt x="5628818" y="738720"/>
                  </a:lnTo>
                  <a:lnTo>
                    <a:pt x="5629275" y="737603"/>
                  </a:lnTo>
                  <a:lnTo>
                    <a:pt x="5629275" y="734974"/>
                  </a:lnTo>
                  <a:close/>
                </a:path>
                <a:path w="6915150" h="2204085">
                  <a:moveTo>
                    <a:pt x="5629275" y="3454"/>
                  </a:moveTo>
                  <a:lnTo>
                    <a:pt x="5628818" y="2336"/>
                  </a:lnTo>
                  <a:lnTo>
                    <a:pt x="5626951" y="469"/>
                  </a:lnTo>
                  <a:lnTo>
                    <a:pt x="5625833" y="0"/>
                  </a:lnTo>
                  <a:lnTo>
                    <a:pt x="5575579" y="0"/>
                  </a:lnTo>
                  <a:lnTo>
                    <a:pt x="5574449" y="469"/>
                  </a:lnTo>
                  <a:lnTo>
                    <a:pt x="5572595" y="2336"/>
                  </a:lnTo>
                  <a:lnTo>
                    <a:pt x="5572125" y="3454"/>
                  </a:lnTo>
                  <a:lnTo>
                    <a:pt x="5572125" y="6083"/>
                  </a:lnTo>
                  <a:lnTo>
                    <a:pt x="5572595" y="7200"/>
                  </a:lnTo>
                  <a:lnTo>
                    <a:pt x="5574449" y="9067"/>
                  </a:lnTo>
                  <a:lnTo>
                    <a:pt x="5575579" y="9525"/>
                  </a:lnTo>
                  <a:lnTo>
                    <a:pt x="5625833" y="9525"/>
                  </a:lnTo>
                  <a:lnTo>
                    <a:pt x="5626951" y="9067"/>
                  </a:lnTo>
                  <a:lnTo>
                    <a:pt x="5628818" y="7200"/>
                  </a:lnTo>
                  <a:lnTo>
                    <a:pt x="5629275" y="6083"/>
                  </a:lnTo>
                  <a:lnTo>
                    <a:pt x="5629275" y="3454"/>
                  </a:lnTo>
                  <a:close/>
                </a:path>
                <a:path w="6915150" h="2204085">
                  <a:moveTo>
                    <a:pt x="5676900" y="2198014"/>
                  </a:moveTo>
                  <a:lnTo>
                    <a:pt x="5676443" y="2196896"/>
                  </a:lnTo>
                  <a:lnTo>
                    <a:pt x="5674576" y="2195030"/>
                  </a:lnTo>
                  <a:lnTo>
                    <a:pt x="5673458" y="2194560"/>
                  </a:lnTo>
                  <a:lnTo>
                    <a:pt x="5670829" y="2194560"/>
                  </a:lnTo>
                  <a:lnTo>
                    <a:pt x="5669699" y="2195030"/>
                  </a:lnTo>
                  <a:lnTo>
                    <a:pt x="5667845" y="2196896"/>
                  </a:lnTo>
                  <a:lnTo>
                    <a:pt x="5667375" y="2198014"/>
                  </a:lnTo>
                  <a:lnTo>
                    <a:pt x="5667375" y="2200643"/>
                  </a:lnTo>
                  <a:lnTo>
                    <a:pt x="5667845" y="2201761"/>
                  </a:lnTo>
                  <a:lnTo>
                    <a:pt x="5669699" y="2203627"/>
                  </a:lnTo>
                  <a:lnTo>
                    <a:pt x="5670829" y="2204085"/>
                  </a:lnTo>
                  <a:lnTo>
                    <a:pt x="5673458" y="2204085"/>
                  </a:lnTo>
                  <a:lnTo>
                    <a:pt x="5674576" y="2203627"/>
                  </a:lnTo>
                  <a:lnTo>
                    <a:pt x="5676443" y="2201761"/>
                  </a:lnTo>
                  <a:lnTo>
                    <a:pt x="5676900" y="2200643"/>
                  </a:lnTo>
                  <a:lnTo>
                    <a:pt x="5676900" y="2198014"/>
                  </a:lnTo>
                  <a:close/>
                </a:path>
                <a:path w="6915150" h="2204085">
                  <a:moveTo>
                    <a:pt x="5676900" y="1466494"/>
                  </a:moveTo>
                  <a:lnTo>
                    <a:pt x="5676443" y="1465376"/>
                  </a:lnTo>
                  <a:lnTo>
                    <a:pt x="5674576" y="1463509"/>
                  </a:lnTo>
                  <a:lnTo>
                    <a:pt x="5673458" y="1463040"/>
                  </a:lnTo>
                  <a:lnTo>
                    <a:pt x="5670829" y="1463040"/>
                  </a:lnTo>
                  <a:lnTo>
                    <a:pt x="5669699" y="1463509"/>
                  </a:lnTo>
                  <a:lnTo>
                    <a:pt x="5667845" y="1465376"/>
                  </a:lnTo>
                  <a:lnTo>
                    <a:pt x="5667375" y="1466494"/>
                  </a:lnTo>
                  <a:lnTo>
                    <a:pt x="5667375" y="1469123"/>
                  </a:lnTo>
                  <a:lnTo>
                    <a:pt x="5667845" y="1470240"/>
                  </a:lnTo>
                  <a:lnTo>
                    <a:pt x="5669699" y="1472107"/>
                  </a:lnTo>
                  <a:lnTo>
                    <a:pt x="5670829" y="1472565"/>
                  </a:lnTo>
                  <a:lnTo>
                    <a:pt x="5673458" y="1472565"/>
                  </a:lnTo>
                  <a:lnTo>
                    <a:pt x="5674576" y="1472107"/>
                  </a:lnTo>
                  <a:lnTo>
                    <a:pt x="5676443" y="1470240"/>
                  </a:lnTo>
                  <a:lnTo>
                    <a:pt x="5676900" y="1469123"/>
                  </a:lnTo>
                  <a:lnTo>
                    <a:pt x="5676900" y="1466494"/>
                  </a:lnTo>
                  <a:close/>
                </a:path>
                <a:path w="6915150" h="2204085">
                  <a:moveTo>
                    <a:pt x="5676900" y="734974"/>
                  </a:moveTo>
                  <a:lnTo>
                    <a:pt x="5676443" y="733856"/>
                  </a:lnTo>
                  <a:lnTo>
                    <a:pt x="5674576" y="731989"/>
                  </a:lnTo>
                  <a:lnTo>
                    <a:pt x="5673458" y="731520"/>
                  </a:lnTo>
                  <a:lnTo>
                    <a:pt x="5670829" y="731520"/>
                  </a:lnTo>
                  <a:lnTo>
                    <a:pt x="5669699" y="731989"/>
                  </a:lnTo>
                  <a:lnTo>
                    <a:pt x="5667845" y="733856"/>
                  </a:lnTo>
                  <a:lnTo>
                    <a:pt x="5667375" y="734974"/>
                  </a:lnTo>
                  <a:lnTo>
                    <a:pt x="5667375" y="737603"/>
                  </a:lnTo>
                  <a:lnTo>
                    <a:pt x="5667845" y="738720"/>
                  </a:lnTo>
                  <a:lnTo>
                    <a:pt x="5669699" y="740587"/>
                  </a:lnTo>
                  <a:lnTo>
                    <a:pt x="5670829" y="741045"/>
                  </a:lnTo>
                  <a:lnTo>
                    <a:pt x="5673458" y="741045"/>
                  </a:lnTo>
                  <a:lnTo>
                    <a:pt x="5674576" y="740587"/>
                  </a:lnTo>
                  <a:lnTo>
                    <a:pt x="5676443" y="738720"/>
                  </a:lnTo>
                  <a:lnTo>
                    <a:pt x="5676900" y="737603"/>
                  </a:lnTo>
                  <a:lnTo>
                    <a:pt x="5676900" y="734974"/>
                  </a:lnTo>
                  <a:close/>
                </a:path>
                <a:path w="6915150" h="2204085">
                  <a:moveTo>
                    <a:pt x="5676900" y="3454"/>
                  </a:moveTo>
                  <a:lnTo>
                    <a:pt x="5676443" y="2336"/>
                  </a:lnTo>
                  <a:lnTo>
                    <a:pt x="5674576" y="469"/>
                  </a:lnTo>
                  <a:lnTo>
                    <a:pt x="5673458" y="0"/>
                  </a:lnTo>
                  <a:lnTo>
                    <a:pt x="5670829" y="0"/>
                  </a:lnTo>
                  <a:lnTo>
                    <a:pt x="5669699" y="469"/>
                  </a:lnTo>
                  <a:lnTo>
                    <a:pt x="5667845" y="2336"/>
                  </a:lnTo>
                  <a:lnTo>
                    <a:pt x="5667375" y="3454"/>
                  </a:lnTo>
                  <a:lnTo>
                    <a:pt x="5667375" y="6083"/>
                  </a:lnTo>
                  <a:lnTo>
                    <a:pt x="5667845" y="7200"/>
                  </a:lnTo>
                  <a:lnTo>
                    <a:pt x="5669699" y="9067"/>
                  </a:lnTo>
                  <a:lnTo>
                    <a:pt x="5670829" y="9525"/>
                  </a:lnTo>
                  <a:lnTo>
                    <a:pt x="5673458" y="9525"/>
                  </a:lnTo>
                  <a:lnTo>
                    <a:pt x="5674576" y="9067"/>
                  </a:lnTo>
                  <a:lnTo>
                    <a:pt x="5676443" y="7200"/>
                  </a:lnTo>
                  <a:lnTo>
                    <a:pt x="5676900" y="6083"/>
                  </a:lnTo>
                  <a:lnTo>
                    <a:pt x="5676900" y="3454"/>
                  </a:lnTo>
                  <a:close/>
                </a:path>
                <a:path w="6915150" h="2204085">
                  <a:moveTo>
                    <a:pt x="5772150" y="2198014"/>
                  </a:moveTo>
                  <a:lnTo>
                    <a:pt x="5771693" y="2196896"/>
                  </a:lnTo>
                  <a:lnTo>
                    <a:pt x="5769826" y="2195030"/>
                  </a:lnTo>
                  <a:lnTo>
                    <a:pt x="5768708" y="2194560"/>
                  </a:lnTo>
                  <a:lnTo>
                    <a:pt x="5718454" y="2194560"/>
                  </a:lnTo>
                  <a:lnTo>
                    <a:pt x="5717324" y="2195030"/>
                  </a:lnTo>
                  <a:lnTo>
                    <a:pt x="5715470" y="2196896"/>
                  </a:lnTo>
                  <a:lnTo>
                    <a:pt x="5715000" y="2198014"/>
                  </a:lnTo>
                  <a:lnTo>
                    <a:pt x="5715000" y="2200643"/>
                  </a:lnTo>
                  <a:lnTo>
                    <a:pt x="5715470" y="2201761"/>
                  </a:lnTo>
                  <a:lnTo>
                    <a:pt x="5717324" y="2203627"/>
                  </a:lnTo>
                  <a:lnTo>
                    <a:pt x="5718454" y="2204085"/>
                  </a:lnTo>
                  <a:lnTo>
                    <a:pt x="5768708" y="2204085"/>
                  </a:lnTo>
                  <a:lnTo>
                    <a:pt x="5769826" y="2203627"/>
                  </a:lnTo>
                  <a:lnTo>
                    <a:pt x="5771693" y="2201761"/>
                  </a:lnTo>
                  <a:lnTo>
                    <a:pt x="5772150" y="2200643"/>
                  </a:lnTo>
                  <a:lnTo>
                    <a:pt x="5772150" y="2198014"/>
                  </a:lnTo>
                  <a:close/>
                </a:path>
                <a:path w="6915150" h="2204085">
                  <a:moveTo>
                    <a:pt x="5772150" y="1466494"/>
                  </a:moveTo>
                  <a:lnTo>
                    <a:pt x="5771693" y="1465376"/>
                  </a:lnTo>
                  <a:lnTo>
                    <a:pt x="5769826" y="1463509"/>
                  </a:lnTo>
                  <a:lnTo>
                    <a:pt x="5768708" y="1463040"/>
                  </a:lnTo>
                  <a:lnTo>
                    <a:pt x="5718454" y="1463040"/>
                  </a:lnTo>
                  <a:lnTo>
                    <a:pt x="5717324" y="1463509"/>
                  </a:lnTo>
                  <a:lnTo>
                    <a:pt x="5715470" y="1465376"/>
                  </a:lnTo>
                  <a:lnTo>
                    <a:pt x="5715000" y="1466494"/>
                  </a:lnTo>
                  <a:lnTo>
                    <a:pt x="5715000" y="1469123"/>
                  </a:lnTo>
                  <a:lnTo>
                    <a:pt x="5715470" y="1470240"/>
                  </a:lnTo>
                  <a:lnTo>
                    <a:pt x="5717324" y="1472107"/>
                  </a:lnTo>
                  <a:lnTo>
                    <a:pt x="5718454" y="1472565"/>
                  </a:lnTo>
                  <a:lnTo>
                    <a:pt x="5768708" y="1472565"/>
                  </a:lnTo>
                  <a:lnTo>
                    <a:pt x="5769826" y="1472107"/>
                  </a:lnTo>
                  <a:lnTo>
                    <a:pt x="5771693" y="1470240"/>
                  </a:lnTo>
                  <a:lnTo>
                    <a:pt x="5772150" y="1469123"/>
                  </a:lnTo>
                  <a:lnTo>
                    <a:pt x="5772150" y="1466494"/>
                  </a:lnTo>
                  <a:close/>
                </a:path>
                <a:path w="6915150" h="2204085">
                  <a:moveTo>
                    <a:pt x="5772150" y="734974"/>
                  </a:moveTo>
                  <a:lnTo>
                    <a:pt x="5771693" y="733856"/>
                  </a:lnTo>
                  <a:lnTo>
                    <a:pt x="5769826" y="731989"/>
                  </a:lnTo>
                  <a:lnTo>
                    <a:pt x="5768708" y="731520"/>
                  </a:lnTo>
                  <a:lnTo>
                    <a:pt x="5718454" y="731520"/>
                  </a:lnTo>
                  <a:lnTo>
                    <a:pt x="5717324" y="731989"/>
                  </a:lnTo>
                  <a:lnTo>
                    <a:pt x="5715470" y="733856"/>
                  </a:lnTo>
                  <a:lnTo>
                    <a:pt x="5715000" y="734974"/>
                  </a:lnTo>
                  <a:lnTo>
                    <a:pt x="5715000" y="737603"/>
                  </a:lnTo>
                  <a:lnTo>
                    <a:pt x="5715470" y="738720"/>
                  </a:lnTo>
                  <a:lnTo>
                    <a:pt x="5717324" y="740587"/>
                  </a:lnTo>
                  <a:lnTo>
                    <a:pt x="5718454" y="741045"/>
                  </a:lnTo>
                  <a:lnTo>
                    <a:pt x="5768708" y="741045"/>
                  </a:lnTo>
                  <a:lnTo>
                    <a:pt x="5769826" y="740587"/>
                  </a:lnTo>
                  <a:lnTo>
                    <a:pt x="5771693" y="738720"/>
                  </a:lnTo>
                  <a:lnTo>
                    <a:pt x="5772150" y="737603"/>
                  </a:lnTo>
                  <a:lnTo>
                    <a:pt x="5772150" y="734974"/>
                  </a:lnTo>
                  <a:close/>
                </a:path>
                <a:path w="6915150" h="2204085">
                  <a:moveTo>
                    <a:pt x="5772150" y="3454"/>
                  </a:moveTo>
                  <a:lnTo>
                    <a:pt x="5771693" y="2336"/>
                  </a:lnTo>
                  <a:lnTo>
                    <a:pt x="5769826" y="469"/>
                  </a:lnTo>
                  <a:lnTo>
                    <a:pt x="5768708" y="0"/>
                  </a:lnTo>
                  <a:lnTo>
                    <a:pt x="5718454" y="0"/>
                  </a:lnTo>
                  <a:lnTo>
                    <a:pt x="5717324" y="469"/>
                  </a:lnTo>
                  <a:lnTo>
                    <a:pt x="5715470" y="2336"/>
                  </a:lnTo>
                  <a:lnTo>
                    <a:pt x="5715000" y="3454"/>
                  </a:lnTo>
                  <a:lnTo>
                    <a:pt x="5715000" y="6083"/>
                  </a:lnTo>
                  <a:lnTo>
                    <a:pt x="5715470" y="7200"/>
                  </a:lnTo>
                  <a:lnTo>
                    <a:pt x="5717324" y="9067"/>
                  </a:lnTo>
                  <a:lnTo>
                    <a:pt x="5718454" y="9525"/>
                  </a:lnTo>
                  <a:lnTo>
                    <a:pt x="5768708" y="9525"/>
                  </a:lnTo>
                  <a:lnTo>
                    <a:pt x="5769826" y="9067"/>
                  </a:lnTo>
                  <a:lnTo>
                    <a:pt x="5771693" y="7200"/>
                  </a:lnTo>
                  <a:lnTo>
                    <a:pt x="5772150" y="6083"/>
                  </a:lnTo>
                  <a:lnTo>
                    <a:pt x="5772150" y="3454"/>
                  </a:lnTo>
                  <a:close/>
                </a:path>
                <a:path w="6915150" h="2204085">
                  <a:moveTo>
                    <a:pt x="5819775" y="2198014"/>
                  </a:moveTo>
                  <a:lnTo>
                    <a:pt x="5819318" y="2196896"/>
                  </a:lnTo>
                  <a:lnTo>
                    <a:pt x="5817451" y="2195030"/>
                  </a:lnTo>
                  <a:lnTo>
                    <a:pt x="5816333" y="2194560"/>
                  </a:lnTo>
                  <a:lnTo>
                    <a:pt x="5813704" y="2194560"/>
                  </a:lnTo>
                  <a:lnTo>
                    <a:pt x="5812574" y="2195030"/>
                  </a:lnTo>
                  <a:lnTo>
                    <a:pt x="5810720" y="2196896"/>
                  </a:lnTo>
                  <a:lnTo>
                    <a:pt x="5810250" y="2198014"/>
                  </a:lnTo>
                  <a:lnTo>
                    <a:pt x="5810250" y="2200643"/>
                  </a:lnTo>
                  <a:lnTo>
                    <a:pt x="5810720" y="2201761"/>
                  </a:lnTo>
                  <a:lnTo>
                    <a:pt x="5812574" y="2203627"/>
                  </a:lnTo>
                  <a:lnTo>
                    <a:pt x="5813704" y="2204085"/>
                  </a:lnTo>
                  <a:lnTo>
                    <a:pt x="5816333" y="2204085"/>
                  </a:lnTo>
                  <a:lnTo>
                    <a:pt x="5817451" y="2203627"/>
                  </a:lnTo>
                  <a:lnTo>
                    <a:pt x="5819318" y="2201761"/>
                  </a:lnTo>
                  <a:lnTo>
                    <a:pt x="5819775" y="2200643"/>
                  </a:lnTo>
                  <a:lnTo>
                    <a:pt x="5819775" y="2198014"/>
                  </a:lnTo>
                  <a:close/>
                </a:path>
                <a:path w="6915150" h="2204085">
                  <a:moveTo>
                    <a:pt x="5819775" y="1466494"/>
                  </a:moveTo>
                  <a:lnTo>
                    <a:pt x="5819318" y="1465376"/>
                  </a:lnTo>
                  <a:lnTo>
                    <a:pt x="5817451" y="1463509"/>
                  </a:lnTo>
                  <a:lnTo>
                    <a:pt x="5816333" y="1463040"/>
                  </a:lnTo>
                  <a:lnTo>
                    <a:pt x="5813704" y="1463040"/>
                  </a:lnTo>
                  <a:lnTo>
                    <a:pt x="5812574" y="1463509"/>
                  </a:lnTo>
                  <a:lnTo>
                    <a:pt x="5810720" y="1465376"/>
                  </a:lnTo>
                  <a:lnTo>
                    <a:pt x="5810250" y="1466494"/>
                  </a:lnTo>
                  <a:lnTo>
                    <a:pt x="5810250" y="1469123"/>
                  </a:lnTo>
                  <a:lnTo>
                    <a:pt x="5810720" y="1470240"/>
                  </a:lnTo>
                  <a:lnTo>
                    <a:pt x="5812574" y="1472107"/>
                  </a:lnTo>
                  <a:lnTo>
                    <a:pt x="5813704" y="1472565"/>
                  </a:lnTo>
                  <a:lnTo>
                    <a:pt x="5816333" y="1472565"/>
                  </a:lnTo>
                  <a:lnTo>
                    <a:pt x="5817451" y="1472107"/>
                  </a:lnTo>
                  <a:lnTo>
                    <a:pt x="5819318" y="1470240"/>
                  </a:lnTo>
                  <a:lnTo>
                    <a:pt x="5819775" y="1469123"/>
                  </a:lnTo>
                  <a:lnTo>
                    <a:pt x="5819775" y="1466494"/>
                  </a:lnTo>
                  <a:close/>
                </a:path>
                <a:path w="6915150" h="2204085">
                  <a:moveTo>
                    <a:pt x="5819775" y="734974"/>
                  </a:moveTo>
                  <a:lnTo>
                    <a:pt x="5819318" y="733856"/>
                  </a:lnTo>
                  <a:lnTo>
                    <a:pt x="5817451" y="731989"/>
                  </a:lnTo>
                  <a:lnTo>
                    <a:pt x="5816333" y="731520"/>
                  </a:lnTo>
                  <a:lnTo>
                    <a:pt x="5813704" y="731520"/>
                  </a:lnTo>
                  <a:lnTo>
                    <a:pt x="5812574" y="731989"/>
                  </a:lnTo>
                  <a:lnTo>
                    <a:pt x="5810720" y="733856"/>
                  </a:lnTo>
                  <a:lnTo>
                    <a:pt x="5810250" y="734974"/>
                  </a:lnTo>
                  <a:lnTo>
                    <a:pt x="5810250" y="737603"/>
                  </a:lnTo>
                  <a:lnTo>
                    <a:pt x="5810720" y="738720"/>
                  </a:lnTo>
                  <a:lnTo>
                    <a:pt x="5812574" y="740587"/>
                  </a:lnTo>
                  <a:lnTo>
                    <a:pt x="5813704" y="741045"/>
                  </a:lnTo>
                  <a:lnTo>
                    <a:pt x="5816333" y="741045"/>
                  </a:lnTo>
                  <a:lnTo>
                    <a:pt x="5817451" y="740587"/>
                  </a:lnTo>
                  <a:lnTo>
                    <a:pt x="5819318" y="738720"/>
                  </a:lnTo>
                  <a:lnTo>
                    <a:pt x="5819775" y="737603"/>
                  </a:lnTo>
                  <a:lnTo>
                    <a:pt x="5819775" y="734974"/>
                  </a:lnTo>
                  <a:close/>
                </a:path>
                <a:path w="6915150" h="2204085">
                  <a:moveTo>
                    <a:pt x="5819775" y="3454"/>
                  </a:moveTo>
                  <a:lnTo>
                    <a:pt x="5819318" y="2336"/>
                  </a:lnTo>
                  <a:lnTo>
                    <a:pt x="5817451" y="469"/>
                  </a:lnTo>
                  <a:lnTo>
                    <a:pt x="5816333" y="0"/>
                  </a:lnTo>
                  <a:lnTo>
                    <a:pt x="5813704" y="0"/>
                  </a:lnTo>
                  <a:lnTo>
                    <a:pt x="5812574" y="469"/>
                  </a:lnTo>
                  <a:lnTo>
                    <a:pt x="5810720" y="2336"/>
                  </a:lnTo>
                  <a:lnTo>
                    <a:pt x="5810250" y="3454"/>
                  </a:lnTo>
                  <a:lnTo>
                    <a:pt x="5810250" y="6083"/>
                  </a:lnTo>
                  <a:lnTo>
                    <a:pt x="5810720" y="7200"/>
                  </a:lnTo>
                  <a:lnTo>
                    <a:pt x="5812574" y="9067"/>
                  </a:lnTo>
                  <a:lnTo>
                    <a:pt x="5813704" y="9525"/>
                  </a:lnTo>
                  <a:lnTo>
                    <a:pt x="5816333" y="9525"/>
                  </a:lnTo>
                  <a:lnTo>
                    <a:pt x="5817451" y="9067"/>
                  </a:lnTo>
                  <a:lnTo>
                    <a:pt x="5819318" y="7200"/>
                  </a:lnTo>
                  <a:lnTo>
                    <a:pt x="5819775" y="6083"/>
                  </a:lnTo>
                  <a:lnTo>
                    <a:pt x="5819775" y="3454"/>
                  </a:lnTo>
                  <a:close/>
                </a:path>
                <a:path w="6915150" h="2204085">
                  <a:moveTo>
                    <a:pt x="5915025" y="2198014"/>
                  </a:moveTo>
                  <a:lnTo>
                    <a:pt x="5914568" y="2196896"/>
                  </a:lnTo>
                  <a:lnTo>
                    <a:pt x="5912701" y="2195030"/>
                  </a:lnTo>
                  <a:lnTo>
                    <a:pt x="5911583" y="2194560"/>
                  </a:lnTo>
                  <a:lnTo>
                    <a:pt x="5861329" y="2194560"/>
                  </a:lnTo>
                  <a:lnTo>
                    <a:pt x="5860199" y="2195030"/>
                  </a:lnTo>
                  <a:lnTo>
                    <a:pt x="5858345" y="2196896"/>
                  </a:lnTo>
                  <a:lnTo>
                    <a:pt x="5857875" y="2198014"/>
                  </a:lnTo>
                  <a:lnTo>
                    <a:pt x="5857875" y="2200643"/>
                  </a:lnTo>
                  <a:lnTo>
                    <a:pt x="5858345" y="2201761"/>
                  </a:lnTo>
                  <a:lnTo>
                    <a:pt x="5860199" y="2203627"/>
                  </a:lnTo>
                  <a:lnTo>
                    <a:pt x="5861329" y="2204085"/>
                  </a:lnTo>
                  <a:lnTo>
                    <a:pt x="5911583" y="2204085"/>
                  </a:lnTo>
                  <a:lnTo>
                    <a:pt x="5912701" y="2203627"/>
                  </a:lnTo>
                  <a:lnTo>
                    <a:pt x="5914568" y="2201761"/>
                  </a:lnTo>
                  <a:lnTo>
                    <a:pt x="5915025" y="2200643"/>
                  </a:lnTo>
                  <a:lnTo>
                    <a:pt x="5915025" y="2198014"/>
                  </a:lnTo>
                  <a:close/>
                </a:path>
                <a:path w="6915150" h="2204085">
                  <a:moveTo>
                    <a:pt x="5915025" y="1466494"/>
                  </a:moveTo>
                  <a:lnTo>
                    <a:pt x="5914568" y="1465376"/>
                  </a:lnTo>
                  <a:lnTo>
                    <a:pt x="5912701" y="1463509"/>
                  </a:lnTo>
                  <a:lnTo>
                    <a:pt x="5911583" y="1463040"/>
                  </a:lnTo>
                  <a:lnTo>
                    <a:pt x="5861329" y="1463040"/>
                  </a:lnTo>
                  <a:lnTo>
                    <a:pt x="5860199" y="1463509"/>
                  </a:lnTo>
                  <a:lnTo>
                    <a:pt x="5858345" y="1465376"/>
                  </a:lnTo>
                  <a:lnTo>
                    <a:pt x="5857875" y="1466494"/>
                  </a:lnTo>
                  <a:lnTo>
                    <a:pt x="5857875" y="1469123"/>
                  </a:lnTo>
                  <a:lnTo>
                    <a:pt x="5858345" y="1470240"/>
                  </a:lnTo>
                  <a:lnTo>
                    <a:pt x="5860199" y="1472107"/>
                  </a:lnTo>
                  <a:lnTo>
                    <a:pt x="5861329" y="1472565"/>
                  </a:lnTo>
                  <a:lnTo>
                    <a:pt x="5911583" y="1472565"/>
                  </a:lnTo>
                  <a:lnTo>
                    <a:pt x="5912701" y="1472107"/>
                  </a:lnTo>
                  <a:lnTo>
                    <a:pt x="5914568" y="1470240"/>
                  </a:lnTo>
                  <a:lnTo>
                    <a:pt x="5915025" y="1469123"/>
                  </a:lnTo>
                  <a:lnTo>
                    <a:pt x="5915025" y="1466494"/>
                  </a:lnTo>
                  <a:close/>
                </a:path>
                <a:path w="6915150" h="2204085">
                  <a:moveTo>
                    <a:pt x="5915025" y="734974"/>
                  </a:moveTo>
                  <a:lnTo>
                    <a:pt x="5914568" y="733856"/>
                  </a:lnTo>
                  <a:lnTo>
                    <a:pt x="5912701" y="731989"/>
                  </a:lnTo>
                  <a:lnTo>
                    <a:pt x="5911583" y="731520"/>
                  </a:lnTo>
                  <a:lnTo>
                    <a:pt x="5861329" y="731520"/>
                  </a:lnTo>
                  <a:lnTo>
                    <a:pt x="5860199" y="731989"/>
                  </a:lnTo>
                  <a:lnTo>
                    <a:pt x="5858345" y="733856"/>
                  </a:lnTo>
                  <a:lnTo>
                    <a:pt x="5857875" y="734974"/>
                  </a:lnTo>
                  <a:lnTo>
                    <a:pt x="5857875" y="737603"/>
                  </a:lnTo>
                  <a:lnTo>
                    <a:pt x="5858345" y="738720"/>
                  </a:lnTo>
                  <a:lnTo>
                    <a:pt x="5860199" y="740587"/>
                  </a:lnTo>
                  <a:lnTo>
                    <a:pt x="5861329" y="741045"/>
                  </a:lnTo>
                  <a:lnTo>
                    <a:pt x="5911583" y="741045"/>
                  </a:lnTo>
                  <a:lnTo>
                    <a:pt x="5912701" y="740587"/>
                  </a:lnTo>
                  <a:lnTo>
                    <a:pt x="5914568" y="738720"/>
                  </a:lnTo>
                  <a:lnTo>
                    <a:pt x="5915025" y="737603"/>
                  </a:lnTo>
                  <a:lnTo>
                    <a:pt x="5915025" y="734974"/>
                  </a:lnTo>
                  <a:close/>
                </a:path>
                <a:path w="6915150" h="2204085">
                  <a:moveTo>
                    <a:pt x="5915025" y="3454"/>
                  </a:moveTo>
                  <a:lnTo>
                    <a:pt x="5914568" y="2336"/>
                  </a:lnTo>
                  <a:lnTo>
                    <a:pt x="5912701" y="469"/>
                  </a:lnTo>
                  <a:lnTo>
                    <a:pt x="5911583" y="0"/>
                  </a:lnTo>
                  <a:lnTo>
                    <a:pt x="5861329" y="0"/>
                  </a:lnTo>
                  <a:lnTo>
                    <a:pt x="5860199" y="469"/>
                  </a:lnTo>
                  <a:lnTo>
                    <a:pt x="5858345" y="2336"/>
                  </a:lnTo>
                  <a:lnTo>
                    <a:pt x="5857875" y="3454"/>
                  </a:lnTo>
                  <a:lnTo>
                    <a:pt x="5857875" y="6083"/>
                  </a:lnTo>
                  <a:lnTo>
                    <a:pt x="5858345" y="7200"/>
                  </a:lnTo>
                  <a:lnTo>
                    <a:pt x="5860199" y="9067"/>
                  </a:lnTo>
                  <a:lnTo>
                    <a:pt x="5861329" y="9525"/>
                  </a:lnTo>
                  <a:lnTo>
                    <a:pt x="5911583" y="9525"/>
                  </a:lnTo>
                  <a:lnTo>
                    <a:pt x="5912701" y="9067"/>
                  </a:lnTo>
                  <a:lnTo>
                    <a:pt x="5914568" y="7200"/>
                  </a:lnTo>
                  <a:lnTo>
                    <a:pt x="5915025" y="6083"/>
                  </a:lnTo>
                  <a:lnTo>
                    <a:pt x="5915025" y="3454"/>
                  </a:lnTo>
                  <a:close/>
                </a:path>
                <a:path w="6915150" h="2204085">
                  <a:moveTo>
                    <a:pt x="5962650" y="2198014"/>
                  </a:moveTo>
                  <a:lnTo>
                    <a:pt x="5962193" y="2196896"/>
                  </a:lnTo>
                  <a:lnTo>
                    <a:pt x="5960326" y="2195030"/>
                  </a:lnTo>
                  <a:lnTo>
                    <a:pt x="5959208" y="2194560"/>
                  </a:lnTo>
                  <a:lnTo>
                    <a:pt x="5956579" y="2194560"/>
                  </a:lnTo>
                  <a:lnTo>
                    <a:pt x="5955449" y="2195030"/>
                  </a:lnTo>
                  <a:lnTo>
                    <a:pt x="5953595" y="2196896"/>
                  </a:lnTo>
                  <a:lnTo>
                    <a:pt x="5953125" y="2198014"/>
                  </a:lnTo>
                  <a:lnTo>
                    <a:pt x="5953125" y="2200643"/>
                  </a:lnTo>
                  <a:lnTo>
                    <a:pt x="5953595" y="2201761"/>
                  </a:lnTo>
                  <a:lnTo>
                    <a:pt x="5955449" y="2203627"/>
                  </a:lnTo>
                  <a:lnTo>
                    <a:pt x="5956579" y="2204085"/>
                  </a:lnTo>
                  <a:lnTo>
                    <a:pt x="5959208" y="2204085"/>
                  </a:lnTo>
                  <a:lnTo>
                    <a:pt x="5960326" y="2203627"/>
                  </a:lnTo>
                  <a:lnTo>
                    <a:pt x="5962193" y="2201761"/>
                  </a:lnTo>
                  <a:lnTo>
                    <a:pt x="5962650" y="2200643"/>
                  </a:lnTo>
                  <a:lnTo>
                    <a:pt x="5962650" y="2198014"/>
                  </a:lnTo>
                  <a:close/>
                </a:path>
                <a:path w="6915150" h="2204085">
                  <a:moveTo>
                    <a:pt x="5962650" y="1466494"/>
                  </a:moveTo>
                  <a:lnTo>
                    <a:pt x="5962193" y="1465376"/>
                  </a:lnTo>
                  <a:lnTo>
                    <a:pt x="5960326" y="1463509"/>
                  </a:lnTo>
                  <a:lnTo>
                    <a:pt x="5959208" y="1463040"/>
                  </a:lnTo>
                  <a:lnTo>
                    <a:pt x="5956579" y="1463040"/>
                  </a:lnTo>
                  <a:lnTo>
                    <a:pt x="5955449" y="1463509"/>
                  </a:lnTo>
                  <a:lnTo>
                    <a:pt x="5953595" y="1465376"/>
                  </a:lnTo>
                  <a:lnTo>
                    <a:pt x="5953125" y="1466494"/>
                  </a:lnTo>
                  <a:lnTo>
                    <a:pt x="5953125" y="1469123"/>
                  </a:lnTo>
                  <a:lnTo>
                    <a:pt x="5953595" y="1470240"/>
                  </a:lnTo>
                  <a:lnTo>
                    <a:pt x="5955449" y="1472107"/>
                  </a:lnTo>
                  <a:lnTo>
                    <a:pt x="5956579" y="1472565"/>
                  </a:lnTo>
                  <a:lnTo>
                    <a:pt x="5959208" y="1472565"/>
                  </a:lnTo>
                  <a:lnTo>
                    <a:pt x="5960326" y="1472107"/>
                  </a:lnTo>
                  <a:lnTo>
                    <a:pt x="5962193" y="1470240"/>
                  </a:lnTo>
                  <a:lnTo>
                    <a:pt x="5962650" y="1469123"/>
                  </a:lnTo>
                  <a:lnTo>
                    <a:pt x="5962650" y="1466494"/>
                  </a:lnTo>
                  <a:close/>
                </a:path>
                <a:path w="6915150" h="2204085">
                  <a:moveTo>
                    <a:pt x="5962650" y="734974"/>
                  </a:moveTo>
                  <a:lnTo>
                    <a:pt x="5962193" y="733856"/>
                  </a:lnTo>
                  <a:lnTo>
                    <a:pt x="5960326" y="731989"/>
                  </a:lnTo>
                  <a:lnTo>
                    <a:pt x="5959208" y="731520"/>
                  </a:lnTo>
                  <a:lnTo>
                    <a:pt x="5956579" y="731520"/>
                  </a:lnTo>
                  <a:lnTo>
                    <a:pt x="5955449" y="731989"/>
                  </a:lnTo>
                  <a:lnTo>
                    <a:pt x="5953595" y="733856"/>
                  </a:lnTo>
                  <a:lnTo>
                    <a:pt x="5953125" y="734974"/>
                  </a:lnTo>
                  <a:lnTo>
                    <a:pt x="5953125" y="737603"/>
                  </a:lnTo>
                  <a:lnTo>
                    <a:pt x="5953595" y="738720"/>
                  </a:lnTo>
                  <a:lnTo>
                    <a:pt x="5955449" y="740587"/>
                  </a:lnTo>
                  <a:lnTo>
                    <a:pt x="5956579" y="741045"/>
                  </a:lnTo>
                  <a:lnTo>
                    <a:pt x="5959208" y="741045"/>
                  </a:lnTo>
                  <a:lnTo>
                    <a:pt x="5960326" y="740587"/>
                  </a:lnTo>
                  <a:lnTo>
                    <a:pt x="5962193" y="738720"/>
                  </a:lnTo>
                  <a:lnTo>
                    <a:pt x="5962650" y="737603"/>
                  </a:lnTo>
                  <a:lnTo>
                    <a:pt x="5962650" y="734974"/>
                  </a:lnTo>
                  <a:close/>
                </a:path>
                <a:path w="6915150" h="2204085">
                  <a:moveTo>
                    <a:pt x="5962650" y="3454"/>
                  </a:moveTo>
                  <a:lnTo>
                    <a:pt x="5962193" y="2336"/>
                  </a:lnTo>
                  <a:lnTo>
                    <a:pt x="5960326" y="469"/>
                  </a:lnTo>
                  <a:lnTo>
                    <a:pt x="5959208" y="0"/>
                  </a:lnTo>
                  <a:lnTo>
                    <a:pt x="5956579" y="0"/>
                  </a:lnTo>
                  <a:lnTo>
                    <a:pt x="5955449" y="469"/>
                  </a:lnTo>
                  <a:lnTo>
                    <a:pt x="5953595" y="2336"/>
                  </a:lnTo>
                  <a:lnTo>
                    <a:pt x="5953125" y="3454"/>
                  </a:lnTo>
                  <a:lnTo>
                    <a:pt x="5953125" y="6083"/>
                  </a:lnTo>
                  <a:lnTo>
                    <a:pt x="5953595" y="7200"/>
                  </a:lnTo>
                  <a:lnTo>
                    <a:pt x="5955449" y="9067"/>
                  </a:lnTo>
                  <a:lnTo>
                    <a:pt x="5956579" y="9525"/>
                  </a:lnTo>
                  <a:lnTo>
                    <a:pt x="5959208" y="9525"/>
                  </a:lnTo>
                  <a:lnTo>
                    <a:pt x="5960326" y="9067"/>
                  </a:lnTo>
                  <a:lnTo>
                    <a:pt x="5962193" y="7200"/>
                  </a:lnTo>
                  <a:lnTo>
                    <a:pt x="5962650" y="6083"/>
                  </a:lnTo>
                  <a:lnTo>
                    <a:pt x="5962650" y="3454"/>
                  </a:lnTo>
                  <a:close/>
                </a:path>
                <a:path w="6915150" h="2204085">
                  <a:moveTo>
                    <a:pt x="6057900" y="2198014"/>
                  </a:moveTo>
                  <a:lnTo>
                    <a:pt x="6057443" y="2196896"/>
                  </a:lnTo>
                  <a:lnTo>
                    <a:pt x="6055576" y="2195030"/>
                  </a:lnTo>
                  <a:lnTo>
                    <a:pt x="6054458" y="2194560"/>
                  </a:lnTo>
                  <a:lnTo>
                    <a:pt x="6004204" y="2194560"/>
                  </a:lnTo>
                  <a:lnTo>
                    <a:pt x="6003087" y="2195030"/>
                  </a:lnTo>
                  <a:lnTo>
                    <a:pt x="6001220" y="2196896"/>
                  </a:lnTo>
                  <a:lnTo>
                    <a:pt x="6000750" y="2198014"/>
                  </a:lnTo>
                  <a:lnTo>
                    <a:pt x="6000750" y="2200643"/>
                  </a:lnTo>
                  <a:lnTo>
                    <a:pt x="6001220" y="2201761"/>
                  </a:lnTo>
                  <a:lnTo>
                    <a:pt x="6003087" y="2203627"/>
                  </a:lnTo>
                  <a:lnTo>
                    <a:pt x="6004204" y="2204085"/>
                  </a:lnTo>
                  <a:lnTo>
                    <a:pt x="6054458" y="2204085"/>
                  </a:lnTo>
                  <a:lnTo>
                    <a:pt x="6055576" y="2203627"/>
                  </a:lnTo>
                  <a:lnTo>
                    <a:pt x="6057443" y="2201761"/>
                  </a:lnTo>
                  <a:lnTo>
                    <a:pt x="6057900" y="2200643"/>
                  </a:lnTo>
                  <a:lnTo>
                    <a:pt x="6057900" y="2198014"/>
                  </a:lnTo>
                  <a:close/>
                </a:path>
                <a:path w="6915150" h="2204085">
                  <a:moveTo>
                    <a:pt x="6057900" y="1466494"/>
                  </a:moveTo>
                  <a:lnTo>
                    <a:pt x="6057443" y="1465376"/>
                  </a:lnTo>
                  <a:lnTo>
                    <a:pt x="6055576" y="1463509"/>
                  </a:lnTo>
                  <a:lnTo>
                    <a:pt x="6054458" y="1463040"/>
                  </a:lnTo>
                  <a:lnTo>
                    <a:pt x="6004204" y="1463040"/>
                  </a:lnTo>
                  <a:lnTo>
                    <a:pt x="6003087" y="1463509"/>
                  </a:lnTo>
                  <a:lnTo>
                    <a:pt x="6001220" y="1465376"/>
                  </a:lnTo>
                  <a:lnTo>
                    <a:pt x="6000750" y="1466494"/>
                  </a:lnTo>
                  <a:lnTo>
                    <a:pt x="6000750" y="1469123"/>
                  </a:lnTo>
                  <a:lnTo>
                    <a:pt x="6001220" y="1470240"/>
                  </a:lnTo>
                  <a:lnTo>
                    <a:pt x="6003087" y="1472107"/>
                  </a:lnTo>
                  <a:lnTo>
                    <a:pt x="6004204" y="1472565"/>
                  </a:lnTo>
                  <a:lnTo>
                    <a:pt x="6054458" y="1472565"/>
                  </a:lnTo>
                  <a:lnTo>
                    <a:pt x="6055576" y="1472107"/>
                  </a:lnTo>
                  <a:lnTo>
                    <a:pt x="6057443" y="1470240"/>
                  </a:lnTo>
                  <a:lnTo>
                    <a:pt x="6057900" y="1469123"/>
                  </a:lnTo>
                  <a:lnTo>
                    <a:pt x="6057900" y="1466494"/>
                  </a:lnTo>
                  <a:close/>
                </a:path>
                <a:path w="6915150" h="2204085">
                  <a:moveTo>
                    <a:pt x="6057900" y="734974"/>
                  </a:moveTo>
                  <a:lnTo>
                    <a:pt x="6057443" y="733856"/>
                  </a:lnTo>
                  <a:lnTo>
                    <a:pt x="6055576" y="731989"/>
                  </a:lnTo>
                  <a:lnTo>
                    <a:pt x="6054458" y="731520"/>
                  </a:lnTo>
                  <a:lnTo>
                    <a:pt x="6004204" y="731520"/>
                  </a:lnTo>
                  <a:lnTo>
                    <a:pt x="6003087" y="731989"/>
                  </a:lnTo>
                  <a:lnTo>
                    <a:pt x="6001220" y="733856"/>
                  </a:lnTo>
                  <a:lnTo>
                    <a:pt x="6000750" y="734974"/>
                  </a:lnTo>
                  <a:lnTo>
                    <a:pt x="6000750" y="737603"/>
                  </a:lnTo>
                  <a:lnTo>
                    <a:pt x="6001220" y="738720"/>
                  </a:lnTo>
                  <a:lnTo>
                    <a:pt x="6003087" y="740587"/>
                  </a:lnTo>
                  <a:lnTo>
                    <a:pt x="6004204" y="741045"/>
                  </a:lnTo>
                  <a:lnTo>
                    <a:pt x="6054458" y="741045"/>
                  </a:lnTo>
                  <a:lnTo>
                    <a:pt x="6055576" y="740587"/>
                  </a:lnTo>
                  <a:lnTo>
                    <a:pt x="6057443" y="738720"/>
                  </a:lnTo>
                  <a:lnTo>
                    <a:pt x="6057900" y="737603"/>
                  </a:lnTo>
                  <a:lnTo>
                    <a:pt x="6057900" y="734974"/>
                  </a:lnTo>
                  <a:close/>
                </a:path>
                <a:path w="6915150" h="2204085">
                  <a:moveTo>
                    <a:pt x="6057900" y="3454"/>
                  </a:moveTo>
                  <a:lnTo>
                    <a:pt x="6057443" y="2336"/>
                  </a:lnTo>
                  <a:lnTo>
                    <a:pt x="6055576" y="469"/>
                  </a:lnTo>
                  <a:lnTo>
                    <a:pt x="6054458" y="0"/>
                  </a:lnTo>
                  <a:lnTo>
                    <a:pt x="6004204" y="0"/>
                  </a:lnTo>
                  <a:lnTo>
                    <a:pt x="6003087" y="469"/>
                  </a:lnTo>
                  <a:lnTo>
                    <a:pt x="6001220" y="2336"/>
                  </a:lnTo>
                  <a:lnTo>
                    <a:pt x="6000750" y="3454"/>
                  </a:lnTo>
                  <a:lnTo>
                    <a:pt x="6000750" y="6083"/>
                  </a:lnTo>
                  <a:lnTo>
                    <a:pt x="6001220" y="7200"/>
                  </a:lnTo>
                  <a:lnTo>
                    <a:pt x="6003087" y="9067"/>
                  </a:lnTo>
                  <a:lnTo>
                    <a:pt x="6004204" y="9525"/>
                  </a:lnTo>
                  <a:lnTo>
                    <a:pt x="6054458" y="9525"/>
                  </a:lnTo>
                  <a:lnTo>
                    <a:pt x="6055576" y="9067"/>
                  </a:lnTo>
                  <a:lnTo>
                    <a:pt x="6057443" y="7200"/>
                  </a:lnTo>
                  <a:lnTo>
                    <a:pt x="6057900" y="6083"/>
                  </a:lnTo>
                  <a:lnTo>
                    <a:pt x="6057900" y="3454"/>
                  </a:lnTo>
                  <a:close/>
                </a:path>
                <a:path w="6915150" h="2204085">
                  <a:moveTo>
                    <a:pt x="6105525" y="2198014"/>
                  </a:moveTo>
                  <a:lnTo>
                    <a:pt x="6105068" y="2196896"/>
                  </a:lnTo>
                  <a:lnTo>
                    <a:pt x="6103201" y="2195030"/>
                  </a:lnTo>
                  <a:lnTo>
                    <a:pt x="6102083" y="2194560"/>
                  </a:lnTo>
                  <a:lnTo>
                    <a:pt x="6099454" y="2194560"/>
                  </a:lnTo>
                  <a:lnTo>
                    <a:pt x="6098324" y="2195030"/>
                  </a:lnTo>
                  <a:lnTo>
                    <a:pt x="6096470" y="2196896"/>
                  </a:lnTo>
                  <a:lnTo>
                    <a:pt x="6096000" y="2198014"/>
                  </a:lnTo>
                  <a:lnTo>
                    <a:pt x="6096000" y="2200643"/>
                  </a:lnTo>
                  <a:lnTo>
                    <a:pt x="6096470" y="2201761"/>
                  </a:lnTo>
                  <a:lnTo>
                    <a:pt x="6098324" y="2203627"/>
                  </a:lnTo>
                  <a:lnTo>
                    <a:pt x="6099454" y="2204085"/>
                  </a:lnTo>
                  <a:lnTo>
                    <a:pt x="6102083" y="2204085"/>
                  </a:lnTo>
                  <a:lnTo>
                    <a:pt x="6103201" y="2203627"/>
                  </a:lnTo>
                  <a:lnTo>
                    <a:pt x="6105068" y="2201761"/>
                  </a:lnTo>
                  <a:lnTo>
                    <a:pt x="6105525" y="2200643"/>
                  </a:lnTo>
                  <a:lnTo>
                    <a:pt x="6105525" y="2198014"/>
                  </a:lnTo>
                  <a:close/>
                </a:path>
                <a:path w="6915150" h="2204085">
                  <a:moveTo>
                    <a:pt x="6105525" y="1466494"/>
                  </a:moveTo>
                  <a:lnTo>
                    <a:pt x="6105068" y="1465376"/>
                  </a:lnTo>
                  <a:lnTo>
                    <a:pt x="6103201" y="1463509"/>
                  </a:lnTo>
                  <a:lnTo>
                    <a:pt x="6102083" y="1463040"/>
                  </a:lnTo>
                  <a:lnTo>
                    <a:pt x="6099454" y="1463040"/>
                  </a:lnTo>
                  <a:lnTo>
                    <a:pt x="6098324" y="1463509"/>
                  </a:lnTo>
                  <a:lnTo>
                    <a:pt x="6096470" y="1465376"/>
                  </a:lnTo>
                  <a:lnTo>
                    <a:pt x="6096000" y="1466494"/>
                  </a:lnTo>
                  <a:lnTo>
                    <a:pt x="6096000" y="1469123"/>
                  </a:lnTo>
                  <a:lnTo>
                    <a:pt x="6096470" y="1470240"/>
                  </a:lnTo>
                  <a:lnTo>
                    <a:pt x="6098324" y="1472107"/>
                  </a:lnTo>
                  <a:lnTo>
                    <a:pt x="6099454" y="1472565"/>
                  </a:lnTo>
                  <a:lnTo>
                    <a:pt x="6102083" y="1472565"/>
                  </a:lnTo>
                  <a:lnTo>
                    <a:pt x="6103201" y="1472107"/>
                  </a:lnTo>
                  <a:lnTo>
                    <a:pt x="6105068" y="1470240"/>
                  </a:lnTo>
                  <a:lnTo>
                    <a:pt x="6105525" y="1469123"/>
                  </a:lnTo>
                  <a:lnTo>
                    <a:pt x="6105525" y="1466494"/>
                  </a:lnTo>
                  <a:close/>
                </a:path>
                <a:path w="6915150" h="2204085">
                  <a:moveTo>
                    <a:pt x="6105525" y="734974"/>
                  </a:moveTo>
                  <a:lnTo>
                    <a:pt x="6105068" y="733856"/>
                  </a:lnTo>
                  <a:lnTo>
                    <a:pt x="6103201" y="731989"/>
                  </a:lnTo>
                  <a:lnTo>
                    <a:pt x="6102083" y="731520"/>
                  </a:lnTo>
                  <a:lnTo>
                    <a:pt x="6099454" y="731520"/>
                  </a:lnTo>
                  <a:lnTo>
                    <a:pt x="6098324" y="731989"/>
                  </a:lnTo>
                  <a:lnTo>
                    <a:pt x="6096470" y="733856"/>
                  </a:lnTo>
                  <a:lnTo>
                    <a:pt x="6096000" y="734974"/>
                  </a:lnTo>
                  <a:lnTo>
                    <a:pt x="6096000" y="737603"/>
                  </a:lnTo>
                  <a:lnTo>
                    <a:pt x="6096470" y="738720"/>
                  </a:lnTo>
                  <a:lnTo>
                    <a:pt x="6098324" y="740587"/>
                  </a:lnTo>
                  <a:lnTo>
                    <a:pt x="6099454" y="741045"/>
                  </a:lnTo>
                  <a:lnTo>
                    <a:pt x="6102083" y="741045"/>
                  </a:lnTo>
                  <a:lnTo>
                    <a:pt x="6103201" y="740587"/>
                  </a:lnTo>
                  <a:lnTo>
                    <a:pt x="6105068" y="738720"/>
                  </a:lnTo>
                  <a:lnTo>
                    <a:pt x="6105525" y="737603"/>
                  </a:lnTo>
                  <a:lnTo>
                    <a:pt x="6105525" y="734974"/>
                  </a:lnTo>
                  <a:close/>
                </a:path>
                <a:path w="6915150" h="2204085">
                  <a:moveTo>
                    <a:pt x="6105525" y="3454"/>
                  </a:moveTo>
                  <a:lnTo>
                    <a:pt x="6105068" y="2336"/>
                  </a:lnTo>
                  <a:lnTo>
                    <a:pt x="6103201" y="469"/>
                  </a:lnTo>
                  <a:lnTo>
                    <a:pt x="6102083" y="0"/>
                  </a:lnTo>
                  <a:lnTo>
                    <a:pt x="6099454" y="0"/>
                  </a:lnTo>
                  <a:lnTo>
                    <a:pt x="6098324" y="469"/>
                  </a:lnTo>
                  <a:lnTo>
                    <a:pt x="6096470" y="2336"/>
                  </a:lnTo>
                  <a:lnTo>
                    <a:pt x="6096000" y="3454"/>
                  </a:lnTo>
                  <a:lnTo>
                    <a:pt x="6096000" y="6083"/>
                  </a:lnTo>
                  <a:lnTo>
                    <a:pt x="6096470" y="7200"/>
                  </a:lnTo>
                  <a:lnTo>
                    <a:pt x="6098324" y="9067"/>
                  </a:lnTo>
                  <a:lnTo>
                    <a:pt x="6099454" y="9525"/>
                  </a:lnTo>
                  <a:lnTo>
                    <a:pt x="6102083" y="9525"/>
                  </a:lnTo>
                  <a:lnTo>
                    <a:pt x="6103201" y="9067"/>
                  </a:lnTo>
                  <a:lnTo>
                    <a:pt x="6105068" y="7200"/>
                  </a:lnTo>
                  <a:lnTo>
                    <a:pt x="6105525" y="6083"/>
                  </a:lnTo>
                  <a:lnTo>
                    <a:pt x="6105525" y="3454"/>
                  </a:lnTo>
                  <a:close/>
                </a:path>
                <a:path w="6915150" h="2204085">
                  <a:moveTo>
                    <a:pt x="6200775" y="2198014"/>
                  </a:moveTo>
                  <a:lnTo>
                    <a:pt x="6200318" y="2196896"/>
                  </a:lnTo>
                  <a:lnTo>
                    <a:pt x="6198451" y="2195030"/>
                  </a:lnTo>
                  <a:lnTo>
                    <a:pt x="6197333" y="2194560"/>
                  </a:lnTo>
                  <a:lnTo>
                    <a:pt x="6147079" y="2194560"/>
                  </a:lnTo>
                  <a:lnTo>
                    <a:pt x="6145949" y="2195030"/>
                  </a:lnTo>
                  <a:lnTo>
                    <a:pt x="6144095" y="2196896"/>
                  </a:lnTo>
                  <a:lnTo>
                    <a:pt x="6143625" y="2198014"/>
                  </a:lnTo>
                  <a:lnTo>
                    <a:pt x="6143625" y="2200643"/>
                  </a:lnTo>
                  <a:lnTo>
                    <a:pt x="6144095" y="2201761"/>
                  </a:lnTo>
                  <a:lnTo>
                    <a:pt x="6145949" y="2203627"/>
                  </a:lnTo>
                  <a:lnTo>
                    <a:pt x="6147079" y="2204085"/>
                  </a:lnTo>
                  <a:lnTo>
                    <a:pt x="6197333" y="2204085"/>
                  </a:lnTo>
                  <a:lnTo>
                    <a:pt x="6198451" y="2203627"/>
                  </a:lnTo>
                  <a:lnTo>
                    <a:pt x="6200318" y="2201761"/>
                  </a:lnTo>
                  <a:lnTo>
                    <a:pt x="6200775" y="2200643"/>
                  </a:lnTo>
                  <a:lnTo>
                    <a:pt x="6200775" y="2198014"/>
                  </a:lnTo>
                  <a:close/>
                </a:path>
                <a:path w="6915150" h="2204085">
                  <a:moveTo>
                    <a:pt x="6200775" y="1466494"/>
                  </a:moveTo>
                  <a:lnTo>
                    <a:pt x="6200318" y="1465376"/>
                  </a:lnTo>
                  <a:lnTo>
                    <a:pt x="6198451" y="1463509"/>
                  </a:lnTo>
                  <a:lnTo>
                    <a:pt x="6197333" y="1463040"/>
                  </a:lnTo>
                  <a:lnTo>
                    <a:pt x="6147079" y="1463040"/>
                  </a:lnTo>
                  <a:lnTo>
                    <a:pt x="6145949" y="1463509"/>
                  </a:lnTo>
                  <a:lnTo>
                    <a:pt x="6144095" y="1465376"/>
                  </a:lnTo>
                  <a:lnTo>
                    <a:pt x="6143625" y="1466494"/>
                  </a:lnTo>
                  <a:lnTo>
                    <a:pt x="6143625" y="1469123"/>
                  </a:lnTo>
                  <a:lnTo>
                    <a:pt x="6144095" y="1470240"/>
                  </a:lnTo>
                  <a:lnTo>
                    <a:pt x="6145949" y="1472107"/>
                  </a:lnTo>
                  <a:lnTo>
                    <a:pt x="6147079" y="1472565"/>
                  </a:lnTo>
                  <a:lnTo>
                    <a:pt x="6197333" y="1472565"/>
                  </a:lnTo>
                  <a:lnTo>
                    <a:pt x="6198451" y="1472107"/>
                  </a:lnTo>
                  <a:lnTo>
                    <a:pt x="6200318" y="1470240"/>
                  </a:lnTo>
                  <a:lnTo>
                    <a:pt x="6200775" y="1469123"/>
                  </a:lnTo>
                  <a:lnTo>
                    <a:pt x="6200775" y="1466494"/>
                  </a:lnTo>
                  <a:close/>
                </a:path>
                <a:path w="6915150" h="2204085">
                  <a:moveTo>
                    <a:pt x="6200775" y="734974"/>
                  </a:moveTo>
                  <a:lnTo>
                    <a:pt x="6200318" y="733856"/>
                  </a:lnTo>
                  <a:lnTo>
                    <a:pt x="6198451" y="731989"/>
                  </a:lnTo>
                  <a:lnTo>
                    <a:pt x="6197333" y="731520"/>
                  </a:lnTo>
                  <a:lnTo>
                    <a:pt x="6147079" y="731520"/>
                  </a:lnTo>
                  <a:lnTo>
                    <a:pt x="6145949" y="731989"/>
                  </a:lnTo>
                  <a:lnTo>
                    <a:pt x="6144095" y="733856"/>
                  </a:lnTo>
                  <a:lnTo>
                    <a:pt x="6143625" y="734974"/>
                  </a:lnTo>
                  <a:lnTo>
                    <a:pt x="6143625" y="737603"/>
                  </a:lnTo>
                  <a:lnTo>
                    <a:pt x="6144095" y="738720"/>
                  </a:lnTo>
                  <a:lnTo>
                    <a:pt x="6145949" y="740587"/>
                  </a:lnTo>
                  <a:lnTo>
                    <a:pt x="6147079" y="741045"/>
                  </a:lnTo>
                  <a:lnTo>
                    <a:pt x="6197333" y="741045"/>
                  </a:lnTo>
                  <a:lnTo>
                    <a:pt x="6198451" y="740587"/>
                  </a:lnTo>
                  <a:lnTo>
                    <a:pt x="6200318" y="738720"/>
                  </a:lnTo>
                  <a:lnTo>
                    <a:pt x="6200775" y="737603"/>
                  </a:lnTo>
                  <a:lnTo>
                    <a:pt x="6200775" y="734974"/>
                  </a:lnTo>
                  <a:close/>
                </a:path>
                <a:path w="6915150" h="2204085">
                  <a:moveTo>
                    <a:pt x="6200775" y="3454"/>
                  </a:moveTo>
                  <a:lnTo>
                    <a:pt x="6200318" y="2336"/>
                  </a:lnTo>
                  <a:lnTo>
                    <a:pt x="6198451" y="469"/>
                  </a:lnTo>
                  <a:lnTo>
                    <a:pt x="6197333" y="0"/>
                  </a:lnTo>
                  <a:lnTo>
                    <a:pt x="6147079" y="0"/>
                  </a:lnTo>
                  <a:lnTo>
                    <a:pt x="6145949" y="469"/>
                  </a:lnTo>
                  <a:lnTo>
                    <a:pt x="6144095" y="2336"/>
                  </a:lnTo>
                  <a:lnTo>
                    <a:pt x="6143625" y="3454"/>
                  </a:lnTo>
                  <a:lnTo>
                    <a:pt x="6143625" y="6083"/>
                  </a:lnTo>
                  <a:lnTo>
                    <a:pt x="6144095" y="7200"/>
                  </a:lnTo>
                  <a:lnTo>
                    <a:pt x="6145949" y="9067"/>
                  </a:lnTo>
                  <a:lnTo>
                    <a:pt x="6147079" y="9525"/>
                  </a:lnTo>
                  <a:lnTo>
                    <a:pt x="6197333" y="9525"/>
                  </a:lnTo>
                  <a:lnTo>
                    <a:pt x="6198451" y="9067"/>
                  </a:lnTo>
                  <a:lnTo>
                    <a:pt x="6200318" y="7200"/>
                  </a:lnTo>
                  <a:lnTo>
                    <a:pt x="6200775" y="6083"/>
                  </a:lnTo>
                  <a:lnTo>
                    <a:pt x="6200775" y="3454"/>
                  </a:lnTo>
                  <a:close/>
                </a:path>
                <a:path w="6915150" h="2204085">
                  <a:moveTo>
                    <a:pt x="6248400" y="2198014"/>
                  </a:moveTo>
                  <a:lnTo>
                    <a:pt x="6247943" y="2196896"/>
                  </a:lnTo>
                  <a:lnTo>
                    <a:pt x="6246076" y="2195030"/>
                  </a:lnTo>
                  <a:lnTo>
                    <a:pt x="6244958" y="2194560"/>
                  </a:lnTo>
                  <a:lnTo>
                    <a:pt x="6242329" y="2194560"/>
                  </a:lnTo>
                  <a:lnTo>
                    <a:pt x="6241199" y="2195030"/>
                  </a:lnTo>
                  <a:lnTo>
                    <a:pt x="6239345" y="2196896"/>
                  </a:lnTo>
                  <a:lnTo>
                    <a:pt x="6238875" y="2198014"/>
                  </a:lnTo>
                  <a:lnTo>
                    <a:pt x="6238875" y="2200643"/>
                  </a:lnTo>
                  <a:lnTo>
                    <a:pt x="6239345" y="2201761"/>
                  </a:lnTo>
                  <a:lnTo>
                    <a:pt x="6241199" y="2203627"/>
                  </a:lnTo>
                  <a:lnTo>
                    <a:pt x="6242329" y="2204085"/>
                  </a:lnTo>
                  <a:lnTo>
                    <a:pt x="6244958" y="2204085"/>
                  </a:lnTo>
                  <a:lnTo>
                    <a:pt x="6246076" y="2203627"/>
                  </a:lnTo>
                  <a:lnTo>
                    <a:pt x="6247943" y="2201761"/>
                  </a:lnTo>
                  <a:lnTo>
                    <a:pt x="6248400" y="2200643"/>
                  </a:lnTo>
                  <a:lnTo>
                    <a:pt x="6248400" y="2198014"/>
                  </a:lnTo>
                  <a:close/>
                </a:path>
                <a:path w="6915150" h="2204085">
                  <a:moveTo>
                    <a:pt x="6248400" y="1466494"/>
                  </a:moveTo>
                  <a:lnTo>
                    <a:pt x="6247943" y="1465376"/>
                  </a:lnTo>
                  <a:lnTo>
                    <a:pt x="6246076" y="1463509"/>
                  </a:lnTo>
                  <a:lnTo>
                    <a:pt x="6244958" y="1463040"/>
                  </a:lnTo>
                  <a:lnTo>
                    <a:pt x="6242329" y="1463040"/>
                  </a:lnTo>
                  <a:lnTo>
                    <a:pt x="6241199" y="1463509"/>
                  </a:lnTo>
                  <a:lnTo>
                    <a:pt x="6239345" y="1465376"/>
                  </a:lnTo>
                  <a:lnTo>
                    <a:pt x="6238875" y="1466494"/>
                  </a:lnTo>
                  <a:lnTo>
                    <a:pt x="6238875" y="1469123"/>
                  </a:lnTo>
                  <a:lnTo>
                    <a:pt x="6239345" y="1470240"/>
                  </a:lnTo>
                  <a:lnTo>
                    <a:pt x="6241199" y="1472107"/>
                  </a:lnTo>
                  <a:lnTo>
                    <a:pt x="6242329" y="1472565"/>
                  </a:lnTo>
                  <a:lnTo>
                    <a:pt x="6244958" y="1472565"/>
                  </a:lnTo>
                  <a:lnTo>
                    <a:pt x="6246076" y="1472107"/>
                  </a:lnTo>
                  <a:lnTo>
                    <a:pt x="6247943" y="1470240"/>
                  </a:lnTo>
                  <a:lnTo>
                    <a:pt x="6248400" y="1469123"/>
                  </a:lnTo>
                  <a:lnTo>
                    <a:pt x="6248400" y="1466494"/>
                  </a:lnTo>
                  <a:close/>
                </a:path>
                <a:path w="6915150" h="2204085">
                  <a:moveTo>
                    <a:pt x="6248400" y="734974"/>
                  </a:moveTo>
                  <a:lnTo>
                    <a:pt x="6247943" y="733856"/>
                  </a:lnTo>
                  <a:lnTo>
                    <a:pt x="6246076" y="731989"/>
                  </a:lnTo>
                  <a:lnTo>
                    <a:pt x="6244958" y="731520"/>
                  </a:lnTo>
                  <a:lnTo>
                    <a:pt x="6242329" y="731520"/>
                  </a:lnTo>
                  <a:lnTo>
                    <a:pt x="6241199" y="731989"/>
                  </a:lnTo>
                  <a:lnTo>
                    <a:pt x="6239345" y="733856"/>
                  </a:lnTo>
                  <a:lnTo>
                    <a:pt x="6238875" y="734974"/>
                  </a:lnTo>
                  <a:lnTo>
                    <a:pt x="6238875" y="737603"/>
                  </a:lnTo>
                  <a:lnTo>
                    <a:pt x="6239345" y="738720"/>
                  </a:lnTo>
                  <a:lnTo>
                    <a:pt x="6241199" y="740587"/>
                  </a:lnTo>
                  <a:lnTo>
                    <a:pt x="6242329" y="741045"/>
                  </a:lnTo>
                  <a:lnTo>
                    <a:pt x="6244958" y="741045"/>
                  </a:lnTo>
                  <a:lnTo>
                    <a:pt x="6246076" y="740587"/>
                  </a:lnTo>
                  <a:lnTo>
                    <a:pt x="6247943" y="738720"/>
                  </a:lnTo>
                  <a:lnTo>
                    <a:pt x="6248400" y="737603"/>
                  </a:lnTo>
                  <a:lnTo>
                    <a:pt x="6248400" y="734974"/>
                  </a:lnTo>
                  <a:close/>
                </a:path>
                <a:path w="6915150" h="2204085">
                  <a:moveTo>
                    <a:pt x="6248400" y="3454"/>
                  </a:moveTo>
                  <a:lnTo>
                    <a:pt x="6247943" y="2336"/>
                  </a:lnTo>
                  <a:lnTo>
                    <a:pt x="6246076" y="469"/>
                  </a:lnTo>
                  <a:lnTo>
                    <a:pt x="6244958" y="0"/>
                  </a:lnTo>
                  <a:lnTo>
                    <a:pt x="6242329" y="0"/>
                  </a:lnTo>
                  <a:lnTo>
                    <a:pt x="6241199" y="469"/>
                  </a:lnTo>
                  <a:lnTo>
                    <a:pt x="6239345" y="2336"/>
                  </a:lnTo>
                  <a:lnTo>
                    <a:pt x="6238875" y="3454"/>
                  </a:lnTo>
                  <a:lnTo>
                    <a:pt x="6238875" y="6083"/>
                  </a:lnTo>
                  <a:lnTo>
                    <a:pt x="6239345" y="7200"/>
                  </a:lnTo>
                  <a:lnTo>
                    <a:pt x="6241199" y="9067"/>
                  </a:lnTo>
                  <a:lnTo>
                    <a:pt x="6242329" y="9525"/>
                  </a:lnTo>
                  <a:lnTo>
                    <a:pt x="6244958" y="9525"/>
                  </a:lnTo>
                  <a:lnTo>
                    <a:pt x="6246076" y="9067"/>
                  </a:lnTo>
                  <a:lnTo>
                    <a:pt x="6247943" y="7200"/>
                  </a:lnTo>
                  <a:lnTo>
                    <a:pt x="6248400" y="6083"/>
                  </a:lnTo>
                  <a:lnTo>
                    <a:pt x="6248400" y="3454"/>
                  </a:lnTo>
                  <a:close/>
                </a:path>
                <a:path w="6915150" h="2204085">
                  <a:moveTo>
                    <a:pt x="6343650" y="2198014"/>
                  </a:moveTo>
                  <a:lnTo>
                    <a:pt x="6343193" y="2196896"/>
                  </a:lnTo>
                  <a:lnTo>
                    <a:pt x="6341326" y="2195030"/>
                  </a:lnTo>
                  <a:lnTo>
                    <a:pt x="6340208" y="2194560"/>
                  </a:lnTo>
                  <a:lnTo>
                    <a:pt x="6289954" y="2194560"/>
                  </a:lnTo>
                  <a:lnTo>
                    <a:pt x="6288824" y="2195030"/>
                  </a:lnTo>
                  <a:lnTo>
                    <a:pt x="6286970" y="2196896"/>
                  </a:lnTo>
                  <a:lnTo>
                    <a:pt x="6286500" y="2198014"/>
                  </a:lnTo>
                  <a:lnTo>
                    <a:pt x="6286500" y="2200643"/>
                  </a:lnTo>
                  <a:lnTo>
                    <a:pt x="6286970" y="2201761"/>
                  </a:lnTo>
                  <a:lnTo>
                    <a:pt x="6288824" y="2203627"/>
                  </a:lnTo>
                  <a:lnTo>
                    <a:pt x="6289954" y="2204085"/>
                  </a:lnTo>
                  <a:lnTo>
                    <a:pt x="6340208" y="2204085"/>
                  </a:lnTo>
                  <a:lnTo>
                    <a:pt x="6341326" y="2203627"/>
                  </a:lnTo>
                  <a:lnTo>
                    <a:pt x="6343193" y="2201761"/>
                  </a:lnTo>
                  <a:lnTo>
                    <a:pt x="6343650" y="2200643"/>
                  </a:lnTo>
                  <a:lnTo>
                    <a:pt x="6343650" y="2198014"/>
                  </a:lnTo>
                  <a:close/>
                </a:path>
                <a:path w="6915150" h="2204085">
                  <a:moveTo>
                    <a:pt x="6343650" y="1466494"/>
                  </a:moveTo>
                  <a:lnTo>
                    <a:pt x="6343193" y="1465376"/>
                  </a:lnTo>
                  <a:lnTo>
                    <a:pt x="6341326" y="1463509"/>
                  </a:lnTo>
                  <a:lnTo>
                    <a:pt x="6340208" y="1463040"/>
                  </a:lnTo>
                  <a:lnTo>
                    <a:pt x="6289954" y="1463040"/>
                  </a:lnTo>
                  <a:lnTo>
                    <a:pt x="6288824" y="1463509"/>
                  </a:lnTo>
                  <a:lnTo>
                    <a:pt x="6286970" y="1465376"/>
                  </a:lnTo>
                  <a:lnTo>
                    <a:pt x="6286500" y="1466494"/>
                  </a:lnTo>
                  <a:lnTo>
                    <a:pt x="6286500" y="1469123"/>
                  </a:lnTo>
                  <a:lnTo>
                    <a:pt x="6286970" y="1470240"/>
                  </a:lnTo>
                  <a:lnTo>
                    <a:pt x="6288824" y="1472107"/>
                  </a:lnTo>
                  <a:lnTo>
                    <a:pt x="6289954" y="1472565"/>
                  </a:lnTo>
                  <a:lnTo>
                    <a:pt x="6340208" y="1472565"/>
                  </a:lnTo>
                  <a:lnTo>
                    <a:pt x="6341326" y="1472107"/>
                  </a:lnTo>
                  <a:lnTo>
                    <a:pt x="6343193" y="1470240"/>
                  </a:lnTo>
                  <a:lnTo>
                    <a:pt x="6343650" y="1469123"/>
                  </a:lnTo>
                  <a:lnTo>
                    <a:pt x="6343650" y="1466494"/>
                  </a:lnTo>
                  <a:close/>
                </a:path>
                <a:path w="6915150" h="2204085">
                  <a:moveTo>
                    <a:pt x="6343650" y="734974"/>
                  </a:moveTo>
                  <a:lnTo>
                    <a:pt x="6343193" y="733856"/>
                  </a:lnTo>
                  <a:lnTo>
                    <a:pt x="6341326" y="731989"/>
                  </a:lnTo>
                  <a:lnTo>
                    <a:pt x="6340208" y="731520"/>
                  </a:lnTo>
                  <a:lnTo>
                    <a:pt x="6289954" y="731520"/>
                  </a:lnTo>
                  <a:lnTo>
                    <a:pt x="6288824" y="731989"/>
                  </a:lnTo>
                  <a:lnTo>
                    <a:pt x="6286970" y="733856"/>
                  </a:lnTo>
                  <a:lnTo>
                    <a:pt x="6286500" y="734974"/>
                  </a:lnTo>
                  <a:lnTo>
                    <a:pt x="6286500" y="737603"/>
                  </a:lnTo>
                  <a:lnTo>
                    <a:pt x="6286970" y="738720"/>
                  </a:lnTo>
                  <a:lnTo>
                    <a:pt x="6288824" y="740587"/>
                  </a:lnTo>
                  <a:lnTo>
                    <a:pt x="6289954" y="741045"/>
                  </a:lnTo>
                  <a:lnTo>
                    <a:pt x="6340208" y="741045"/>
                  </a:lnTo>
                  <a:lnTo>
                    <a:pt x="6341326" y="740587"/>
                  </a:lnTo>
                  <a:lnTo>
                    <a:pt x="6343193" y="738720"/>
                  </a:lnTo>
                  <a:lnTo>
                    <a:pt x="6343650" y="737603"/>
                  </a:lnTo>
                  <a:lnTo>
                    <a:pt x="6343650" y="734974"/>
                  </a:lnTo>
                  <a:close/>
                </a:path>
                <a:path w="6915150" h="2204085">
                  <a:moveTo>
                    <a:pt x="6343650" y="3454"/>
                  </a:moveTo>
                  <a:lnTo>
                    <a:pt x="6343193" y="2336"/>
                  </a:lnTo>
                  <a:lnTo>
                    <a:pt x="6341326" y="469"/>
                  </a:lnTo>
                  <a:lnTo>
                    <a:pt x="6340208" y="0"/>
                  </a:lnTo>
                  <a:lnTo>
                    <a:pt x="6289954" y="0"/>
                  </a:lnTo>
                  <a:lnTo>
                    <a:pt x="6288824" y="469"/>
                  </a:lnTo>
                  <a:lnTo>
                    <a:pt x="6286970" y="2336"/>
                  </a:lnTo>
                  <a:lnTo>
                    <a:pt x="6286500" y="3454"/>
                  </a:lnTo>
                  <a:lnTo>
                    <a:pt x="6286500" y="6083"/>
                  </a:lnTo>
                  <a:lnTo>
                    <a:pt x="6286970" y="7200"/>
                  </a:lnTo>
                  <a:lnTo>
                    <a:pt x="6288824" y="9067"/>
                  </a:lnTo>
                  <a:lnTo>
                    <a:pt x="6289954" y="9525"/>
                  </a:lnTo>
                  <a:lnTo>
                    <a:pt x="6340208" y="9525"/>
                  </a:lnTo>
                  <a:lnTo>
                    <a:pt x="6341326" y="9067"/>
                  </a:lnTo>
                  <a:lnTo>
                    <a:pt x="6343193" y="7200"/>
                  </a:lnTo>
                  <a:lnTo>
                    <a:pt x="6343650" y="6083"/>
                  </a:lnTo>
                  <a:lnTo>
                    <a:pt x="6343650" y="3454"/>
                  </a:lnTo>
                  <a:close/>
                </a:path>
                <a:path w="6915150" h="2204085">
                  <a:moveTo>
                    <a:pt x="6391275" y="2198014"/>
                  </a:moveTo>
                  <a:lnTo>
                    <a:pt x="6390818" y="2196896"/>
                  </a:lnTo>
                  <a:lnTo>
                    <a:pt x="6388951" y="2195030"/>
                  </a:lnTo>
                  <a:lnTo>
                    <a:pt x="6387833" y="2194560"/>
                  </a:lnTo>
                  <a:lnTo>
                    <a:pt x="6385204" y="2194560"/>
                  </a:lnTo>
                  <a:lnTo>
                    <a:pt x="6384074" y="2195030"/>
                  </a:lnTo>
                  <a:lnTo>
                    <a:pt x="6382220" y="2196896"/>
                  </a:lnTo>
                  <a:lnTo>
                    <a:pt x="6381750" y="2198014"/>
                  </a:lnTo>
                  <a:lnTo>
                    <a:pt x="6381750" y="2200643"/>
                  </a:lnTo>
                  <a:lnTo>
                    <a:pt x="6382220" y="2201761"/>
                  </a:lnTo>
                  <a:lnTo>
                    <a:pt x="6384074" y="2203627"/>
                  </a:lnTo>
                  <a:lnTo>
                    <a:pt x="6385204" y="2204085"/>
                  </a:lnTo>
                  <a:lnTo>
                    <a:pt x="6387833" y="2204085"/>
                  </a:lnTo>
                  <a:lnTo>
                    <a:pt x="6388951" y="2203627"/>
                  </a:lnTo>
                  <a:lnTo>
                    <a:pt x="6390818" y="2201761"/>
                  </a:lnTo>
                  <a:lnTo>
                    <a:pt x="6391275" y="2200643"/>
                  </a:lnTo>
                  <a:lnTo>
                    <a:pt x="6391275" y="2198014"/>
                  </a:lnTo>
                  <a:close/>
                </a:path>
                <a:path w="6915150" h="2204085">
                  <a:moveTo>
                    <a:pt x="6391275" y="1466494"/>
                  </a:moveTo>
                  <a:lnTo>
                    <a:pt x="6390818" y="1465376"/>
                  </a:lnTo>
                  <a:lnTo>
                    <a:pt x="6388951" y="1463509"/>
                  </a:lnTo>
                  <a:lnTo>
                    <a:pt x="6387833" y="1463040"/>
                  </a:lnTo>
                  <a:lnTo>
                    <a:pt x="6385204" y="1463040"/>
                  </a:lnTo>
                  <a:lnTo>
                    <a:pt x="6384074" y="1463509"/>
                  </a:lnTo>
                  <a:lnTo>
                    <a:pt x="6382220" y="1465376"/>
                  </a:lnTo>
                  <a:lnTo>
                    <a:pt x="6381750" y="1466494"/>
                  </a:lnTo>
                  <a:lnTo>
                    <a:pt x="6381750" y="1469123"/>
                  </a:lnTo>
                  <a:lnTo>
                    <a:pt x="6382220" y="1470240"/>
                  </a:lnTo>
                  <a:lnTo>
                    <a:pt x="6384074" y="1472107"/>
                  </a:lnTo>
                  <a:lnTo>
                    <a:pt x="6385204" y="1472565"/>
                  </a:lnTo>
                  <a:lnTo>
                    <a:pt x="6387833" y="1472565"/>
                  </a:lnTo>
                  <a:lnTo>
                    <a:pt x="6388951" y="1472107"/>
                  </a:lnTo>
                  <a:lnTo>
                    <a:pt x="6390818" y="1470240"/>
                  </a:lnTo>
                  <a:lnTo>
                    <a:pt x="6391275" y="1469123"/>
                  </a:lnTo>
                  <a:lnTo>
                    <a:pt x="6391275" y="1466494"/>
                  </a:lnTo>
                  <a:close/>
                </a:path>
                <a:path w="6915150" h="2204085">
                  <a:moveTo>
                    <a:pt x="6391275" y="734974"/>
                  </a:moveTo>
                  <a:lnTo>
                    <a:pt x="6390818" y="733856"/>
                  </a:lnTo>
                  <a:lnTo>
                    <a:pt x="6388951" y="731989"/>
                  </a:lnTo>
                  <a:lnTo>
                    <a:pt x="6387833" y="731520"/>
                  </a:lnTo>
                  <a:lnTo>
                    <a:pt x="6385204" y="731520"/>
                  </a:lnTo>
                  <a:lnTo>
                    <a:pt x="6384074" y="731989"/>
                  </a:lnTo>
                  <a:lnTo>
                    <a:pt x="6382220" y="733856"/>
                  </a:lnTo>
                  <a:lnTo>
                    <a:pt x="6381750" y="734974"/>
                  </a:lnTo>
                  <a:lnTo>
                    <a:pt x="6381750" y="737603"/>
                  </a:lnTo>
                  <a:lnTo>
                    <a:pt x="6382220" y="738720"/>
                  </a:lnTo>
                  <a:lnTo>
                    <a:pt x="6384074" y="740587"/>
                  </a:lnTo>
                  <a:lnTo>
                    <a:pt x="6385204" y="741045"/>
                  </a:lnTo>
                  <a:lnTo>
                    <a:pt x="6387833" y="741045"/>
                  </a:lnTo>
                  <a:lnTo>
                    <a:pt x="6388951" y="740587"/>
                  </a:lnTo>
                  <a:lnTo>
                    <a:pt x="6390818" y="738720"/>
                  </a:lnTo>
                  <a:lnTo>
                    <a:pt x="6391275" y="737603"/>
                  </a:lnTo>
                  <a:lnTo>
                    <a:pt x="6391275" y="734974"/>
                  </a:lnTo>
                  <a:close/>
                </a:path>
                <a:path w="6915150" h="2204085">
                  <a:moveTo>
                    <a:pt x="6391275" y="3454"/>
                  </a:moveTo>
                  <a:lnTo>
                    <a:pt x="6390818" y="2336"/>
                  </a:lnTo>
                  <a:lnTo>
                    <a:pt x="6388951" y="469"/>
                  </a:lnTo>
                  <a:lnTo>
                    <a:pt x="6387833" y="0"/>
                  </a:lnTo>
                  <a:lnTo>
                    <a:pt x="6385204" y="0"/>
                  </a:lnTo>
                  <a:lnTo>
                    <a:pt x="6384074" y="469"/>
                  </a:lnTo>
                  <a:lnTo>
                    <a:pt x="6382220" y="2336"/>
                  </a:lnTo>
                  <a:lnTo>
                    <a:pt x="6381750" y="3454"/>
                  </a:lnTo>
                  <a:lnTo>
                    <a:pt x="6381750" y="6083"/>
                  </a:lnTo>
                  <a:lnTo>
                    <a:pt x="6382220" y="7200"/>
                  </a:lnTo>
                  <a:lnTo>
                    <a:pt x="6384074" y="9067"/>
                  </a:lnTo>
                  <a:lnTo>
                    <a:pt x="6385204" y="9525"/>
                  </a:lnTo>
                  <a:lnTo>
                    <a:pt x="6387833" y="9525"/>
                  </a:lnTo>
                  <a:lnTo>
                    <a:pt x="6388951" y="9067"/>
                  </a:lnTo>
                  <a:lnTo>
                    <a:pt x="6390818" y="7200"/>
                  </a:lnTo>
                  <a:lnTo>
                    <a:pt x="6391275" y="6083"/>
                  </a:lnTo>
                  <a:lnTo>
                    <a:pt x="6391275" y="3454"/>
                  </a:lnTo>
                  <a:close/>
                </a:path>
                <a:path w="6915150" h="2204085">
                  <a:moveTo>
                    <a:pt x="6486525" y="2198014"/>
                  </a:moveTo>
                  <a:lnTo>
                    <a:pt x="6486068" y="2196896"/>
                  </a:lnTo>
                  <a:lnTo>
                    <a:pt x="6484201" y="2195030"/>
                  </a:lnTo>
                  <a:lnTo>
                    <a:pt x="6483083" y="2194560"/>
                  </a:lnTo>
                  <a:lnTo>
                    <a:pt x="6432829" y="2194560"/>
                  </a:lnTo>
                  <a:lnTo>
                    <a:pt x="6431699" y="2195030"/>
                  </a:lnTo>
                  <a:lnTo>
                    <a:pt x="6429845" y="2196896"/>
                  </a:lnTo>
                  <a:lnTo>
                    <a:pt x="6429375" y="2198014"/>
                  </a:lnTo>
                  <a:lnTo>
                    <a:pt x="6429375" y="2200643"/>
                  </a:lnTo>
                  <a:lnTo>
                    <a:pt x="6429845" y="2201761"/>
                  </a:lnTo>
                  <a:lnTo>
                    <a:pt x="6431699" y="2203627"/>
                  </a:lnTo>
                  <a:lnTo>
                    <a:pt x="6432829" y="2204085"/>
                  </a:lnTo>
                  <a:lnTo>
                    <a:pt x="6483083" y="2204085"/>
                  </a:lnTo>
                  <a:lnTo>
                    <a:pt x="6484201" y="2203627"/>
                  </a:lnTo>
                  <a:lnTo>
                    <a:pt x="6486068" y="2201761"/>
                  </a:lnTo>
                  <a:lnTo>
                    <a:pt x="6486525" y="2200643"/>
                  </a:lnTo>
                  <a:lnTo>
                    <a:pt x="6486525" y="2198014"/>
                  </a:lnTo>
                  <a:close/>
                </a:path>
                <a:path w="6915150" h="2204085">
                  <a:moveTo>
                    <a:pt x="6486525" y="1466494"/>
                  </a:moveTo>
                  <a:lnTo>
                    <a:pt x="6486068" y="1465376"/>
                  </a:lnTo>
                  <a:lnTo>
                    <a:pt x="6484201" y="1463509"/>
                  </a:lnTo>
                  <a:lnTo>
                    <a:pt x="6483083" y="1463040"/>
                  </a:lnTo>
                  <a:lnTo>
                    <a:pt x="6432829" y="1463040"/>
                  </a:lnTo>
                  <a:lnTo>
                    <a:pt x="6431699" y="1463509"/>
                  </a:lnTo>
                  <a:lnTo>
                    <a:pt x="6429845" y="1465376"/>
                  </a:lnTo>
                  <a:lnTo>
                    <a:pt x="6429375" y="1466494"/>
                  </a:lnTo>
                  <a:lnTo>
                    <a:pt x="6429375" y="1469123"/>
                  </a:lnTo>
                  <a:lnTo>
                    <a:pt x="6429845" y="1470240"/>
                  </a:lnTo>
                  <a:lnTo>
                    <a:pt x="6431699" y="1472107"/>
                  </a:lnTo>
                  <a:lnTo>
                    <a:pt x="6432829" y="1472565"/>
                  </a:lnTo>
                  <a:lnTo>
                    <a:pt x="6483083" y="1472565"/>
                  </a:lnTo>
                  <a:lnTo>
                    <a:pt x="6484201" y="1472107"/>
                  </a:lnTo>
                  <a:lnTo>
                    <a:pt x="6486068" y="1470240"/>
                  </a:lnTo>
                  <a:lnTo>
                    <a:pt x="6486525" y="1469123"/>
                  </a:lnTo>
                  <a:lnTo>
                    <a:pt x="6486525" y="1466494"/>
                  </a:lnTo>
                  <a:close/>
                </a:path>
                <a:path w="6915150" h="2204085">
                  <a:moveTo>
                    <a:pt x="6486525" y="734974"/>
                  </a:moveTo>
                  <a:lnTo>
                    <a:pt x="6486068" y="733856"/>
                  </a:lnTo>
                  <a:lnTo>
                    <a:pt x="6484201" y="731989"/>
                  </a:lnTo>
                  <a:lnTo>
                    <a:pt x="6483083" y="731520"/>
                  </a:lnTo>
                  <a:lnTo>
                    <a:pt x="6432829" y="731520"/>
                  </a:lnTo>
                  <a:lnTo>
                    <a:pt x="6431699" y="731989"/>
                  </a:lnTo>
                  <a:lnTo>
                    <a:pt x="6429845" y="733856"/>
                  </a:lnTo>
                  <a:lnTo>
                    <a:pt x="6429375" y="734974"/>
                  </a:lnTo>
                  <a:lnTo>
                    <a:pt x="6429375" y="737603"/>
                  </a:lnTo>
                  <a:lnTo>
                    <a:pt x="6429845" y="738720"/>
                  </a:lnTo>
                  <a:lnTo>
                    <a:pt x="6431699" y="740587"/>
                  </a:lnTo>
                  <a:lnTo>
                    <a:pt x="6432829" y="741045"/>
                  </a:lnTo>
                  <a:lnTo>
                    <a:pt x="6483083" y="741045"/>
                  </a:lnTo>
                  <a:lnTo>
                    <a:pt x="6484201" y="740587"/>
                  </a:lnTo>
                  <a:lnTo>
                    <a:pt x="6486068" y="738720"/>
                  </a:lnTo>
                  <a:lnTo>
                    <a:pt x="6486525" y="737603"/>
                  </a:lnTo>
                  <a:lnTo>
                    <a:pt x="6486525" y="734974"/>
                  </a:lnTo>
                  <a:close/>
                </a:path>
                <a:path w="6915150" h="2204085">
                  <a:moveTo>
                    <a:pt x="6486525" y="3454"/>
                  </a:moveTo>
                  <a:lnTo>
                    <a:pt x="6486068" y="2336"/>
                  </a:lnTo>
                  <a:lnTo>
                    <a:pt x="6484201" y="469"/>
                  </a:lnTo>
                  <a:lnTo>
                    <a:pt x="6483083" y="0"/>
                  </a:lnTo>
                  <a:lnTo>
                    <a:pt x="6432829" y="0"/>
                  </a:lnTo>
                  <a:lnTo>
                    <a:pt x="6431699" y="469"/>
                  </a:lnTo>
                  <a:lnTo>
                    <a:pt x="6429845" y="2336"/>
                  </a:lnTo>
                  <a:lnTo>
                    <a:pt x="6429375" y="3454"/>
                  </a:lnTo>
                  <a:lnTo>
                    <a:pt x="6429375" y="6083"/>
                  </a:lnTo>
                  <a:lnTo>
                    <a:pt x="6429845" y="7200"/>
                  </a:lnTo>
                  <a:lnTo>
                    <a:pt x="6431699" y="9067"/>
                  </a:lnTo>
                  <a:lnTo>
                    <a:pt x="6432829" y="9525"/>
                  </a:lnTo>
                  <a:lnTo>
                    <a:pt x="6483083" y="9525"/>
                  </a:lnTo>
                  <a:lnTo>
                    <a:pt x="6484201" y="9067"/>
                  </a:lnTo>
                  <a:lnTo>
                    <a:pt x="6486068" y="7200"/>
                  </a:lnTo>
                  <a:lnTo>
                    <a:pt x="6486525" y="6083"/>
                  </a:lnTo>
                  <a:lnTo>
                    <a:pt x="6486525" y="3454"/>
                  </a:lnTo>
                  <a:close/>
                </a:path>
                <a:path w="6915150" h="2204085">
                  <a:moveTo>
                    <a:pt x="6534150" y="2198014"/>
                  </a:moveTo>
                  <a:lnTo>
                    <a:pt x="6533693" y="2196896"/>
                  </a:lnTo>
                  <a:lnTo>
                    <a:pt x="6531826" y="2195030"/>
                  </a:lnTo>
                  <a:lnTo>
                    <a:pt x="6530708" y="2194560"/>
                  </a:lnTo>
                  <a:lnTo>
                    <a:pt x="6528079" y="2194560"/>
                  </a:lnTo>
                  <a:lnTo>
                    <a:pt x="6526962" y="2195030"/>
                  </a:lnTo>
                  <a:lnTo>
                    <a:pt x="6525095" y="2196896"/>
                  </a:lnTo>
                  <a:lnTo>
                    <a:pt x="6524625" y="2198014"/>
                  </a:lnTo>
                  <a:lnTo>
                    <a:pt x="6524625" y="2200643"/>
                  </a:lnTo>
                  <a:lnTo>
                    <a:pt x="6525095" y="2201761"/>
                  </a:lnTo>
                  <a:lnTo>
                    <a:pt x="6526962" y="2203627"/>
                  </a:lnTo>
                  <a:lnTo>
                    <a:pt x="6528079" y="2204085"/>
                  </a:lnTo>
                  <a:lnTo>
                    <a:pt x="6530708" y="2204085"/>
                  </a:lnTo>
                  <a:lnTo>
                    <a:pt x="6531826" y="2203627"/>
                  </a:lnTo>
                  <a:lnTo>
                    <a:pt x="6533693" y="2201761"/>
                  </a:lnTo>
                  <a:lnTo>
                    <a:pt x="6534150" y="2200643"/>
                  </a:lnTo>
                  <a:lnTo>
                    <a:pt x="6534150" y="2198014"/>
                  </a:lnTo>
                  <a:close/>
                </a:path>
                <a:path w="6915150" h="2204085">
                  <a:moveTo>
                    <a:pt x="6534150" y="1466494"/>
                  </a:moveTo>
                  <a:lnTo>
                    <a:pt x="6533693" y="1465376"/>
                  </a:lnTo>
                  <a:lnTo>
                    <a:pt x="6531826" y="1463509"/>
                  </a:lnTo>
                  <a:lnTo>
                    <a:pt x="6530708" y="1463040"/>
                  </a:lnTo>
                  <a:lnTo>
                    <a:pt x="6528079" y="1463040"/>
                  </a:lnTo>
                  <a:lnTo>
                    <a:pt x="6526962" y="1463509"/>
                  </a:lnTo>
                  <a:lnTo>
                    <a:pt x="6525095" y="1465376"/>
                  </a:lnTo>
                  <a:lnTo>
                    <a:pt x="6524625" y="1466494"/>
                  </a:lnTo>
                  <a:lnTo>
                    <a:pt x="6524625" y="1469123"/>
                  </a:lnTo>
                  <a:lnTo>
                    <a:pt x="6525095" y="1470240"/>
                  </a:lnTo>
                  <a:lnTo>
                    <a:pt x="6526962" y="1472107"/>
                  </a:lnTo>
                  <a:lnTo>
                    <a:pt x="6528079" y="1472565"/>
                  </a:lnTo>
                  <a:lnTo>
                    <a:pt x="6530708" y="1472565"/>
                  </a:lnTo>
                  <a:lnTo>
                    <a:pt x="6531826" y="1472107"/>
                  </a:lnTo>
                  <a:lnTo>
                    <a:pt x="6533693" y="1470240"/>
                  </a:lnTo>
                  <a:lnTo>
                    <a:pt x="6534150" y="1469123"/>
                  </a:lnTo>
                  <a:lnTo>
                    <a:pt x="6534150" y="1466494"/>
                  </a:lnTo>
                  <a:close/>
                </a:path>
                <a:path w="6915150" h="2204085">
                  <a:moveTo>
                    <a:pt x="6534150" y="734974"/>
                  </a:moveTo>
                  <a:lnTo>
                    <a:pt x="6533693" y="733856"/>
                  </a:lnTo>
                  <a:lnTo>
                    <a:pt x="6531826" y="731989"/>
                  </a:lnTo>
                  <a:lnTo>
                    <a:pt x="6530708" y="731520"/>
                  </a:lnTo>
                  <a:lnTo>
                    <a:pt x="6528079" y="731520"/>
                  </a:lnTo>
                  <a:lnTo>
                    <a:pt x="6526962" y="731989"/>
                  </a:lnTo>
                  <a:lnTo>
                    <a:pt x="6525095" y="733856"/>
                  </a:lnTo>
                  <a:lnTo>
                    <a:pt x="6524625" y="734974"/>
                  </a:lnTo>
                  <a:lnTo>
                    <a:pt x="6524625" y="737603"/>
                  </a:lnTo>
                  <a:lnTo>
                    <a:pt x="6525095" y="738720"/>
                  </a:lnTo>
                  <a:lnTo>
                    <a:pt x="6526962" y="740587"/>
                  </a:lnTo>
                  <a:lnTo>
                    <a:pt x="6528079" y="741045"/>
                  </a:lnTo>
                  <a:lnTo>
                    <a:pt x="6530708" y="741045"/>
                  </a:lnTo>
                  <a:lnTo>
                    <a:pt x="6531826" y="740587"/>
                  </a:lnTo>
                  <a:lnTo>
                    <a:pt x="6533693" y="738720"/>
                  </a:lnTo>
                  <a:lnTo>
                    <a:pt x="6534150" y="737603"/>
                  </a:lnTo>
                  <a:lnTo>
                    <a:pt x="6534150" y="734974"/>
                  </a:lnTo>
                  <a:close/>
                </a:path>
                <a:path w="6915150" h="2204085">
                  <a:moveTo>
                    <a:pt x="6534150" y="3454"/>
                  </a:moveTo>
                  <a:lnTo>
                    <a:pt x="6533693" y="2336"/>
                  </a:lnTo>
                  <a:lnTo>
                    <a:pt x="6531826" y="469"/>
                  </a:lnTo>
                  <a:lnTo>
                    <a:pt x="6530708" y="0"/>
                  </a:lnTo>
                  <a:lnTo>
                    <a:pt x="6528079" y="0"/>
                  </a:lnTo>
                  <a:lnTo>
                    <a:pt x="6526962" y="469"/>
                  </a:lnTo>
                  <a:lnTo>
                    <a:pt x="6525095" y="2336"/>
                  </a:lnTo>
                  <a:lnTo>
                    <a:pt x="6524625" y="3454"/>
                  </a:lnTo>
                  <a:lnTo>
                    <a:pt x="6524625" y="6083"/>
                  </a:lnTo>
                  <a:lnTo>
                    <a:pt x="6525095" y="7200"/>
                  </a:lnTo>
                  <a:lnTo>
                    <a:pt x="6526962" y="9067"/>
                  </a:lnTo>
                  <a:lnTo>
                    <a:pt x="6528079" y="9525"/>
                  </a:lnTo>
                  <a:lnTo>
                    <a:pt x="6530708" y="9525"/>
                  </a:lnTo>
                  <a:lnTo>
                    <a:pt x="6531826" y="9067"/>
                  </a:lnTo>
                  <a:lnTo>
                    <a:pt x="6533693" y="7200"/>
                  </a:lnTo>
                  <a:lnTo>
                    <a:pt x="6534150" y="6083"/>
                  </a:lnTo>
                  <a:lnTo>
                    <a:pt x="6534150" y="3454"/>
                  </a:lnTo>
                  <a:close/>
                </a:path>
                <a:path w="6915150" h="2204085">
                  <a:moveTo>
                    <a:pt x="6629400" y="2198014"/>
                  </a:moveTo>
                  <a:lnTo>
                    <a:pt x="6628943" y="2196896"/>
                  </a:lnTo>
                  <a:lnTo>
                    <a:pt x="6627076" y="2195030"/>
                  </a:lnTo>
                  <a:lnTo>
                    <a:pt x="6625958" y="2194560"/>
                  </a:lnTo>
                  <a:lnTo>
                    <a:pt x="6575704" y="2194560"/>
                  </a:lnTo>
                  <a:lnTo>
                    <a:pt x="6574574" y="2195030"/>
                  </a:lnTo>
                  <a:lnTo>
                    <a:pt x="6572720" y="2196896"/>
                  </a:lnTo>
                  <a:lnTo>
                    <a:pt x="6572250" y="2198014"/>
                  </a:lnTo>
                  <a:lnTo>
                    <a:pt x="6572250" y="2200643"/>
                  </a:lnTo>
                  <a:lnTo>
                    <a:pt x="6572720" y="2201761"/>
                  </a:lnTo>
                  <a:lnTo>
                    <a:pt x="6574574" y="2203627"/>
                  </a:lnTo>
                  <a:lnTo>
                    <a:pt x="6575704" y="2204085"/>
                  </a:lnTo>
                  <a:lnTo>
                    <a:pt x="6625958" y="2204085"/>
                  </a:lnTo>
                  <a:lnTo>
                    <a:pt x="6627076" y="2203627"/>
                  </a:lnTo>
                  <a:lnTo>
                    <a:pt x="6628943" y="2201761"/>
                  </a:lnTo>
                  <a:lnTo>
                    <a:pt x="6629400" y="2200643"/>
                  </a:lnTo>
                  <a:lnTo>
                    <a:pt x="6629400" y="2198014"/>
                  </a:lnTo>
                  <a:close/>
                </a:path>
                <a:path w="6915150" h="2204085">
                  <a:moveTo>
                    <a:pt x="6629400" y="1466494"/>
                  </a:moveTo>
                  <a:lnTo>
                    <a:pt x="6628943" y="1465376"/>
                  </a:lnTo>
                  <a:lnTo>
                    <a:pt x="6627076" y="1463509"/>
                  </a:lnTo>
                  <a:lnTo>
                    <a:pt x="6625958" y="1463040"/>
                  </a:lnTo>
                  <a:lnTo>
                    <a:pt x="6575704" y="1463040"/>
                  </a:lnTo>
                  <a:lnTo>
                    <a:pt x="6574574" y="1463509"/>
                  </a:lnTo>
                  <a:lnTo>
                    <a:pt x="6572720" y="1465376"/>
                  </a:lnTo>
                  <a:lnTo>
                    <a:pt x="6572250" y="1466494"/>
                  </a:lnTo>
                  <a:lnTo>
                    <a:pt x="6572250" y="1469123"/>
                  </a:lnTo>
                  <a:lnTo>
                    <a:pt x="6572720" y="1470240"/>
                  </a:lnTo>
                  <a:lnTo>
                    <a:pt x="6574574" y="1472107"/>
                  </a:lnTo>
                  <a:lnTo>
                    <a:pt x="6575704" y="1472565"/>
                  </a:lnTo>
                  <a:lnTo>
                    <a:pt x="6625958" y="1472565"/>
                  </a:lnTo>
                  <a:lnTo>
                    <a:pt x="6627076" y="1472107"/>
                  </a:lnTo>
                  <a:lnTo>
                    <a:pt x="6628943" y="1470240"/>
                  </a:lnTo>
                  <a:lnTo>
                    <a:pt x="6629400" y="1469123"/>
                  </a:lnTo>
                  <a:lnTo>
                    <a:pt x="6629400" y="1466494"/>
                  </a:lnTo>
                  <a:close/>
                </a:path>
                <a:path w="6915150" h="2204085">
                  <a:moveTo>
                    <a:pt x="6629400" y="734974"/>
                  </a:moveTo>
                  <a:lnTo>
                    <a:pt x="6628943" y="733856"/>
                  </a:lnTo>
                  <a:lnTo>
                    <a:pt x="6627076" y="731989"/>
                  </a:lnTo>
                  <a:lnTo>
                    <a:pt x="6625958" y="731520"/>
                  </a:lnTo>
                  <a:lnTo>
                    <a:pt x="6575704" y="731520"/>
                  </a:lnTo>
                  <a:lnTo>
                    <a:pt x="6574574" y="731989"/>
                  </a:lnTo>
                  <a:lnTo>
                    <a:pt x="6572720" y="733856"/>
                  </a:lnTo>
                  <a:lnTo>
                    <a:pt x="6572250" y="734974"/>
                  </a:lnTo>
                  <a:lnTo>
                    <a:pt x="6572250" y="737603"/>
                  </a:lnTo>
                  <a:lnTo>
                    <a:pt x="6572720" y="738720"/>
                  </a:lnTo>
                  <a:lnTo>
                    <a:pt x="6574574" y="740587"/>
                  </a:lnTo>
                  <a:lnTo>
                    <a:pt x="6575704" y="741045"/>
                  </a:lnTo>
                  <a:lnTo>
                    <a:pt x="6625958" y="741045"/>
                  </a:lnTo>
                  <a:lnTo>
                    <a:pt x="6627076" y="740587"/>
                  </a:lnTo>
                  <a:lnTo>
                    <a:pt x="6628943" y="738720"/>
                  </a:lnTo>
                  <a:lnTo>
                    <a:pt x="6629400" y="737603"/>
                  </a:lnTo>
                  <a:lnTo>
                    <a:pt x="6629400" y="734974"/>
                  </a:lnTo>
                  <a:close/>
                </a:path>
                <a:path w="6915150" h="2204085">
                  <a:moveTo>
                    <a:pt x="6629400" y="3454"/>
                  </a:moveTo>
                  <a:lnTo>
                    <a:pt x="6628943" y="2336"/>
                  </a:lnTo>
                  <a:lnTo>
                    <a:pt x="6627076" y="469"/>
                  </a:lnTo>
                  <a:lnTo>
                    <a:pt x="6625958" y="0"/>
                  </a:lnTo>
                  <a:lnTo>
                    <a:pt x="6575704" y="0"/>
                  </a:lnTo>
                  <a:lnTo>
                    <a:pt x="6574574" y="469"/>
                  </a:lnTo>
                  <a:lnTo>
                    <a:pt x="6572720" y="2336"/>
                  </a:lnTo>
                  <a:lnTo>
                    <a:pt x="6572250" y="3454"/>
                  </a:lnTo>
                  <a:lnTo>
                    <a:pt x="6572250" y="6083"/>
                  </a:lnTo>
                  <a:lnTo>
                    <a:pt x="6572720" y="7200"/>
                  </a:lnTo>
                  <a:lnTo>
                    <a:pt x="6574574" y="9067"/>
                  </a:lnTo>
                  <a:lnTo>
                    <a:pt x="6575704" y="9525"/>
                  </a:lnTo>
                  <a:lnTo>
                    <a:pt x="6625958" y="9525"/>
                  </a:lnTo>
                  <a:lnTo>
                    <a:pt x="6627076" y="9067"/>
                  </a:lnTo>
                  <a:lnTo>
                    <a:pt x="6628943" y="7200"/>
                  </a:lnTo>
                  <a:lnTo>
                    <a:pt x="6629400" y="6083"/>
                  </a:lnTo>
                  <a:lnTo>
                    <a:pt x="6629400" y="3454"/>
                  </a:lnTo>
                  <a:close/>
                </a:path>
                <a:path w="6915150" h="2204085">
                  <a:moveTo>
                    <a:pt x="6677025" y="2198014"/>
                  </a:moveTo>
                  <a:lnTo>
                    <a:pt x="6676568" y="2196896"/>
                  </a:lnTo>
                  <a:lnTo>
                    <a:pt x="6674701" y="2195030"/>
                  </a:lnTo>
                  <a:lnTo>
                    <a:pt x="6673583" y="2194560"/>
                  </a:lnTo>
                  <a:lnTo>
                    <a:pt x="6670954" y="2194560"/>
                  </a:lnTo>
                  <a:lnTo>
                    <a:pt x="6669824" y="2195030"/>
                  </a:lnTo>
                  <a:lnTo>
                    <a:pt x="6667970" y="2196896"/>
                  </a:lnTo>
                  <a:lnTo>
                    <a:pt x="6667500" y="2198014"/>
                  </a:lnTo>
                  <a:lnTo>
                    <a:pt x="6667500" y="2200643"/>
                  </a:lnTo>
                  <a:lnTo>
                    <a:pt x="6667970" y="2201761"/>
                  </a:lnTo>
                  <a:lnTo>
                    <a:pt x="6669824" y="2203627"/>
                  </a:lnTo>
                  <a:lnTo>
                    <a:pt x="6670954" y="2204085"/>
                  </a:lnTo>
                  <a:lnTo>
                    <a:pt x="6673583" y="2204085"/>
                  </a:lnTo>
                  <a:lnTo>
                    <a:pt x="6674701" y="2203627"/>
                  </a:lnTo>
                  <a:lnTo>
                    <a:pt x="6676568" y="2201761"/>
                  </a:lnTo>
                  <a:lnTo>
                    <a:pt x="6677025" y="2200643"/>
                  </a:lnTo>
                  <a:lnTo>
                    <a:pt x="6677025" y="2198014"/>
                  </a:lnTo>
                  <a:close/>
                </a:path>
                <a:path w="6915150" h="2204085">
                  <a:moveTo>
                    <a:pt x="6677025" y="1466494"/>
                  </a:moveTo>
                  <a:lnTo>
                    <a:pt x="6676568" y="1465376"/>
                  </a:lnTo>
                  <a:lnTo>
                    <a:pt x="6674701" y="1463509"/>
                  </a:lnTo>
                  <a:lnTo>
                    <a:pt x="6673583" y="1463040"/>
                  </a:lnTo>
                  <a:lnTo>
                    <a:pt x="6670954" y="1463040"/>
                  </a:lnTo>
                  <a:lnTo>
                    <a:pt x="6669824" y="1463509"/>
                  </a:lnTo>
                  <a:lnTo>
                    <a:pt x="6667970" y="1465376"/>
                  </a:lnTo>
                  <a:lnTo>
                    <a:pt x="6667500" y="1466494"/>
                  </a:lnTo>
                  <a:lnTo>
                    <a:pt x="6667500" y="1469123"/>
                  </a:lnTo>
                  <a:lnTo>
                    <a:pt x="6667970" y="1470240"/>
                  </a:lnTo>
                  <a:lnTo>
                    <a:pt x="6669824" y="1472107"/>
                  </a:lnTo>
                  <a:lnTo>
                    <a:pt x="6670954" y="1472565"/>
                  </a:lnTo>
                  <a:lnTo>
                    <a:pt x="6673583" y="1472565"/>
                  </a:lnTo>
                  <a:lnTo>
                    <a:pt x="6674701" y="1472107"/>
                  </a:lnTo>
                  <a:lnTo>
                    <a:pt x="6676568" y="1470240"/>
                  </a:lnTo>
                  <a:lnTo>
                    <a:pt x="6677025" y="1469123"/>
                  </a:lnTo>
                  <a:lnTo>
                    <a:pt x="6677025" y="1466494"/>
                  </a:lnTo>
                  <a:close/>
                </a:path>
                <a:path w="6915150" h="2204085">
                  <a:moveTo>
                    <a:pt x="6677025" y="734974"/>
                  </a:moveTo>
                  <a:lnTo>
                    <a:pt x="6676568" y="733856"/>
                  </a:lnTo>
                  <a:lnTo>
                    <a:pt x="6674701" y="731989"/>
                  </a:lnTo>
                  <a:lnTo>
                    <a:pt x="6673583" y="731520"/>
                  </a:lnTo>
                  <a:lnTo>
                    <a:pt x="6670954" y="731520"/>
                  </a:lnTo>
                  <a:lnTo>
                    <a:pt x="6669824" y="731989"/>
                  </a:lnTo>
                  <a:lnTo>
                    <a:pt x="6667970" y="733856"/>
                  </a:lnTo>
                  <a:lnTo>
                    <a:pt x="6667500" y="734974"/>
                  </a:lnTo>
                  <a:lnTo>
                    <a:pt x="6667500" y="737603"/>
                  </a:lnTo>
                  <a:lnTo>
                    <a:pt x="6667970" y="738720"/>
                  </a:lnTo>
                  <a:lnTo>
                    <a:pt x="6669824" y="740587"/>
                  </a:lnTo>
                  <a:lnTo>
                    <a:pt x="6670954" y="741045"/>
                  </a:lnTo>
                  <a:lnTo>
                    <a:pt x="6673583" y="741045"/>
                  </a:lnTo>
                  <a:lnTo>
                    <a:pt x="6674701" y="740587"/>
                  </a:lnTo>
                  <a:lnTo>
                    <a:pt x="6676568" y="738720"/>
                  </a:lnTo>
                  <a:lnTo>
                    <a:pt x="6677025" y="737603"/>
                  </a:lnTo>
                  <a:lnTo>
                    <a:pt x="6677025" y="734974"/>
                  </a:lnTo>
                  <a:close/>
                </a:path>
                <a:path w="6915150" h="2204085">
                  <a:moveTo>
                    <a:pt x="6677025" y="3454"/>
                  </a:moveTo>
                  <a:lnTo>
                    <a:pt x="6676568" y="2336"/>
                  </a:lnTo>
                  <a:lnTo>
                    <a:pt x="6674701" y="469"/>
                  </a:lnTo>
                  <a:lnTo>
                    <a:pt x="6673583" y="0"/>
                  </a:lnTo>
                  <a:lnTo>
                    <a:pt x="6670954" y="0"/>
                  </a:lnTo>
                  <a:lnTo>
                    <a:pt x="6669824" y="469"/>
                  </a:lnTo>
                  <a:lnTo>
                    <a:pt x="6667970" y="2336"/>
                  </a:lnTo>
                  <a:lnTo>
                    <a:pt x="6667500" y="3454"/>
                  </a:lnTo>
                  <a:lnTo>
                    <a:pt x="6667500" y="6083"/>
                  </a:lnTo>
                  <a:lnTo>
                    <a:pt x="6667970" y="7200"/>
                  </a:lnTo>
                  <a:lnTo>
                    <a:pt x="6669824" y="9067"/>
                  </a:lnTo>
                  <a:lnTo>
                    <a:pt x="6670954" y="9525"/>
                  </a:lnTo>
                  <a:lnTo>
                    <a:pt x="6673583" y="9525"/>
                  </a:lnTo>
                  <a:lnTo>
                    <a:pt x="6674701" y="9067"/>
                  </a:lnTo>
                  <a:lnTo>
                    <a:pt x="6676568" y="7200"/>
                  </a:lnTo>
                  <a:lnTo>
                    <a:pt x="6677025" y="6083"/>
                  </a:lnTo>
                  <a:lnTo>
                    <a:pt x="6677025" y="3454"/>
                  </a:lnTo>
                  <a:close/>
                </a:path>
                <a:path w="6915150" h="2204085">
                  <a:moveTo>
                    <a:pt x="6772275" y="2198014"/>
                  </a:moveTo>
                  <a:lnTo>
                    <a:pt x="6771818" y="2196896"/>
                  </a:lnTo>
                  <a:lnTo>
                    <a:pt x="6769951" y="2195030"/>
                  </a:lnTo>
                  <a:lnTo>
                    <a:pt x="6768833" y="2194560"/>
                  </a:lnTo>
                  <a:lnTo>
                    <a:pt x="6718579" y="2194560"/>
                  </a:lnTo>
                  <a:lnTo>
                    <a:pt x="6717449" y="2195030"/>
                  </a:lnTo>
                  <a:lnTo>
                    <a:pt x="6715595" y="2196896"/>
                  </a:lnTo>
                  <a:lnTo>
                    <a:pt x="6715125" y="2198014"/>
                  </a:lnTo>
                  <a:lnTo>
                    <a:pt x="6715125" y="2200643"/>
                  </a:lnTo>
                  <a:lnTo>
                    <a:pt x="6715595" y="2201761"/>
                  </a:lnTo>
                  <a:lnTo>
                    <a:pt x="6717449" y="2203627"/>
                  </a:lnTo>
                  <a:lnTo>
                    <a:pt x="6718579" y="2204085"/>
                  </a:lnTo>
                  <a:lnTo>
                    <a:pt x="6768833" y="2204085"/>
                  </a:lnTo>
                  <a:lnTo>
                    <a:pt x="6769951" y="2203627"/>
                  </a:lnTo>
                  <a:lnTo>
                    <a:pt x="6771818" y="2201761"/>
                  </a:lnTo>
                  <a:lnTo>
                    <a:pt x="6772275" y="2200643"/>
                  </a:lnTo>
                  <a:lnTo>
                    <a:pt x="6772275" y="2198014"/>
                  </a:lnTo>
                  <a:close/>
                </a:path>
                <a:path w="6915150" h="2204085">
                  <a:moveTo>
                    <a:pt x="6772275" y="1466494"/>
                  </a:moveTo>
                  <a:lnTo>
                    <a:pt x="6771818" y="1465376"/>
                  </a:lnTo>
                  <a:lnTo>
                    <a:pt x="6769951" y="1463509"/>
                  </a:lnTo>
                  <a:lnTo>
                    <a:pt x="6768833" y="1463040"/>
                  </a:lnTo>
                  <a:lnTo>
                    <a:pt x="6718579" y="1463040"/>
                  </a:lnTo>
                  <a:lnTo>
                    <a:pt x="6717449" y="1463509"/>
                  </a:lnTo>
                  <a:lnTo>
                    <a:pt x="6715595" y="1465376"/>
                  </a:lnTo>
                  <a:lnTo>
                    <a:pt x="6715125" y="1466494"/>
                  </a:lnTo>
                  <a:lnTo>
                    <a:pt x="6715125" y="1469123"/>
                  </a:lnTo>
                  <a:lnTo>
                    <a:pt x="6715595" y="1470240"/>
                  </a:lnTo>
                  <a:lnTo>
                    <a:pt x="6717449" y="1472107"/>
                  </a:lnTo>
                  <a:lnTo>
                    <a:pt x="6718579" y="1472565"/>
                  </a:lnTo>
                  <a:lnTo>
                    <a:pt x="6768833" y="1472565"/>
                  </a:lnTo>
                  <a:lnTo>
                    <a:pt x="6769951" y="1472107"/>
                  </a:lnTo>
                  <a:lnTo>
                    <a:pt x="6771818" y="1470240"/>
                  </a:lnTo>
                  <a:lnTo>
                    <a:pt x="6772275" y="1469123"/>
                  </a:lnTo>
                  <a:lnTo>
                    <a:pt x="6772275" y="1466494"/>
                  </a:lnTo>
                  <a:close/>
                </a:path>
                <a:path w="6915150" h="2204085">
                  <a:moveTo>
                    <a:pt x="6772275" y="734974"/>
                  </a:moveTo>
                  <a:lnTo>
                    <a:pt x="6771818" y="733856"/>
                  </a:lnTo>
                  <a:lnTo>
                    <a:pt x="6769951" y="731989"/>
                  </a:lnTo>
                  <a:lnTo>
                    <a:pt x="6768833" y="731520"/>
                  </a:lnTo>
                  <a:lnTo>
                    <a:pt x="6718579" y="731520"/>
                  </a:lnTo>
                  <a:lnTo>
                    <a:pt x="6717449" y="731989"/>
                  </a:lnTo>
                  <a:lnTo>
                    <a:pt x="6715595" y="733856"/>
                  </a:lnTo>
                  <a:lnTo>
                    <a:pt x="6715125" y="734974"/>
                  </a:lnTo>
                  <a:lnTo>
                    <a:pt x="6715125" y="737603"/>
                  </a:lnTo>
                  <a:lnTo>
                    <a:pt x="6715595" y="738720"/>
                  </a:lnTo>
                  <a:lnTo>
                    <a:pt x="6717449" y="740587"/>
                  </a:lnTo>
                  <a:lnTo>
                    <a:pt x="6718579" y="741045"/>
                  </a:lnTo>
                  <a:lnTo>
                    <a:pt x="6768833" y="741045"/>
                  </a:lnTo>
                  <a:lnTo>
                    <a:pt x="6769951" y="740587"/>
                  </a:lnTo>
                  <a:lnTo>
                    <a:pt x="6771818" y="738720"/>
                  </a:lnTo>
                  <a:lnTo>
                    <a:pt x="6772275" y="737603"/>
                  </a:lnTo>
                  <a:lnTo>
                    <a:pt x="6772275" y="734974"/>
                  </a:lnTo>
                  <a:close/>
                </a:path>
                <a:path w="6915150" h="2204085">
                  <a:moveTo>
                    <a:pt x="6772275" y="3454"/>
                  </a:moveTo>
                  <a:lnTo>
                    <a:pt x="6771818" y="2336"/>
                  </a:lnTo>
                  <a:lnTo>
                    <a:pt x="6769951" y="469"/>
                  </a:lnTo>
                  <a:lnTo>
                    <a:pt x="6768833" y="0"/>
                  </a:lnTo>
                  <a:lnTo>
                    <a:pt x="6718579" y="0"/>
                  </a:lnTo>
                  <a:lnTo>
                    <a:pt x="6717449" y="469"/>
                  </a:lnTo>
                  <a:lnTo>
                    <a:pt x="6715595" y="2336"/>
                  </a:lnTo>
                  <a:lnTo>
                    <a:pt x="6715125" y="3454"/>
                  </a:lnTo>
                  <a:lnTo>
                    <a:pt x="6715125" y="6083"/>
                  </a:lnTo>
                  <a:lnTo>
                    <a:pt x="6715595" y="7200"/>
                  </a:lnTo>
                  <a:lnTo>
                    <a:pt x="6717449" y="9067"/>
                  </a:lnTo>
                  <a:lnTo>
                    <a:pt x="6718579" y="9525"/>
                  </a:lnTo>
                  <a:lnTo>
                    <a:pt x="6768833" y="9525"/>
                  </a:lnTo>
                  <a:lnTo>
                    <a:pt x="6769951" y="9067"/>
                  </a:lnTo>
                  <a:lnTo>
                    <a:pt x="6771818" y="7200"/>
                  </a:lnTo>
                  <a:lnTo>
                    <a:pt x="6772275" y="6083"/>
                  </a:lnTo>
                  <a:lnTo>
                    <a:pt x="6772275" y="3454"/>
                  </a:lnTo>
                  <a:close/>
                </a:path>
                <a:path w="6915150" h="2204085">
                  <a:moveTo>
                    <a:pt x="6819900" y="2198014"/>
                  </a:moveTo>
                  <a:lnTo>
                    <a:pt x="6819443" y="2196896"/>
                  </a:lnTo>
                  <a:lnTo>
                    <a:pt x="6817576" y="2195030"/>
                  </a:lnTo>
                  <a:lnTo>
                    <a:pt x="6816458" y="2194560"/>
                  </a:lnTo>
                  <a:lnTo>
                    <a:pt x="6813829" y="2194560"/>
                  </a:lnTo>
                  <a:lnTo>
                    <a:pt x="6812699" y="2195030"/>
                  </a:lnTo>
                  <a:lnTo>
                    <a:pt x="6810845" y="2196896"/>
                  </a:lnTo>
                  <a:lnTo>
                    <a:pt x="6810375" y="2198014"/>
                  </a:lnTo>
                  <a:lnTo>
                    <a:pt x="6810375" y="2200643"/>
                  </a:lnTo>
                  <a:lnTo>
                    <a:pt x="6810845" y="2201761"/>
                  </a:lnTo>
                  <a:lnTo>
                    <a:pt x="6812699" y="2203627"/>
                  </a:lnTo>
                  <a:lnTo>
                    <a:pt x="6813829" y="2204085"/>
                  </a:lnTo>
                  <a:lnTo>
                    <a:pt x="6816458" y="2204085"/>
                  </a:lnTo>
                  <a:lnTo>
                    <a:pt x="6817576" y="2203627"/>
                  </a:lnTo>
                  <a:lnTo>
                    <a:pt x="6819443" y="2201761"/>
                  </a:lnTo>
                  <a:lnTo>
                    <a:pt x="6819900" y="2200643"/>
                  </a:lnTo>
                  <a:lnTo>
                    <a:pt x="6819900" y="2198014"/>
                  </a:lnTo>
                  <a:close/>
                </a:path>
                <a:path w="6915150" h="2204085">
                  <a:moveTo>
                    <a:pt x="6819900" y="1466494"/>
                  </a:moveTo>
                  <a:lnTo>
                    <a:pt x="6819443" y="1465376"/>
                  </a:lnTo>
                  <a:lnTo>
                    <a:pt x="6817576" y="1463509"/>
                  </a:lnTo>
                  <a:lnTo>
                    <a:pt x="6816458" y="1463040"/>
                  </a:lnTo>
                  <a:lnTo>
                    <a:pt x="6813829" y="1463040"/>
                  </a:lnTo>
                  <a:lnTo>
                    <a:pt x="6812699" y="1463509"/>
                  </a:lnTo>
                  <a:lnTo>
                    <a:pt x="6810845" y="1465376"/>
                  </a:lnTo>
                  <a:lnTo>
                    <a:pt x="6810375" y="1466494"/>
                  </a:lnTo>
                  <a:lnTo>
                    <a:pt x="6810375" y="1469123"/>
                  </a:lnTo>
                  <a:lnTo>
                    <a:pt x="6810845" y="1470240"/>
                  </a:lnTo>
                  <a:lnTo>
                    <a:pt x="6812699" y="1472107"/>
                  </a:lnTo>
                  <a:lnTo>
                    <a:pt x="6813829" y="1472565"/>
                  </a:lnTo>
                  <a:lnTo>
                    <a:pt x="6816458" y="1472565"/>
                  </a:lnTo>
                  <a:lnTo>
                    <a:pt x="6817576" y="1472107"/>
                  </a:lnTo>
                  <a:lnTo>
                    <a:pt x="6819443" y="1470240"/>
                  </a:lnTo>
                  <a:lnTo>
                    <a:pt x="6819900" y="1469123"/>
                  </a:lnTo>
                  <a:lnTo>
                    <a:pt x="6819900" y="1466494"/>
                  </a:lnTo>
                  <a:close/>
                </a:path>
                <a:path w="6915150" h="2204085">
                  <a:moveTo>
                    <a:pt x="6819900" y="734974"/>
                  </a:moveTo>
                  <a:lnTo>
                    <a:pt x="6819443" y="733856"/>
                  </a:lnTo>
                  <a:lnTo>
                    <a:pt x="6817576" y="731989"/>
                  </a:lnTo>
                  <a:lnTo>
                    <a:pt x="6816458" y="731520"/>
                  </a:lnTo>
                  <a:lnTo>
                    <a:pt x="6813829" y="731520"/>
                  </a:lnTo>
                  <a:lnTo>
                    <a:pt x="6812699" y="731989"/>
                  </a:lnTo>
                  <a:lnTo>
                    <a:pt x="6810845" y="733856"/>
                  </a:lnTo>
                  <a:lnTo>
                    <a:pt x="6810375" y="734974"/>
                  </a:lnTo>
                  <a:lnTo>
                    <a:pt x="6810375" y="737603"/>
                  </a:lnTo>
                  <a:lnTo>
                    <a:pt x="6810845" y="738720"/>
                  </a:lnTo>
                  <a:lnTo>
                    <a:pt x="6812699" y="740587"/>
                  </a:lnTo>
                  <a:lnTo>
                    <a:pt x="6813829" y="741045"/>
                  </a:lnTo>
                  <a:lnTo>
                    <a:pt x="6816458" y="741045"/>
                  </a:lnTo>
                  <a:lnTo>
                    <a:pt x="6817576" y="740587"/>
                  </a:lnTo>
                  <a:lnTo>
                    <a:pt x="6819443" y="738720"/>
                  </a:lnTo>
                  <a:lnTo>
                    <a:pt x="6819900" y="737603"/>
                  </a:lnTo>
                  <a:lnTo>
                    <a:pt x="6819900" y="734974"/>
                  </a:lnTo>
                  <a:close/>
                </a:path>
                <a:path w="6915150" h="2204085">
                  <a:moveTo>
                    <a:pt x="6819900" y="3454"/>
                  </a:moveTo>
                  <a:lnTo>
                    <a:pt x="6819443" y="2336"/>
                  </a:lnTo>
                  <a:lnTo>
                    <a:pt x="6817576" y="469"/>
                  </a:lnTo>
                  <a:lnTo>
                    <a:pt x="6816458" y="0"/>
                  </a:lnTo>
                  <a:lnTo>
                    <a:pt x="6813829" y="0"/>
                  </a:lnTo>
                  <a:lnTo>
                    <a:pt x="6812699" y="469"/>
                  </a:lnTo>
                  <a:lnTo>
                    <a:pt x="6810845" y="2336"/>
                  </a:lnTo>
                  <a:lnTo>
                    <a:pt x="6810375" y="3454"/>
                  </a:lnTo>
                  <a:lnTo>
                    <a:pt x="6810375" y="6083"/>
                  </a:lnTo>
                  <a:lnTo>
                    <a:pt x="6810845" y="7200"/>
                  </a:lnTo>
                  <a:lnTo>
                    <a:pt x="6812699" y="9067"/>
                  </a:lnTo>
                  <a:lnTo>
                    <a:pt x="6813829" y="9525"/>
                  </a:lnTo>
                  <a:lnTo>
                    <a:pt x="6816458" y="9525"/>
                  </a:lnTo>
                  <a:lnTo>
                    <a:pt x="6817576" y="9067"/>
                  </a:lnTo>
                  <a:lnTo>
                    <a:pt x="6819443" y="7200"/>
                  </a:lnTo>
                  <a:lnTo>
                    <a:pt x="6819900" y="6083"/>
                  </a:lnTo>
                  <a:lnTo>
                    <a:pt x="6819900" y="3454"/>
                  </a:lnTo>
                  <a:close/>
                </a:path>
                <a:path w="6915150" h="2204085">
                  <a:moveTo>
                    <a:pt x="6915150" y="2198014"/>
                  </a:moveTo>
                  <a:lnTo>
                    <a:pt x="6914693" y="2196896"/>
                  </a:lnTo>
                  <a:lnTo>
                    <a:pt x="6912826" y="2195030"/>
                  </a:lnTo>
                  <a:lnTo>
                    <a:pt x="6911708" y="2194560"/>
                  </a:lnTo>
                  <a:lnTo>
                    <a:pt x="6861454" y="2194560"/>
                  </a:lnTo>
                  <a:lnTo>
                    <a:pt x="6860324" y="2195030"/>
                  </a:lnTo>
                  <a:lnTo>
                    <a:pt x="6858470" y="2196896"/>
                  </a:lnTo>
                  <a:lnTo>
                    <a:pt x="6858000" y="2198014"/>
                  </a:lnTo>
                  <a:lnTo>
                    <a:pt x="6858000" y="2200643"/>
                  </a:lnTo>
                  <a:lnTo>
                    <a:pt x="6858470" y="2201761"/>
                  </a:lnTo>
                  <a:lnTo>
                    <a:pt x="6860324" y="2203627"/>
                  </a:lnTo>
                  <a:lnTo>
                    <a:pt x="6861454" y="2204085"/>
                  </a:lnTo>
                  <a:lnTo>
                    <a:pt x="6911708" y="2204085"/>
                  </a:lnTo>
                  <a:lnTo>
                    <a:pt x="6912826" y="2203627"/>
                  </a:lnTo>
                  <a:lnTo>
                    <a:pt x="6914693" y="2201761"/>
                  </a:lnTo>
                  <a:lnTo>
                    <a:pt x="6915150" y="2200643"/>
                  </a:lnTo>
                  <a:lnTo>
                    <a:pt x="6915150" y="2198014"/>
                  </a:lnTo>
                  <a:close/>
                </a:path>
                <a:path w="6915150" h="2204085">
                  <a:moveTo>
                    <a:pt x="6915150" y="1466494"/>
                  </a:moveTo>
                  <a:lnTo>
                    <a:pt x="6914693" y="1465376"/>
                  </a:lnTo>
                  <a:lnTo>
                    <a:pt x="6912826" y="1463509"/>
                  </a:lnTo>
                  <a:lnTo>
                    <a:pt x="6911708" y="1463040"/>
                  </a:lnTo>
                  <a:lnTo>
                    <a:pt x="6861454" y="1463040"/>
                  </a:lnTo>
                  <a:lnTo>
                    <a:pt x="6860324" y="1463509"/>
                  </a:lnTo>
                  <a:lnTo>
                    <a:pt x="6858470" y="1465376"/>
                  </a:lnTo>
                  <a:lnTo>
                    <a:pt x="6858000" y="1466494"/>
                  </a:lnTo>
                  <a:lnTo>
                    <a:pt x="6858000" y="1469123"/>
                  </a:lnTo>
                  <a:lnTo>
                    <a:pt x="6858470" y="1470240"/>
                  </a:lnTo>
                  <a:lnTo>
                    <a:pt x="6860324" y="1472107"/>
                  </a:lnTo>
                  <a:lnTo>
                    <a:pt x="6861454" y="1472565"/>
                  </a:lnTo>
                  <a:lnTo>
                    <a:pt x="6911708" y="1472565"/>
                  </a:lnTo>
                  <a:lnTo>
                    <a:pt x="6912826" y="1472107"/>
                  </a:lnTo>
                  <a:lnTo>
                    <a:pt x="6914693" y="1470240"/>
                  </a:lnTo>
                  <a:lnTo>
                    <a:pt x="6915150" y="1469123"/>
                  </a:lnTo>
                  <a:lnTo>
                    <a:pt x="6915150" y="1466494"/>
                  </a:lnTo>
                  <a:close/>
                </a:path>
                <a:path w="6915150" h="2204085">
                  <a:moveTo>
                    <a:pt x="6915150" y="734974"/>
                  </a:moveTo>
                  <a:lnTo>
                    <a:pt x="6914693" y="733856"/>
                  </a:lnTo>
                  <a:lnTo>
                    <a:pt x="6912826" y="731989"/>
                  </a:lnTo>
                  <a:lnTo>
                    <a:pt x="6911708" y="731520"/>
                  </a:lnTo>
                  <a:lnTo>
                    <a:pt x="6861454" y="731520"/>
                  </a:lnTo>
                  <a:lnTo>
                    <a:pt x="6860324" y="731989"/>
                  </a:lnTo>
                  <a:lnTo>
                    <a:pt x="6858470" y="733856"/>
                  </a:lnTo>
                  <a:lnTo>
                    <a:pt x="6858000" y="734974"/>
                  </a:lnTo>
                  <a:lnTo>
                    <a:pt x="6858000" y="737603"/>
                  </a:lnTo>
                  <a:lnTo>
                    <a:pt x="6858470" y="738720"/>
                  </a:lnTo>
                  <a:lnTo>
                    <a:pt x="6860324" y="740587"/>
                  </a:lnTo>
                  <a:lnTo>
                    <a:pt x="6861454" y="741045"/>
                  </a:lnTo>
                  <a:lnTo>
                    <a:pt x="6911708" y="741045"/>
                  </a:lnTo>
                  <a:lnTo>
                    <a:pt x="6912826" y="740587"/>
                  </a:lnTo>
                  <a:lnTo>
                    <a:pt x="6914693" y="738720"/>
                  </a:lnTo>
                  <a:lnTo>
                    <a:pt x="6915150" y="737603"/>
                  </a:lnTo>
                  <a:lnTo>
                    <a:pt x="6915150" y="734974"/>
                  </a:lnTo>
                  <a:close/>
                </a:path>
                <a:path w="6915150" h="2204085">
                  <a:moveTo>
                    <a:pt x="6915150" y="3454"/>
                  </a:moveTo>
                  <a:lnTo>
                    <a:pt x="6914693" y="2336"/>
                  </a:lnTo>
                  <a:lnTo>
                    <a:pt x="6912826" y="469"/>
                  </a:lnTo>
                  <a:lnTo>
                    <a:pt x="6911708" y="0"/>
                  </a:lnTo>
                  <a:lnTo>
                    <a:pt x="6861454" y="0"/>
                  </a:lnTo>
                  <a:lnTo>
                    <a:pt x="6860324" y="469"/>
                  </a:lnTo>
                  <a:lnTo>
                    <a:pt x="6858470" y="2336"/>
                  </a:lnTo>
                  <a:lnTo>
                    <a:pt x="6858000" y="3454"/>
                  </a:lnTo>
                  <a:lnTo>
                    <a:pt x="6858000" y="6083"/>
                  </a:lnTo>
                  <a:lnTo>
                    <a:pt x="6858470" y="7200"/>
                  </a:lnTo>
                  <a:lnTo>
                    <a:pt x="6860324" y="9067"/>
                  </a:lnTo>
                  <a:lnTo>
                    <a:pt x="6861454" y="9525"/>
                  </a:lnTo>
                  <a:lnTo>
                    <a:pt x="6911708" y="9525"/>
                  </a:lnTo>
                  <a:lnTo>
                    <a:pt x="6912826" y="9067"/>
                  </a:lnTo>
                  <a:lnTo>
                    <a:pt x="6914693" y="7200"/>
                  </a:lnTo>
                  <a:lnTo>
                    <a:pt x="6915150" y="6083"/>
                  </a:lnTo>
                  <a:lnTo>
                    <a:pt x="6915150" y="3454"/>
                  </a:lnTo>
                  <a:close/>
                </a:path>
              </a:pathLst>
            </a:custGeom>
            <a:solidFill>
              <a:srgbClr val="000000">
                <a:alpha val="9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0259" y="1858327"/>
              <a:ext cx="9525" cy="3295650"/>
            </a:xfrm>
            <a:custGeom>
              <a:avLst/>
              <a:gdLst/>
              <a:ahLst/>
              <a:cxnLst/>
              <a:rect l="l" t="t" r="r" b="b"/>
              <a:pathLst>
                <a:path w="9525" h="3295650">
                  <a:moveTo>
                    <a:pt x="6077" y="3295649"/>
                  </a:moveTo>
                  <a:lnTo>
                    <a:pt x="3447" y="3295649"/>
                  </a:lnTo>
                  <a:lnTo>
                    <a:pt x="2324" y="3295184"/>
                  </a:lnTo>
                  <a:lnTo>
                    <a:pt x="464" y="3293325"/>
                  </a:lnTo>
                  <a:lnTo>
                    <a:pt x="0" y="3292202"/>
                  </a:lnTo>
                  <a:lnTo>
                    <a:pt x="0" y="3289572"/>
                  </a:lnTo>
                  <a:lnTo>
                    <a:pt x="464" y="3288449"/>
                  </a:lnTo>
                  <a:lnTo>
                    <a:pt x="2324" y="3286589"/>
                  </a:lnTo>
                  <a:lnTo>
                    <a:pt x="3447" y="3286124"/>
                  </a:lnTo>
                  <a:lnTo>
                    <a:pt x="6077" y="3286124"/>
                  </a:lnTo>
                  <a:lnTo>
                    <a:pt x="7200" y="3286589"/>
                  </a:lnTo>
                  <a:lnTo>
                    <a:pt x="9060" y="3288449"/>
                  </a:lnTo>
                  <a:lnTo>
                    <a:pt x="9524" y="3289572"/>
                  </a:lnTo>
                  <a:lnTo>
                    <a:pt x="9524" y="3292202"/>
                  </a:lnTo>
                  <a:lnTo>
                    <a:pt x="9060" y="3293325"/>
                  </a:lnTo>
                  <a:lnTo>
                    <a:pt x="7200" y="3295184"/>
                  </a:lnTo>
                  <a:lnTo>
                    <a:pt x="6077" y="3295649"/>
                  </a:lnTo>
                  <a:close/>
                </a:path>
                <a:path w="9525" h="3295650">
                  <a:moveTo>
                    <a:pt x="6077" y="3248024"/>
                  </a:moveTo>
                  <a:lnTo>
                    <a:pt x="3447" y="3248024"/>
                  </a:lnTo>
                  <a:lnTo>
                    <a:pt x="2324" y="3247559"/>
                  </a:lnTo>
                  <a:lnTo>
                    <a:pt x="464" y="3245700"/>
                  </a:lnTo>
                  <a:lnTo>
                    <a:pt x="0" y="3244577"/>
                  </a:lnTo>
                  <a:lnTo>
                    <a:pt x="0" y="3241947"/>
                  </a:lnTo>
                  <a:lnTo>
                    <a:pt x="464" y="3240824"/>
                  </a:lnTo>
                  <a:lnTo>
                    <a:pt x="2324" y="3238964"/>
                  </a:lnTo>
                  <a:lnTo>
                    <a:pt x="3447" y="3238499"/>
                  </a:lnTo>
                  <a:lnTo>
                    <a:pt x="6077" y="3238499"/>
                  </a:lnTo>
                  <a:lnTo>
                    <a:pt x="7200" y="3238964"/>
                  </a:lnTo>
                  <a:lnTo>
                    <a:pt x="9060" y="3240824"/>
                  </a:lnTo>
                  <a:lnTo>
                    <a:pt x="9524" y="3241947"/>
                  </a:lnTo>
                  <a:lnTo>
                    <a:pt x="9524" y="3244577"/>
                  </a:lnTo>
                  <a:lnTo>
                    <a:pt x="9060" y="3245700"/>
                  </a:lnTo>
                  <a:lnTo>
                    <a:pt x="7200" y="3247559"/>
                  </a:lnTo>
                  <a:lnTo>
                    <a:pt x="6077" y="3248024"/>
                  </a:lnTo>
                  <a:close/>
                </a:path>
                <a:path w="9525" h="3295650">
                  <a:moveTo>
                    <a:pt x="6077" y="3200399"/>
                  </a:moveTo>
                  <a:lnTo>
                    <a:pt x="3447" y="3200399"/>
                  </a:lnTo>
                  <a:lnTo>
                    <a:pt x="2324" y="3199934"/>
                  </a:lnTo>
                  <a:lnTo>
                    <a:pt x="464" y="3198075"/>
                  </a:lnTo>
                  <a:lnTo>
                    <a:pt x="0" y="3196952"/>
                  </a:lnTo>
                  <a:lnTo>
                    <a:pt x="0" y="3194322"/>
                  </a:lnTo>
                  <a:lnTo>
                    <a:pt x="464" y="3193199"/>
                  </a:lnTo>
                  <a:lnTo>
                    <a:pt x="2324" y="3191339"/>
                  </a:lnTo>
                  <a:lnTo>
                    <a:pt x="3447" y="3190874"/>
                  </a:lnTo>
                  <a:lnTo>
                    <a:pt x="6077" y="3190874"/>
                  </a:lnTo>
                  <a:lnTo>
                    <a:pt x="7200" y="3191339"/>
                  </a:lnTo>
                  <a:lnTo>
                    <a:pt x="9060" y="3193199"/>
                  </a:lnTo>
                  <a:lnTo>
                    <a:pt x="9524" y="3194322"/>
                  </a:lnTo>
                  <a:lnTo>
                    <a:pt x="9524" y="3196952"/>
                  </a:lnTo>
                  <a:lnTo>
                    <a:pt x="9060" y="3198075"/>
                  </a:lnTo>
                  <a:lnTo>
                    <a:pt x="7200" y="3199934"/>
                  </a:lnTo>
                  <a:lnTo>
                    <a:pt x="6077" y="3200399"/>
                  </a:lnTo>
                  <a:close/>
                </a:path>
                <a:path w="9525" h="3295650">
                  <a:moveTo>
                    <a:pt x="6077" y="3152774"/>
                  </a:moveTo>
                  <a:lnTo>
                    <a:pt x="3447" y="3152774"/>
                  </a:lnTo>
                  <a:lnTo>
                    <a:pt x="2324" y="3152309"/>
                  </a:lnTo>
                  <a:lnTo>
                    <a:pt x="464" y="3150450"/>
                  </a:lnTo>
                  <a:lnTo>
                    <a:pt x="0" y="3149327"/>
                  </a:lnTo>
                  <a:lnTo>
                    <a:pt x="0" y="3146697"/>
                  </a:lnTo>
                  <a:lnTo>
                    <a:pt x="464" y="3145574"/>
                  </a:lnTo>
                  <a:lnTo>
                    <a:pt x="2324" y="3143714"/>
                  </a:lnTo>
                  <a:lnTo>
                    <a:pt x="3447" y="3143249"/>
                  </a:lnTo>
                  <a:lnTo>
                    <a:pt x="6077" y="3143249"/>
                  </a:lnTo>
                  <a:lnTo>
                    <a:pt x="7200" y="3143714"/>
                  </a:lnTo>
                  <a:lnTo>
                    <a:pt x="9060" y="3145574"/>
                  </a:lnTo>
                  <a:lnTo>
                    <a:pt x="9524" y="3146697"/>
                  </a:lnTo>
                  <a:lnTo>
                    <a:pt x="9524" y="3149327"/>
                  </a:lnTo>
                  <a:lnTo>
                    <a:pt x="9060" y="3150450"/>
                  </a:lnTo>
                  <a:lnTo>
                    <a:pt x="7200" y="3152309"/>
                  </a:lnTo>
                  <a:lnTo>
                    <a:pt x="6077" y="3152774"/>
                  </a:lnTo>
                  <a:close/>
                </a:path>
                <a:path w="9525" h="3295650">
                  <a:moveTo>
                    <a:pt x="6077" y="3105149"/>
                  </a:moveTo>
                  <a:lnTo>
                    <a:pt x="3447" y="3105149"/>
                  </a:lnTo>
                  <a:lnTo>
                    <a:pt x="2324" y="3104684"/>
                  </a:lnTo>
                  <a:lnTo>
                    <a:pt x="464" y="3102825"/>
                  </a:lnTo>
                  <a:lnTo>
                    <a:pt x="0" y="3101702"/>
                  </a:lnTo>
                  <a:lnTo>
                    <a:pt x="0" y="3099072"/>
                  </a:lnTo>
                  <a:lnTo>
                    <a:pt x="464" y="3097949"/>
                  </a:lnTo>
                  <a:lnTo>
                    <a:pt x="2324" y="3096089"/>
                  </a:lnTo>
                  <a:lnTo>
                    <a:pt x="3447" y="3095624"/>
                  </a:lnTo>
                  <a:lnTo>
                    <a:pt x="6077" y="3095624"/>
                  </a:lnTo>
                  <a:lnTo>
                    <a:pt x="7200" y="3096089"/>
                  </a:lnTo>
                  <a:lnTo>
                    <a:pt x="9060" y="3097949"/>
                  </a:lnTo>
                  <a:lnTo>
                    <a:pt x="9524" y="3099072"/>
                  </a:lnTo>
                  <a:lnTo>
                    <a:pt x="9524" y="3101702"/>
                  </a:lnTo>
                  <a:lnTo>
                    <a:pt x="9060" y="3102825"/>
                  </a:lnTo>
                  <a:lnTo>
                    <a:pt x="7200" y="3104684"/>
                  </a:lnTo>
                  <a:lnTo>
                    <a:pt x="6077" y="3105149"/>
                  </a:lnTo>
                  <a:close/>
                </a:path>
                <a:path w="9525" h="3295650">
                  <a:moveTo>
                    <a:pt x="6077" y="3057524"/>
                  </a:moveTo>
                  <a:lnTo>
                    <a:pt x="3447" y="3057524"/>
                  </a:lnTo>
                  <a:lnTo>
                    <a:pt x="2324" y="3057059"/>
                  </a:lnTo>
                  <a:lnTo>
                    <a:pt x="464" y="3055200"/>
                  </a:lnTo>
                  <a:lnTo>
                    <a:pt x="0" y="3054077"/>
                  </a:lnTo>
                  <a:lnTo>
                    <a:pt x="0" y="3051447"/>
                  </a:lnTo>
                  <a:lnTo>
                    <a:pt x="464" y="3050324"/>
                  </a:lnTo>
                  <a:lnTo>
                    <a:pt x="2324" y="3048464"/>
                  </a:lnTo>
                  <a:lnTo>
                    <a:pt x="3447" y="3047999"/>
                  </a:lnTo>
                  <a:lnTo>
                    <a:pt x="6077" y="3047999"/>
                  </a:lnTo>
                  <a:lnTo>
                    <a:pt x="7200" y="3048464"/>
                  </a:lnTo>
                  <a:lnTo>
                    <a:pt x="9060" y="3050324"/>
                  </a:lnTo>
                  <a:lnTo>
                    <a:pt x="9524" y="3051447"/>
                  </a:lnTo>
                  <a:lnTo>
                    <a:pt x="9524" y="3054077"/>
                  </a:lnTo>
                  <a:lnTo>
                    <a:pt x="9060" y="3055200"/>
                  </a:lnTo>
                  <a:lnTo>
                    <a:pt x="7200" y="3057059"/>
                  </a:lnTo>
                  <a:lnTo>
                    <a:pt x="6077" y="3057524"/>
                  </a:lnTo>
                  <a:close/>
                </a:path>
                <a:path w="9525" h="3295650">
                  <a:moveTo>
                    <a:pt x="6077" y="3009899"/>
                  </a:moveTo>
                  <a:lnTo>
                    <a:pt x="3447" y="3009899"/>
                  </a:lnTo>
                  <a:lnTo>
                    <a:pt x="2324" y="3009434"/>
                  </a:lnTo>
                  <a:lnTo>
                    <a:pt x="464" y="3007575"/>
                  </a:lnTo>
                  <a:lnTo>
                    <a:pt x="0" y="3006452"/>
                  </a:lnTo>
                  <a:lnTo>
                    <a:pt x="0" y="3003822"/>
                  </a:lnTo>
                  <a:lnTo>
                    <a:pt x="464" y="3002699"/>
                  </a:lnTo>
                  <a:lnTo>
                    <a:pt x="2324" y="3000839"/>
                  </a:lnTo>
                  <a:lnTo>
                    <a:pt x="3447" y="3000374"/>
                  </a:lnTo>
                  <a:lnTo>
                    <a:pt x="6077" y="3000374"/>
                  </a:lnTo>
                  <a:lnTo>
                    <a:pt x="7200" y="3000839"/>
                  </a:lnTo>
                  <a:lnTo>
                    <a:pt x="9060" y="3002699"/>
                  </a:lnTo>
                  <a:lnTo>
                    <a:pt x="9524" y="3003822"/>
                  </a:lnTo>
                  <a:lnTo>
                    <a:pt x="9524" y="3006452"/>
                  </a:lnTo>
                  <a:lnTo>
                    <a:pt x="9060" y="3007575"/>
                  </a:lnTo>
                  <a:lnTo>
                    <a:pt x="7200" y="3009434"/>
                  </a:lnTo>
                  <a:lnTo>
                    <a:pt x="6077" y="3009899"/>
                  </a:lnTo>
                  <a:close/>
                </a:path>
                <a:path w="9525" h="3295650">
                  <a:moveTo>
                    <a:pt x="6077" y="2962274"/>
                  </a:moveTo>
                  <a:lnTo>
                    <a:pt x="3447" y="2962274"/>
                  </a:lnTo>
                  <a:lnTo>
                    <a:pt x="2324" y="2961809"/>
                  </a:lnTo>
                  <a:lnTo>
                    <a:pt x="464" y="2959950"/>
                  </a:lnTo>
                  <a:lnTo>
                    <a:pt x="0" y="2958827"/>
                  </a:lnTo>
                  <a:lnTo>
                    <a:pt x="0" y="2956197"/>
                  </a:lnTo>
                  <a:lnTo>
                    <a:pt x="464" y="2955074"/>
                  </a:lnTo>
                  <a:lnTo>
                    <a:pt x="2324" y="2953214"/>
                  </a:lnTo>
                  <a:lnTo>
                    <a:pt x="3447" y="2952749"/>
                  </a:lnTo>
                  <a:lnTo>
                    <a:pt x="6077" y="2952749"/>
                  </a:lnTo>
                  <a:lnTo>
                    <a:pt x="7200" y="2953214"/>
                  </a:lnTo>
                  <a:lnTo>
                    <a:pt x="9060" y="2955074"/>
                  </a:lnTo>
                  <a:lnTo>
                    <a:pt x="9524" y="2956197"/>
                  </a:lnTo>
                  <a:lnTo>
                    <a:pt x="9524" y="2958827"/>
                  </a:lnTo>
                  <a:lnTo>
                    <a:pt x="9060" y="2959950"/>
                  </a:lnTo>
                  <a:lnTo>
                    <a:pt x="7200" y="2961809"/>
                  </a:lnTo>
                  <a:lnTo>
                    <a:pt x="6077" y="2962274"/>
                  </a:lnTo>
                  <a:close/>
                </a:path>
                <a:path w="9525" h="3295650">
                  <a:moveTo>
                    <a:pt x="6077" y="2914649"/>
                  </a:moveTo>
                  <a:lnTo>
                    <a:pt x="3447" y="2914649"/>
                  </a:lnTo>
                  <a:lnTo>
                    <a:pt x="2324" y="2914184"/>
                  </a:lnTo>
                  <a:lnTo>
                    <a:pt x="464" y="2912325"/>
                  </a:lnTo>
                  <a:lnTo>
                    <a:pt x="0" y="2911202"/>
                  </a:lnTo>
                  <a:lnTo>
                    <a:pt x="0" y="2908572"/>
                  </a:lnTo>
                  <a:lnTo>
                    <a:pt x="464" y="2907449"/>
                  </a:lnTo>
                  <a:lnTo>
                    <a:pt x="2324" y="2905589"/>
                  </a:lnTo>
                  <a:lnTo>
                    <a:pt x="3447" y="2905124"/>
                  </a:lnTo>
                  <a:lnTo>
                    <a:pt x="6077" y="2905124"/>
                  </a:lnTo>
                  <a:lnTo>
                    <a:pt x="7200" y="2905589"/>
                  </a:lnTo>
                  <a:lnTo>
                    <a:pt x="9060" y="2907449"/>
                  </a:lnTo>
                  <a:lnTo>
                    <a:pt x="9524" y="2908572"/>
                  </a:lnTo>
                  <a:lnTo>
                    <a:pt x="9524" y="2911202"/>
                  </a:lnTo>
                  <a:lnTo>
                    <a:pt x="9060" y="2912325"/>
                  </a:lnTo>
                  <a:lnTo>
                    <a:pt x="7200" y="2914184"/>
                  </a:lnTo>
                  <a:lnTo>
                    <a:pt x="6077" y="2914649"/>
                  </a:lnTo>
                  <a:close/>
                </a:path>
                <a:path w="9525" h="3295650">
                  <a:moveTo>
                    <a:pt x="6077" y="2867024"/>
                  </a:moveTo>
                  <a:lnTo>
                    <a:pt x="3447" y="2867024"/>
                  </a:lnTo>
                  <a:lnTo>
                    <a:pt x="2324" y="2866559"/>
                  </a:lnTo>
                  <a:lnTo>
                    <a:pt x="464" y="2864700"/>
                  </a:lnTo>
                  <a:lnTo>
                    <a:pt x="0" y="2863577"/>
                  </a:lnTo>
                  <a:lnTo>
                    <a:pt x="0" y="2860947"/>
                  </a:lnTo>
                  <a:lnTo>
                    <a:pt x="464" y="2859824"/>
                  </a:lnTo>
                  <a:lnTo>
                    <a:pt x="2324" y="2857964"/>
                  </a:lnTo>
                  <a:lnTo>
                    <a:pt x="3447" y="2857499"/>
                  </a:lnTo>
                  <a:lnTo>
                    <a:pt x="6077" y="2857499"/>
                  </a:lnTo>
                  <a:lnTo>
                    <a:pt x="7200" y="2857964"/>
                  </a:lnTo>
                  <a:lnTo>
                    <a:pt x="9060" y="2859824"/>
                  </a:lnTo>
                  <a:lnTo>
                    <a:pt x="9524" y="2860947"/>
                  </a:lnTo>
                  <a:lnTo>
                    <a:pt x="9524" y="2863577"/>
                  </a:lnTo>
                  <a:lnTo>
                    <a:pt x="9060" y="2864700"/>
                  </a:lnTo>
                  <a:lnTo>
                    <a:pt x="7200" y="2866559"/>
                  </a:lnTo>
                  <a:lnTo>
                    <a:pt x="6077" y="2867024"/>
                  </a:lnTo>
                  <a:close/>
                </a:path>
                <a:path w="9525" h="3295650">
                  <a:moveTo>
                    <a:pt x="6077" y="2819399"/>
                  </a:moveTo>
                  <a:lnTo>
                    <a:pt x="3447" y="2819399"/>
                  </a:lnTo>
                  <a:lnTo>
                    <a:pt x="2324" y="2818934"/>
                  </a:lnTo>
                  <a:lnTo>
                    <a:pt x="464" y="2817075"/>
                  </a:lnTo>
                  <a:lnTo>
                    <a:pt x="0" y="2815952"/>
                  </a:lnTo>
                  <a:lnTo>
                    <a:pt x="0" y="2813322"/>
                  </a:lnTo>
                  <a:lnTo>
                    <a:pt x="464" y="2812199"/>
                  </a:lnTo>
                  <a:lnTo>
                    <a:pt x="2324" y="2810339"/>
                  </a:lnTo>
                  <a:lnTo>
                    <a:pt x="3447" y="2809874"/>
                  </a:lnTo>
                  <a:lnTo>
                    <a:pt x="6077" y="2809874"/>
                  </a:lnTo>
                  <a:lnTo>
                    <a:pt x="7200" y="2810339"/>
                  </a:lnTo>
                  <a:lnTo>
                    <a:pt x="9060" y="2812199"/>
                  </a:lnTo>
                  <a:lnTo>
                    <a:pt x="9524" y="2813322"/>
                  </a:lnTo>
                  <a:lnTo>
                    <a:pt x="9524" y="2815952"/>
                  </a:lnTo>
                  <a:lnTo>
                    <a:pt x="9060" y="2817075"/>
                  </a:lnTo>
                  <a:lnTo>
                    <a:pt x="7200" y="2818934"/>
                  </a:lnTo>
                  <a:lnTo>
                    <a:pt x="6077" y="2819399"/>
                  </a:lnTo>
                  <a:close/>
                </a:path>
                <a:path w="9525" h="3295650">
                  <a:moveTo>
                    <a:pt x="6077" y="2771774"/>
                  </a:moveTo>
                  <a:lnTo>
                    <a:pt x="3447" y="2771774"/>
                  </a:lnTo>
                  <a:lnTo>
                    <a:pt x="2324" y="2771309"/>
                  </a:lnTo>
                  <a:lnTo>
                    <a:pt x="464" y="2769450"/>
                  </a:lnTo>
                  <a:lnTo>
                    <a:pt x="0" y="2768327"/>
                  </a:lnTo>
                  <a:lnTo>
                    <a:pt x="0" y="2765697"/>
                  </a:lnTo>
                  <a:lnTo>
                    <a:pt x="464" y="2764574"/>
                  </a:lnTo>
                  <a:lnTo>
                    <a:pt x="2324" y="2762714"/>
                  </a:lnTo>
                  <a:lnTo>
                    <a:pt x="3447" y="2762249"/>
                  </a:lnTo>
                  <a:lnTo>
                    <a:pt x="6077" y="2762249"/>
                  </a:lnTo>
                  <a:lnTo>
                    <a:pt x="7200" y="2762714"/>
                  </a:lnTo>
                  <a:lnTo>
                    <a:pt x="9060" y="2764574"/>
                  </a:lnTo>
                  <a:lnTo>
                    <a:pt x="9524" y="2765697"/>
                  </a:lnTo>
                  <a:lnTo>
                    <a:pt x="9524" y="2768327"/>
                  </a:lnTo>
                  <a:lnTo>
                    <a:pt x="9060" y="2769450"/>
                  </a:lnTo>
                  <a:lnTo>
                    <a:pt x="7200" y="2771309"/>
                  </a:lnTo>
                  <a:lnTo>
                    <a:pt x="6077" y="2771774"/>
                  </a:lnTo>
                  <a:close/>
                </a:path>
                <a:path w="9525" h="3295650">
                  <a:moveTo>
                    <a:pt x="6077" y="2724149"/>
                  </a:moveTo>
                  <a:lnTo>
                    <a:pt x="3447" y="2724149"/>
                  </a:lnTo>
                  <a:lnTo>
                    <a:pt x="2324" y="2723684"/>
                  </a:lnTo>
                  <a:lnTo>
                    <a:pt x="464" y="2721825"/>
                  </a:lnTo>
                  <a:lnTo>
                    <a:pt x="0" y="2720702"/>
                  </a:lnTo>
                  <a:lnTo>
                    <a:pt x="0" y="2718072"/>
                  </a:lnTo>
                  <a:lnTo>
                    <a:pt x="464" y="2716949"/>
                  </a:lnTo>
                  <a:lnTo>
                    <a:pt x="2324" y="2715089"/>
                  </a:lnTo>
                  <a:lnTo>
                    <a:pt x="3447" y="2714624"/>
                  </a:lnTo>
                  <a:lnTo>
                    <a:pt x="6077" y="2714624"/>
                  </a:lnTo>
                  <a:lnTo>
                    <a:pt x="7200" y="2715089"/>
                  </a:lnTo>
                  <a:lnTo>
                    <a:pt x="9060" y="2716949"/>
                  </a:lnTo>
                  <a:lnTo>
                    <a:pt x="9524" y="2718072"/>
                  </a:lnTo>
                  <a:lnTo>
                    <a:pt x="9524" y="2720702"/>
                  </a:lnTo>
                  <a:lnTo>
                    <a:pt x="9060" y="2721825"/>
                  </a:lnTo>
                  <a:lnTo>
                    <a:pt x="7200" y="2723684"/>
                  </a:lnTo>
                  <a:lnTo>
                    <a:pt x="6077" y="2724149"/>
                  </a:lnTo>
                  <a:close/>
                </a:path>
                <a:path w="9525" h="3295650">
                  <a:moveTo>
                    <a:pt x="6077" y="2676524"/>
                  </a:moveTo>
                  <a:lnTo>
                    <a:pt x="3447" y="2676524"/>
                  </a:lnTo>
                  <a:lnTo>
                    <a:pt x="2324" y="2676059"/>
                  </a:lnTo>
                  <a:lnTo>
                    <a:pt x="464" y="2674200"/>
                  </a:lnTo>
                  <a:lnTo>
                    <a:pt x="0" y="2673077"/>
                  </a:lnTo>
                  <a:lnTo>
                    <a:pt x="0" y="2670447"/>
                  </a:lnTo>
                  <a:lnTo>
                    <a:pt x="464" y="2669324"/>
                  </a:lnTo>
                  <a:lnTo>
                    <a:pt x="2324" y="2667464"/>
                  </a:lnTo>
                  <a:lnTo>
                    <a:pt x="3447" y="2666999"/>
                  </a:lnTo>
                  <a:lnTo>
                    <a:pt x="6077" y="2666999"/>
                  </a:lnTo>
                  <a:lnTo>
                    <a:pt x="7200" y="2667464"/>
                  </a:lnTo>
                  <a:lnTo>
                    <a:pt x="9060" y="2669324"/>
                  </a:lnTo>
                  <a:lnTo>
                    <a:pt x="9524" y="2670447"/>
                  </a:lnTo>
                  <a:lnTo>
                    <a:pt x="9524" y="2673077"/>
                  </a:lnTo>
                  <a:lnTo>
                    <a:pt x="9060" y="2674200"/>
                  </a:lnTo>
                  <a:lnTo>
                    <a:pt x="7200" y="2676059"/>
                  </a:lnTo>
                  <a:lnTo>
                    <a:pt x="6077" y="2676524"/>
                  </a:lnTo>
                  <a:close/>
                </a:path>
                <a:path w="9525" h="3295650">
                  <a:moveTo>
                    <a:pt x="6077" y="2628899"/>
                  </a:moveTo>
                  <a:lnTo>
                    <a:pt x="3447" y="2628899"/>
                  </a:lnTo>
                  <a:lnTo>
                    <a:pt x="2324" y="2628434"/>
                  </a:lnTo>
                  <a:lnTo>
                    <a:pt x="464" y="2626575"/>
                  </a:lnTo>
                  <a:lnTo>
                    <a:pt x="0" y="2625452"/>
                  </a:lnTo>
                  <a:lnTo>
                    <a:pt x="0" y="2622822"/>
                  </a:lnTo>
                  <a:lnTo>
                    <a:pt x="464" y="2621699"/>
                  </a:lnTo>
                  <a:lnTo>
                    <a:pt x="2324" y="2619839"/>
                  </a:lnTo>
                  <a:lnTo>
                    <a:pt x="3447" y="2619374"/>
                  </a:lnTo>
                  <a:lnTo>
                    <a:pt x="6077" y="2619374"/>
                  </a:lnTo>
                  <a:lnTo>
                    <a:pt x="7200" y="2619839"/>
                  </a:lnTo>
                  <a:lnTo>
                    <a:pt x="9060" y="2621699"/>
                  </a:lnTo>
                  <a:lnTo>
                    <a:pt x="9524" y="2622822"/>
                  </a:lnTo>
                  <a:lnTo>
                    <a:pt x="9524" y="2625452"/>
                  </a:lnTo>
                  <a:lnTo>
                    <a:pt x="9060" y="2626575"/>
                  </a:lnTo>
                  <a:lnTo>
                    <a:pt x="7200" y="2628434"/>
                  </a:lnTo>
                  <a:lnTo>
                    <a:pt x="6077" y="2628899"/>
                  </a:lnTo>
                  <a:close/>
                </a:path>
                <a:path w="9525" h="3295650">
                  <a:moveTo>
                    <a:pt x="6077" y="2581274"/>
                  </a:moveTo>
                  <a:lnTo>
                    <a:pt x="3447" y="2581274"/>
                  </a:lnTo>
                  <a:lnTo>
                    <a:pt x="2324" y="2580809"/>
                  </a:lnTo>
                  <a:lnTo>
                    <a:pt x="464" y="2578950"/>
                  </a:lnTo>
                  <a:lnTo>
                    <a:pt x="0" y="2577827"/>
                  </a:lnTo>
                  <a:lnTo>
                    <a:pt x="0" y="2575197"/>
                  </a:lnTo>
                  <a:lnTo>
                    <a:pt x="464" y="2574074"/>
                  </a:lnTo>
                  <a:lnTo>
                    <a:pt x="2324" y="2572214"/>
                  </a:lnTo>
                  <a:lnTo>
                    <a:pt x="3447" y="2571749"/>
                  </a:lnTo>
                  <a:lnTo>
                    <a:pt x="6077" y="2571749"/>
                  </a:lnTo>
                  <a:lnTo>
                    <a:pt x="7200" y="2572214"/>
                  </a:lnTo>
                  <a:lnTo>
                    <a:pt x="9060" y="2574074"/>
                  </a:lnTo>
                  <a:lnTo>
                    <a:pt x="9524" y="2575197"/>
                  </a:lnTo>
                  <a:lnTo>
                    <a:pt x="9524" y="2577827"/>
                  </a:lnTo>
                  <a:lnTo>
                    <a:pt x="9060" y="2578950"/>
                  </a:lnTo>
                  <a:lnTo>
                    <a:pt x="7200" y="2580809"/>
                  </a:lnTo>
                  <a:lnTo>
                    <a:pt x="6077" y="2581274"/>
                  </a:lnTo>
                  <a:close/>
                </a:path>
                <a:path w="9525" h="3295650">
                  <a:moveTo>
                    <a:pt x="6077" y="2533649"/>
                  </a:moveTo>
                  <a:lnTo>
                    <a:pt x="3447" y="2533649"/>
                  </a:lnTo>
                  <a:lnTo>
                    <a:pt x="2324" y="2533184"/>
                  </a:lnTo>
                  <a:lnTo>
                    <a:pt x="464" y="2531325"/>
                  </a:lnTo>
                  <a:lnTo>
                    <a:pt x="0" y="2530202"/>
                  </a:lnTo>
                  <a:lnTo>
                    <a:pt x="0" y="2527572"/>
                  </a:lnTo>
                  <a:lnTo>
                    <a:pt x="464" y="2526449"/>
                  </a:lnTo>
                  <a:lnTo>
                    <a:pt x="2324" y="2524589"/>
                  </a:lnTo>
                  <a:lnTo>
                    <a:pt x="3447" y="2524124"/>
                  </a:lnTo>
                  <a:lnTo>
                    <a:pt x="6077" y="2524124"/>
                  </a:lnTo>
                  <a:lnTo>
                    <a:pt x="7200" y="2524589"/>
                  </a:lnTo>
                  <a:lnTo>
                    <a:pt x="9060" y="2526449"/>
                  </a:lnTo>
                  <a:lnTo>
                    <a:pt x="9524" y="2527572"/>
                  </a:lnTo>
                  <a:lnTo>
                    <a:pt x="9524" y="2530202"/>
                  </a:lnTo>
                  <a:lnTo>
                    <a:pt x="9060" y="2531325"/>
                  </a:lnTo>
                  <a:lnTo>
                    <a:pt x="7200" y="2533184"/>
                  </a:lnTo>
                  <a:lnTo>
                    <a:pt x="6077" y="2533649"/>
                  </a:lnTo>
                  <a:close/>
                </a:path>
                <a:path w="9525" h="3295650">
                  <a:moveTo>
                    <a:pt x="6077" y="2486024"/>
                  </a:moveTo>
                  <a:lnTo>
                    <a:pt x="3447" y="2486024"/>
                  </a:lnTo>
                  <a:lnTo>
                    <a:pt x="2324" y="2485559"/>
                  </a:lnTo>
                  <a:lnTo>
                    <a:pt x="464" y="2483700"/>
                  </a:lnTo>
                  <a:lnTo>
                    <a:pt x="0" y="2482577"/>
                  </a:lnTo>
                  <a:lnTo>
                    <a:pt x="0" y="2479947"/>
                  </a:lnTo>
                  <a:lnTo>
                    <a:pt x="464" y="2478824"/>
                  </a:lnTo>
                  <a:lnTo>
                    <a:pt x="2324" y="2476964"/>
                  </a:lnTo>
                  <a:lnTo>
                    <a:pt x="3447" y="2476499"/>
                  </a:lnTo>
                  <a:lnTo>
                    <a:pt x="6077" y="2476499"/>
                  </a:lnTo>
                  <a:lnTo>
                    <a:pt x="7200" y="2476964"/>
                  </a:lnTo>
                  <a:lnTo>
                    <a:pt x="9060" y="2478824"/>
                  </a:lnTo>
                  <a:lnTo>
                    <a:pt x="9524" y="2479947"/>
                  </a:lnTo>
                  <a:lnTo>
                    <a:pt x="9524" y="2482577"/>
                  </a:lnTo>
                  <a:lnTo>
                    <a:pt x="9060" y="2483700"/>
                  </a:lnTo>
                  <a:lnTo>
                    <a:pt x="7200" y="2485559"/>
                  </a:lnTo>
                  <a:lnTo>
                    <a:pt x="6077" y="2486024"/>
                  </a:lnTo>
                  <a:close/>
                </a:path>
                <a:path w="9525" h="3295650">
                  <a:moveTo>
                    <a:pt x="6077" y="2438399"/>
                  </a:moveTo>
                  <a:lnTo>
                    <a:pt x="3447" y="2438399"/>
                  </a:lnTo>
                  <a:lnTo>
                    <a:pt x="2324" y="2437934"/>
                  </a:lnTo>
                  <a:lnTo>
                    <a:pt x="464" y="2436075"/>
                  </a:lnTo>
                  <a:lnTo>
                    <a:pt x="0" y="2434952"/>
                  </a:lnTo>
                  <a:lnTo>
                    <a:pt x="0" y="2432322"/>
                  </a:lnTo>
                  <a:lnTo>
                    <a:pt x="464" y="2431199"/>
                  </a:lnTo>
                  <a:lnTo>
                    <a:pt x="2324" y="2429339"/>
                  </a:lnTo>
                  <a:lnTo>
                    <a:pt x="3447" y="2428874"/>
                  </a:lnTo>
                  <a:lnTo>
                    <a:pt x="6077" y="2428874"/>
                  </a:lnTo>
                  <a:lnTo>
                    <a:pt x="7200" y="2429339"/>
                  </a:lnTo>
                  <a:lnTo>
                    <a:pt x="9060" y="2431199"/>
                  </a:lnTo>
                  <a:lnTo>
                    <a:pt x="9524" y="2432322"/>
                  </a:lnTo>
                  <a:lnTo>
                    <a:pt x="9524" y="2434952"/>
                  </a:lnTo>
                  <a:lnTo>
                    <a:pt x="9060" y="2436075"/>
                  </a:lnTo>
                  <a:lnTo>
                    <a:pt x="7200" y="2437934"/>
                  </a:lnTo>
                  <a:lnTo>
                    <a:pt x="6077" y="2438399"/>
                  </a:lnTo>
                  <a:close/>
                </a:path>
                <a:path w="9525" h="3295650">
                  <a:moveTo>
                    <a:pt x="6077" y="2390774"/>
                  </a:moveTo>
                  <a:lnTo>
                    <a:pt x="3447" y="2390774"/>
                  </a:lnTo>
                  <a:lnTo>
                    <a:pt x="2324" y="2390309"/>
                  </a:lnTo>
                  <a:lnTo>
                    <a:pt x="464" y="2388450"/>
                  </a:lnTo>
                  <a:lnTo>
                    <a:pt x="0" y="2387327"/>
                  </a:lnTo>
                  <a:lnTo>
                    <a:pt x="0" y="2384697"/>
                  </a:lnTo>
                  <a:lnTo>
                    <a:pt x="464" y="2383574"/>
                  </a:lnTo>
                  <a:lnTo>
                    <a:pt x="2324" y="2381714"/>
                  </a:lnTo>
                  <a:lnTo>
                    <a:pt x="3447" y="2381249"/>
                  </a:lnTo>
                  <a:lnTo>
                    <a:pt x="6077" y="2381249"/>
                  </a:lnTo>
                  <a:lnTo>
                    <a:pt x="7200" y="2381714"/>
                  </a:lnTo>
                  <a:lnTo>
                    <a:pt x="9060" y="2383574"/>
                  </a:lnTo>
                  <a:lnTo>
                    <a:pt x="9524" y="2384697"/>
                  </a:lnTo>
                  <a:lnTo>
                    <a:pt x="9524" y="2387327"/>
                  </a:lnTo>
                  <a:lnTo>
                    <a:pt x="9060" y="2388450"/>
                  </a:lnTo>
                  <a:lnTo>
                    <a:pt x="7200" y="2390309"/>
                  </a:lnTo>
                  <a:lnTo>
                    <a:pt x="6077" y="2390774"/>
                  </a:lnTo>
                  <a:close/>
                </a:path>
                <a:path w="9525" h="3295650">
                  <a:moveTo>
                    <a:pt x="6077" y="2343149"/>
                  </a:moveTo>
                  <a:lnTo>
                    <a:pt x="3447" y="2343149"/>
                  </a:lnTo>
                  <a:lnTo>
                    <a:pt x="2324" y="2342684"/>
                  </a:lnTo>
                  <a:lnTo>
                    <a:pt x="464" y="2340825"/>
                  </a:lnTo>
                  <a:lnTo>
                    <a:pt x="0" y="2339702"/>
                  </a:lnTo>
                  <a:lnTo>
                    <a:pt x="0" y="2337072"/>
                  </a:lnTo>
                  <a:lnTo>
                    <a:pt x="464" y="2335949"/>
                  </a:lnTo>
                  <a:lnTo>
                    <a:pt x="2324" y="2334089"/>
                  </a:lnTo>
                  <a:lnTo>
                    <a:pt x="3447" y="2333624"/>
                  </a:lnTo>
                  <a:lnTo>
                    <a:pt x="6077" y="2333624"/>
                  </a:lnTo>
                  <a:lnTo>
                    <a:pt x="7200" y="2334089"/>
                  </a:lnTo>
                  <a:lnTo>
                    <a:pt x="9060" y="2335949"/>
                  </a:lnTo>
                  <a:lnTo>
                    <a:pt x="9524" y="2337072"/>
                  </a:lnTo>
                  <a:lnTo>
                    <a:pt x="9524" y="2339702"/>
                  </a:lnTo>
                  <a:lnTo>
                    <a:pt x="9060" y="2340825"/>
                  </a:lnTo>
                  <a:lnTo>
                    <a:pt x="7200" y="2342684"/>
                  </a:lnTo>
                  <a:lnTo>
                    <a:pt x="6077" y="2343149"/>
                  </a:lnTo>
                  <a:close/>
                </a:path>
                <a:path w="9525" h="3295650">
                  <a:moveTo>
                    <a:pt x="6077" y="2295524"/>
                  </a:moveTo>
                  <a:lnTo>
                    <a:pt x="3447" y="2295524"/>
                  </a:lnTo>
                  <a:lnTo>
                    <a:pt x="2324" y="2295059"/>
                  </a:lnTo>
                  <a:lnTo>
                    <a:pt x="464" y="2293200"/>
                  </a:lnTo>
                  <a:lnTo>
                    <a:pt x="0" y="2292077"/>
                  </a:lnTo>
                  <a:lnTo>
                    <a:pt x="0" y="2289447"/>
                  </a:lnTo>
                  <a:lnTo>
                    <a:pt x="464" y="2288324"/>
                  </a:lnTo>
                  <a:lnTo>
                    <a:pt x="2324" y="2286464"/>
                  </a:lnTo>
                  <a:lnTo>
                    <a:pt x="3447" y="2285999"/>
                  </a:lnTo>
                  <a:lnTo>
                    <a:pt x="6077" y="2285999"/>
                  </a:lnTo>
                  <a:lnTo>
                    <a:pt x="7200" y="2286464"/>
                  </a:lnTo>
                  <a:lnTo>
                    <a:pt x="9060" y="2288324"/>
                  </a:lnTo>
                  <a:lnTo>
                    <a:pt x="9524" y="2289447"/>
                  </a:lnTo>
                  <a:lnTo>
                    <a:pt x="9524" y="2292077"/>
                  </a:lnTo>
                  <a:lnTo>
                    <a:pt x="9060" y="2293200"/>
                  </a:lnTo>
                  <a:lnTo>
                    <a:pt x="7200" y="2295059"/>
                  </a:lnTo>
                  <a:lnTo>
                    <a:pt x="6077" y="2295524"/>
                  </a:lnTo>
                  <a:close/>
                </a:path>
                <a:path w="9525" h="3295650">
                  <a:moveTo>
                    <a:pt x="6077" y="2247899"/>
                  </a:moveTo>
                  <a:lnTo>
                    <a:pt x="3447" y="2247899"/>
                  </a:lnTo>
                  <a:lnTo>
                    <a:pt x="2324" y="2247434"/>
                  </a:lnTo>
                  <a:lnTo>
                    <a:pt x="464" y="2245575"/>
                  </a:lnTo>
                  <a:lnTo>
                    <a:pt x="0" y="2244452"/>
                  </a:lnTo>
                  <a:lnTo>
                    <a:pt x="0" y="2241822"/>
                  </a:lnTo>
                  <a:lnTo>
                    <a:pt x="464" y="2240699"/>
                  </a:lnTo>
                  <a:lnTo>
                    <a:pt x="2324" y="2238839"/>
                  </a:lnTo>
                  <a:lnTo>
                    <a:pt x="3447" y="2238374"/>
                  </a:lnTo>
                  <a:lnTo>
                    <a:pt x="6077" y="2238374"/>
                  </a:lnTo>
                  <a:lnTo>
                    <a:pt x="7200" y="2238839"/>
                  </a:lnTo>
                  <a:lnTo>
                    <a:pt x="9060" y="2240699"/>
                  </a:lnTo>
                  <a:lnTo>
                    <a:pt x="9524" y="2241822"/>
                  </a:lnTo>
                  <a:lnTo>
                    <a:pt x="9524" y="2244452"/>
                  </a:lnTo>
                  <a:lnTo>
                    <a:pt x="9060" y="2245575"/>
                  </a:lnTo>
                  <a:lnTo>
                    <a:pt x="7200" y="2247434"/>
                  </a:lnTo>
                  <a:lnTo>
                    <a:pt x="6077" y="2247899"/>
                  </a:lnTo>
                  <a:close/>
                </a:path>
                <a:path w="9525" h="3295650">
                  <a:moveTo>
                    <a:pt x="6077" y="2200274"/>
                  </a:moveTo>
                  <a:lnTo>
                    <a:pt x="3447" y="2200274"/>
                  </a:lnTo>
                  <a:lnTo>
                    <a:pt x="2324" y="2199809"/>
                  </a:lnTo>
                  <a:lnTo>
                    <a:pt x="464" y="2197950"/>
                  </a:lnTo>
                  <a:lnTo>
                    <a:pt x="0" y="2196827"/>
                  </a:lnTo>
                  <a:lnTo>
                    <a:pt x="0" y="2194197"/>
                  </a:lnTo>
                  <a:lnTo>
                    <a:pt x="464" y="2193074"/>
                  </a:lnTo>
                  <a:lnTo>
                    <a:pt x="2324" y="2191214"/>
                  </a:lnTo>
                  <a:lnTo>
                    <a:pt x="3447" y="2190749"/>
                  </a:lnTo>
                  <a:lnTo>
                    <a:pt x="6077" y="2190749"/>
                  </a:lnTo>
                  <a:lnTo>
                    <a:pt x="7200" y="2191214"/>
                  </a:lnTo>
                  <a:lnTo>
                    <a:pt x="9060" y="2193074"/>
                  </a:lnTo>
                  <a:lnTo>
                    <a:pt x="9524" y="2194197"/>
                  </a:lnTo>
                  <a:lnTo>
                    <a:pt x="9524" y="2196827"/>
                  </a:lnTo>
                  <a:lnTo>
                    <a:pt x="9060" y="2197950"/>
                  </a:lnTo>
                  <a:lnTo>
                    <a:pt x="7200" y="2199809"/>
                  </a:lnTo>
                  <a:lnTo>
                    <a:pt x="6077" y="2200274"/>
                  </a:lnTo>
                  <a:close/>
                </a:path>
                <a:path w="9525" h="3295650">
                  <a:moveTo>
                    <a:pt x="6077" y="2152649"/>
                  </a:moveTo>
                  <a:lnTo>
                    <a:pt x="3447" y="2152649"/>
                  </a:lnTo>
                  <a:lnTo>
                    <a:pt x="2324" y="2152184"/>
                  </a:lnTo>
                  <a:lnTo>
                    <a:pt x="464" y="2150325"/>
                  </a:lnTo>
                  <a:lnTo>
                    <a:pt x="0" y="2149202"/>
                  </a:lnTo>
                  <a:lnTo>
                    <a:pt x="0" y="2146572"/>
                  </a:lnTo>
                  <a:lnTo>
                    <a:pt x="464" y="2145449"/>
                  </a:lnTo>
                  <a:lnTo>
                    <a:pt x="2324" y="2143590"/>
                  </a:lnTo>
                  <a:lnTo>
                    <a:pt x="3447" y="2143124"/>
                  </a:lnTo>
                  <a:lnTo>
                    <a:pt x="6077" y="2143124"/>
                  </a:lnTo>
                  <a:lnTo>
                    <a:pt x="7200" y="2143590"/>
                  </a:lnTo>
                  <a:lnTo>
                    <a:pt x="9060" y="2145449"/>
                  </a:lnTo>
                  <a:lnTo>
                    <a:pt x="9524" y="2146572"/>
                  </a:lnTo>
                  <a:lnTo>
                    <a:pt x="9524" y="2149202"/>
                  </a:lnTo>
                  <a:lnTo>
                    <a:pt x="9060" y="2150325"/>
                  </a:lnTo>
                  <a:lnTo>
                    <a:pt x="7200" y="2152184"/>
                  </a:lnTo>
                  <a:lnTo>
                    <a:pt x="6077" y="2152649"/>
                  </a:lnTo>
                  <a:close/>
                </a:path>
                <a:path w="9525" h="3295650">
                  <a:moveTo>
                    <a:pt x="6077" y="2105024"/>
                  </a:moveTo>
                  <a:lnTo>
                    <a:pt x="3447" y="2105024"/>
                  </a:lnTo>
                  <a:lnTo>
                    <a:pt x="2324" y="2104559"/>
                  </a:lnTo>
                  <a:lnTo>
                    <a:pt x="464" y="2102700"/>
                  </a:lnTo>
                  <a:lnTo>
                    <a:pt x="0" y="2101577"/>
                  </a:lnTo>
                  <a:lnTo>
                    <a:pt x="0" y="2098947"/>
                  </a:lnTo>
                  <a:lnTo>
                    <a:pt x="464" y="2097824"/>
                  </a:lnTo>
                  <a:lnTo>
                    <a:pt x="2324" y="2095964"/>
                  </a:lnTo>
                  <a:lnTo>
                    <a:pt x="3447" y="2095499"/>
                  </a:lnTo>
                  <a:lnTo>
                    <a:pt x="6077" y="2095499"/>
                  </a:lnTo>
                  <a:lnTo>
                    <a:pt x="7200" y="2095964"/>
                  </a:lnTo>
                  <a:lnTo>
                    <a:pt x="9060" y="2097824"/>
                  </a:lnTo>
                  <a:lnTo>
                    <a:pt x="9524" y="2098947"/>
                  </a:lnTo>
                  <a:lnTo>
                    <a:pt x="9524" y="2101577"/>
                  </a:lnTo>
                  <a:lnTo>
                    <a:pt x="9060" y="2102700"/>
                  </a:lnTo>
                  <a:lnTo>
                    <a:pt x="7200" y="2104559"/>
                  </a:lnTo>
                  <a:lnTo>
                    <a:pt x="6077" y="2105024"/>
                  </a:lnTo>
                  <a:close/>
                </a:path>
                <a:path w="9525" h="3295650">
                  <a:moveTo>
                    <a:pt x="6077" y="2057399"/>
                  </a:moveTo>
                  <a:lnTo>
                    <a:pt x="3447" y="2057399"/>
                  </a:lnTo>
                  <a:lnTo>
                    <a:pt x="2324" y="2056934"/>
                  </a:lnTo>
                  <a:lnTo>
                    <a:pt x="464" y="2055075"/>
                  </a:lnTo>
                  <a:lnTo>
                    <a:pt x="0" y="2053952"/>
                  </a:lnTo>
                  <a:lnTo>
                    <a:pt x="0" y="2051322"/>
                  </a:lnTo>
                  <a:lnTo>
                    <a:pt x="464" y="2050199"/>
                  </a:lnTo>
                  <a:lnTo>
                    <a:pt x="2324" y="2048340"/>
                  </a:lnTo>
                  <a:lnTo>
                    <a:pt x="3447" y="2047875"/>
                  </a:lnTo>
                  <a:lnTo>
                    <a:pt x="6077" y="2047875"/>
                  </a:lnTo>
                  <a:lnTo>
                    <a:pt x="7200" y="2048340"/>
                  </a:lnTo>
                  <a:lnTo>
                    <a:pt x="9060" y="2050199"/>
                  </a:lnTo>
                  <a:lnTo>
                    <a:pt x="9524" y="2051322"/>
                  </a:lnTo>
                  <a:lnTo>
                    <a:pt x="9524" y="2053952"/>
                  </a:lnTo>
                  <a:lnTo>
                    <a:pt x="9060" y="2055075"/>
                  </a:lnTo>
                  <a:lnTo>
                    <a:pt x="7200" y="2056934"/>
                  </a:lnTo>
                  <a:lnTo>
                    <a:pt x="6077" y="2057399"/>
                  </a:lnTo>
                  <a:close/>
                </a:path>
                <a:path w="9525" h="3295650">
                  <a:moveTo>
                    <a:pt x="6077" y="2009774"/>
                  </a:moveTo>
                  <a:lnTo>
                    <a:pt x="3447" y="2009774"/>
                  </a:lnTo>
                  <a:lnTo>
                    <a:pt x="2324" y="2009309"/>
                  </a:lnTo>
                  <a:lnTo>
                    <a:pt x="464" y="2007450"/>
                  </a:lnTo>
                  <a:lnTo>
                    <a:pt x="0" y="2006327"/>
                  </a:lnTo>
                  <a:lnTo>
                    <a:pt x="0" y="2003697"/>
                  </a:lnTo>
                  <a:lnTo>
                    <a:pt x="464" y="2002574"/>
                  </a:lnTo>
                  <a:lnTo>
                    <a:pt x="2324" y="2000715"/>
                  </a:lnTo>
                  <a:lnTo>
                    <a:pt x="3447" y="2000250"/>
                  </a:lnTo>
                  <a:lnTo>
                    <a:pt x="6077" y="2000250"/>
                  </a:lnTo>
                  <a:lnTo>
                    <a:pt x="7200" y="2000715"/>
                  </a:lnTo>
                  <a:lnTo>
                    <a:pt x="9060" y="2002574"/>
                  </a:lnTo>
                  <a:lnTo>
                    <a:pt x="9524" y="2003697"/>
                  </a:lnTo>
                  <a:lnTo>
                    <a:pt x="9524" y="2006327"/>
                  </a:lnTo>
                  <a:lnTo>
                    <a:pt x="9060" y="2007450"/>
                  </a:lnTo>
                  <a:lnTo>
                    <a:pt x="7200" y="2009309"/>
                  </a:lnTo>
                  <a:lnTo>
                    <a:pt x="6077" y="2009774"/>
                  </a:lnTo>
                  <a:close/>
                </a:path>
                <a:path w="9525" h="3295650">
                  <a:moveTo>
                    <a:pt x="6077" y="1962149"/>
                  </a:moveTo>
                  <a:lnTo>
                    <a:pt x="3447" y="1962149"/>
                  </a:lnTo>
                  <a:lnTo>
                    <a:pt x="2324" y="1961684"/>
                  </a:lnTo>
                  <a:lnTo>
                    <a:pt x="464" y="1959825"/>
                  </a:lnTo>
                  <a:lnTo>
                    <a:pt x="0" y="1958702"/>
                  </a:lnTo>
                  <a:lnTo>
                    <a:pt x="0" y="1956072"/>
                  </a:lnTo>
                  <a:lnTo>
                    <a:pt x="464" y="1954949"/>
                  </a:lnTo>
                  <a:lnTo>
                    <a:pt x="2324" y="1953089"/>
                  </a:lnTo>
                  <a:lnTo>
                    <a:pt x="3447" y="1952624"/>
                  </a:lnTo>
                  <a:lnTo>
                    <a:pt x="6077" y="1952624"/>
                  </a:lnTo>
                  <a:lnTo>
                    <a:pt x="7200" y="1953089"/>
                  </a:lnTo>
                  <a:lnTo>
                    <a:pt x="9060" y="1954949"/>
                  </a:lnTo>
                  <a:lnTo>
                    <a:pt x="9524" y="1956072"/>
                  </a:lnTo>
                  <a:lnTo>
                    <a:pt x="9524" y="1958702"/>
                  </a:lnTo>
                  <a:lnTo>
                    <a:pt x="9060" y="1959825"/>
                  </a:lnTo>
                  <a:lnTo>
                    <a:pt x="7200" y="1961684"/>
                  </a:lnTo>
                  <a:lnTo>
                    <a:pt x="6077" y="1962149"/>
                  </a:lnTo>
                  <a:close/>
                </a:path>
                <a:path w="9525" h="3295650">
                  <a:moveTo>
                    <a:pt x="6077" y="1914524"/>
                  </a:moveTo>
                  <a:lnTo>
                    <a:pt x="3447" y="1914524"/>
                  </a:lnTo>
                  <a:lnTo>
                    <a:pt x="2324" y="1914059"/>
                  </a:lnTo>
                  <a:lnTo>
                    <a:pt x="464" y="1912200"/>
                  </a:lnTo>
                  <a:lnTo>
                    <a:pt x="0" y="1911077"/>
                  </a:lnTo>
                  <a:lnTo>
                    <a:pt x="0" y="1908447"/>
                  </a:lnTo>
                  <a:lnTo>
                    <a:pt x="464" y="1907324"/>
                  </a:lnTo>
                  <a:lnTo>
                    <a:pt x="2324" y="1905465"/>
                  </a:lnTo>
                  <a:lnTo>
                    <a:pt x="3447" y="1905000"/>
                  </a:lnTo>
                  <a:lnTo>
                    <a:pt x="6077" y="1905000"/>
                  </a:lnTo>
                  <a:lnTo>
                    <a:pt x="7200" y="1905465"/>
                  </a:lnTo>
                  <a:lnTo>
                    <a:pt x="9060" y="1907324"/>
                  </a:lnTo>
                  <a:lnTo>
                    <a:pt x="9524" y="1908447"/>
                  </a:lnTo>
                  <a:lnTo>
                    <a:pt x="9524" y="1911077"/>
                  </a:lnTo>
                  <a:lnTo>
                    <a:pt x="9060" y="1912200"/>
                  </a:lnTo>
                  <a:lnTo>
                    <a:pt x="7200" y="1914059"/>
                  </a:lnTo>
                  <a:lnTo>
                    <a:pt x="6077" y="1914524"/>
                  </a:lnTo>
                  <a:close/>
                </a:path>
                <a:path w="9525" h="3295650">
                  <a:moveTo>
                    <a:pt x="6077" y="1866899"/>
                  </a:moveTo>
                  <a:lnTo>
                    <a:pt x="3447" y="1866899"/>
                  </a:lnTo>
                  <a:lnTo>
                    <a:pt x="2324" y="1866434"/>
                  </a:lnTo>
                  <a:lnTo>
                    <a:pt x="464" y="1864575"/>
                  </a:lnTo>
                  <a:lnTo>
                    <a:pt x="0" y="1863452"/>
                  </a:lnTo>
                  <a:lnTo>
                    <a:pt x="0" y="1860822"/>
                  </a:lnTo>
                  <a:lnTo>
                    <a:pt x="464" y="1859699"/>
                  </a:lnTo>
                  <a:lnTo>
                    <a:pt x="2324" y="1857840"/>
                  </a:lnTo>
                  <a:lnTo>
                    <a:pt x="3447" y="1857375"/>
                  </a:lnTo>
                  <a:lnTo>
                    <a:pt x="6077" y="1857375"/>
                  </a:lnTo>
                  <a:lnTo>
                    <a:pt x="7200" y="1857840"/>
                  </a:lnTo>
                  <a:lnTo>
                    <a:pt x="9060" y="1859699"/>
                  </a:lnTo>
                  <a:lnTo>
                    <a:pt x="9524" y="1860822"/>
                  </a:lnTo>
                  <a:lnTo>
                    <a:pt x="9524" y="1863452"/>
                  </a:lnTo>
                  <a:lnTo>
                    <a:pt x="9060" y="1864575"/>
                  </a:lnTo>
                  <a:lnTo>
                    <a:pt x="7200" y="1866434"/>
                  </a:lnTo>
                  <a:lnTo>
                    <a:pt x="6077" y="1866899"/>
                  </a:lnTo>
                  <a:close/>
                </a:path>
                <a:path w="9525" h="3295650">
                  <a:moveTo>
                    <a:pt x="6077" y="1819274"/>
                  </a:moveTo>
                  <a:lnTo>
                    <a:pt x="3447" y="1819274"/>
                  </a:lnTo>
                  <a:lnTo>
                    <a:pt x="2324" y="1818809"/>
                  </a:lnTo>
                  <a:lnTo>
                    <a:pt x="464" y="1816950"/>
                  </a:lnTo>
                  <a:lnTo>
                    <a:pt x="0" y="1815827"/>
                  </a:lnTo>
                  <a:lnTo>
                    <a:pt x="0" y="1813197"/>
                  </a:lnTo>
                  <a:lnTo>
                    <a:pt x="464" y="1812074"/>
                  </a:lnTo>
                  <a:lnTo>
                    <a:pt x="2324" y="1810214"/>
                  </a:lnTo>
                  <a:lnTo>
                    <a:pt x="3447" y="1809749"/>
                  </a:lnTo>
                  <a:lnTo>
                    <a:pt x="6077" y="1809749"/>
                  </a:lnTo>
                  <a:lnTo>
                    <a:pt x="7200" y="1810214"/>
                  </a:lnTo>
                  <a:lnTo>
                    <a:pt x="9060" y="1812074"/>
                  </a:lnTo>
                  <a:lnTo>
                    <a:pt x="9524" y="1813197"/>
                  </a:lnTo>
                  <a:lnTo>
                    <a:pt x="9524" y="1815827"/>
                  </a:lnTo>
                  <a:lnTo>
                    <a:pt x="9060" y="1816950"/>
                  </a:lnTo>
                  <a:lnTo>
                    <a:pt x="7200" y="1818809"/>
                  </a:lnTo>
                  <a:lnTo>
                    <a:pt x="6077" y="1819274"/>
                  </a:lnTo>
                  <a:close/>
                </a:path>
                <a:path w="9525" h="3295650">
                  <a:moveTo>
                    <a:pt x="6077" y="1771649"/>
                  </a:moveTo>
                  <a:lnTo>
                    <a:pt x="3447" y="1771649"/>
                  </a:lnTo>
                  <a:lnTo>
                    <a:pt x="2324" y="1771184"/>
                  </a:lnTo>
                  <a:lnTo>
                    <a:pt x="464" y="1769325"/>
                  </a:lnTo>
                  <a:lnTo>
                    <a:pt x="0" y="1768202"/>
                  </a:lnTo>
                  <a:lnTo>
                    <a:pt x="0" y="1765572"/>
                  </a:lnTo>
                  <a:lnTo>
                    <a:pt x="464" y="1764449"/>
                  </a:lnTo>
                  <a:lnTo>
                    <a:pt x="2324" y="1762590"/>
                  </a:lnTo>
                  <a:lnTo>
                    <a:pt x="3447" y="1762125"/>
                  </a:lnTo>
                  <a:lnTo>
                    <a:pt x="6077" y="1762125"/>
                  </a:lnTo>
                  <a:lnTo>
                    <a:pt x="7200" y="1762590"/>
                  </a:lnTo>
                  <a:lnTo>
                    <a:pt x="9060" y="1764449"/>
                  </a:lnTo>
                  <a:lnTo>
                    <a:pt x="9524" y="1765572"/>
                  </a:lnTo>
                  <a:lnTo>
                    <a:pt x="9524" y="1768202"/>
                  </a:lnTo>
                  <a:lnTo>
                    <a:pt x="9060" y="1769325"/>
                  </a:lnTo>
                  <a:lnTo>
                    <a:pt x="7200" y="1771184"/>
                  </a:lnTo>
                  <a:lnTo>
                    <a:pt x="6077" y="1771649"/>
                  </a:lnTo>
                  <a:close/>
                </a:path>
                <a:path w="9525" h="3295650">
                  <a:moveTo>
                    <a:pt x="6077" y="1724024"/>
                  </a:moveTo>
                  <a:lnTo>
                    <a:pt x="3447" y="1724024"/>
                  </a:lnTo>
                  <a:lnTo>
                    <a:pt x="2324" y="1723559"/>
                  </a:lnTo>
                  <a:lnTo>
                    <a:pt x="464" y="1721700"/>
                  </a:lnTo>
                  <a:lnTo>
                    <a:pt x="0" y="1720577"/>
                  </a:lnTo>
                  <a:lnTo>
                    <a:pt x="0" y="1717947"/>
                  </a:lnTo>
                  <a:lnTo>
                    <a:pt x="464" y="1716824"/>
                  </a:lnTo>
                  <a:lnTo>
                    <a:pt x="2324" y="1714964"/>
                  </a:lnTo>
                  <a:lnTo>
                    <a:pt x="3447" y="1714499"/>
                  </a:lnTo>
                  <a:lnTo>
                    <a:pt x="6077" y="1714499"/>
                  </a:lnTo>
                  <a:lnTo>
                    <a:pt x="7200" y="1714964"/>
                  </a:lnTo>
                  <a:lnTo>
                    <a:pt x="9060" y="1716824"/>
                  </a:lnTo>
                  <a:lnTo>
                    <a:pt x="9524" y="1717947"/>
                  </a:lnTo>
                  <a:lnTo>
                    <a:pt x="9524" y="1720577"/>
                  </a:lnTo>
                  <a:lnTo>
                    <a:pt x="9060" y="1721700"/>
                  </a:lnTo>
                  <a:lnTo>
                    <a:pt x="7200" y="1723559"/>
                  </a:lnTo>
                  <a:lnTo>
                    <a:pt x="6077" y="1724024"/>
                  </a:lnTo>
                  <a:close/>
                </a:path>
                <a:path w="9525" h="3295650">
                  <a:moveTo>
                    <a:pt x="6077" y="1676399"/>
                  </a:moveTo>
                  <a:lnTo>
                    <a:pt x="3447" y="1676399"/>
                  </a:lnTo>
                  <a:lnTo>
                    <a:pt x="2324" y="1675935"/>
                  </a:lnTo>
                  <a:lnTo>
                    <a:pt x="464" y="1674075"/>
                  </a:lnTo>
                  <a:lnTo>
                    <a:pt x="0" y="1672952"/>
                  </a:lnTo>
                  <a:lnTo>
                    <a:pt x="0" y="1670322"/>
                  </a:lnTo>
                  <a:lnTo>
                    <a:pt x="464" y="1669199"/>
                  </a:lnTo>
                  <a:lnTo>
                    <a:pt x="2324" y="1667340"/>
                  </a:lnTo>
                  <a:lnTo>
                    <a:pt x="3447" y="1666875"/>
                  </a:lnTo>
                  <a:lnTo>
                    <a:pt x="6077" y="1666875"/>
                  </a:lnTo>
                  <a:lnTo>
                    <a:pt x="7200" y="1667340"/>
                  </a:lnTo>
                  <a:lnTo>
                    <a:pt x="9060" y="1669199"/>
                  </a:lnTo>
                  <a:lnTo>
                    <a:pt x="9524" y="1670322"/>
                  </a:lnTo>
                  <a:lnTo>
                    <a:pt x="9524" y="1672952"/>
                  </a:lnTo>
                  <a:lnTo>
                    <a:pt x="9060" y="1674075"/>
                  </a:lnTo>
                  <a:lnTo>
                    <a:pt x="7200" y="1675935"/>
                  </a:lnTo>
                  <a:lnTo>
                    <a:pt x="6077" y="1676399"/>
                  </a:lnTo>
                  <a:close/>
                </a:path>
                <a:path w="9525" h="3295650">
                  <a:moveTo>
                    <a:pt x="6077" y="1628774"/>
                  </a:moveTo>
                  <a:lnTo>
                    <a:pt x="3447" y="1628774"/>
                  </a:lnTo>
                  <a:lnTo>
                    <a:pt x="2324" y="1628310"/>
                  </a:lnTo>
                  <a:lnTo>
                    <a:pt x="464" y="1626450"/>
                  </a:lnTo>
                  <a:lnTo>
                    <a:pt x="0" y="1625327"/>
                  </a:lnTo>
                  <a:lnTo>
                    <a:pt x="0" y="1622697"/>
                  </a:lnTo>
                  <a:lnTo>
                    <a:pt x="464" y="1621574"/>
                  </a:lnTo>
                  <a:lnTo>
                    <a:pt x="2324" y="1619715"/>
                  </a:lnTo>
                  <a:lnTo>
                    <a:pt x="3447" y="1619250"/>
                  </a:lnTo>
                  <a:lnTo>
                    <a:pt x="6077" y="1619250"/>
                  </a:lnTo>
                  <a:lnTo>
                    <a:pt x="7200" y="1619715"/>
                  </a:lnTo>
                  <a:lnTo>
                    <a:pt x="9060" y="1621574"/>
                  </a:lnTo>
                  <a:lnTo>
                    <a:pt x="9524" y="1622697"/>
                  </a:lnTo>
                  <a:lnTo>
                    <a:pt x="9524" y="1625327"/>
                  </a:lnTo>
                  <a:lnTo>
                    <a:pt x="9060" y="1626450"/>
                  </a:lnTo>
                  <a:lnTo>
                    <a:pt x="7200" y="1628310"/>
                  </a:lnTo>
                  <a:lnTo>
                    <a:pt x="6077" y="1628774"/>
                  </a:lnTo>
                  <a:close/>
                </a:path>
                <a:path w="9525" h="3295650">
                  <a:moveTo>
                    <a:pt x="6077" y="1581149"/>
                  </a:moveTo>
                  <a:lnTo>
                    <a:pt x="3447" y="1581149"/>
                  </a:lnTo>
                  <a:lnTo>
                    <a:pt x="2324" y="1580685"/>
                  </a:lnTo>
                  <a:lnTo>
                    <a:pt x="464" y="1578825"/>
                  </a:lnTo>
                  <a:lnTo>
                    <a:pt x="0" y="1577702"/>
                  </a:lnTo>
                  <a:lnTo>
                    <a:pt x="0" y="1575072"/>
                  </a:lnTo>
                  <a:lnTo>
                    <a:pt x="464" y="1573949"/>
                  </a:lnTo>
                  <a:lnTo>
                    <a:pt x="2324" y="1572089"/>
                  </a:lnTo>
                  <a:lnTo>
                    <a:pt x="3447" y="1571624"/>
                  </a:lnTo>
                  <a:lnTo>
                    <a:pt x="6077" y="1571624"/>
                  </a:lnTo>
                  <a:lnTo>
                    <a:pt x="7200" y="1572089"/>
                  </a:lnTo>
                  <a:lnTo>
                    <a:pt x="9060" y="1573949"/>
                  </a:lnTo>
                  <a:lnTo>
                    <a:pt x="9524" y="1575072"/>
                  </a:lnTo>
                  <a:lnTo>
                    <a:pt x="9524" y="1577702"/>
                  </a:lnTo>
                  <a:lnTo>
                    <a:pt x="9060" y="1578825"/>
                  </a:lnTo>
                  <a:lnTo>
                    <a:pt x="7200" y="1580685"/>
                  </a:lnTo>
                  <a:lnTo>
                    <a:pt x="6077" y="1581149"/>
                  </a:lnTo>
                  <a:close/>
                </a:path>
                <a:path w="9525" h="3295650">
                  <a:moveTo>
                    <a:pt x="6077" y="1533524"/>
                  </a:moveTo>
                  <a:lnTo>
                    <a:pt x="3447" y="1533524"/>
                  </a:lnTo>
                  <a:lnTo>
                    <a:pt x="2324" y="1533059"/>
                  </a:lnTo>
                  <a:lnTo>
                    <a:pt x="464" y="1531200"/>
                  </a:lnTo>
                  <a:lnTo>
                    <a:pt x="0" y="1530077"/>
                  </a:lnTo>
                  <a:lnTo>
                    <a:pt x="0" y="1527447"/>
                  </a:lnTo>
                  <a:lnTo>
                    <a:pt x="464" y="1526324"/>
                  </a:lnTo>
                  <a:lnTo>
                    <a:pt x="2324" y="1524464"/>
                  </a:lnTo>
                  <a:lnTo>
                    <a:pt x="3447" y="1523999"/>
                  </a:lnTo>
                  <a:lnTo>
                    <a:pt x="6077" y="1523999"/>
                  </a:lnTo>
                  <a:lnTo>
                    <a:pt x="7200" y="1524464"/>
                  </a:lnTo>
                  <a:lnTo>
                    <a:pt x="9060" y="1526324"/>
                  </a:lnTo>
                  <a:lnTo>
                    <a:pt x="9524" y="1527447"/>
                  </a:lnTo>
                  <a:lnTo>
                    <a:pt x="9524" y="1530077"/>
                  </a:lnTo>
                  <a:lnTo>
                    <a:pt x="9060" y="1531200"/>
                  </a:lnTo>
                  <a:lnTo>
                    <a:pt x="7200" y="1533059"/>
                  </a:lnTo>
                  <a:lnTo>
                    <a:pt x="6077" y="1533524"/>
                  </a:lnTo>
                  <a:close/>
                </a:path>
                <a:path w="9525" h="3295650">
                  <a:moveTo>
                    <a:pt x="6077" y="1485899"/>
                  </a:moveTo>
                  <a:lnTo>
                    <a:pt x="3447" y="1485899"/>
                  </a:lnTo>
                  <a:lnTo>
                    <a:pt x="2324" y="1485435"/>
                  </a:lnTo>
                  <a:lnTo>
                    <a:pt x="464" y="1483575"/>
                  </a:lnTo>
                  <a:lnTo>
                    <a:pt x="0" y="1482452"/>
                  </a:lnTo>
                  <a:lnTo>
                    <a:pt x="0" y="1479822"/>
                  </a:lnTo>
                  <a:lnTo>
                    <a:pt x="464" y="1478699"/>
                  </a:lnTo>
                  <a:lnTo>
                    <a:pt x="2324" y="1476839"/>
                  </a:lnTo>
                  <a:lnTo>
                    <a:pt x="3447" y="1476374"/>
                  </a:lnTo>
                  <a:lnTo>
                    <a:pt x="6077" y="1476374"/>
                  </a:lnTo>
                  <a:lnTo>
                    <a:pt x="7200" y="1476839"/>
                  </a:lnTo>
                  <a:lnTo>
                    <a:pt x="9060" y="1478699"/>
                  </a:lnTo>
                  <a:lnTo>
                    <a:pt x="9524" y="1479822"/>
                  </a:lnTo>
                  <a:lnTo>
                    <a:pt x="9524" y="1482452"/>
                  </a:lnTo>
                  <a:lnTo>
                    <a:pt x="9060" y="1483575"/>
                  </a:lnTo>
                  <a:lnTo>
                    <a:pt x="7200" y="1485435"/>
                  </a:lnTo>
                  <a:lnTo>
                    <a:pt x="6077" y="1485899"/>
                  </a:lnTo>
                  <a:close/>
                </a:path>
                <a:path w="9525" h="3295650">
                  <a:moveTo>
                    <a:pt x="6077" y="1438274"/>
                  </a:moveTo>
                  <a:lnTo>
                    <a:pt x="3447" y="1438274"/>
                  </a:lnTo>
                  <a:lnTo>
                    <a:pt x="2324" y="1437810"/>
                  </a:lnTo>
                  <a:lnTo>
                    <a:pt x="464" y="1435950"/>
                  </a:lnTo>
                  <a:lnTo>
                    <a:pt x="0" y="1434827"/>
                  </a:lnTo>
                  <a:lnTo>
                    <a:pt x="0" y="1432197"/>
                  </a:lnTo>
                  <a:lnTo>
                    <a:pt x="464" y="1431074"/>
                  </a:lnTo>
                  <a:lnTo>
                    <a:pt x="2324" y="1429215"/>
                  </a:lnTo>
                  <a:lnTo>
                    <a:pt x="3447" y="1428750"/>
                  </a:lnTo>
                  <a:lnTo>
                    <a:pt x="6077" y="1428750"/>
                  </a:lnTo>
                  <a:lnTo>
                    <a:pt x="7200" y="1429215"/>
                  </a:lnTo>
                  <a:lnTo>
                    <a:pt x="9060" y="1431074"/>
                  </a:lnTo>
                  <a:lnTo>
                    <a:pt x="9524" y="1432197"/>
                  </a:lnTo>
                  <a:lnTo>
                    <a:pt x="9524" y="1434827"/>
                  </a:lnTo>
                  <a:lnTo>
                    <a:pt x="9060" y="1435950"/>
                  </a:lnTo>
                  <a:lnTo>
                    <a:pt x="7200" y="1437810"/>
                  </a:lnTo>
                  <a:lnTo>
                    <a:pt x="6077" y="1438274"/>
                  </a:lnTo>
                  <a:close/>
                </a:path>
                <a:path w="9525" h="3295650">
                  <a:moveTo>
                    <a:pt x="6077" y="1390649"/>
                  </a:moveTo>
                  <a:lnTo>
                    <a:pt x="3447" y="1390649"/>
                  </a:lnTo>
                  <a:lnTo>
                    <a:pt x="2324" y="1390184"/>
                  </a:lnTo>
                  <a:lnTo>
                    <a:pt x="464" y="1388325"/>
                  </a:lnTo>
                  <a:lnTo>
                    <a:pt x="0" y="1387202"/>
                  </a:lnTo>
                  <a:lnTo>
                    <a:pt x="0" y="1384572"/>
                  </a:lnTo>
                  <a:lnTo>
                    <a:pt x="464" y="1383449"/>
                  </a:lnTo>
                  <a:lnTo>
                    <a:pt x="2324" y="1381589"/>
                  </a:lnTo>
                  <a:lnTo>
                    <a:pt x="3447" y="1381124"/>
                  </a:lnTo>
                  <a:lnTo>
                    <a:pt x="6077" y="1381124"/>
                  </a:lnTo>
                  <a:lnTo>
                    <a:pt x="7200" y="1381589"/>
                  </a:lnTo>
                  <a:lnTo>
                    <a:pt x="9060" y="1383449"/>
                  </a:lnTo>
                  <a:lnTo>
                    <a:pt x="9524" y="1384572"/>
                  </a:lnTo>
                  <a:lnTo>
                    <a:pt x="9524" y="1387202"/>
                  </a:lnTo>
                  <a:lnTo>
                    <a:pt x="9060" y="1388325"/>
                  </a:lnTo>
                  <a:lnTo>
                    <a:pt x="7200" y="1390184"/>
                  </a:lnTo>
                  <a:lnTo>
                    <a:pt x="6077" y="1390649"/>
                  </a:lnTo>
                  <a:close/>
                </a:path>
                <a:path w="9525" h="3295650">
                  <a:moveTo>
                    <a:pt x="6077" y="1343024"/>
                  </a:moveTo>
                  <a:lnTo>
                    <a:pt x="3447" y="1343024"/>
                  </a:lnTo>
                  <a:lnTo>
                    <a:pt x="2324" y="1342560"/>
                  </a:lnTo>
                  <a:lnTo>
                    <a:pt x="464" y="1340700"/>
                  </a:lnTo>
                  <a:lnTo>
                    <a:pt x="0" y="1339577"/>
                  </a:lnTo>
                  <a:lnTo>
                    <a:pt x="0" y="1336947"/>
                  </a:lnTo>
                  <a:lnTo>
                    <a:pt x="464" y="1335825"/>
                  </a:lnTo>
                  <a:lnTo>
                    <a:pt x="2324" y="1333965"/>
                  </a:lnTo>
                  <a:lnTo>
                    <a:pt x="3447" y="1333500"/>
                  </a:lnTo>
                  <a:lnTo>
                    <a:pt x="6077" y="1333500"/>
                  </a:lnTo>
                  <a:lnTo>
                    <a:pt x="7200" y="1333965"/>
                  </a:lnTo>
                  <a:lnTo>
                    <a:pt x="9060" y="1335825"/>
                  </a:lnTo>
                  <a:lnTo>
                    <a:pt x="9524" y="1336947"/>
                  </a:lnTo>
                  <a:lnTo>
                    <a:pt x="9524" y="1339577"/>
                  </a:lnTo>
                  <a:lnTo>
                    <a:pt x="9060" y="1340700"/>
                  </a:lnTo>
                  <a:lnTo>
                    <a:pt x="7200" y="1342560"/>
                  </a:lnTo>
                  <a:lnTo>
                    <a:pt x="6077" y="1343024"/>
                  </a:lnTo>
                  <a:close/>
                </a:path>
                <a:path w="9525" h="3295650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5"/>
                  </a:lnTo>
                  <a:lnTo>
                    <a:pt x="464" y="1293075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40"/>
                  </a:lnTo>
                  <a:lnTo>
                    <a:pt x="3447" y="1285875"/>
                  </a:lnTo>
                  <a:lnTo>
                    <a:pt x="6077" y="1285875"/>
                  </a:lnTo>
                  <a:lnTo>
                    <a:pt x="7200" y="1286340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5"/>
                  </a:lnTo>
                  <a:lnTo>
                    <a:pt x="7200" y="1294935"/>
                  </a:lnTo>
                  <a:lnTo>
                    <a:pt x="6077" y="1295399"/>
                  </a:lnTo>
                  <a:close/>
                </a:path>
                <a:path w="9525" h="3295650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50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50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3295650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5"/>
                  </a:lnTo>
                  <a:lnTo>
                    <a:pt x="464" y="1197825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90"/>
                  </a:lnTo>
                  <a:lnTo>
                    <a:pt x="3447" y="1190625"/>
                  </a:lnTo>
                  <a:lnTo>
                    <a:pt x="6077" y="1190625"/>
                  </a:lnTo>
                  <a:lnTo>
                    <a:pt x="7200" y="1191090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5"/>
                  </a:lnTo>
                  <a:lnTo>
                    <a:pt x="7200" y="1199685"/>
                  </a:lnTo>
                  <a:lnTo>
                    <a:pt x="6077" y="1200149"/>
                  </a:lnTo>
                  <a:close/>
                </a:path>
                <a:path w="9525" h="3295650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60"/>
                  </a:lnTo>
                  <a:lnTo>
                    <a:pt x="464" y="1150200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5"/>
                  </a:lnTo>
                  <a:lnTo>
                    <a:pt x="3447" y="1143000"/>
                  </a:lnTo>
                  <a:lnTo>
                    <a:pt x="6077" y="1143000"/>
                  </a:lnTo>
                  <a:lnTo>
                    <a:pt x="7200" y="1143465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200"/>
                  </a:lnTo>
                  <a:lnTo>
                    <a:pt x="7200" y="1152060"/>
                  </a:lnTo>
                  <a:lnTo>
                    <a:pt x="6077" y="1152524"/>
                  </a:lnTo>
                  <a:close/>
                </a:path>
                <a:path w="9525" h="329565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5"/>
                  </a:lnTo>
                  <a:lnTo>
                    <a:pt x="464" y="1102575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700"/>
                  </a:lnTo>
                  <a:lnTo>
                    <a:pt x="2324" y="1095840"/>
                  </a:lnTo>
                  <a:lnTo>
                    <a:pt x="3447" y="1095375"/>
                  </a:lnTo>
                  <a:lnTo>
                    <a:pt x="6077" y="1095375"/>
                  </a:lnTo>
                  <a:lnTo>
                    <a:pt x="7200" y="1095840"/>
                  </a:lnTo>
                  <a:lnTo>
                    <a:pt x="9060" y="1097700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5"/>
                  </a:lnTo>
                  <a:lnTo>
                    <a:pt x="7200" y="1104435"/>
                  </a:lnTo>
                  <a:lnTo>
                    <a:pt x="6077" y="1104899"/>
                  </a:lnTo>
                  <a:close/>
                </a:path>
                <a:path w="9525" h="329565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10"/>
                  </a:lnTo>
                  <a:lnTo>
                    <a:pt x="464" y="1054950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5"/>
                  </a:lnTo>
                  <a:lnTo>
                    <a:pt x="3447" y="1047750"/>
                  </a:lnTo>
                  <a:lnTo>
                    <a:pt x="6077" y="1047750"/>
                  </a:lnTo>
                  <a:lnTo>
                    <a:pt x="7200" y="1048215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50"/>
                  </a:lnTo>
                  <a:lnTo>
                    <a:pt x="7200" y="1056810"/>
                  </a:lnTo>
                  <a:lnTo>
                    <a:pt x="6077" y="1057274"/>
                  </a:lnTo>
                  <a:close/>
                </a:path>
                <a:path w="9525" h="329565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5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90"/>
                  </a:lnTo>
                  <a:lnTo>
                    <a:pt x="3447" y="1000125"/>
                  </a:lnTo>
                  <a:lnTo>
                    <a:pt x="6077" y="1000125"/>
                  </a:lnTo>
                  <a:lnTo>
                    <a:pt x="7200" y="1000590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5"/>
                  </a:lnTo>
                  <a:lnTo>
                    <a:pt x="6077" y="1009649"/>
                  </a:lnTo>
                  <a:close/>
                </a:path>
                <a:path w="9525" h="329565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60"/>
                  </a:lnTo>
                  <a:lnTo>
                    <a:pt x="464" y="959700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5"/>
                  </a:lnTo>
                  <a:lnTo>
                    <a:pt x="3447" y="952500"/>
                  </a:lnTo>
                  <a:lnTo>
                    <a:pt x="6077" y="952500"/>
                  </a:lnTo>
                  <a:lnTo>
                    <a:pt x="7200" y="952965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700"/>
                  </a:lnTo>
                  <a:lnTo>
                    <a:pt x="7200" y="961560"/>
                  </a:lnTo>
                  <a:lnTo>
                    <a:pt x="6077" y="962024"/>
                  </a:lnTo>
                  <a:close/>
                </a:path>
                <a:path w="9525" h="329565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5"/>
                  </a:lnTo>
                  <a:lnTo>
                    <a:pt x="464" y="912075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40"/>
                  </a:lnTo>
                  <a:lnTo>
                    <a:pt x="3447" y="904875"/>
                  </a:lnTo>
                  <a:lnTo>
                    <a:pt x="6077" y="904875"/>
                  </a:lnTo>
                  <a:lnTo>
                    <a:pt x="7200" y="905340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5"/>
                  </a:lnTo>
                  <a:lnTo>
                    <a:pt x="7200" y="913935"/>
                  </a:lnTo>
                  <a:lnTo>
                    <a:pt x="6077" y="914399"/>
                  </a:lnTo>
                  <a:close/>
                </a:path>
                <a:path w="9525" h="329565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10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5"/>
                  </a:lnTo>
                  <a:lnTo>
                    <a:pt x="3447" y="857250"/>
                  </a:lnTo>
                  <a:lnTo>
                    <a:pt x="6077" y="857250"/>
                  </a:lnTo>
                  <a:lnTo>
                    <a:pt x="7200" y="857715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10"/>
                  </a:lnTo>
                  <a:lnTo>
                    <a:pt x="6077" y="866774"/>
                  </a:lnTo>
                  <a:close/>
                </a:path>
                <a:path w="9525" h="329565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5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50"/>
                  </a:lnTo>
                  <a:lnTo>
                    <a:pt x="2324" y="810090"/>
                  </a:lnTo>
                  <a:lnTo>
                    <a:pt x="3447" y="809625"/>
                  </a:lnTo>
                  <a:lnTo>
                    <a:pt x="6077" y="809625"/>
                  </a:lnTo>
                  <a:lnTo>
                    <a:pt x="7200" y="810090"/>
                  </a:lnTo>
                  <a:lnTo>
                    <a:pt x="9060" y="811950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5"/>
                  </a:lnTo>
                  <a:lnTo>
                    <a:pt x="6077" y="819149"/>
                  </a:lnTo>
                  <a:close/>
                </a:path>
                <a:path w="9525" h="329565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60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5"/>
                  </a:lnTo>
                  <a:lnTo>
                    <a:pt x="3447" y="762000"/>
                  </a:lnTo>
                  <a:lnTo>
                    <a:pt x="6077" y="762000"/>
                  </a:lnTo>
                  <a:lnTo>
                    <a:pt x="7200" y="762465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60"/>
                  </a:lnTo>
                  <a:lnTo>
                    <a:pt x="6077" y="771524"/>
                  </a:lnTo>
                  <a:close/>
                </a:path>
                <a:path w="9525" h="329565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5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40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40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5"/>
                  </a:lnTo>
                  <a:lnTo>
                    <a:pt x="6077" y="723899"/>
                  </a:lnTo>
                  <a:close/>
                </a:path>
                <a:path w="9525" h="329565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5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5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329565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5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90"/>
                  </a:lnTo>
                  <a:lnTo>
                    <a:pt x="3447" y="619125"/>
                  </a:lnTo>
                  <a:lnTo>
                    <a:pt x="6077" y="619125"/>
                  </a:lnTo>
                  <a:lnTo>
                    <a:pt x="7200" y="619590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5"/>
                  </a:lnTo>
                  <a:lnTo>
                    <a:pt x="6077" y="628649"/>
                  </a:lnTo>
                  <a:close/>
                </a:path>
                <a:path w="9525" h="329565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60"/>
                  </a:lnTo>
                  <a:lnTo>
                    <a:pt x="464" y="578700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5"/>
                  </a:lnTo>
                  <a:lnTo>
                    <a:pt x="2324" y="571965"/>
                  </a:lnTo>
                  <a:lnTo>
                    <a:pt x="3447" y="571500"/>
                  </a:lnTo>
                  <a:lnTo>
                    <a:pt x="6077" y="571500"/>
                  </a:lnTo>
                  <a:lnTo>
                    <a:pt x="7200" y="571965"/>
                  </a:lnTo>
                  <a:lnTo>
                    <a:pt x="9060" y="573825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700"/>
                  </a:lnTo>
                  <a:lnTo>
                    <a:pt x="7200" y="580560"/>
                  </a:lnTo>
                  <a:lnTo>
                    <a:pt x="6077" y="581024"/>
                  </a:lnTo>
                  <a:close/>
                </a:path>
                <a:path w="9525" h="329565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5"/>
                  </a:lnTo>
                  <a:lnTo>
                    <a:pt x="464" y="531075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40"/>
                  </a:lnTo>
                  <a:lnTo>
                    <a:pt x="3447" y="523875"/>
                  </a:lnTo>
                  <a:lnTo>
                    <a:pt x="6077" y="523875"/>
                  </a:lnTo>
                  <a:lnTo>
                    <a:pt x="7200" y="524340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5"/>
                  </a:lnTo>
                  <a:lnTo>
                    <a:pt x="7200" y="532935"/>
                  </a:lnTo>
                  <a:lnTo>
                    <a:pt x="6077" y="533399"/>
                  </a:lnTo>
                  <a:close/>
                </a:path>
                <a:path w="9525" h="329565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10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5"/>
                  </a:lnTo>
                  <a:lnTo>
                    <a:pt x="2324" y="476715"/>
                  </a:lnTo>
                  <a:lnTo>
                    <a:pt x="3447" y="476250"/>
                  </a:lnTo>
                  <a:lnTo>
                    <a:pt x="6077" y="476250"/>
                  </a:lnTo>
                  <a:lnTo>
                    <a:pt x="7200" y="476715"/>
                  </a:lnTo>
                  <a:lnTo>
                    <a:pt x="9060" y="478575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10"/>
                  </a:lnTo>
                  <a:lnTo>
                    <a:pt x="6077" y="485774"/>
                  </a:lnTo>
                  <a:close/>
                </a:path>
                <a:path w="9525" h="329565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5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90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90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5"/>
                  </a:lnTo>
                  <a:lnTo>
                    <a:pt x="6077" y="438149"/>
                  </a:lnTo>
                  <a:close/>
                </a:path>
                <a:path w="9525" h="329565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60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5"/>
                  </a:lnTo>
                  <a:lnTo>
                    <a:pt x="3447" y="381000"/>
                  </a:lnTo>
                  <a:lnTo>
                    <a:pt x="6077" y="381000"/>
                  </a:lnTo>
                  <a:lnTo>
                    <a:pt x="7200" y="381465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60"/>
                  </a:lnTo>
                  <a:lnTo>
                    <a:pt x="6077" y="390524"/>
                  </a:lnTo>
                  <a:close/>
                </a:path>
                <a:path w="9525" h="329565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5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700"/>
                  </a:lnTo>
                  <a:lnTo>
                    <a:pt x="2324" y="333840"/>
                  </a:lnTo>
                  <a:lnTo>
                    <a:pt x="3447" y="333375"/>
                  </a:lnTo>
                  <a:lnTo>
                    <a:pt x="6077" y="333375"/>
                  </a:lnTo>
                  <a:lnTo>
                    <a:pt x="7200" y="333840"/>
                  </a:lnTo>
                  <a:lnTo>
                    <a:pt x="9060" y="335700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5"/>
                  </a:lnTo>
                  <a:lnTo>
                    <a:pt x="6077" y="342899"/>
                  </a:lnTo>
                  <a:close/>
                </a:path>
                <a:path w="9525" h="329565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10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5"/>
                  </a:lnTo>
                  <a:lnTo>
                    <a:pt x="2324" y="286215"/>
                  </a:lnTo>
                  <a:lnTo>
                    <a:pt x="3447" y="285750"/>
                  </a:lnTo>
                  <a:lnTo>
                    <a:pt x="6077" y="285750"/>
                  </a:lnTo>
                  <a:lnTo>
                    <a:pt x="7200" y="286215"/>
                  </a:lnTo>
                  <a:lnTo>
                    <a:pt x="9060" y="288075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10"/>
                  </a:lnTo>
                  <a:lnTo>
                    <a:pt x="6077" y="295274"/>
                  </a:lnTo>
                  <a:close/>
                </a:path>
                <a:path w="9525" h="329565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5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50"/>
                  </a:lnTo>
                  <a:lnTo>
                    <a:pt x="2324" y="238590"/>
                  </a:lnTo>
                  <a:lnTo>
                    <a:pt x="3447" y="238125"/>
                  </a:lnTo>
                  <a:lnTo>
                    <a:pt x="6077" y="238125"/>
                  </a:lnTo>
                  <a:lnTo>
                    <a:pt x="7200" y="238590"/>
                  </a:lnTo>
                  <a:lnTo>
                    <a:pt x="9060" y="240450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5"/>
                  </a:lnTo>
                  <a:lnTo>
                    <a:pt x="6077" y="247649"/>
                  </a:lnTo>
                  <a:close/>
                </a:path>
                <a:path w="9525" h="329565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5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5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329565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5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40"/>
                  </a:lnTo>
                  <a:lnTo>
                    <a:pt x="3447" y="142875"/>
                  </a:lnTo>
                  <a:lnTo>
                    <a:pt x="6077" y="142875"/>
                  </a:lnTo>
                  <a:lnTo>
                    <a:pt x="7200" y="143340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5"/>
                  </a:lnTo>
                  <a:lnTo>
                    <a:pt x="6077" y="152399"/>
                  </a:lnTo>
                  <a:close/>
                </a:path>
                <a:path w="9525" h="329565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10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5"/>
                  </a:lnTo>
                  <a:lnTo>
                    <a:pt x="2324" y="95715"/>
                  </a:lnTo>
                  <a:lnTo>
                    <a:pt x="3447" y="95250"/>
                  </a:lnTo>
                  <a:lnTo>
                    <a:pt x="6077" y="95250"/>
                  </a:lnTo>
                  <a:lnTo>
                    <a:pt x="7200" y="95715"/>
                  </a:lnTo>
                  <a:lnTo>
                    <a:pt x="9060" y="97575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10"/>
                  </a:lnTo>
                  <a:lnTo>
                    <a:pt x="6077" y="104774"/>
                  </a:lnTo>
                  <a:close/>
                </a:path>
                <a:path w="9525" h="329565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5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50"/>
                  </a:lnTo>
                  <a:lnTo>
                    <a:pt x="2324" y="48090"/>
                  </a:lnTo>
                  <a:lnTo>
                    <a:pt x="3447" y="47625"/>
                  </a:lnTo>
                  <a:lnTo>
                    <a:pt x="6077" y="47625"/>
                  </a:lnTo>
                  <a:lnTo>
                    <a:pt x="7200" y="48090"/>
                  </a:lnTo>
                  <a:lnTo>
                    <a:pt x="9060" y="49950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5"/>
                  </a:lnTo>
                  <a:lnTo>
                    <a:pt x="6077" y="57149"/>
                  </a:lnTo>
                  <a:close/>
                </a:path>
                <a:path w="9525" h="3295650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5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5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7914" y="5215253"/>
              <a:ext cx="310772" cy="10602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01987" y="1858327"/>
              <a:ext cx="9525" cy="3295650"/>
            </a:xfrm>
            <a:custGeom>
              <a:avLst/>
              <a:gdLst/>
              <a:ahLst/>
              <a:cxnLst/>
              <a:rect l="l" t="t" r="r" b="b"/>
              <a:pathLst>
                <a:path w="9525" h="3295650">
                  <a:moveTo>
                    <a:pt x="6077" y="3295649"/>
                  </a:moveTo>
                  <a:lnTo>
                    <a:pt x="3447" y="3295649"/>
                  </a:lnTo>
                  <a:lnTo>
                    <a:pt x="2324" y="3295184"/>
                  </a:lnTo>
                  <a:lnTo>
                    <a:pt x="464" y="3293325"/>
                  </a:lnTo>
                  <a:lnTo>
                    <a:pt x="0" y="3292202"/>
                  </a:lnTo>
                  <a:lnTo>
                    <a:pt x="0" y="3289572"/>
                  </a:lnTo>
                  <a:lnTo>
                    <a:pt x="464" y="3288449"/>
                  </a:lnTo>
                  <a:lnTo>
                    <a:pt x="2324" y="3286589"/>
                  </a:lnTo>
                  <a:lnTo>
                    <a:pt x="3447" y="3286124"/>
                  </a:lnTo>
                  <a:lnTo>
                    <a:pt x="6077" y="3286124"/>
                  </a:lnTo>
                  <a:lnTo>
                    <a:pt x="7200" y="3286589"/>
                  </a:lnTo>
                  <a:lnTo>
                    <a:pt x="9060" y="3288449"/>
                  </a:lnTo>
                  <a:lnTo>
                    <a:pt x="9524" y="3289572"/>
                  </a:lnTo>
                  <a:lnTo>
                    <a:pt x="9524" y="3292202"/>
                  </a:lnTo>
                  <a:lnTo>
                    <a:pt x="9060" y="3293325"/>
                  </a:lnTo>
                  <a:lnTo>
                    <a:pt x="7200" y="3295184"/>
                  </a:lnTo>
                  <a:lnTo>
                    <a:pt x="6077" y="3295649"/>
                  </a:lnTo>
                  <a:close/>
                </a:path>
                <a:path w="9525" h="3295650">
                  <a:moveTo>
                    <a:pt x="6077" y="3248024"/>
                  </a:moveTo>
                  <a:lnTo>
                    <a:pt x="3447" y="3248024"/>
                  </a:lnTo>
                  <a:lnTo>
                    <a:pt x="2324" y="3247559"/>
                  </a:lnTo>
                  <a:lnTo>
                    <a:pt x="464" y="3245700"/>
                  </a:lnTo>
                  <a:lnTo>
                    <a:pt x="0" y="3244577"/>
                  </a:lnTo>
                  <a:lnTo>
                    <a:pt x="0" y="3241947"/>
                  </a:lnTo>
                  <a:lnTo>
                    <a:pt x="464" y="3240824"/>
                  </a:lnTo>
                  <a:lnTo>
                    <a:pt x="2324" y="3238964"/>
                  </a:lnTo>
                  <a:lnTo>
                    <a:pt x="3447" y="3238499"/>
                  </a:lnTo>
                  <a:lnTo>
                    <a:pt x="6077" y="3238499"/>
                  </a:lnTo>
                  <a:lnTo>
                    <a:pt x="7200" y="3238964"/>
                  </a:lnTo>
                  <a:lnTo>
                    <a:pt x="9060" y="3240824"/>
                  </a:lnTo>
                  <a:lnTo>
                    <a:pt x="9524" y="3241947"/>
                  </a:lnTo>
                  <a:lnTo>
                    <a:pt x="9524" y="3244577"/>
                  </a:lnTo>
                  <a:lnTo>
                    <a:pt x="9060" y="3245700"/>
                  </a:lnTo>
                  <a:lnTo>
                    <a:pt x="7200" y="3247559"/>
                  </a:lnTo>
                  <a:lnTo>
                    <a:pt x="6077" y="3248024"/>
                  </a:lnTo>
                  <a:close/>
                </a:path>
                <a:path w="9525" h="3295650">
                  <a:moveTo>
                    <a:pt x="6077" y="3200399"/>
                  </a:moveTo>
                  <a:lnTo>
                    <a:pt x="3447" y="3200399"/>
                  </a:lnTo>
                  <a:lnTo>
                    <a:pt x="2324" y="3199934"/>
                  </a:lnTo>
                  <a:lnTo>
                    <a:pt x="464" y="3198075"/>
                  </a:lnTo>
                  <a:lnTo>
                    <a:pt x="0" y="3196952"/>
                  </a:lnTo>
                  <a:lnTo>
                    <a:pt x="0" y="3194322"/>
                  </a:lnTo>
                  <a:lnTo>
                    <a:pt x="464" y="3193199"/>
                  </a:lnTo>
                  <a:lnTo>
                    <a:pt x="2324" y="3191339"/>
                  </a:lnTo>
                  <a:lnTo>
                    <a:pt x="3447" y="3190874"/>
                  </a:lnTo>
                  <a:lnTo>
                    <a:pt x="6077" y="3190874"/>
                  </a:lnTo>
                  <a:lnTo>
                    <a:pt x="7200" y="3191339"/>
                  </a:lnTo>
                  <a:lnTo>
                    <a:pt x="9060" y="3193199"/>
                  </a:lnTo>
                  <a:lnTo>
                    <a:pt x="9524" y="3194322"/>
                  </a:lnTo>
                  <a:lnTo>
                    <a:pt x="9524" y="3196952"/>
                  </a:lnTo>
                  <a:lnTo>
                    <a:pt x="9060" y="3198075"/>
                  </a:lnTo>
                  <a:lnTo>
                    <a:pt x="7200" y="3199934"/>
                  </a:lnTo>
                  <a:lnTo>
                    <a:pt x="6077" y="3200399"/>
                  </a:lnTo>
                  <a:close/>
                </a:path>
                <a:path w="9525" h="3295650">
                  <a:moveTo>
                    <a:pt x="6077" y="3152774"/>
                  </a:moveTo>
                  <a:lnTo>
                    <a:pt x="3447" y="3152774"/>
                  </a:lnTo>
                  <a:lnTo>
                    <a:pt x="2324" y="3152309"/>
                  </a:lnTo>
                  <a:lnTo>
                    <a:pt x="464" y="3150450"/>
                  </a:lnTo>
                  <a:lnTo>
                    <a:pt x="0" y="3149327"/>
                  </a:lnTo>
                  <a:lnTo>
                    <a:pt x="0" y="3146697"/>
                  </a:lnTo>
                  <a:lnTo>
                    <a:pt x="464" y="3145574"/>
                  </a:lnTo>
                  <a:lnTo>
                    <a:pt x="2324" y="3143714"/>
                  </a:lnTo>
                  <a:lnTo>
                    <a:pt x="3447" y="3143249"/>
                  </a:lnTo>
                  <a:lnTo>
                    <a:pt x="6077" y="3143249"/>
                  </a:lnTo>
                  <a:lnTo>
                    <a:pt x="7200" y="3143714"/>
                  </a:lnTo>
                  <a:lnTo>
                    <a:pt x="9060" y="3145574"/>
                  </a:lnTo>
                  <a:lnTo>
                    <a:pt x="9524" y="3146697"/>
                  </a:lnTo>
                  <a:lnTo>
                    <a:pt x="9524" y="3149327"/>
                  </a:lnTo>
                  <a:lnTo>
                    <a:pt x="9060" y="3150450"/>
                  </a:lnTo>
                  <a:lnTo>
                    <a:pt x="7200" y="3152309"/>
                  </a:lnTo>
                  <a:lnTo>
                    <a:pt x="6077" y="3152774"/>
                  </a:lnTo>
                  <a:close/>
                </a:path>
                <a:path w="9525" h="3295650">
                  <a:moveTo>
                    <a:pt x="6077" y="3105149"/>
                  </a:moveTo>
                  <a:lnTo>
                    <a:pt x="3447" y="3105149"/>
                  </a:lnTo>
                  <a:lnTo>
                    <a:pt x="2324" y="3104684"/>
                  </a:lnTo>
                  <a:lnTo>
                    <a:pt x="464" y="3102825"/>
                  </a:lnTo>
                  <a:lnTo>
                    <a:pt x="0" y="3101702"/>
                  </a:lnTo>
                  <a:lnTo>
                    <a:pt x="0" y="3099072"/>
                  </a:lnTo>
                  <a:lnTo>
                    <a:pt x="464" y="3097949"/>
                  </a:lnTo>
                  <a:lnTo>
                    <a:pt x="2324" y="3096089"/>
                  </a:lnTo>
                  <a:lnTo>
                    <a:pt x="3447" y="3095624"/>
                  </a:lnTo>
                  <a:lnTo>
                    <a:pt x="6077" y="3095624"/>
                  </a:lnTo>
                  <a:lnTo>
                    <a:pt x="7200" y="3096089"/>
                  </a:lnTo>
                  <a:lnTo>
                    <a:pt x="9060" y="3097949"/>
                  </a:lnTo>
                  <a:lnTo>
                    <a:pt x="9524" y="3099072"/>
                  </a:lnTo>
                  <a:lnTo>
                    <a:pt x="9524" y="3101702"/>
                  </a:lnTo>
                  <a:lnTo>
                    <a:pt x="9060" y="3102825"/>
                  </a:lnTo>
                  <a:lnTo>
                    <a:pt x="7200" y="3104684"/>
                  </a:lnTo>
                  <a:lnTo>
                    <a:pt x="6077" y="3105149"/>
                  </a:lnTo>
                  <a:close/>
                </a:path>
                <a:path w="9525" h="3295650">
                  <a:moveTo>
                    <a:pt x="6077" y="3057524"/>
                  </a:moveTo>
                  <a:lnTo>
                    <a:pt x="3447" y="3057524"/>
                  </a:lnTo>
                  <a:lnTo>
                    <a:pt x="2324" y="3057059"/>
                  </a:lnTo>
                  <a:lnTo>
                    <a:pt x="464" y="3055200"/>
                  </a:lnTo>
                  <a:lnTo>
                    <a:pt x="0" y="3054077"/>
                  </a:lnTo>
                  <a:lnTo>
                    <a:pt x="0" y="3051447"/>
                  </a:lnTo>
                  <a:lnTo>
                    <a:pt x="464" y="3050324"/>
                  </a:lnTo>
                  <a:lnTo>
                    <a:pt x="2324" y="3048464"/>
                  </a:lnTo>
                  <a:lnTo>
                    <a:pt x="3447" y="3047999"/>
                  </a:lnTo>
                  <a:lnTo>
                    <a:pt x="6077" y="3047999"/>
                  </a:lnTo>
                  <a:lnTo>
                    <a:pt x="7200" y="3048464"/>
                  </a:lnTo>
                  <a:lnTo>
                    <a:pt x="9060" y="3050324"/>
                  </a:lnTo>
                  <a:lnTo>
                    <a:pt x="9524" y="3051447"/>
                  </a:lnTo>
                  <a:lnTo>
                    <a:pt x="9524" y="3054077"/>
                  </a:lnTo>
                  <a:lnTo>
                    <a:pt x="9060" y="3055200"/>
                  </a:lnTo>
                  <a:lnTo>
                    <a:pt x="7200" y="3057059"/>
                  </a:lnTo>
                  <a:lnTo>
                    <a:pt x="6077" y="3057524"/>
                  </a:lnTo>
                  <a:close/>
                </a:path>
                <a:path w="9525" h="3295650">
                  <a:moveTo>
                    <a:pt x="6077" y="3009899"/>
                  </a:moveTo>
                  <a:lnTo>
                    <a:pt x="3447" y="3009899"/>
                  </a:lnTo>
                  <a:lnTo>
                    <a:pt x="2324" y="3009434"/>
                  </a:lnTo>
                  <a:lnTo>
                    <a:pt x="464" y="3007575"/>
                  </a:lnTo>
                  <a:lnTo>
                    <a:pt x="0" y="3006452"/>
                  </a:lnTo>
                  <a:lnTo>
                    <a:pt x="0" y="3003822"/>
                  </a:lnTo>
                  <a:lnTo>
                    <a:pt x="464" y="3002699"/>
                  </a:lnTo>
                  <a:lnTo>
                    <a:pt x="2324" y="3000839"/>
                  </a:lnTo>
                  <a:lnTo>
                    <a:pt x="3447" y="3000374"/>
                  </a:lnTo>
                  <a:lnTo>
                    <a:pt x="6077" y="3000374"/>
                  </a:lnTo>
                  <a:lnTo>
                    <a:pt x="7200" y="3000839"/>
                  </a:lnTo>
                  <a:lnTo>
                    <a:pt x="9060" y="3002699"/>
                  </a:lnTo>
                  <a:lnTo>
                    <a:pt x="9524" y="3003822"/>
                  </a:lnTo>
                  <a:lnTo>
                    <a:pt x="9524" y="3006452"/>
                  </a:lnTo>
                  <a:lnTo>
                    <a:pt x="9060" y="3007575"/>
                  </a:lnTo>
                  <a:lnTo>
                    <a:pt x="7200" y="3009434"/>
                  </a:lnTo>
                  <a:lnTo>
                    <a:pt x="6077" y="3009899"/>
                  </a:lnTo>
                  <a:close/>
                </a:path>
                <a:path w="9525" h="3295650">
                  <a:moveTo>
                    <a:pt x="6077" y="2962274"/>
                  </a:moveTo>
                  <a:lnTo>
                    <a:pt x="3447" y="2962274"/>
                  </a:lnTo>
                  <a:lnTo>
                    <a:pt x="2324" y="2961809"/>
                  </a:lnTo>
                  <a:lnTo>
                    <a:pt x="464" y="2959950"/>
                  </a:lnTo>
                  <a:lnTo>
                    <a:pt x="0" y="2958827"/>
                  </a:lnTo>
                  <a:lnTo>
                    <a:pt x="0" y="2956197"/>
                  </a:lnTo>
                  <a:lnTo>
                    <a:pt x="464" y="2955074"/>
                  </a:lnTo>
                  <a:lnTo>
                    <a:pt x="2324" y="2953214"/>
                  </a:lnTo>
                  <a:lnTo>
                    <a:pt x="3447" y="2952749"/>
                  </a:lnTo>
                  <a:lnTo>
                    <a:pt x="6077" y="2952749"/>
                  </a:lnTo>
                  <a:lnTo>
                    <a:pt x="7200" y="2953214"/>
                  </a:lnTo>
                  <a:lnTo>
                    <a:pt x="9060" y="2955074"/>
                  </a:lnTo>
                  <a:lnTo>
                    <a:pt x="9524" y="2956197"/>
                  </a:lnTo>
                  <a:lnTo>
                    <a:pt x="9524" y="2958827"/>
                  </a:lnTo>
                  <a:lnTo>
                    <a:pt x="9060" y="2959950"/>
                  </a:lnTo>
                  <a:lnTo>
                    <a:pt x="7200" y="2961809"/>
                  </a:lnTo>
                  <a:lnTo>
                    <a:pt x="6077" y="2962274"/>
                  </a:lnTo>
                  <a:close/>
                </a:path>
                <a:path w="9525" h="3295650">
                  <a:moveTo>
                    <a:pt x="6077" y="2914649"/>
                  </a:moveTo>
                  <a:lnTo>
                    <a:pt x="3447" y="2914649"/>
                  </a:lnTo>
                  <a:lnTo>
                    <a:pt x="2324" y="2914184"/>
                  </a:lnTo>
                  <a:lnTo>
                    <a:pt x="464" y="2912325"/>
                  </a:lnTo>
                  <a:lnTo>
                    <a:pt x="0" y="2911202"/>
                  </a:lnTo>
                  <a:lnTo>
                    <a:pt x="0" y="2908572"/>
                  </a:lnTo>
                  <a:lnTo>
                    <a:pt x="464" y="2907449"/>
                  </a:lnTo>
                  <a:lnTo>
                    <a:pt x="2324" y="2905589"/>
                  </a:lnTo>
                  <a:lnTo>
                    <a:pt x="3447" y="2905124"/>
                  </a:lnTo>
                  <a:lnTo>
                    <a:pt x="6077" y="2905124"/>
                  </a:lnTo>
                  <a:lnTo>
                    <a:pt x="7200" y="2905589"/>
                  </a:lnTo>
                  <a:lnTo>
                    <a:pt x="9060" y="2907449"/>
                  </a:lnTo>
                  <a:lnTo>
                    <a:pt x="9524" y="2908572"/>
                  </a:lnTo>
                  <a:lnTo>
                    <a:pt x="9524" y="2911202"/>
                  </a:lnTo>
                  <a:lnTo>
                    <a:pt x="9060" y="2912325"/>
                  </a:lnTo>
                  <a:lnTo>
                    <a:pt x="7200" y="2914184"/>
                  </a:lnTo>
                  <a:lnTo>
                    <a:pt x="6077" y="2914649"/>
                  </a:lnTo>
                  <a:close/>
                </a:path>
                <a:path w="9525" h="3295650">
                  <a:moveTo>
                    <a:pt x="6077" y="2867024"/>
                  </a:moveTo>
                  <a:lnTo>
                    <a:pt x="3447" y="2867024"/>
                  </a:lnTo>
                  <a:lnTo>
                    <a:pt x="2324" y="2866559"/>
                  </a:lnTo>
                  <a:lnTo>
                    <a:pt x="464" y="2864700"/>
                  </a:lnTo>
                  <a:lnTo>
                    <a:pt x="0" y="2863577"/>
                  </a:lnTo>
                  <a:lnTo>
                    <a:pt x="0" y="2860947"/>
                  </a:lnTo>
                  <a:lnTo>
                    <a:pt x="464" y="2859824"/>
                  </a:lnTo>
                  <a:lnTo>
                    <a:pt x="2324" y="2857964"/>
                  </a:lnTo>
                  <a:lnTo>
                    <a:pt x="3447" y="2857499"/>
                  </a:lnTo>
                  <a:lnTo>
                    <a:pt x="6077" y="2857499"/>
                  </a:lnTo>
                  <a:lnTo>
                    <a:pt x="7200" y="2857964"/>
                  </a:lnTo>
                  <a:lnTo>
                    <a:pt x="9060" y="2859824"/>
                  </a:lnTo>
                  <a:lnTo>
                    <a:pt x="9524" y="2860947"/>
                  </a:lnTo>
                  <a:lnTo>
                    <a:pt x="9524" y="2863577"/>
                  </a:lnTo>
                  <a:lnTo>
                    <a:pt x="9060" y="2864700"/>
                  </a:lnTo>
                  <a:lnTo>
                    <a:pt x="7200" y="2866559"/>
                  </a:lnTo>
                  <a:lnTo>
                    <a:pt x="6077" y="2867024"/>
                  </a:lnTo>
                  <a:close/>
                </a:path>
                <a:path w="9525" h="3295650">
                  <a:moveTo>
                    <a:pt x="6077" y="2819399"/>
                  </a:moveTo>
                  <a:lnTo>
                    <a:pt x="3447" y="2819399"/>
                  </a:lnTo>
                  <a:lnTo>
                    <a:pt x="2324" y="2818934"/>
                  </a:lnTo>
                  <a:lnTo>
                    <a:pt x="464" y="2817075"/>
                  </a:lnTo>
                  <a:lnTo>
                    <a:pt x="0" y="2815952"/>
                  </a:lnTo>
                  <a:lnTo>
                    <a:pt x="0" y="2813322"/>
                  </a:lnTo>
                  <a:lnTo>
                    <a:pt x="464" y="2812199"/>
                  </a:lnTo>
                  <a:lnTo>
                    <a:pt x="2324" y="2810339"/>
                  </a:lnTo>
                  <a:lnTo>
                    <a:pt x="3447" y="2809874"/>
                  </a:lnTo>
                  <a:lnTo>
                    <a:pt x="6077" y="2809874"/>
                  </a:lnTo>
                  <a:lnTo>
                    <a:pt x="7200" y="2810339"/>
                  </a:lnTo>
                  <a:lnTo>
                    <a:pt x="9060" y="2812199"/>
                  </a:lnTo>
                  <a:lnTo>
                    <a:pt x="9524" y="2813322"/>
                  </a:lnTo>
                  <a:lnTo>
                    <a:pt x="9524" y="2815952"/>
                  </a:lnTo>
                  <a:lnTo>
                    <a:pt x="9060" y="2817075"/>
                  </a:lnTo>
                  <a:lnTo>
                    <a:pt x="7200" y="2818934"/>
                  </a:lnTo>
                  <a:lnTo>
                    <a:pt x="6077" y="2819399"/>
                  </a:lnTo>
                  <a:close/>
                </a:path>
                <a:path w="9525" h="3295650">
                  <a:moveTo>
                    <a:pt x="6077" y="2771774"/>
                  </a:moveTo>
                  <a:lnTo>
                    <a:pt x="3447" y="2771774"/>
                  </a:lnTo>
                  <a:lnTo>
                    <a:pt x="2324" y="2771309"/>
                  </a:lnTo>
                  <a:lnTo>
                    <a:pt x="464" y="2769450"/>
                  </a:lnTo>
                  <a:lnTo>
                    <a:pt x="0" y="2768327"/>
                  </a:lnTo>
                  <a:lnTo>
                    <a:pt x="0" y="2765697"/>
                  </a:lnTo>
                  <a:lnTo>
                    <a:pt x="464" y="2764574"/>
                  </a:lnTo>
                  <a:lnTo>
                    <a:pt x="2324" y="2762714"/>
                  </a:lnTo>
                  <a:lnTo>
                    <a:pt x="3447" y="2762249"/>
                  </a:lnTo>
                  <a:lnTo>
                    <a:pt x="6077" y="2762249"/>
                  </a:lnTo>
                  <a:lnTo>
                    <a:pt x="7200" y="2762714"/>
                  </a:lnTo>
                  <a:lnTo>
                    <a:pt x="9060" y="2764574"/>
                  </a:lnTo>
                  <a:lnTo>
                    <a:pt x="9524" y="2765697"/>
                  </a:lnTo>
                  <a:lnTo>
                    <a:pt x="9524" y="2768327"/>
                  </a:lnTo>
                  <a:lnTo>
                    <a:pt x="9060" y="2769450"/>
                  </a:lnTo>
                  <a:lnTo>
                    <a:pt x="7200" y="2771309"/>
                  </a:lnTo>
                  <a:lnTo>
                    <a:pt x="6077" y="2771774"/>
                  </a:lnTo>
                  <a:close/>
                </a:path>
                <a:path w="9525" h="3295650">
                  <a:moveTo>
                    <a:pt x="6077" y="2724149"/>
                  </a:moveTo>
                  <a:lnTo>
                    <a:pt x="3447" y="2724149"/>
                  </a:lnTo>
                  <a:lnTo>
                    <a:pt x="2324" y="2723684"/>
                  </a:lnTo>
                  <a:lnTo>
                    <a:pt x="464" y="2721825"/>
                  </a:lnTo>
                  <a:lnTo>
                    <a:pt x="0" y="2720702"/>
                  </a:lnTo>
                  <a:lnTo>
                    <a:pt x="0" y="2718072"/>
                  </a:lnTo>
                  <a:lnTo>
                    <a:pt x="464" y="2716949"/>
                  </a:lnTo>
                  <a:lnTo>
                    <a:pt x="2324" y="2715089"/>
                  </a:lnTo>
                  <a:lnTo>
                    <a:pt x="3447" y="2714624"/>
                  </a:lnTo>
                  <a:lnTo>
                    <a:pt x="6077" y="2714624"/>
                  </a:lnTo>
                  <a:lnTo>
                    <a:pt x="7200" y="2715089"/>
                  </a:lnTo>
                  <a:lnTo>
                    <a:pt x="9060" y="2716949"/>
                  </a:lnTo>
                  <a:lnTo>
                    <a:pt x="9524" y="2718072"/>
                  </a:lnTo>
                  <a:lnTo>
                    <a:pt x="9524" y="2720702"/>
                  </a:lnTo>
                  <a:lnTo>
                    <a:pt x="9060" y="2721825"/>
                  </a:lnTo>
                  <a:lnTo>
                    <a:pt x="7200" y="2723684"/>
                  </a:lnTo>
                  <a:lnTo>
                    <a:pt x="6077" y="2724149"/>
                  </a:lnTo>
                  <a:close/>
                </a:path>
                <a:path w="9525" h="3295650">
                  <a:moveTo>
                    <a:pt x="6077" y="2676524"/>
                  </a:moveTo>
                  <a:lnTo>
                    <a:pt x="3447" y="2676524"/>
                  </a:lnTo>
                  <a:lnTo>
                    <a:pt x="2324" y="2676059"/>
                  </a:lnTo>
                  <a:lnTo>
                    <a:pt x="464" y="2674200"/>
                  </a:lnTo>
                  <a:lnTo>
                    <a:pt x="0" y="2673077"/>
                  </a:lnTo>
                  <a:lnTo>
                    <a:pt x="0" y="2670447"/>
                  </a:lnTo>
                  <a:lnTo>
                    <a:pt x="464" y="2669324"/>
                  </a:lnTo>
                  <a:lnTo>
                    <a:pt x="2324" y="2667464"/>
                  </a:lnTo>
                  <a:lnTo>
                    <a:pt x="3447" y="2666999"/>
                  </a:lnTo>
                  <a:lnTo>
                    <a:pt x="6077" y="2666999"/>
                  </a:lnTo>
                  <a:lnTo>
                    <a:pt x="7200" y="2667464"/>
                  </a:lnTo>
                  <a:lnTo>
                    <a:pt x="9060" y="2669324"/>
                  </a:lnTo>
                  <a:lnTo>
                    <a:pt x="9524" y="2670447"/>
                  </a:lnTo>
                  <a:lnTo>
                    <a:pt x="9524" y="2673077"/>
                  </a:lnTo>
                  <a:lnTo>
                    <a:pt x="9060" y="2674200"/>
                  </a:lnTo>
                  <a:lnTo>
                    <a:pt x="7200" y="2676059"/>
                  </a:lnTo>
                  <a:lnTo>
                    <a:pt x="6077" y="2676524"/>
                  </a:lnTo>
                  <a:close/>
                </a:path>
                <a:path w="9525" h="3295650">
                  <a:moveTo>
                    <a:pt x="6077" y="2628899"/>
                  </a:moveTo>
                  <a:lnTo>
                    <a:pt x="3447" y="2628899"/>
                  </a:lnTo>
                  <a:lnTo>
                    <a:pt x="2324" y="2628434"/>
                  </a:lnTo>
                  <a:lnTo>
                    <a:pt x="464" y="2626575"/>
                  </a:lnTo>
                  <a:lnTo>
                    <a:pt x="0" y="2625452"/>
                  </a:lnTo>
                  <a:lnTo>
                    <a:pt x="0" y="2622822"/>
                  </a:lnTo>
                  <a:lnTo>
                    <a:pt x="464" y="2621699"/>
                  </a:lnTo>
                  <a:lnTo>
                    <a:pt x="2324" y="2619839"/>
                  </a:lnTo>
                  <a:lnTo>
                    <a:pt x="3447" y="2619374"/>
                  </a:lnTo>
                  <a:lnTo>
                    <a:pt x="6077" y="2619374"/>
                  </a:lnTo>
                  <a:lnTo>
                    <a:pt x="7200" y="2619839"/>
                  </a:lnTo>
                  <a:lnTo>
                    <a:pt x="9060" y="2621699"/>
                  </a:lnTo>
                  <a:lnTo>
                    <a:pt x="9524" y="2622822"/>
                  </a:lnTo>
                  <a:lnTo>
                    <a:pt x="9524" y="2625452"/>
                  </a:lnTo>
                  <a:lnTo>
                    <a:pt x="9060" y="2626575"/>
                  </a:lnTo>
                  <a:lnTo>
                    <a:pt x="7200" y="2628434"/>
                  </a:lnTo>
                  <a:lnTo>
                    <a:pt x="6077" y="2628899"/>
                  </a:lnTo>
                  <a:close/>
                </a:path>
                <a:path w="9525" h="3295650">
                  <a:moveTo>
                    <a:pt x="6077" y="2581274"/>
                  </a:moveTo>
                  <a:lnTo>
                    <a:pt x="3447" y="2581274"/>
                  </a:lnTo>
                  <a:lnTo>
                    <a:pt x="2324" y="2580809"/>
                  </a:lnTo>
                  <a:lnTo>
                    <a:pt x="464" y="2578950"/>
                  </a:lnTo>
                  <a:lnTo>
                    <a:pt x="0" y="2577827"/>
                  </a:lnTo>
                  <a:lnTo>
                    <a:pt x="0" y="2575197"/>
                  </a:lnTo>
                  <a:lnTo>
                    <a:pt x="464" y="2574074"/>
                  </a:lnTo>
                  <a:lnTo>
                    <a:pt x="2324" y="2572214"/>
                  </a:lnTo>
                  <a:lnTo>
                    <a:pt x="3447" y="2571749"/>
                  </a:lnTo>
                  <a:lnTo>
                    <a:pt x="6077" y="2571749"/>
                  </a:lnTo>
                  <a:lnTo>
                    <a:pt x="7200" y="2572214"/>
                  </a:lnTo>
                  <a:lnTo>
                    <a:pt x="9060" y="2574074"/>
                  </a:lnTo>
                  <a:lnTo>
                    <a:pt x="9524" y="2575197"/>
                  </a:lnTo>
                  <a:lnTo>
                    <a:pt x="9524" y="2577827"/>
                  </a:lnTo>
                  <a:lnTo>
                    <a:pt x="9060" y="2578950"/>
                  </a:lnTo>
                  <a:lnTo>
                    <a:pt x="7200" y="2580809"/>
                  </a:lnTo>
                  <a:lnTo>
                    <a:pt x="6077" y="2581274"/>
                  </a:lnTo>
                  <a:close/>
                </a:path>
                <a:path w="9525" h="3295650">
                  <a:moveTo>
                    <a:pt x="6077" y="2533649"/>
                  </a:moveTo>
                  <a:lnTo>
                    <a:pt x="3447" y="2533649"/>
                  </a:lnTo>
                  <a:lnTo>
                    <a:pt x="2324" y="2533184"/>
                  </a:lnTo>
                  <a:lnTo>
                    <a:pt x="464" y="2531325"/>
                  </a:lnTo>
                  <a:lnTo>
                    <a:pt x="0" y="2530202"/>
                  </a:lnTo>
                  <a:lnTo>
                    <a:pt x="0" y="2527572"/>
                  </a:lnTo>
                  <a:lnTo>
                    <a:pt x="464" y="2526449"/>
                  </a:lnTo>
                  <a:lnTo>
                    <a:pt x="2324" y="2524589"/>
                  </a:lnTo>
                  <a:lnTo>
                    <a:pt x="3447" y="2524124"/>
                  </a:lnTo>
                  <a:lnTo>
                    <a:pt x="6077" y="2524124"/>
                  </a:lnTo>
                  <a:lnTo>
                    <a:pt x="7200" y="2524589"/>
                  </a:lnTo>
                  <a:lnTo>
                    <a:pt x="9060" y="2526449"/>
                  </a:lnTo>
                  <a:lnTo>
                    <a:pt x="9524" y="2527572"/>
                  </a:lnTo>
                  <a:lnTo>
                    <a:pt x="9524" y="2530202"/>
                  </a:lnTo>
                  <a:lnTo>
                    <a:pt x="9060" y="2531325"/>
                  </a:lnTo>
                  <a:lnTo>
                    <a:pt x="7200" y="2533184"/>
                  </a:lnTo>
                  <a:lnTo>
                    <a:pt x="6077" y="2533649"/>
                  </a:lnTo>
                  <a:close/>
                </a:path>
                <a:path w="9525" h="3295650">
                  <a:moveTo>
                    <a:pt x="6077" y="2486024"/>
                  </a:moveTo>
                  <a:lnTo>
                    <a:pt x="3447" y="2486024"/>
                  </a:lnTo>
                  <a:lnTo>
                    <a:pt x="2324" y="2485559"/>
                  </a:lnTo>
                  <a:lnTo>
                    <a:pt x="464" y="2483700"/>
                  </a:lnTo>
                  <a:lnTo>
                    <a:pt x="0" y="2482577"/>
                  </a:lnTo>
                  <a:lnTo>
                    <a:pt x="0" y="2479947"/>
                  </a:lnTo>
                  <a:lnTo>
                    <a:pt x="464" y="2478824"/>
                  </a:lnTo>
                  <a:lnTo>
                    <a:pt x="2324" y="2476964"/>
                  </a:lnTo>
                  <a:lnTo>
                    <a:pt x="3447" y="2476499"/>
                  </a:lnTo>
                  <a:lnTo>
                    <a:pt x="6077" y="2476499"/>
                  </a:lnTo>
                  <a:lnTo>
                    <a:pt x="7200" y="2476964"/>
                  </a:lnTo>
                  <a:lnTo>
                    <a:pt x="9060" y="2478824"/>
                  </a:lnTo>
                  <a:lnTo>
                    <a:pt x="9524" y="2479947"/>
                  </a:lnTo>
                  <a:lnTo>
                    <a:pt x="9524" y="2482577"/>
                  </a:lnTo>
                  <a:lnTo>
                    <a:pt x="9060" y="2483700"/>
                  </a:lnTo>
                  <a:lnTo>
                    <a:pt x="7200" y="2485559"/>
                  </a:lnTo>
                  <a:lnTo>
                    <a:pt x="6077" y="2486024"/>
                  </a:lnTo>
                  <a:close/>
                </a:path>
                <a:path w="9525" h="3295650">
                  <a:moveTo>
                    <a:pt x="6077" y="2438399"/>
                  </a:moveTo>
                  <a:lnTo>
                    <a:pt x="3447" y="2438399"/>
                  </a:lnTo>
                  <a:lnTo>
                    <a:pt x="2324" y="2437934"/>
                  </a:lnTo>
                  <a:lnTo>
                    <a:pt x="464" y="2436075"/>
                  </a:lnTo>
                  <a:lnTo>
                    <a:pt x="0" y="2434952"/>
                  </a:lnTo>
                  <a:lnTo>
                    <a:pt x="0" y="2432322"/>
                  </a:lnTo>
                  <a:lnTo>
                    <a:pt x="464" y="2431199"/>
                  </a:lnTo>
                  <a:lnTo>
                    <a:pt x="2324" y="2429339"/>
                  </a:lnTo>
                  <a:lnTo>
                    <a:pt x="3447" y="2428874"/>
                  </a:lnTo>
                  <a:lnTo>
                    <a:pt x="6077" y="2428874"/>
                  </a:lnTo>
                  <a:lnTo>
                    <a:pt x="7200" y="2429339"/>
                  </a:lnTo>
                  <a:lnTo>
                    <a:pt x="9060" y="2431199"/>
                  </a:lnTo>
                  <a:lnTo>
                    <a:pt x="9524" y="2432322"/>
                  </a:lnTo>
                  <a:lnTo>
                    <a:pt x="9524" y="2434952"/>
                  </a:lnTo>
                  <a:lnTo>
                    <a:pt x="9060" y="2436075"/>
                  </a:lnTo>
                  <a:lnTo>
                    <a:pt x="7200" y="2437934"/>
                  </a:lnTo>
                  <a:lnTo>
                    <a:pt x="6077" y="2438399"/>
                  </a:lnTo>
                  <a:close/>
                </a:path>
                <a:path w="9525" h="3295650">
                  <a:moveTo>
                    <a:pt x="6077" y="2390774"/>
                  </a:moveTo>
                  <a:lnTo>
                    <a:pt x="3447" y="2390774"/>
                  </a:lnTo>
                  <a:lnTo>
                    <a:pt x="2324" y="2390309"/>
                  </a:lnTo>
                  <a:lnTo>
                    <a:pt x="464" y="2388450"/>
                  </a:lnTo>
                  <a:lnTo>
                    <a:pt x="0" y="2387327"/>
                  </a:lnTo>
                  <a:lnTo>
                    <a:pt x="0" y="2384697"/>
                  </a:lnTo>
                  <a:lnTo>
                    <a:pt x="464" y="2383574"/>
                  </a:lnTo>
                  <a:lnTo>
                    <a:pt x="2324" y="2381714"/>
                  </a:lnTo>
                  <a:lnTo>
                    <a:pt x="3447" y="2381249"/>
                  </a:lnTo>
                  <a:lnTo>
                    <a:pt x="6077" y="2381249"/>
                  </a:lnTo>
                  <a:lnTo>
                    <a:pt x="7200" y="2381714"/>
                  </a:lnTo>
                  <a:lnTo>
                    <a:pt x="9060" y="2383574"/>
                  </a:lnTo>
                  <a:lnTo>
                    <a:pt x="9524" y="2384697"/>
                  </a:lnTo>
                  <a:lnTo>
                    <a:pt x="9524" y="2387327"/>
                  </a:lnTo>
                  <a:lnTo>
                    <a:pt x="9060" y="2388450"/>
                  </a:lnTo>
                  <a:lnTo>
                    <a:pt x="7200" y="2390309"/>
                  </a:lnTo>
                  <a:lnTo>
                    <a:pt x="6077" y="2390774"/>
                  </a:lnTo>
                  <a:close/>
                </a:path>
                <a:path w="9525" h="3295650">
                  <a:moveTo>
                    <a:pt x="6077" y="2343149"/>
                  </a:moveTo>
                  <a:lnTo>
                    <a:pt x="3447" y="2343149"/>
                  </a:lnTo>
                  <a:lnTo>
                    <a:pt x="2324" y="2342684"/>
                  </a:lnTo>
                  <a:lnTo>
                    <a:pt x="464" y="2340825"/>
                  </a:lnTo>
                  <a:lnTo>
                    <a:pt x="0" y="2339702"/>
                  </a:lnTo>
                  <a:lnTo>
                    <a:pt x="0" y="2337072"/>
                  </a:lnTo>
                  <a:lnTo>
                    <a:pt x="464" y="2335949"/>
                  </a:lnTo>
                  <a:lnTo>
                    <a:pt x="2324" y="2334089"/>
                  </a:lnTo>
                  <a:lnTo>
                    <a:pt x="3447" y="2333624"/>
                  </a:lnTo>
                  <a:lnTo>
                    <a:pt x="6077" y="2333624"/>
                  </a:lnTo>
                  <a:lnTo>
                    <a:pt x="7200" y="2334089"/>
                  </a:lnTo>
                  <a:lnTo>
                    <a:pt x="9060" y="2335949"/>
                  </a:lnTo>
                  <a:lnTo>
                    <a:pt x="9524" y="2337072"/>
                  </a:lnTo>
                  <a:lnTo>
                    <a:pt x="9524" y="2339702"/>
                  </a:lnTo>
                  <a:lnTo>
                    <a:pt x="9060" y="2340825"/>
                  </a:lnTo>
                  <a:lnTo>
                    <a:pt x="7200" y="2342684"/>
                  </a:lnTo>
                  <a:lnTo>
                    <a:pt x="6077" y="2343149"/>
                  </a:lnTo>
                  <a:close/>
                </a:path>
                <a:path w="9525" h="3295650">
                  <a:moveTo>
                    <a:pt x="6077" y="2295524"/>
                  </a:moveTo>
                  <a:lnTo>
                    <a:pt x="3447" y="2295524"/>
                  </a:lnTo>
                  <a:lnTo>
                    <a:pt x="2324" y="2295059"/>
                  </a:lnTo>
                  <a:lnTo>
                    <a:pt x="464" y="2293200"/>
                  </a:lnTo>
                  <a:lnTo>
                    <a:pt x="0" y="2292077"/>
                  </a:lnTo>
                  <a:lnTo>
                    <a:pt x="0" y="2289447"/>
                  </a:lnTo>
                  <a:lnTo>
                    <a:pt x="464" y="2288324"/>
                  </a:lnTo>
                  <a:lnTo>
                    <a:pt x="2324" y="2286464"/>
                  </a:lnTo>
                  <a:lnTo>
                    <a:pt x="3447" y="2285999"/>
                  </a:lnTo>
                  <a:lnTo>
                    <a:pt x="6077" y="2285999"/>
                  </a:lnTo>
                  <a:lnTo>
                    <a:pt x="7200" y="2286464"/>
                  </a:lnTo>
                  <a:lnTo>
                    <a:pt x="9060" y="2288324"/>
                  </a:lnTo>
                  <a:lnTo>
                    <a:pt x="9524" y="2289447"/>
                  </a:lnTo>
                  <a:lnTo>
                    <a:pt x="9524" y="2292077"/>
                  </a:lnTo>
                  <a:lnTo>
                    <a:pt x="9060" y="2293200"/>
                  </a:lnTo>
                  <a:lnTo>
                    <a:pt x="7200" y="2295059"/>
                  </a:lnTo>
                  <a:lnTo>
                    <a:pt x="6077" y="2295524"/>
                  </a:lnTo>
                  <a:close/>
                </a:path>
                <a:path w="9525" h="3295650">
                  <a:moveTo>
                    <a:pt x="6077" y="2247899"/>
                  </a:moveTo>
                  <a:lnTo>
                    <a:pt x="3447" y="2247899"/>
                  </a:lnTo>
                  <a:lnTo>
                    <a:pt x="2324" y="2247434"/>
                  </a:lnTo>
                  <a:lnTo>
                    <a:pt x="464" y="2245575"/>
                  </a:lnTo>
                  <a:lnTo>
                    <a:pt x="0" y="2244452"/>
                  </a:lnTo>
                  <a:lnTo>
                    <a:pt x="0" y="2241822"/>
                  </a:lnTo>
                  <a:lnTo>
                    <a:pt x="464" y="2240699"/>
                  </a:lnTo>
                  <a:lnTo>
                    <a:pt x="2324" y="2238839"/>
                  </a:lnTo>
                  <a:lnTo>
                    <a:pt x="3447" y="2238374"/>
                  </a:lnTo>
                  <a:lnTo>
                    <a:pt x="6077" y="2238374"/>
                  </a:lnTo>
                  <a:lnTo>
                    <a:pt x="7200" y="2238839"/>
                  </a:lnTo>
                  <a:lnTo>
                    <a:pt x="9060" y="2240699"/>
                  </a:lnTo>
                  <a:lnTo>
                    <a:pt x="9524" y="2241822"/>
                  </a:lnTo>
                  <a:lnTo>
                    <a:pt x="9524" y="2244452"/>
                  </a:lnTo>
                  <a:lnTo>
                    <a:pt x="9060" y="2245575"/>
                  </a:lnTo>
                  <a:lnTo>
                    <a:pt x="7200" y="2247434"/>
                  </a:lnTo>
                  <a:lnTo>
                    <a:pt x="6077" y="2247899"/>
                  </a:lnTo>
                  <a:close/>
                </a:path>
                <a:path w="9525" h="3295650">
                  <a:moveTo>
                    <a:pt x="6077" y="2200274"/>
                  </a:moveTo>
                  <a:lnTo>
                    <a:pt x="3447" y="2200274"/>
                  </a:lnTo>
                  <a:lnTo>
                    <a:pt x="2324" y="2199809"/>
                  </a:lnTo>
                  <a:lnTo>
                    <a:pt x="464" y="2197950"/>
                  </a:lnTo>
                  <a:lnTo>
                    <a:pt x="0" y="2196827"/>
                  </a:lnTo>
                  <a:lnTo>
                    <a:pt x="0" y="2194197"/>
                  </a:lnTo>
                  <a:lnTo>
                    <a:pt x="464" y="2193074"/>
                  </a:lnTo>
                  <a:lnTo>
                    <a:pt x="2324" y="2191214"/>
                  </a:lnTo>
                  <a:lnTo>
                    <a:pt x="3447" y="2190749"/>
                  </a:lnTo>
                  <a:lnTo>
                    <a:pt x="6077" y="2190749"/>
                  </a:lnTo>
                  <a:lnTo>
                    <a:pt x="7200" y="2191214"/>
                  </a:lnTo>
                  <a:lnTo>
                    <a:pt x="9060" y="2193074"/>
                  </a:lnTo>
                  <a:lnTo>
                    <a:pt x="9524" y="2194197"/>
                  </a:lnTo>
                  <a:lnTo>
                    <a:pt x="9524" y="2196827"/>
                  </a:lnTo>
                  <a:lnTo>
                    <a:pt x="9060" y="2197950"/>
                  </a:lnTo>
                  <a:lnTo>
                    <a:pt x="7200" y="2199809"/>
                  </a:lnTo>
                  <a:lnTo>
                    <a:pt x="6077" y="2200274"/>
                  </a:lnTo>
                  <a:close/>
                </a:path>
                <a:path w="9525" h="3295650">
                  <a:moveTo>
                    <a:pt x="6077" y="2152649"/>
                  </a:moveTo>
                  <a:lnTo>
                    <a:pt x="3447" y="2152649"/>
                  </a:lnTo>
                  <a:lnTo>
                    <a:pt x="2324" y="2152184"/>
                  </a:lnTo>
                  <a:lnTo>
                    <a:pt x="464" y="2150325"/>
                  </a:lnTo>
                  <a:lnTo>
                    <a:pt x="0" y="2149202"/>
                  </a:lnTo>
                  <a:lnTo>
                    <a:pt x="0" y="2146572"/>
                  </a:lnTo>
                  <a:lnTo>
                    <a:pt x="464" y="2145449"/>
                  </a:lnTo>
                  <a:lnTo>
                    <a:pt x="2324" y="2143590"/>
                  </a:lnTo>
                  <a:lnTo>
                    <a:pt x="3447" y="2143124"/>
                  </a:lnTo>
                  <a:lnTo>
                    <a:pt x="6077" y="2143124"/>
                  </a:lnTo>
                  <a:lnTo>
                    <a:pt x="7200" y="2143590"/>
                  </a:lnTo>
                  <a:lnTo>
                    <a:pt x="9060" y="2145449"/>
                  </a:lnTo>
                  <a:lnTo>
                    <a:pt x="9524" y="2146572"/>
                  </a:lnTo>
                  <a:lnTo>
                    <a:pt x="9524" y="2149202"/>
                  </a:lnTo>
                  <a:lnTo>
                    <a:pt x="9060" y="2150325"/>
                  </a:lnTo>
                  <a:lnTo>
                    <a:pt x="7200" y="2152184"/>
                  </a:lnTo>
                  <a:lnTo>
                    <a:pt x="6077" y="2152649"/>
                  </a:lnTo>
                  <a:close/>
                </a:path>
                <a:path w="9525" h="3295650">
                  <a:moveTo>
                    <a:pt x="6077" y="2105024"/>
                  </a:moveTo>
                  <a:lnTo>
                    <a:pt x="3447" y="2105024"/>
                  </a:lnTo>
                  <a:lnTo>
                    <a:pt x="2324" y="2104559"/>
                  </a:lnTo>
                  <a:lnTo>
                    <a:pt x="464" y="2102700"/>
                  </a:lnTo>
                  <a:lnTo>
                    <a:pt x="0" y="2101577"/>
                  </a:lnTo>
                  <a:lnTo>
                    <a:pt x="0" y="2098947"/>
                  </a:lnTo>
                  <a:lnTo>
                    <a:pt x="464" y="2097824"/>
                  </a:lnTo>
                  <a:lnTo>
                    <a:pt x="2324" y="2095964"/>
                  </a:lnTo>
                  <a:lnTo>
                    <a:pt x="3447" y="2095499"/>
                  </a:lnTo>
                  <a:lnTo>
                    <a:pt x="6077" y="2095499"/>
                  </a:lnTo>
                  <a:lnTo>
                    <a:pt x="7200" y="2095964"/>
                  </a:lnTo>
                  <a:lnTo>
                    <a:pt x="9060" y="2097824"/>
                  </a:lnTo>
                  <a:lnTo>
                    <a:pt x="9524" y="2098947"/>
                  </a:lnTo>
                  <a:lnTo>
                    <a:pt x="9524" y="2101577"/>
                  </a:lnTo>
                  <a:lnTo>
                    <a:pt x="9060" y="2102700"/>
                  </a:lnTo>
                  <a:lnTo>
                    <a:pt x="7200" y="2104559"/>
                  </a:lnTo>
                  <a:lnTo>
                    <a:pt x="6077" y="2105024"/>
                  </a:lnTo>
                  <a:close/>
                </a:path>
                <a:path w="9525" h="3295650">
                  <a:moveTo>
                    <a:pt x="6077" y="2057399"/>
                  </a:moveTo>
                  <a:lnTo>
                    <a:pt x="3447" y="2057399"/>
                  </a:lnTo>
                  <a:lnTo>
                    <a:pt x="2324" y="2056934"/>
                  </a:lnTo>
                  <a:lnTo>
                    <a:pt x="464" y="2055075"/>
                  </a:lnTo>
                  <a:lnTo>
                    <a:pt x="0" y="2053952"/>
                  </a:lnTo>
                  <a:lnTo>
                    <a:pt x="0" y="2051322"/>
                  </a:lnTo>
                  <a:lnTo>
                    <a:pt x="464" y="2050199"/>
                  </a:lnTo>
                  <a:lnTo>
                    <a:pt x="2324" y="2048340"/>
                  </a:lnTo>
                  <a:lnTo>
                    <a:pt x="3447" y="2047875"/>
                  </a:lnTo>
                  <a:lnTo>
                    <a:pt x="6077" y="2047875"/>
                  </a:lnTo>
                  <a:lnTo>
                    <a:pt x="7200" y="2048340"/>
                  </a:lnTo>
                  <a:lnTo>
                    <a:pt x="9060" y="2050199"/>
                  </a:lnTo>
                  <a:lnTo>
                    <a:pt x="9524" y="2051322"/>
                  </a:lnTo>
                  <a:lnTo>
                    <a:pt x="9524" y="2053952"/>
                  </a:lnTo>
                  <a:lnTo>
                    <a:pt x="9060" y="2055075"/>
                  </a:lnTo>
                  <a:lnTo>
                    <a:pt x="7200" y="2056934"/>
                  </a:lnTo>
                  <a:lnTo>
                    <a:pt x="6077" y="2057399"/>
                  </a:lnTo>
                  <a:close/>
                </a:path>
                <a:path w="9525" h="3295650">
                  <a:moveTo>
                    <a:pt x="6077" y="2009774"/>
                  </a:moveTo>
                  <a:lnTo>
                    <a:pt x="3447" y="2009774"/>
                  </a:lnTo>
                  <a:lnTo>
                    <a:pt x="2324" y="2009309"/>
                  </a:lnTo>
                  <a:lnTo>
                    <a:pt x="464" y="2007450"/>
                  </a:lnTo>
                  <a:lnTo>
                    <a:pt x="0" y="2006327"/>
                  </a:lnTo>
                  <a:lnTo>
                    <a:pt x="0" y="2003697"/>
                  </a:lnTo>
                  <a:lnTo>
                    <a:pt x="464" y="2002574"/>
                  </a:lnTo>
                  <a:lnTo>
                    <a:pt x="2324" y="2000715"/>
                  </a:lnTo>
                  <a:lnTo>
                    <a:pt x="3447" y="2000250"/>
                  </a:lnTo>
                  <a:lnTo>
                    <a:pt x="6077" y="2000250"/>
                  </a:lnTo>
                  <a:lnTo>
                    <a:pt x="7200" y="2000715"/>
                  </a:lnTo>
                  <a:lnTo>
                    <a:pt x="9060" y="2002574"/>
                  </a:lnTo>
                  <a:lnTo>
                    <a:pt x="9524" y="2003697"/>
                  </a:lnTo>
                  <a:lnTo>
                    <a:pt x="9524" y="2006327"/>
                  </a:lnTo>
                  <a:lnTo>
                    <a:pt x="9060" y="2007450"/>
                  </a:lnTo>
                  <a:lnTo>
                    <a:pt x="7200" y="2009309"/>
                  </a:lnTo>
                  <a:lnTo>
                    <a:pt x="6077" y="2009774"/>
                  </a:lnTo>
                  <a:close/>
                </a:path>
                <a:path w="9525" h="3295650">
                  <a:moveTo>
                    <a:pt x="6077" y="1962149"/>
                  </a:moveTo>
                  <a:lnTo>
                    <a:pt x="3447" y="1962149"/>
                  </a:lnTo>
                  <a:lnTo>
                    <a:pt x="2324" y="1961684"/>
                  </a:lnTo>
                  <a:lnTo>
                    <a:pt x="464" y="1959825"/>
                  </a:lnTo>
                  <a:lnTo>
                    <a:pt x="0" y="1958702"/>
                  </a:lnTo>
                  <a:lnTo>
                    <a:pt x="0" y="1956072"/>
                  </a:lnTo>
                  <a:lnTo>
                    <a:pt x="464" y="1954949"/>
                  </a:lnTo>
                  <a:lnTo>
                    <a:pt x="2324" y="1953089"/>
                  </a:lnTo>
                  <a:lnTo>
                    <a:pt x="3447" y="1952624"/>
                  </a:lnTo>
                  <a:lnTo>
                    <a:pt x="6077" y="1952624"/>
                  </a:lnTo>
                  <a:lnTo>
                    <a:pt x="7200" y="1953089"/>
                  </a:lnTo>
                  <a:lnTo>
                    <a:pt x="9060" y="1954949"/>
                  </a:lnTo>
                  <a:lnTo>
                    <a:pt x="9524" y="1956072"/>
                  </a:lnTo>
                  <a:lnTo>
                    <a:pt x="9524" y="1958702"/>
                  </a:lnTo>
                  <a:lnTo>
                    <a:pt x="9060" y="1959825"/>
                  </a:lnTo>
                  <a:lnTo>
                    <a:pt x="7200" y="1961684"/>
                  </a:lnTo>
                  <a:lnTo>
                    <a:pt x="6077" y="1962149"/>
                  </a:lnTo>
                  <a:close/>
                </a:path>
                <a:path w="9525" h="3295650">
                  <a:moveTo>
                    <a:pt x="6077" y="1914524"/>
                  </a:moveTo>
                  <a:lnTo>
                    <a:pt x="3447" y="1914524"/>
                  </a:lnTo>
                  <a:lnTo>
                    <a:pt x="2324" y="1914059"/>
                  </a:lnTo>
                  <a:lnTo>
                    <a:pt x="464" y="1912200"/>
                  </a:lnTo>
                  <a:lnTo>
                    <a:pt x="0" y="1911077"/>
                  </a:lnTo>
                  <a:lnTo>
                    <a:pt x="0" y="1908447"/>
                  </a:lnTo>
                  <a:lnTo>
                    <a:pt x="464" y="1907324"/>
                  </a:lnTo>
                  <a:lnTo>
                    <a:pt x="2324" y="1905465"/>
                  </a:lnTo>
                  <a:lnTo>
                    <a:pt x="3447" y="1905000"/>
                  </a:lnTo>
                  <a:lnTo>
                    <a:pt x="6077" y="1905000"/>
                  </a:lnTo>
                  <a:lnTo>
                    <a:pt x="7200" y="1905465"/>
                  </a:lnTo>
                  <a:lnTo>
                    <a:pt x="9060" y="1907324"/>
                  </a:lnTo>
                  <a:lnTo>
                    <a:pt x="9524" y="1908447"/>
                  </a:lnTo>
                  <a:lnTo>
                    <a:pt x="9524" y="1911077"/>
                  </a:lnTo>
                  <a:lnTo>
                    <a:pt x="9060" y="1912200"/>
                  </a:lnTo>
                  <a:lnTo>
                    <a:pt x="7200" y="1914059"/>
                  </a:lnTo>
                  <a:lnTo>
                    <a:pt x="6077" y="1914524"/>
                  </a:lnTo>
                  <a:close/>
                </a:path>
                <a:path w="9525" h="3295650">
                  <a:moveTo>
                    <a:pt x="6077" y="1866899"/>
                  </a:moveTo>
                  <a:lnTo>
                    <a:pt x="3447" y="1866899"/>
                  </a:lnTo>
                  <a:lnTo>
                    <a:pt x="2324" y="1866434"/>
                  </a:lnTo>
                  <a:lnTo>
                    <a:pt x="464" y="1864575"/>
                  </a:lnTo>
                  <a:lnTo>
                    <a:pt x="0" y="1863452"/>
                  </a:lnTo>
                  <a:lnTo>
                    <a:pt x="0" y="1860822"/>
                  </a:lnTo>
                  <a:lnTo>
                    <a:pt x="464" y="1859699"/>
                  </a:lnTo>
                  <a:lnTo>
                    <a:pt x="2324" y="1857840"/>
                  </a:lnTo>
                  <a:lnTo>
                    <a:pt x="3447" y="1857375"/>
                  </a:lnTo>
                  <a:lnTo>
                    <a:pt x="6077" y="1857375"/>
                  </a:lnTo>
                  <a:lnTo>
                    <a:pt x="7200" y="1857840"/>
                  </a:lnTo>
                  <a:lnTo>
                    <a:pt x="9060" y="1859699"/>
                  </a:lnTo>
                  <a:lnTo>
                    <a:pt x="9524" y="1860822"/>
                  </a:lnTo>
                  <a:lnTo>
                    <a:pt x="9524" y="1863452"/>
                  </a:lnTo>
                  <a:lnTo>
                    <a:pt x="9060" y="1864575"/>
                  </a:lnTo>
                  <a:lnTo>
                    <a:pt x="7200" y="1866434"/>
                  </a:lnTo>
                  <a:lnTo>
                    <a:pt x="6077" y="1866899"/>
                  </a:lnTo>
                  <a:close/>
                </a:path>
                <a:path w="9525" h="3295650">
                  <a:moveTo>
                    <a:pt x="6077" y="1819274"/>
                  </a:moveTo>
                  <a:lnTo>
                    <a:pt x="3447" y="1819274"/>
                  </a:lnTo>
                  <a:lnTo>
                    <a:pt x="2324" y="1818809"/>
                  </a:lnTo>
                  <a:lnTo>
                    <a:pt x="464" y="1816950"/>
                  </a:lnTo>
                  <a:lnTo>
                    <a:pt x="0" y="1815827"/>
                  </a:lnTo>
                  <a:lnTo>
                    <a:pt x="0" y="1813197"/>
                  </a:lnTo>
                  <a:lnTo>
                    <a:pt x="464" y="1812074"/>
                  </a:lnTo>
                  <a:lnTo>
                    <a:pt x="2324" y="1810214"/>
                  </a:lnTo>
                  <a:lnTo>
                    <a:pt x="3447" y="1809749"/>
                  </a:lnTo>
                  <a:lnTo>
                    <a:pt x="6077" y="1809749"/>
                  </a:lnTo>
                  <a:lnTo>
                    <a:pt x="7200" y="1810214"/>
                  </a:lnTo>
                  <a:lnTo>
                    <a:pt x="9060" y="1812074"/>
                  </a:lnTo>
                  <a:lnTo>
                    <a:pt x="9524" y="1813197"/>
                  </a:lnTo>
                  <a:lnTo>
                    <a:pt x="9524" y="1815827"/>
                  </a:lnTo>
                  <a:lnTo>
                    <a:pt x="9060" y="1816950"/>
                  </a:lnTo>
                  <a:lnTo>
                    <a:pt x="7200" y="1818809"/>
                  </a:lnTo>
                  <a:lnTo>
                    <a:pt x="6077" y="1819274"/>
                  </a:lnTo>
                  <a:close/>
                </a:path>
                <a:path w="9525" h="3295650">
                  <a:moveTo>
                    <a:pt x="6077" y="1771649"/>
                  </a:moveTo>
                  <a:lnTo>
                    <a:pt x="3447" y="1771649"/>
                  </a:lnTo>
                  <a:lnTo>
                    <a:pt x="2324" y="1771184"/>
                  </a:lnTo>
                  <a:lnTo>
                    <a:pt x="464" y="1769325"/>
                  </a:lnTo>
                  <a:lnTo>
                    <a:pt x="0" y="1768202"/>
                  </a:lnTo>
                  <a:lnTo>
                    <a:pt x="0" y="1765572"/>
                  </a:lnTo>
                  <a:lnTo>
                    <a:pt x="464" y="1764449"/>
                  </a:lnTo>
                  <a:lnTo>
                    <a:pt x="2324" y="1762590"/>
                  </a:lnTo>
                  <a:lnTo>
                    <a:pt x="3447" y="1762125"/>
                  </a:lnTo>
                  <a:lnTo>
                    <a:pt x="6077" y="1762125"/>
                  </a:lnTo>
                  <a:lnTo>
                    <a:pt x="7200" y="1762590"/>
                  </a:lnTo>
                  <a:lnTo>
                    <a:pt x="9060" y="1764449"/>
                  </a:lnTo>
                  <a:lnTo>
                    <a:pt x="9524" y="1765572"/>
                  </a:lnTo>
                  <a:lnTo>
                    <a:pt x="9524" y="1768202"/>
                  </a:lnTo>
                  <a:lnTo>
                    <a:pt x="9060" y="1769325"/>
                  </a:lnTo>
                  <a:lnTo>
                    <a:pt x="7200" y="1771184"/>
                  </a:lnTo>
                  <a:lnTo>
                    <a:pt x="6077" y="1771649"/>
                  </a:lnTo>
                  <a:close/>
                </a:path>
                <a:path w="9525" h="3295650">
                  <a:moveTo>
                    <a:pt x="6077" y="1724024"/>
                  </a:moveTo>
                  <a:lnTo>
                    <a:pt x="3447" y="1724024"/>
                  </a:lnTo>
                  <a:lnTo>
                    <a:pt x="2324" y="1723559"/>
                  </a:lnTo>
                  <a:lnTo>
                    <a:pt x="464" y="1721700"/>
                  </a:lnTo>
                  <a:lnTo>
                    <a:pt x="0" y="1720577"/>
                  </a:lnTo>
                  <a:lnTo>
                    <a:pt x="0" y="1717947"/>
                  </a:lnTo>
                  <a:lnTo>
                    <a:pt x="464" y="1716824"/>
                  </a:lnTo>
                  <a:lnTo>
                    <a:pt x="2324" y="1714964"/>
                  </a:lnTo>
                  <a:lnTo>
                    <a:pt x="3447" y="1714499"/>
                  </a:lnTo>
                  <a:lnTo>
                    <a:pt x="6077" y="1714499"/>
                  </a:lnTo>
                  <a:lnTo>
                    <a:pt x="7200" y="1714964"/>
                  </a:lnTo>
                  <a:lnTo>
                    <a:pt x="9060" y="1716824"/>
                  </a:lnTo>
                  <a:lnTo>
                    <a:pt x="9524" y="1717947"/>
                  </a:lnTo>
                  <a:lnTo>
                    <a:pt x="9524" y="1720577"/>
                  </a:lnTo>
                  <a:lnTo>
                    <a:pt x="9060" y="1721700"/>
                  </a:lnTo>
                  <a:lnTo>
                    <a:pt x="7200" y="1723559"/>
                  </a:lnTo>
                  <a:lnTo>
                    <a:pt x="6077" y="1724024"/>
                  </a:lnTo>
                  <a:close/>
                </a:path>
                <a:path w="9525" h="3295650">
                  <a:moveTo>
                    <a:pt x="6077" y="1676399"/>
                  </a:moveTo>
                  <a:lnTo>
                    <a:pt x="3447" y="1676399"/>
                  </a:lnTo>
                  <a:lnTo>
                    <a:pt x="2324" y="1675935"/>
                  </a:lnTo>
                  <a:lnTo>
                    <a:pt x="464" y="1674075"/>
                  </a:lnTo>
                  <a:lnTo>
                    <a:pt x="0" y="1672952"/>
                  </a:lnTo>
                  <a:lnTo>
                    <a:pt x="0" y="1670322"/>
                  </a:lnTo>
                  <a:lnTo>
                    <a:pt x="464" y="1669199"/>
                  </a:lnTo>
                  <a:lnTo>
                    <a:pt x="2324" y="1667340"/>
                  </a:lnTo>
                  <a:lnTo>
                    <a:pt x="3447" y="1666875"/>
                  </a:lnTo>
                  <a:lnTo>
                    <a:pt x="6077" y="1666875"/>
                  </a:lnTo>
                  <a:lnTo>
                    <a:pt x="7200" y="1667340"/>
                  </a:lnTo>
                  <a:lnTo>
                    <a:pt x="9060" y="1669199"/>
                  </a:lnTo>
                  <a:lnTo>
                    <a:pt x="9524" y="1670322"/>
                  </a:lnTo>
                  <a:lnTo>
                    <a:pt x="9524" y="1672952"/>
                  </a:lnTo>
                  <a:lnTo>
                    <a:pt x="9060" y="1674075"/>
                  </a:lnTo>
                  <a:lnTo>
                    <a:pt x="7200" y="1675935"/>
                  </a:lnTo>
                  <a:lnTo>
                    <a:pt x="6077" y="1676399"/>
                  </a:lnTo>
                  <a:close/>
                </a:path>
                <a:path w="9525" h="3295650">
                  <a:moveTo>
                    <a:pt x="6077" y="1628774"/>
                  </a:moveTo>
                  <a:lnTo>
                    <a:pt x="3447" y="1628774"/>
                  </a:lnTo>
                  <a:lnTo>
                    <a:pt x="2324" y="1628310"/>
                  </a:lnTo>
                  <a:lnTo>
                    <a:pt x="464" y="1626450"/>
                  </a:lnTo>
                  <a:lnTo>
                    <a:pt x="0" y="1625327"/>
                  </a:lnTo>
                  <a:lnTo>
                    <a:pt x="0" y="1622697"/>
                  </a:lnTo>
                  <a:lnTo>
                    <a:pt x="464" y="1621574"/>
                  </a:lnTo>
                  <a:lnTo>
                    <a:pt x="2324" y="1619715"/>
                  </a:lnTo>
                  <a:lnTo>
                    <a:pt x="3447" y="1619250"/>
                  </a:lnTo>
                  <a:lnTo>
                    <a:pt x="6077" y="1619250"/>
                  </a:lnTo>
                  <a:lnTo>
                    <a:pt x="7200" y="1619715"/>
                  </a:lnTo>
                  <a:lnTo>
                    <a:pt x="9060" y="1621574"/>
                  </a:lnTo>
                  <a:lnTo>
                    <a:pt x="9524" y="1622697"/>
                  </a:lnTo>
                  <a:lnTo>
                    <a:pt x="9524" y="1625327"/>
                  </a:lnTo>
                  <a:lnTo>
                    <a:pt x="9060" y="1626450"/>
                  </a:lnTo>
                  <a:lnTo>
                    <a:pt x="7200" y="1628310"/>
                  </a:lnTo>
                  <a:lnTo>
                    <a:pt x="6077" y="1628774"/>
                  </a:lnTo>
                  <a:close/>
                </a:path>
                <a:path w="9525" h="3295650">
                  <a:moveTo>
                    <a:pt x="6077" y="1581149"/>
                  </a:moveTo>
                  <a:lnTo>
                    <a:pt x="3447" y="1581149"/>
                  </a:lnTo>
                  <a:lnTo>
                    <a:pt x="2324" y="1580685"/>
                  </a:lnTo>
                  <a:lnTo>
                    <a:pt x="464" y="1578825"/>
                  </a:lnTo>
                  <a:lnTo>
                    <a:pt x="0" y="1577702"/>
                  </a:lnTo>
                  <a:lnTo>
                    <a:pt x="0" y="1575072"/>
                  </a:lnTo>
                  <a:lnTo>
                    <a:pt x="464" y="1573949"/>
                  </a:lnTo>
                  <a:lnTo>
                    <a:pt x="2324" y="1572089"/>
                  </a:lnTo>
                  <a:lnTo>
                    <a:pt x="3447" y="1571624"/>
                  </a:lnTo>
                  <a:lnTo>
                    <a:pt x="6077" y="1571624"/>
                  </a:lnTo>
                  <a:lnTo>
                    <a:pt x="7200" y="1572089"/>
                  </a:lnTo>
                  <a:lnTo>
                    <a:pt x="9060" y="1573949"/>
                  </a:lnTo>
                  <a:lnTo>
                    <a:pt x="9524" y="1575072"/>
                  </a:lnTo>
                  <a:lnTo>
                    <a:pt x="9524" y="1577702"/>
                  </a:lnTo>
                  <a:lnTo>
                    <a:pt x="9060" y="1578825"/>
                  </a:lnTo>
                  <a:lnTo>
                    <a:pt x="7200" y="1580685"/>
                  </a:lnTo>
                  <a:lnTo>
                    <a:pt x="6077" y="1581149"/>
                  </a:lnTo>
                  <a:close/>
                </a:path>
                <a:path w="9525" h="3295650">
                  <a:moveTo>
                    <a:pt x="6077" y="1533524"/>
                  </a:moveTo>
                  <a:lnTo>
                    <a:pt x="3447" y="1533524"/>
                  </a:lnTo>
                  <a:lnTo>
                    <a:pt x="2324" y="1533059"/>
                  </a:lnTo>
                  <a:lnTo>
                    <a:pt x="464" y="1531200"/>
                  </a:lnTo>
                  <a:lnTo>
                    <a:pt x="0" y="1530077"/>
                  </a:lnTo>
                  <a:lnTo>
                    <a:pt x="0" y="1527447"/>
                  </a:lnTo>
                  <a:lnTo>
                    <a:pt x="464" y="1526324"/>
                  </a:lnTo>
                  <a:lnTo>
                    <a:pt x="2324" y="1524464"/>
                  </a:lnTo>
                  <a:lnTo>
                    <a:pt x="3447" y="1523999"/>
                  </a:lnTo>
                  <a:lnTo>
                    <a:pt x="6077" y="1523999"/>
                  </a:lnTo>
                  <a:lnTo>
                    <a:pt x="7200" y="1524464"/>
                  </a:lnTo>
                  <a:lnTo>
                    <a:pt x="9060" y="1526324"/>
                  </a:lnTo>
                  <a:lnTo>
                    <a:pt x="9524" y="1527447"/>
                  </a:lnTo>
                  <a:lnTo>
                    <a:pt x="9524" y="1530077"/>
                  </a:lnTo>
                  <a:lnTo>
                    <a:pt x="9060" y="1531200"/>
                  </a:lnTo>
                  <a:lnTo>
                    <a:pt x="7200" y="1533059"/>
                  </a:lnTo>
                  <a:lnTo>
                    <a:pt x="6077" y="1533524"/>
                  </a:lnTo>
                  <a:close/>
                </a:path>
                <a:path w="9525" h="3295650">
                  <a:moveTo>
                    <a:pt x="6077" y="1485899"/>
                  </a:moveTo>
                  <a:lnTo>
                    <a:pt x="3447" y="1485899"/>
                  </a:lnTo>
                  <a:lnTo>
                    <a:pt x="2324" y="1485435"/>
                  </a:lnTo>
                  <a:lnTo>
                    <a:pt x="464" y="1483575"/>
                  </a:lnTo>
                  <a:lnTo>
                    <a:pt x="0" y="1482452"/>
                  </a:lnTo>
                  <a:lnTo>
                    <a:pt x="0" y="1479822"/>
                  </a:lnTo>
                  <a:lnTo>
                    <a:pt x="464" y="1478699"/>
                  </a:lnTo>
                  <a:lnTo>
                    <a:pt x="2324" y="1476839"/>
                  </a:lnTo>
                  <a:lnTo>
                    <a:pt x="3447" y="1476374"/>
                  </a:lnTo>
                  <a:lnTo>
                    <a:pt x="6077" y="1476374"/>
                  </a:lnTo>
                  <a:lnTo>
                    <a:pt x="7200" y="1476839"/>
                  </a:lnTo>
                  <a:lnTo>
                    <a:pt x="9060" y="1478699"/>
                  </a:lnTo>
                  <a:lnTo>
                    <a:pt x="9524" y="1479822"/>
                  </a:lnTo>
                  <a:lnTo>
                    <a:pt x="9524" y="1482452"/>
                  </a:lnTo>
                  <a:lnTo>
                    <a:pt x="9060" y="1483575"/>
                  </a:lnTo>
                  <a:lnTo>
                    <a:pt x="7200" y="1485435"/>
                  </a:lnTo>
                  <a:lnTo>
                    <a:pt x="6077" y="1485899"/>
                  </a:lnTo>
                  <a:close/>
                </a:path>
                <a:path w="9525" h="3295650">
                  <a:moveTo>
                    <a:pt x="6077" y="1438274"/>
                  </a:moveTo>
                  <a:lnTo>
                    <a:pt x="3447" y="1438274"/>
                  </a:lnTo>
                  <a:lnTo>
                    <a:pt x="2324" y="1437810"/>
                  </a:lnTo>
                  <a:lnTo>
                    <a:pt x="464" y="1435950"/>
                  </a:lnTo>
                  <a:lnTo>
                    <a:pt x="0" y="1434827"/>
                  </a:lnTo>
                  <a:lnTo>
                    <a:pt x="0" y="1432197"/>
                  </a:lnTo>
                  <a:lnTo>
                    <a:pt x="464" y="1431074"/>
                  </a:lnTo>
                  <a:lnTo>
                    <a:pt x="2324" y="1429215"/>
                  </a:lnTo>
                  <a:lnTo>
                    <a:pt x="3447" y="1428750"/>
                  </a:lnTo>
                  <a:lnTo>
                    <a:pt x="6077" y="1428750"/>
                  </a:lnTo>
                  <a:lnTo>
                    <a:pt x="7200" y="1429215"/>
                  </a:lnTo>
                  <a:lnTo>
                    <a:pt x="9060" y="1431074"/>
                  </a:lnTo>
                  <a:lnTo>
                    <a:pt x="9524" y="1432197"/>
                  </a:lnTo>
                  <a:lnTo>
                    <a:pt x="9524" y="1434827"/>
                  </a:lnTo>
                  <a:lnTo>
                    <a:pt x="9060" y="1435950"/>
                  </a:lnTo>
                  <a:lnTo>
                    <a:pt x="7200" y="1437810"/>
                  </a:lnTo>
                  <a:lnTo>
                    <a:pt x="6077" y="1438274"/>
                  </a:lnTo>
                  <a:close/>
                </a:path>
                <a:path w="9525" h="3295650">
                  <a:moveTo>
                    <a:pt x="6077" y="1390649"/>
                  </a:moveTo>
                  <a:lnTo>
                    <a:pt x="3447" y="1390649"/>
                  </a:lnTo>
                  <a:lnTo>
                    <a:pt x="2324" y="1390184"/>
                  </a:lnTo>
                  <a:lnTo>
                    <a:pt x="464" y="1388325"/>
                  </a:lnTo>
                  <a:lnTo>
                    <a:pt x="0" y="1387202"/>
                  </a:lnTo>
                  <a:lnTo>
                    <a:pt x="0" y="1384572"/>
                  </a:lnTo>
                  <a:lnTo>
                    <a:pt x="464" y="1383449"/>
                  </a:lnTo>
                  <a:lnTo>
                    <a:pt x="2324" y="1381589"/>
                  </a:lnTo>
                  <a:lnTo>
                    <a:pt x="3447" y="1381124"/>
                  </a:lnTo>
                  <a:lnTo>
                    <a:pt x="6077" y="1381124"/>
                  </a:lnTo>
                  <a:lnTo>
                    <a:pt x="7200" y="1381589"/>
                  </a:lnTo>
                  <a:lnTo>
                    <a:pt x="9060" y="1383449"/>
                  </a:lnTo>
                  <a:lnTo>
                    <a:pt x="9524" y="1384572"/>
                  </a:lnTo>
                  <a:lnTo>
                    <a:pt x="9524" y="1387202"/>
                  </a:lnTo>
                  <a:lnTo>
                    <a:pt x="9060" y="1388325"/>
                  </a:lnTo>
                  <a:lnTo>
                    <a:pt x="7200" y="1390184"/>
                  </a:lnTo>
                  <a:lnTo>
                    <a:pt x="6077" y="1390649"/>
                  </a:lnTo>
                  <a:close/>
                </a:path>
                <a:path w="9525" h="3295650">
                  <a:moveTo>
                    <a:pt x="6077" y="1343024"/>
                  </a:moveTo>
                  <a:lnTo>
                    <a:pt x="3447" y="1343024"/>
                  </a:lnTo>
                  <a:lnTo>
                    <a:pt x="2324" y="1342560"/>
                  </a:lnTo>
                  <a:lnTo>
                    <a:pt x="464" y="1340700"/>
                  </a:lnTo>
                  <a:lnTo>
                    <a:pt x="0" y="1339577"/>
                  </a:lnTo>
                  <a:lnTo>
                    <a:pt x="0" y="1336947"/>
                  </a:lnTo>
                  <a:lnTo>
                    <a:pt x="464" y="1335825"/>
                  </a:lnTo>
                  <a:lnTo>
                    <a:pt x="2324" y="1333965"/>
                  </a:lnTo>
                  <a:lnTo>
                    <a:pt x="3447" y="1333500"/>
                  </a:lnTo>
                  <a:lnTo>
                    <a:pt x="6077" y="1333500"/>
                  </a:lnTo>
                  <a:lnTo>
                    <a:pt x="7200" y="1333965"/>
                  </a:lnTo>
                  <a:lnTo>
                    <a:pt x="9060" y="1335825"/>
                  </a:lnTo>
                  <a:lnTo>
                    <a:pt x="9524" y="1336947"/>
                  </a:lnTo>
                  <a:lnTo>
                    <a:pt x="9524" y="1339577"/>
                  </a:lnTo>
                  <a:lnTo>
                    <a:pt x="9060" y="1340700"/>
                  </a:lnTo>
                  <a:lnTo>
                    <a:pt x="7200" y="1342560"/>
                  </a:lnTo>
                  <a:lnTo>
                    <a:pt x="6077" y="1343024"/>
                  </a:lnTo>
                  <a:close/>
                </a:path>
                <a:path w="9525" h="3295650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5"/>
                  </a:lnTo>
                  <a:lnTo>
                    <a:pt x="464" y="1293075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40"/>
                  </a:lnTo>
                  <a:lnTo>
                    <a:pt x="3447" y="1285875"/>
                  </a:lnTo>
                  <a:lnTo>
                    <a:pt x="6077" y="1285875"/>
                  </a:lnTo>
                  <a:lnTo>
                    <a:pt x="7200" y="1286340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5"/>
                  </a:lnTo>
                  <a:lnTo>
                    <a:pt x="7200" y="1294935"/>
                  </a:lnTo>
                  <a:lnTo>
                    <a:pt x="6077" y="1295399"/>
                  </a:lnTo>
                  <a:close/>
                </a:path>
                <a:path w="9525" h="3295650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50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50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3295650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5"/>
                  </a:lnTo>
                  <a:lnTo>
                    <a:pt x="464" y="1197825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90"/>
                  </a:lnTo>
                  <a:lnTo>
                    <a:pt x="3447" y="1190625"/>
                  </a:lnTo>
                  <a:lnTo>
                    <a:pt x="6077" y="1190625"/>
                  </a:lnTo>
                  <a:lnTo>
                    <a:pt x="7200" y="1191090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5"/>
                  </a:lnTo>
                  <a:lnTo>
                    <a:pt x="7200" y="1199685"/>
                  </a:lnTo>
                  <a:lnTo>
                    <a:pt x="6077" y="1200149"/>
                  </a:lnTo>
                  <a:close/>
                </a:path>
                <a:path w="9525" h="3295650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60"/>
                  </a:lnTo>
                  <a:lnTo>
                    <a:pt x="464" y="1150200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5"/>
                  </a:lnTo>
                  <a:lnTo>
                    <a:pt x="3447" y="1143000"/>
                  </a:lnTo>
                  <a:lnTo>
                    <a:pt x="6077" y="1143000"/>
                  </a:lnTo>
                  <a:lnTo>
                    <a:pt x="7200" y="1143465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200"/>
                  </a:lnTo>
                  <a:lnTo>
                    <a:pt x="7200" y="1152060"/>
                  </a:lnTo>
                  <a:lnTo>
                    <a:pt x="6077" y="1152524"/>
                  </a:lnTo>
                  <a:close/>
                </a:path>
                <a:path w="9525" h="329565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5"/>
                  </a:lnTo>
                  <a:lnTo>
                    <a:pt x="464" y="1102575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700"/>
                  </a:lnTo>
                  <a:lnTo>
                    <a:pt x="2324" y="1095840"/>
                  </a:lnTo>
                  <a:lnTo>
                    <a:pt x="3447" y="1095375"/>
                  </a:lnTo>
                  <a:lnTo>
                    <a:pt x="6077" y="1095375"/>
                  </a:lnTo>
                  <a:lnTo>
                    <a:pt x="7200" y="1095840"/>
                  </a:lnTo>
                  <a:lnTo>
                    <a:pt x="9060" y="1097700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5"/>
                  </a:lnTo>
                  <a:lnTo>
                    <a:pt x="7200" y="1104435"/>
                  </a:lnTo>
                  <a:lnTo>
                    <a:pt x="6077" y="1104899"/>
                  </a:lnTo>
                  <a:close/>
                </a:path>
                <a:path w="9525" h="329565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10"/>
                  </a:lnTo>
                  <a:lnTo>
                    <a:pt x="464" y="1054950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5"/>
                  </a:lnTo>
                  <a:lnTo>
                    <a:pt x="3447" y="1047750"/>
                  </a:lnTo>
                  <a:lnTo>
                    <a:pt x="6077" y="1047750"/>
                  </a:lnTo>
                  <a:lnTo>
                    <a:pt x="7200" y="1048215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50"/>
                  </a:lnTo>
                  <a:lnTo>
                    <a:pt x="7200" y="1056810"/>
                  </a:lnTo>
                  <a:lnTo>
                    <a:pt x="6077" y="1057274"/>
                  </a:lnTo>
                  <a:close/>
                </a:path>
                <a:path w="9525" h="329565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5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90"/>
                  </a:lnTo>
                  <a:lnTo>
                    <a:pt x="3447" y="1000125"/>
                  </a:lnTo>
                  <a:lnTo>
                    <a:pt x="6077" y="1000125"/>
                  </a:lnTo>
                  <a:lnTo>
                    <a:pt x="7200" y="1000590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5"/>
                  </a:lnTo>
                  <a:lnTo>
                    <a:pt x="6077" y="1009649"/>
                  </a:lnTo>
                  <a:close/>
                </a:path>
                <a:path w="9525" h="329565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60"/>
                  </a:lnTo>
                  <a:lnTo>
                    <a:pt x="464" y="959700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5"/>
                  </a:lnTo>
                  <a:lnTo>
                    <a:pt x="3447" y="952500"/>
                  </a:lnTo>
                  <a:lnTo>
                    <a:pt x="6077" y="952500"/>
                  </a:lnTo>
                  <a:lnTo>
                    <a:pt x="7200" y="952965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700"/>
                  </a:lnTo>
                  <a:lnTo>
                    <a:pt x="7200" y="961560"/>
                  </a:lnTo>
                  <a:lnTo>
                    <a:pt x="6077" y="962024"/>
                  </a:lnTo>
                  <a:close/>
                </a:path>
                <a:path w="9525" h="329565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5"/>
                  </a:lnTo>
                  <a:lnTo>
                    <a:pt x="464" y="912075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40"/>
                  </a:lnTo>
                  <a:lnTo>
                    <a:pt x="3447" y="904875"/>
                  </a:lnTo>
                  <a:lnTo>
                    <a:pt x="6077" y="904875"/>
                  </a:lnTo>
                  <a:lnTo>
                    <a:pt x="7200" y="905340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5"/>
                  </a:lnTo>
                  <a:lnTo>
                    <a:pt x="7200" y="913935"/>
                  </a:lnTo>
                  <a:lnTo>
                    <a:pt x="6077" y="914399"/>
                  </a:lnTo>
                  <a:close/>
                </a:path>
                <a:path w="9525" h="329565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10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5"/>
                  </a:lnTo>
                  <a:lnTo>
                    <a:pt x="3447" y="857250"/>
                  </a:lnTo>
                  <a:lnTo>
                    <a:pt x="6077" y="857250"/>
                  </a:lnTo>
                  <a:lnTo>
                    <a:pt x="7200" y="857715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10"/>
                  </a:lnTo>
                  <a:lnTo>
                    <a:pt x="6077" y="866774"/>
                  </a:lnTo>
                  <a:close/>
                </a:path>
                <a:path w="9525" h="329565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5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50"/>
                  </a:lnTo>
                  <a:lnTo>
                    <a:pt x="2324" y="810090"/>
                  </a:lnTo>
                  <a:lnTo>
                    <a:pt x="3447" y="809625"/>
                  </a:lnTo>
                  <a:lnTo>
                    <a:pt x="6077" y="809625"/>
                  </a:lnTo>
                  <a:lnTo>
                    <a:pt x="7200" y="810090"/>
                  </a:lnTo>
                  <a:lnTo>
                    <a:pt x="9060" y="811950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5"/>
                  </a:lnTo>
                  <a:lnTo>
                    <a:pt x="6077" y="819149"/>
                  </a:lnTo>
                  <a:close/>
                </a:path>
                <a:path w="9525" h="329565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60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5"/>
                  </a:lnTo>
                  <a:lnTo>
                    <a:pt x="3447" y="762000"/>
                  </a:lnTo>
                  <a:lnTo>
                    <a:pt x="6077" y="762000"/>
                  </a:lnTo>
                  <a:lnTo>
                    <a:pt x="7200" y="762465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60"/>
                  </a:lnTo>
                  <a:lnTo>
                    <a:pt x="6077" y="771524"/>
                  </a:lnTo>
                  <a:close/>
                </a:path>
                <a:path w="9525" h="329565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5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40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40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5"/>
                  </a:lnTo>
                  <a:lnTo>
                    <a:pt x="6077" y="723899"/>
                  </a:lnTo>
                  <a:close/>
                </a:path>
                <a:path w="9525" h="329565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5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5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329565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5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90"/>
                  </a:lnTo>
                  <a:lnTo>
                    <a:pt x="3447" y="619125"/>
                  </a:lnTo>
                  <a:lnTo>
                    <a:pt x="6077" y="619125"/>
                  </a:lnTo>
                  <a:lnTo>
                    <a:pt x="7200" y="619590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5"/>
                  </a:lnTo>
                  <a:lnTo>
                    <a:pt x="6077" y="628649"/>
                  </a:lnTo>
                  <a:close/>
                </a:path>
                <a:path w="9525" h="329565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60"/>
                  </a:lnTo>
                  <a:lnTo>
                    <a:pt x="464" y="578700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5"/>
                  </a:lnTo>
                  <a:lnTo>
                    <a:pt x="2324" y="571965"/>
                  </a:lnTo>
                  <a:lnTo>
                    <a:pt x="3447" y="571500"/>
                  </a:lnTo>
                  <a:lnTo>
                    <a:pt x="6077" y="571500"/>
                  </a:lnTo>
                  <a:lnTo>
                    <a:pt x="7200" y="571965"/>
                  </a:lnTo>
                  <a:lnTo>
                    <a:pt x="9060" y="573825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700"/>
                  </a:lnTo>
                  <a:lnTo>
                    <a:pt x="7200" y="580560"/>
                  </a:lnTo>
                  <a:lnTo>
                    <a:pt x="6077" y="581024"/>
                  </a:lnTo>
                  <a:close/>
                </a:path>
                <a:path w="9525" h="329565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5"/>
                  </a:lnTo>
                  <a:lnTo>
                    <a:pt x="464" y="531075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40"/>
                  </a:lnTo>
                  <a:lnTo>
                    <a:pt x="3447" y="523875"/>
                  </a:lnTo>
                  <a:lnTo>
                    <a:pt x="6077" y="523875"/>
                  </a:lnTo>
                  <a:lnTo>
                    <a:pt x="7200" y="524340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5"/>
                  </a:lnTo>
                  <a:lnTo>
                    <a:pt x="7200" y="532935"/>
                  </a:lnTo>
                  <a:lnTo>
                    <a:pt x="6077" y="533399"/>
                  </a:lnTo>
                  <a:close/>
                </a:path>
                <a:path w="9525" h="329565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10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5"/>
                  </a:lnTo>
                  <a:lnTo>
                    <a:pt x="2324" y="476715"/>
                  </a:lnTo>
                  <a:lnTo>
                    <a:pt x="3447" y="476250"/>
                  </a:lnTo>
                  <a:lnTo>
                    <a:pt x="6077" y="476250"/>
                  </a:lnTo>
                  <a:lnTo>
                    <a:pt x="7200" y="476715"/>
                  </a:lnTo>
                  <a:lnTo>
                    <a:pt x="9060" y="478575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10"/>
                  </a:lnTo>
                  <a:lnTo>
                    <a:pt x="6077" y="485774"/>
                  </a:lnTo>
                  <a:close/>
                </a:path>
                <a:path w="9525" h="329565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5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90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90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5"/>
                  </a:lnTo>
                  <a:lnTo>
                    <a:pt x="6077" y="438149"/>
                  </a:lnTo>
                  <a:close/>
                </a:path>
                <a:path w="9525" h="329565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60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5"/>
                  </a:lnTo>
                  <a:lnTo>
                    <a:pt x="3447" y="381000"/>
                  </a:lnTo>
                  <a:lnTo>
                    <a:pt x="6077" y="381000"/>
                  </a:lnTo>
                  <a:lnTo>
                    <a:pt x="7200" y="381465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60"/>
                  </a:lnTo>
                  <a:lnTo>
                    <a:pt x="6077" y="390524"/>
                  </a:lnTo>
                  <a:close/>
                </a:path>
                <a:path w="9525" h="329565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5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700"/>
                  </a:lnTo>
                  <a:lnTo>
                    <a:pt x="2324" y="333840"/>
                  </a:lnTo>
                  <a:lnTo>
                    <a:pt x="3447" y="333375"/>
                  </a:lnTo>
                  <a:lnTo>
                    <a:pt x="6077" y="333375"/>
                  </a:lnTo>
                  <a:lnTo>
                    <a:pt x="7200" y="333840"/>
                  </a:lnTo>
                  <a:lnTo>
                    <a:pt x="9060" y="335700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5"/>
                  </a:lnTo>
                  <a:lnTo>
                    <a:pt x="6077" y="342899"/>
                  </a:lnTo>
                  <a:close/>
                </a:path>
                <a:path w="9525" h="329565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10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5"/>
                  </a:lnTo>
                  <a:lnTo>
                    <a:pt x="2324" y="286215"/>
                  </a:lnTo>
                  <a:lnTo>
                    <a:pt x="3447" y="285750"/>
                  </a:lnTo>
                  <a:lnTo>
                    <a:pt x="6077" y="285750"/>
                  </a:lnTo>
                  <a:lnTo>
                    <a:pt x="7200" y="286215"/>
                  </a:lnTo>
                  <a:lnTo>
                    <a:pt x="9060" y="288075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10"/>
                  </a:lnTo>
                  <a:lnTo>
                    <a:pt x="6077" y="295274"/>
                  </a:lnTo>
                  <a:close/>
                </a:path>
                <a:path w="9525" h="329565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5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50"/>
                  </a:lnTo>
                  <a:lnTo>
                    <a:pt x="2324" y="238590"/>
                  </a:lnTo>
                  <a:lnTo>
                    <a:pt x="3447" y="238125"/>
                  </a:lnTo>
                  <a:lnTo>
                    <a:pt x="6077" y="238125"/>
                  </a:lnTo>
                  <a:lnTo>
                    <a:pt x="7200" y="238590"/>
                  </a:lnTo>
                  <a:lnTo>
                    <a:pt x="9060" y="240450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5"/>
                  </a:lnTo>
                  <a:lnTo>
                    <a:pt x="6077" y="247649"/>
                  </a:lnTo>
                  <a:close/>
                </a:path>
                <a:path w="9525" h="329565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5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5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329565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5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40"/>
                  </a:lnTo>
                  <a:lnTo>
                    <a:pt x="3447" y="142875"/>
                  </a:lnTo>
                  <a:lnTo>
                    <a:pt x="6077" y="142875"/>
                  </a:lnTo>
                  <a:lnTo>
                    <a:pt x="7200" y="143340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5"/>
                  </a:lnTo>
                  <a:lnTo>
                    <a:pt x="6077" y="152399"/>
                  </a:lnTo>
                  <a:close/>
                </a:path>
                <a:path w="9525" h="329565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10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5"/>
                  </a:lnTo>
                  <a:lnTo>
                    <a:pt x="2324" y="95715"/>
                  </a:lnTo>
                  <a:lnTo>
                    <a:pt x="3447" y="95250"/>
                  </a:lnTo>
                  <a:lnTo>
                    <a:pt x="6077" y="95250"/>
                  </a:lnTo>
                  <a:lnTo>
                    <a:pt x="7200" y="95715"/>
                  </a:lnTo>
                  <a:lnTo>
                    <a:pt x="9060" y="97575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10"/>
                  </a:lnTo>
                  <a:lnTo>
                    <a:pt x="6077" y="104774"/>
                  </a:lnTo>
                  <a:close/>
                </a:path>
                <a:path w="9525" h="329565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5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50"/>
                  </a:lnTo>
                  <a:lnTo>
                    <a:pt x="2324" y="48090"/>
                  </a:lnTo>
                  <a:lnTo>
                    <a:pt x="3447" y="47625"/>
                  </a:lnTo>
                  <a:lnTo>
                    <a:pt x="6077" y="47625"/>
                  </a:lnTo>
                  <a:lnTo>
                    <a:pt x="7200" y="48090"/>
                  </a:lnTo>
                  <a:lnTo>
                    <a:pt x="9060" y="49950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5"/>
                  </a:lnTo>
                  <a:lnTo>
                    <a:pt x="6077" y="57149"/>
                  </a:lnTo>
                  <a:close/>
                </a:path>
                <a:path w="9525" h="3295650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5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5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641" y="5215253"/>
              <a:ext cx="315341" cy="1060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23714" y="1858327"/>
              <a:ext cx="9525" cy="3295650"/>
            </a:xfrm>
            <a:custGeom>
              <a:avLst/>
              <a:gdLst/>
              <a:ahLst/>
              <a:cxnLst/>
              <a:rect l="l" t="t" r="r" b="b"/>
              <a:pathLst>
                <a:path w="9525" h="3295650">
                  <a:moveTo>
                    <a:pt x="6077" y="3295649"/>
                  </a:moveTo>
                  <a:lnTo>
                    <a:pt x="3447" y="3295649"/>
                  </a:lnTo>
                  <a:lnTo>
                    <a:pt x="2324" y="3295184"/>
                  </a:lnTo>
                  <a:lnTo>
                    <a:pt x="464" y="3293325"/>
                  </a:lnTo>
                  <a:lnTo>
                    <a:pt x="0" y="3292202"/>
                  </a:lnTo>
                  <a:lnTo>
                    <a:pt x="0" y="3289572"/>
                  </a:lnTo>
                  <a:lnTo>
                    <a:pt x="464" y="3288449"/>
                  </a:lnTo>
                  <a:lnTo>
                    <a:pt x="2324" y="3286589"/>
                  </a:lnTo>
                  <a:lnTo>
                    <a:pt x="3447" y="3286124"/>
                  </a:lnTo>
                  <a:lnTo>
                    <a:pt x="6077" y="3286124"/>
                  </a:lnTo>
                  <a:lnTo>
                    <a:pt x="7200" y="3286589"/>
                  </a:lnTo>
                  <a:lnTo>
                    <a:pt x="9060" y="3288449"/>
                  </a:lnTo>
                  <a:lnTo>
                    <a:pt x="9524" y="3289572"/>
                  </a:lnTo>
                  <a:lnTo>
                    <a:pt x="9524" y="3292202"/>
                  </a:lnTo>
                  <a:lnTo>
                    <a:pt x="9060" y="3293325"/>
                  </a:lnTo>
                  <a:lnTo>
                    <a:pt x="7200" y="3295184"/>
                  </a:lnTo>
                  <a:lnTo>
                    <a:pt x="6077" y="3295649"/>
                  </a:lnTo>
                  <a:close/>
                </a:path>
                <a:path w="9525" h="3295650">
                  <a:moveTo>
                    <a:pt x="6077" y="3248024"/>
                  </a:moveTo>
                  <a:lnTo>
                    <a:pt x="3447" y="3248024"/>
                  </a:lnTo>
                  <a:lnTo>
                    <a:pt x="2324" y="3247559"/>
                  </a:lnTo>
                  <a:lnTo>
                    <a:pt x="464" y="3245700"/>
                  </a:lnTo>
                  <a:lnTo>
                    <a:pt x="0" y="3244577"/>
                  </a:lnTo>
                  <a:lnTo>
                    <a:pt x="0" y="3241947"/>
                  </a:lnTo>
                  <a:lnTo>
                    <a:pt x="464" y="3240824"/>
                  </a:lnTo>
                  <a:lnTo>
                    <a:pt x="2324" y="3238964"/>
                  </a:lnTo>
                  <a:lnTo>
                    <a:pt x="3447" y="3238499"/>
                  </a:lnTo>
                  <a:lnTo>
                    <a:pt x="6077" y="3238499"/>
                  </a:lnTo>
                  <a:lnTo>
                    <a:pt x="7200" y="3238964"/>
                  </a:lnTo>
                  <a:lnTo>
                    <a:pt x="9060" y="3240824"/>
                  </a:lnTo>
                  <a:lnTo>
                    <a:pt x="9524" y="3241947"/>
                  </a:lnTo>
                  <a:lnTo>
                    <a:pt x="9524" y="3244577"/>
                  </a:lnTo>
                  <a:lnTo>
                    <a:pt x="9060" y="3245700"/>
                  </a:lnTo>
                  <a:lnTo>
                    <a:pt x="7200" y="3247559"/>
                  </a:lnTo>
                  <a:lnTo>
                    <a:pt x="6077" y="3248024"/>
                  </a:lnTo>
                  <a:close/>
                </a:path>
                <a:path w="9525" h="3295650">
                  <a:moveTo>
                    <a:pt x="6077" y="3200399"/>
                  </a:moveTo>
                  <a:lnTo>
                    <a:pt x="3447" y="3200399"/>
                  </a:lnTo>
                  <a:lnTo>
                    <a:pt x="2324" y="3199934"/>
                  </a:lnTo>
                  <a:lnTo>
                    <a:pt x="464" y="3198075"/>
                  </a:lnTo>
                  <a:lnTo>
                    <a:pt x="0" y="3196952"/>
                  </a:lnTo>
                  <a:lnTo>
                    <a:pt x="0" y="3194322"/>
                  </a:lnTo>
                  <a:lnTo>
                    <a:pt x="464" y="3193199"/>
                  </a:lnTo>
                  <a:lnTo>
                    <a:pt x="2324" y="3191339"/>
                  </a:lnTo>
                  <a:lnTo>
                    <a:pt x="3447" y="3190874"/>
                  </a:lnTo>
                  <a:lnTo>
                    <a:pt x="6077" y="3190874"/>
                  </a:lnTo>
                  <a:lnTo>
                    <a:pt x="7200" y="3191339"/>
                  </a:lnTo>
                  <a:lnTo>
                    <a:pt x="9060" y="3193199"/>
                  </a:lnTo>
                  <a:lnTo>
                    <a:pt x="9524" y="3194322"/>
                  </a:lnTo>
                  <a:lnTo>
                    <a:pt x="9524" y="3196952"/>
                  </a:lnTo>
                  <a:lnTo>
                    <a:pt x="9060" y="3198075"/>
                  </a:lnTo>
                  <a:lnTo>
                    <a:pt x="7200" y="3199934"/>
                  </a:lnTo>
                  <a:lnTo>
                    <a:pt x="6077" y="3200399"/>
                  </a:lnTo>
                  <a:close/>
                </a:path>
                <a:path w="9525" h="3295650">
                  <a:moveTo>
                    <a:pt x="6077" y="3152774"/>
                  </a:moveTo>
                  <a:lnTo>
                    <a:pt x="3447" y="3152774"/>
                  </a:lnTo>
                  <a:lnTo>
                    <a:pt x="2324" y="3152309"/>
                  </a:lnTo>
                  <a:lnTo>
                    <a:pt x="464" y="3150450"/>
                  </a:lnTo>
                  <a:lnTo>
                    <a:pt x="0" y="3149327"/>
                  </a:lnTo>
                  <a:lnTo>
                    <a:pt x="0" y="3146697"/>
                  </a:lnTo>
                  <a:lnTo>
                    <a:pt x="464" y="3145574"/>
                  </a:lnTo>
                  <a:lnTo>
                    <a:pt x="2324" y="3143714"/>
                  </a:lnTo>
                  <a:lnTo>
                    <a:pt x="3447" y="3143249"/>
                  </a:lnTo>
                  <a:lnTo>
                    <a:pt x="6077" y="3143249"/>
                  </a:lnTo>
                  <a:lnTo>
                    <a:pt x="7200" y="3143714"/>
                  </a:lnTo>
                  <a:lnTo>
                    <a:pt x="9060" y="3145574"/>
                  </a:lnTo>
                  <a:lnTo>
                    <a:pt x="9524" y="3146697"/>
                  </a:lnTo>
                  <a:lnTo>
                    <a:pt x="9524" y="3149327"/>
                  </a:lnTo>
                  <a:lnTo>
                    <a:pt x="9060" y="3150450"/>
                  </a:lnTo>
                  <a:lnTo>
                    <a:pt x="7200" y="3152309"/>
                  </a:lnTo>
                  <a:lnTo>
                    <a:pt x="6077" y="3152774"/>
                  </a:lnTo>
                  <a:close/>
                </a:path>
                <a:path w="9525" h="3295650">
                  <a:moveTo>
                    <a:pt x="6077" y="3105149"/>
                  </a:moveTo>
                  <a:lnTo>
                    <a:pt x="3447" y="3105149"/>
                  </a:lnTo>
                  <a:lnTo>
                    <a:pt x="2324" y="3104684"/>
                  </a:lnTo>
                  <a:lnTo>
                    <a:pt x="464" y="3102825"/>
                  </a:lnTo>
                  <a:lnTo>
                    <a:pt x="0" y="3101702"/>
                  </a:lnTo>
                  <a:lnTo>
                    <a:pt x="0" y="3099072"/>
                  </a:lnTo>
                  <a:lnTo>
                    <a:pt x="464" y="3097949"/>
                  </a:lnTo>
                  <a:lnTo>
                    <a:pt x="2324" y="3096089"/>
                  </a:lnTo>
                  <a:lnTo>
                    <a:pt x="3447" y="3095624"/>
                  </a:lnTo>
                  <a:lnTo>
                    <a:pt x="6077" y="3095624"/>
                  </a:lnTo>
                  <a:lnTo>
                    <a:pt x="7200" y="3096089"/>
                  </a:lnTo>
                  <a:lnTo>
                    <a:pt x="9060" y="3097949"/>
                  </a:lnTo>
                  <a:lnTo>
                    <a:pt x="9524" y="3099072"/>
                  </a:lnTo>
                  <a:lnTo>
                    <a:pt x="9524" y="3101702"/>
                  </a:lnTo>
                  <a:lnTo>
                    <a:pt x="9060" y="3102825"/>
                  </a:lnTo>
                  <a:lnTo>
                    <a:pt x="7200" y="3104684"/>
                  </a:lnTo>
                  <a:lnTo>
                    <a:pt x="6077" y="3105149"/>
                  </a:lnTo>
                  <a:close/>
                </a:path>
                <a:path w="9525" h="3295650">
                  <a:moveTo>
                    <a:pt x="6077" y="3057524"/>
                  </a:moveTo>
                  <a:lnTo>
                    <a:pt x="3447" y="3057524"/>
                  </a:lnTo>
                  <a:lnTo>
                    <a:pt x="2324" y="3057059"/>
                  </a:lnTo>
                  <a:lnTo>
                    <a:pt x="464" y="3055200"/>
                  </a:lnTo>
                  <a:lnTo>
                    <a:pt x="0" y="3054077"/>
                  </a:lnTo>
                  <a:lnTo>
                    <a:pt x="0" y="3051447"/>
                  </a:lnTo>
                  <a:lnTo>
                    <a:pt x="464" y="3050324"/>
                  </a:lnTo>
                  <a:lnTo>
                    <a:pt x="2324" y="3048464"/>
                  </a:lnTo>
                  <a:lnTo>
                    <a:pt x="3447" y="3047999"/>
                  </a:lnTo>
                  <a:lnTo>
                    <a:pt x="6077" y="3047999"/>
                  </a:lnTo>
                  <a:lnTo>
                    <a:pt x="7200" y="3048464"/>
                  </a:lnTo>
                  <a:lnTo>
                    <a:pt x="9060" y="3050324"/>
                  </a:lnTo>
                  <a:lnTo>
                    <a:pt x="9524" y="3051447"/>
                  </a:lnTo>
                  <a:lnTo>
                    <a:pt x="9524" y="3054077"/>
                  </a:lnTo>
                  <a:lnTo>
                    <a:pt x="9060" y="3055200"/>
                  </a:lnTo>
                  <a:lnTo>
                    <a:pt x="7200" y="3057059"/>
                  </a:lnTo>
                  <a:lnTo>
                    <a:pt x="6077" y="3057524"/>
                  </a:lnTo>
                  <a:close/>
                </a:path>
                <a:path w="9525" h="3295650">
                  <a:moveTo>
                    <a:pt x="6077" y="3009899"/>
                  </a:moveTo>
                  <a:lnTo>
                    <a:pt x="3447" y="3009899"/>
                  </a:lnTo>
                  <a:lnTo>
                    <a:pt x="2324" y="3009434"/>
                  </a:lnTo>
                  <a:lnTo>
                    <a:pt x="464" y="3007575"/>
                  </a:lnTo>
                  <a:lnTo>
                    <a:pt x="0" y="3006452"/>
                  </a:lnTo>
                  <a:lnTo>
                    <a:pt x="0" y="3003822"/>
                  </a:lnTo>
                  <a:lnTo>
                    <a:pt x="464" y="3002699"/>
                  </a:lnTo>
                  <a:lnTo>
                    <a:pt x="2324" y="3000839"/>
                  </a:lnTo>
                  <a:lnTo>
                    <a:pt x="3447" y="3000374"/>
                  </a:lnTo>
                  <a:lnTo>
                    <a:pt x="6077" y="3000374"/>
                  </a:lnTo>
                  <a:lnTo>
                    <a:pt x="7200" y="3000839"/>
                  </a:lnTo>
                  <a:lnTo>
                    <a:pt x="9060" y="3002699"/>
                  </a:lnTo>
                  <a:lnTo>
                    <a:pt x="9524" y="3003822"/>
                  </a:lnTo>
                  <a:lnTo>
                    <a:pt x="9524" y="3006452"/>
                  </a:lnTo>
                  <a:lnTo>
                    <a:pt x="9060" y="3007575"/>
                  </a:lnTo>
                  <a:lnTo>
                    <a:pt x="7200" y="3009434"/>
                  </a:lnTo>
                  <a:lnTo>
                    <a:pt x="6077" y="3009899"/>
                  </a:lnTo>
                  <a:close/>
                </a:path>
                <a:path w="9525" h="3295650">
                  <a:moveTo>
                    <a:pt x="6077" y="2962274"/>
                  </a:moveTo>
                  <a:lnTo>
                    <a:pt x="3447" y="2962274"/>
                  </a:lnTo>
                  <a:lnTo>
                    <a:pt x="2324" y="2961809"/>
                  </a:lnTo>
                  <a:lnTo>
                    <a:pt x="464" y="2959950"/>
                  </a:lnTo>
                  <a:lnTo>
                    <a:pt x="0" y="2958827"/>
                  </a:lnTo>
                  <a:lnTo>
                    <a:pt x="0" y="2956197"/>
                  </a:lnTo>
                  <a:lnTo>
                    <a:pt x="464" y="2955074"/>
                  </a:lnTo>
                  <a:lnTo>
                    <a:pt x="2324" y="2953214"/>
                  </a:lnTo>
                  <a:lnTo>
                    <a:pt x="3447" y="2952749"/>
                  </a:lnTo>
                  <a:lnTo>
                    <a:pt x="6077" y="2952749"/>
                  </a:lnTo>
                  <a:lnTo>
                    <a:pt x="7200" y="2953214"/>
                  </a:lnTo>
                  <a:lnTo>
                    <a:pt x="9060" y="2955074"/>
                  </a:lnTo>
                  <a:lnTo>
                    <a:pt x="9524" y="2956197"/>
                  </a:lnTo>
                  <a:lnTo>
                    <a:pt x="9524" y="2958827"/>
                  </a:lnTo>
                  <a:lnTo>
                    <a:pt x="9060" y="2959950"/>
                  </a:lnTo>
                  <a:lnTo>
                    <a:pt x="7200" y="2961809"/>
                  </a:lnTo>
                  <a:lnTo>
                    <a:pt x="6077" y="2962274"/>
                  </a:lnTo>
                  <a:close/>
                </a:path>
                <a:path w="9525" h="3295650">
                  <a:moveTo>
                    <a:pt x="6077" y="2914649"/>
                  </a:moveTo>
                  <a:lnTo>
                    <a:pt x="3447" y="2914649"/>
                  </a:lnTo>
                  <a:lnTo>
                    <a:pt x="2324" y="2914184"/>
                  </a:lnTo>
                  <a:lnTo>
                    <a:pt x="464" y="2912325"/>
                  </a:lnTo>
                  <a:lnTo>
                    <a:pt x="0" y="2911202"/>
                  </a:lnTo>
                  <a:lnTo>
                    <a:pt x="0" y="2908572"/>
                  </a:lnTo>
                  <a:lnTo>
                    <a:pt x="464" y="2907449"/>
                  </a:lnTo>
                  <a:lnTo>
                    <a:pt x="2324" y="2905589"/>
                  </a:lnTo>
                  <a:lnTo>
                    <a:pt x="3447" y="2905124"/>
                  </a:lnTo>
                  <a:lnTo>
                    <a:pt x="6077" y="2905124"/>
                  </a:lnTo>
                  <a:lnTo>
                    <a:pt x="7200" y="2905589"/>
                  </a:lnTo>
                  <a:lnTo>
                    <a:pt x="9060" y="2907449"/>
                  </a:lnTo>
                  <a:lnTo>
                    <a:pt x="9524" y="2908572"/>
                  </a:lnTo>
                  <a:lnTo>
                    <a:pt x="9524" y="2911202"/>
                  </a:lnTo>
                  <a:lnTo>
                    <a:pt x="9060" y="2912325"/>
                  </a:lnTo>
                  <a:lnTo>
                    <a:pt x="7200" y="2914184"/>
                  </a:lnTo>
                  <a:lnTo>
                    <a:pt x="6077" y="2914649"/>
                  </a:lnTo>
                  <a:close/>
                </a:path>
                <a:path w="9525" h="3295650">
                  <a:moveTo>
                    <a:pt x="6077" y="2867024"/>
                  </a:moveTo>
                  <a:lnTo>
                    <a:pt x="3447" y="2867024"/>
                  </a:lnTo>
                  <a:lnTo>
                    <a:pt x="2324" y="2866559"/>
                  </a:lnTo>
                  <a:lnTo>
                    <a:pt x="464" y="2864700"/>
                  </a:lnTo>
                  <a:lnTo>
                    <a:pt x="0" y="2863577"/>
                  </a:lnTo>
                  <a:lnTo>
                    <a:pt x="0" y="2860947"/>
                  </a:lnTo>
                  <a:lnTo>
                    <a:pt x="464" y="2859824"/>
                  </a:lnTo>
                  <a:lnTo>
                    <a:pt x="2324" y="2857964"/>
                  </a:lnTo>
                  <a:lnTo>
                    <a:pt x="3447" y="2857499"/>
                  </a:lnTo>
                  <a:lnTo>
                    <a:pt x="6077" y="2857499"/>
                  </a:lnTo>
                  <a:lnTo>
                    <a:pt x="7200" y="2857964"/>
                  </a:lnTo>
                  <a:lnTo>
                    <a:pt x="9060" y="2859824"/>
                  </a:lnTo>
                  <a:lnTo>
                    <a:pt x="9524" y="2860947"/>
                  </a:lnTo>
                  <a:lnTo>
                    <a:pt x="9524" y="2863577"/>
                  </a:lnTo>
                  <a:lnTo>
                    <a:pt x="9060" y="2864700"/>
                  </a:lnTo>
                  <a:lnTo>
                    <a:pt x="7200" y="2866559"/>
                  </a:lnTo>
                  <a:lnTo>
                    <a:pt x="6077" y="2867024"/>
                  </a:lnTo>
                  <a:close/>
                </a:path>
                <a:path w="9525" h="3295650">
                  <a:moveTo>
                    <a:pt x="6077" y="2819399"/>
                  </a:moveTo>
                  <a:lnTo>
                    <a:pt x="3447" y="2819399"/>
                  </a:lnTo>
                  <a:lnTo>
                    <a:pt x="2324" y="2818934"/>
                  </a:lnTo>
                  <a:lnTo>
                    <a:pt x="464" y="2817075"/>
                  </a:lnTo>
                  <a:lnTo>
                    <a:pt x="0" y="2815952"/>
                  </a:lnTo>
                  <a:lnTo>
                    <a:pt x="0" y="2813322"/>
                  </a:lnTo>
                  <a:lnTo>
                    <a:pt x="464" y="2812199"/>
                  </a:lnTo>
                  <a:lnTo>
                    <a:pt x="2324" y="2810339"/>
                  </a:lnTo>
                  <a:lnTo>
                    <a:pt x="3447" y="2809874"/>
                  </a:lnTo>
                  <a:lnTo>
                    <a:pt x="6077" y="2809874"/>
                  </a:lnTo>
                  <a:lnTo>
                    <a:pt x="7200" y="2810339"/>
                  </a:lnTo>
                  <a:lnTo>
                    <a:pt x="9060" y="2812199"/>
                  </a:lnTo>
                  <a:lnTo>
                    <a:pt x="9524" y="2813322"/>
                  </a:lnTo>
                  <a:lnTo>
                    <a:pt x="9524" y="2815952"/>
                  </a:lnTo>
                  <a:lnTo>
                    <a:pt x="9060" y="2817075"/>
                  </a:lnTo>
                  <a:lnTo>
                    <a:pt x="7200" y="2818934"/>
                  </a:lnTo>
                  <a:lnTo>
                    <a:pt x="6077" y="2819399"/>
                  </a:lnTo>
                  <a:close/>
                </a:path>
                <a:path w="9525" h="3295650">
                  <a:moveTo>
                    <a:pt x="6077" y="2771774"/>
                  </a:moveTo>
                  <a:lnTo>
                    <a:pt x="3447" y="2771774"/>
                  </a:lnTo>
                  <a:lnTo>
                    <a:pt x="2324" y="2771309"/>
                  </a:lnTo>
                  <a:lnTo>
                    <a:pt x="464" y="2769450"/>
                  </a:lnTo>
                  <a:lnTo>
                    <a:pt x="0" y="2768327"/>
                  </a:lnTo>
                  <a:lnTo>
                    <a:pt x="0" y="2765697"/>
                  </a:lnTo>
                  <a:lnTo>
                    <a:pt x="464" y="2764574"/>
                  </a:lnTo>
                  <a:lnTo>
                    <a:pt x="2324" y="2762714"/>
                  </a:lnTo>
                  <a:lnTo>
                    <a:pt x="3447" y="2762249"/>
                  </a:lnTo>
                  <a:lnTo>
                    <a:pt x="6077" y="2762249"/>
                  </a:lnTo>
                  <a:lnTo>
                    <a:pt x="7200" y="2762714"/>
                  </a:lnTo>
                  <a:lnTo>
                    <a:pt x="9060" y="2764574"/>
                  </a:lnTo>
                  <a:lnTo>
                    <a:pt x="9524" y="2765697"/>
                  </a:lnTo>
                  <a:lnTo>
                    <a:pt x="9524" y="2768327"/>
                  </a:lnTo>
                  <a:lnTo>
                    <a:pt x="9060" y="2769450"/>
                  </a:lnTo>
                  <a:lnTo>
                    <a:pt x="7200" y="2771309"/>
                  </a:lnTo>
                  <a:lnTo>
                    <a:pt x="6077" y="2771774"/>
                  </a:lnTo>
                  <a:close/>
                </a:path>
                <a:path w="9525" h="3295650">
                  <a:moveTo>
                    <a:pt x="6077" y="2724149"/>
                  </a:moveTo>
                  <a:lnTo>
                    <a:pt x="3447" y="2724149"/>
                  </a:lnTo>
                  <a:lnTo>
                    <a:pt x="2324" y="2723684"/>
                  </a:lnTo>
                  <a:lnTo>
                    <a:pt x="464" y="2721825"/>
                  </a:lnTo>
                  <a:lnTo>
                    <a:pt x="0" y="2720702"/>
                  </a:lnTo>
                  <a:lnTo>
                    <a:pt x="0" y="2718072"/>
                  </a:lnTo>
                  <a:lnTo>
                    <a:pt x="464" y="2716949"/>
                  </a:lnTo>
                  <a:lnTo>
                    <a:pt x="2324" y="2715089"/>
                  </a:lnTo>
                  <a:lnTo>
                    <a:pt x="3447" y="2714624"/>
                  </a:lnTo>
                  <a:lnTo>
                    <a:pt x="6077" y="2714624"/>
                  </a:lnTo>
                  <a:lnTo>
                    <a:pt x="7200" y="2715089"/>
                  </a:lnTo>
                  <a:lnTo>
                    <a:pt x="9060" y="2716949"/>
                  </a:lnTo>
                  <a:lnTo>
                    <a:pt x="9524" y="2718072"/>
                  </a:lnTo>
                  <a:lnTo>
                    <a:pt x="9524" y="2720702"/>
                  </a:lnTo>
                  <a:lnTo>
                    <a:pt x="9060" y="2721825"/>
                  </a:lnTo>
                  <a:lnTo>
                    <a:pt x="7200" y="2723684"/>
                  </a:lnTo>
                  <a:lnTo>
                    <a:pt x="6077" y="2724149"/>
                  </a:lnTo>
                  <a:close/>
                </a:path>
                <a:path w="9525" h="3295650">
                  <a:moveTo>
                    <a:pt x="6077" y="2676524"/>
                  </a:moveTo>
                  <a:lnTo>
                    <a:pt x="3447" y="2676524"/>
                  </a:lnTo>
                  <a:lnTo>
                    <a:pt x="2324" y="2676059"/>
                  </a:lnTo>
                  <a:lnTo>
                    <a:pt x="464" y="2674200"/>
                  </a:lnTo>
                  <a:lnTo>
                    <a:pt x="0" y="2673077"/>
                  </a:lnTo>
                  <a:lnTo>
                    <a:pt x="0" y="2670447"/>
                  </a:lnTo>
                  <a:lnTo>
                    <a:pt x="464" y="2669324"/>
                  </a:lnTo>
                  <a:lnTo>
                    <a:pt x="2324" y="2667464"/>
                  </a:lnTo>
                  <a:lnTo>
                    <a:pt x="3447" y="2666999"/>
                  </a:lnTo>
                  <a:lnTo>
                    <a:pt x="6077" y="2666999"/>
                  </a:lnTo>
                  <a:lnTo>
                    <a:pt x="7200" y="2667464"/>
                  </a:lnTo>
                  <a:lnTo>
                    <a:pt x="9060" y="2669324"/>
                  </a:lnTo>
                  <a:lnTo>
                    <a:pt x="9524" y="2670447"/>
                  </a:lnTo>
                  <a:lnTo>
                    <a:pt x="9524" y="2673077"/>
                  </a:lnTo>
                  <a:lnTo>
                    <a:pt x="9060" y="2674200"/>
                  </a:lnTo>
                  <a:lnTo>
                    <a:pt x="7200" y="2676059"/>
                  </a:lnTo>
                  <a:lnTo>
                    <a:pt x="6077" y="2676524"/>
                  </a:lnTo>
                  <a:close/>
                </a:path>
                <a:path w="9525" h="3295650">
                  <a:moveTo>
                    <a:pt x="6077" y="2628899"/>
                  </a:moveTo>
                  <a:lnTo>
                    <a:pt x="3447" y="2628899"/>
                  </a:lnTo>
                  <a:lnTo>
                    <a:pt x="2324" y="2628434"/>
                  </a:lnTo>
                  <a:lnTo>
                    <a:pt x="464" y="2626575"/>
                  </a:lnTo>
                  <a:lnTo>
                    <a:pt x="0" y="2625452"/>
                  </a:lnTo>
                  <a:lnTo>
                    <a:pt x="0" y="2622822"/>
                  </a:lnTo>
                  <a:lnTo>
                    <a:pt x="464" y="2621699"/>
                  </a:lnTo>
                  <a:lnTo>
                    <a:pt x="2324" y="2619839"/>
                  </a:lnTo>
                  <a:lnTo>
                    <a:pt x="3447" y="2619374"/>
                  </a:lnTo>
                  <a:lnTo>
                    <a:pt x="6077" y="2619374"/>
                  </a:lnTo>
                  <a:lnTo>
                    <a:pt x="7200" y="2619839"/>
                  </a:lnTo>
                  <a:lnTo>
                    <a:pt x="9060" y="2621699"/>
                  </a:lnTo>
                  <a:lnTo>
                    <a:pt x="9524" y="2622822"/>
                  </a:lnTo>
                  <a:lnTo>
                    <a:pt x="9524" y="2625452"/>
                  </a:lnTo>
                  <a:lnTo>
                    <a:pt x="9060" y="2626575"/>
                  </a:lnTo>
                  <a:lnTo>
                    <a:pt x="7200" y="2628434"/>
                  </a:lnTo>
                  <a:lnTo>
                    <a:pt x="6077" y="2628899"/>
                  </a:lnTo>
                  <a:close/>
                </a:path>
                <a:path w="9525" h="3295650">
                  <a:moveTo>
                    <a:pt x="6077" y="2581274"/>
                  </a:moveTo>
                  <a:lnTo>
                    <a:pt x="3447" y="2581274"/>
                  </a:lnTo>
                  <a:lnTo>
                    <a:pt x="2324" y="2580809"/>
                  </a:lnTo>
                  <a:lnTo>
                    <a:pt x="464" y="2578950"/>
                  </a:lnTo>
                  <a:lnTo>
                    <a:pt x="0" y="2577827"/>
                  </a:lnTo>
                  <a:lnTo>
                    <a:pt x="0" y="2575197"/>
                  </a:lnTo>
                  <a:lnTo>
                    <a:pt x="464" y="2574074"/>
                  </a:lnTo>
                  <a:lnTo>
                    <a:pt x="2324" y="2572214"/>
                  </a:lnTo>
                  <a:lnTo>
                    <a:pt x="3447" y="2571749"/>
                  </a:lnTo>
                  <a:lnTo>
                    <a:pt x="6077" y="2571749"/>
                  </a:lnTo>
                  <a:lnTo>
                    <a:pt x="7200" y="2572214"/>
                  </a:lnTo>
                  <a:lnTo>
                    <a:pt x="9060" y="2574074"/>
                  </a:lnTo>
                  <a:lnTo>
                    <a:pt x="9524" y="2575197"/>
                  </a:lnTo>
                  <a:lnTo>
                    <a:pt x="9524" y="2577827"/>
                  </a:lnTo>
                  <a:lnTo>
                    <a:pt x="9060" y="2578950"/>
                  </a:lnTo>
                  <a:lnTo>
                    <a:pt x="7200" y="2580809"/>
                  </a:lnTo>
                  <a:lnTo>
                    <a:pt x="6077" y="2581274"/>
                  </a:lnTo>
                  <a:close/>
                </a:path>
                <a:path w="9525" h="3295650">
                  <a:moveTo>
                    <a:pt x="6077" y="2533649"/>
                  </a:moveTo>
                  <a:lnTo>
                    <a:pt x="3447" y="2533649"/>
                  </a:lnTo>
                  <a:lnTo>
                    <a:pt x="2324" y="2533184"/>
                  </a:lnTo>
                  <a:lnTo>
                    <a:pt x="464" y="2531325"/>
                  </a:lnTo>
                  <a:lnTo>
                    <a:pt x="0" y="2530202"/>
                  </a:lnTo>
                  <a:lnTo>
                    <a:pt x="0" y="2527572"/>
                  </a:lnTo>
                  <a:lnTo>
                    <a:pt x="464" y="2526449"/>
                  </a:lnTo>
                  <a:lnTo>
                    <a:pt x="2324" y="2524589"/>
                  </a:lnTo>
                  <a:lnTo>
                    <a:pt x="3447" y="2524124"/>
                  </a:lnTo>
                  <a:lnTo>
                    <a:pt x="6077" y="2524124"/>
                  </a:lnTo>
                  <a:lnTo>
                    <a:pt x="7200" y="2524589"/>
                  </a:lnTo>
                  <a:lnTo>
                    <a:pt x="9060" y="2526449"/>
                  </a:lnTo>
                  <a:lnTo>
                    <a:pt x="9524" y="2527572"/>
                  </a:lnTo>
                  <a:lnTo>
                    <a:pt x="9524" y="2530202"/>
                  </a:lnTo>
                  <a:lnTo>
                    <a:pt x="9060" y="2531325"/>
                  </a:lnTo>
                  <a:lnTo>
                    <a:pt x="7200" y="2533184"/>
                  </a:lnTo>
                  <a:lnTo>
                    <a:pt x="6077" y="2533649"/>
                  </a:lnTo>
                  <a:close/>
                </a:path>
                <a:path w="9525" h="3295650">
                  <a:moveTo>
                    <a:pt x="6077" y="2486024"/>
                  </a:moveTo>
                  <a:lnTo>
                    <a:pt x="3447" y="2486024"/>
                  </a:lnTo>
                  <a:lnTo>
                    <a:pt x="2324" y="2485559"/>
                  </a:lnTo>
                  <a:lnTo>
                    <a:pt x="464" y="2483700"/>
                  </a:lnTo>
                  <a:lnTo>
                    <a:pt x="0" y="2482577"/>
                  </a:lnTo>
                  <a:lnTo>
                    <a:pt x="0" y="2479947"/>
                  </a:lnTo>
                  <a:lnTo>
                    <a:pt x="464" y="2478824"/>
                  </a:lnTo>
                  <a:lnTo>
                    <a:pt x="2324" y="2476964"/>
                  </a:lnTo>
                  <a:lnTo>
                    <a:pt x="3447" y="2476499"/>
                  </a:lnTo>
                  <a:lnTo>
                    <a:pt x="6077" y="2476499"/>
                  </a:lnTo>
                  <a:lnTo>
                    <a:pt x="7200" y="2476964"/>
                  </a:lnTo>
                  <a:lnTo>
                    <a:pt x="9060" y="2478824"/>
                  </a:lnTo>
                  <a:lnTo>
                    <a:pt x="9524" y="2479947"/>
                  </a:lnTo>
                  <a:lnTo>
                    <a:pt x="9524" y="2482577"/>
                  </a:lnTo>
                  <a:lnTo>
                    <a:pt x="9060" y="2483700"/>
                  </a:lnTo>
                  <a:lnTo>
                    <a:pt x="7200" y="2485559"/>
                  </a:lnTo>
                  <a:lnTo>
                    <a:pt x="6077" y="2486024"/>
                  </a:lnTo>
                  <a:close/>
                </a:path>
                <a:path w="9525" h="3295650">
                  <a:moveTo>
                    <a:pt x="6077" y="2438399"/>
                  </a:moveTo>
                  <a:lnTo>
                    <a:pt x="3447" y="2438399"/>
                  </a:lnTo>
                  <a:lnTo>
                    <a:pt x="2324" y="2437934"/>
                  </a:lnTo>
                  <a:lnTo>
                    <a:pt x="464" y="2436075"/>
                  </a:lnTo>
                  <a:lnTo>
                    <a:pt x="0" y="2434952"/>
                  </a:lnTo>
                  <a:lnTo>
                    <a:pt x="0" y="2432322"/>
                  </a:lnTo>
                  <a:lnTo>
                    <a:pt x="464" y="2431199"/>
                  </a:lnTo>
                  <a:lnTo>
                    <a:pt x="2324" y="2429339"/>
                  </a:lnTo>
                  <a:lnTo>
                    <a:pt x="3447" y="2428874"/>
                  </a:lnTo>
                  <a:lnTo>
                    <a:pt x="6077" y="2428874"/>
                  </a:lnTo>
                  <a:lnTo>
                    <a:pt x="7200" y="2429339"/>
                  </a:lnTo>
                  <a:lnTo>
                    <a:pt x="9060" y="2431199"/>
                  </a:lnTo>
                  <a:lnTo>
                    <a:pt x="9524" y="2432322"/>
                  </a:lnTo>
                  <a:lnTo>
                    <a:pt x="9524" y="2434952"/>
                  </a:lnTo>
                  <a:lnTo>
                    <a:pt x="9060" y="2436075"/>
                  </a:lnTo>
                  <a:lnTo>
                    <a:pt x="7200" y="2437934"/>
                  </a:lnTo>
                  <a:lnTo>
                    <a:pt x="6077" y="2438399"/>
                  </a:lnTo>
                  <a:close/>
                </a:path>
                <a:path w="9525" h="3295650">
                  <a:moveTo>
                    <a:pt x="6077" y="2390774"/>
                  </a:moveTo>
                  <a:lnTo>
                    <a:pt x="3447" y="2390774"/>
                  </a:lnTo>
                  <a:lnTo>
                    <a:pt x="2324" y="2390309"/>
                  </a:lnTo>
                  <a:lnTo>
                    <a:pt x="464" y="2388450"/>
                  </a:lnTo>
                  <a:lnTo>
                    <a:pt x="0" y="2387327"/>
                  </a:lnTo>
                  <a:lnTo>
                    <a:pt x="0" y="2384697"/>
                  </a:lnTo>
                  <a:lnTo>
                    <a:pt x="464" y="2383574"/>
                  </a:lnTo>
                  <a:lnTo>
                    <a:pt x="2324" y="2381714"/>
                  </a:lnTo>
                  <a:lnTo>
                    <a:pt x="3447" y="2381249"/>
                  </a:lnTo>
                  <a:lnTo>
                    <a:pt x="6077" y="2381249"/>
                  </a:lnTo>
                  <a:lnTo>
                    <a:pt x="7200" y="2381714"/>
                  </a:lnTo>
                  <a:lnTo>
                    <a:pt x="9060" y="2383574"/>
                  </a:lnTo>
                  <a:lnTo>
                    <a:pt x="9524" y="2384697"/>
                  </a:lnTo>
                  <a:lnTo>
                    <a:pt x="9524" y="2387327"/>
                  </a:lnTo>
                  <a:lnTo>
                    <a:pt x="9060" y="2388450"/>
                  </a:lnTo>
                  <a:lnTo>
                    <a:pt x="7200" y="2390309"/>
                  </a:lnTo>
                  <a:lnTo>
                    <a:pt x="6077" y="2390774"/>
                  </a:lnTo>
                  <a:close/>
                </a:path>
                <a:path w="9525" h="3295650">
                  <a:moveTo>
                    <a:pt x="6077" y="2343149"/>
                  </a:moveTo>
                  <a:lnTo>
                    <a:pt x="3447" y="2343149"/>
                  </a:lnTo>
                  <a:lnTo>
                    <a:pt x="2324" y="2342684"/>
                  </a:lnTo>
                  <a:lnTo>
                    <a:pt x="464" y="2340825"/>
                  </a:lnTo>
                  <a:lnTo>
                    <a:pt x="0" y="2339702"/>
                  </a:lnTo>
                  <a:lnTo>
                    <a:pt x="0" y="2337072"/>
                  </a:lnTo>
                  <a:lnTo>
                    <a:pt x="464" y="2335949"/>
                  </a:lnTo>
                  <a:lnTo>
                    <a:pt x="2324" y="2334089"/>
                  </a:lnTo>
                  <a:lnTo>
                    <a:pt x="3447" y="2333624"/>
                  </a:lnTo>
                  <a:lnTo>
                    <a:pt x="6077" y="2333624"/>
                  </a:lnTo>
                  <a:lnTo>
                    <a:pt x="7200" y="2334089"/>
                  </a:lnTo>
                  <a:lnTo>
                    <a:pt x="9060" y="2335949"/>
                  </a:lnTo>
                  <a:lnTo>
                    <a:pt x="9524" y="2337072"/>
                  </a:lnTo>
                  <a:lnTo>
                    <a:pt x="9524" y="2339702"/>
                  </a:lnTo>
                  <a:lnTo>
                    <a:pt x="9060" y="2340825"/>
                  </a:lnTo>
                  <a:lnTo>
                    <a:pt x="7200" y="2342684"/>
                  </a:lnTo>
                  <a:lnTo>
                    <a:pt x="6077" y="2343149"/>
                  </a:lnTo>
                  <a:close/>
                </a:path>
                <a:path w="9525" h="3295650">
                  <a:moveTo>
                    <a:pt x="6077" y="2295524"/>
                  </a:moveTo>
                  <a:lnTo>
                    <a:pt x="3447" y="2295524"/>
                  </a:lnTo>
                  <a:lnTo>
                    <a:pt x="2324" y="2295059"/>
                  </a:lnTo>
                  <a:lnTo>
                    <a:pt x="464" y="2293200"/>
                  </a:lnTo>
                  <a:lnTo>
                    <a:pt x="0" y="2292077"/>
                  </a:lnTo>
                  <a:lnTo>
                    <a:pt x="0" y="2289447"/>
                  </a:lnTo>
                  <a:lnTo>
                    <a:pt x="464" y="2288324"/>
                  </a:lnTo>
                  <a:lnTo>
                    <a:pt x="2324" y="2286464"/>
                  </a:lnTo>
                  <a:lnTo>
                    <a:pt x="3447" y="2285999"/>
                  </a:lnTo>
                  <a:lnTo>
                    <a:pt x="6077" y="2285999"/>
                  </a:lnTo>
                  <a:lnTo>
                    <a:pt x="7200" y="2286464"/>
                  </a:lnTo>
                  <a:lnTo>
                    <a:pt x="9060" y="2288324"/>
                  </a:lnTo>
                  <a:lnTo>
                    <a:pt x="9524" y="2289447"/>
                  </a:lnTo>
                  <a:lnTo>
                    <a:pt x="9524" y="2292077"/>
                  </a:lnTo>
                  <a:lnTo>
                    <a:pt x="9060" y="2293200"/>
                  </a:lnTo>
                  <a:lnTo>
                    <a:pt x="7200" y="2295059"/>
                  </a:lnTo>
                  <a:lnTo>
                    <a:pt x="6077" y="2295524"/>
                  </a:lnTo>
                  <a:close/>
                </a:path>
                <a:path w="9525" h="3295650">
                  <a:moveTo>
                    <a:pt x="6077" y="2247899"/>
                  </a:moveTo>
                  <a:lnTo>
                    <a:pt x="3447" y="2247899"/>
                  </a:lnTo>
                  <a:lnTo>
                    <a:pt x="2324" y="2247434"/>
                  </a:lnTo>
                  <a:lnTo>
                    <a:pt x="464" y="2245575"/>
                  </a:lnTo>
                  <a:lnTo>
                    <a:pt x="0" y="2244452"/>
                  </a:lnTo>
                  <a:lnTo>
                    <a:pt x="0" y="2241822"/>
                  </a:lnTo>
                  <a:lnTo>
                    <a:pt x="464" y="2240699"/>
                  </a:lnTo>
                  <a:lnTo>
                    <a:pt x="2324" y="2238839"/>
                  </a:lnTo>
                  <a:lnTo>
                    <a:pt x="3447" y="2238374"/>
                  </a:lnTo>
                  <a:lnTo>
                    <a:pt x="6077" y="2238374"/>
                  </a:lnTo>
                  <a:lnTo>
                    <a:pt x="7200" y="2238839"/>
                  </a:lnTo>
                  <a:lnTo>
                    <a:pt x="9060" y="2240699"/>
                  </a:lnTo>
                  <a:lnTo>
                    <a:pt x="9524" y="2241822"/>
                  </a:lnTo>
                  <a:lnTo>
                    <a:pt x="9524" y="2244452"/>
                  </a:lnTo>
                  <a:lnTo>
                    <a:pt x="9060" y="2245575"/>
                  </a:lnTo>
                  <a:lnTo>
                    <a:pt x="7200" y="2247434"/>
                  </a:lnTo>
                  <a:lnTo>
                    <a:pt x="6077" y="2247899"/>
                  </a:lnTo>
                  <a:close/>
                </a:path>
                <a:path w="9525" h="3295650">
                  <a:moveTo>
                    <a:pt x="6077" y="2200274"/>
                  </a:moveTo>
                  <a:lnTo>
                    <a:pt x="3447" y="2200274"/>
                  </a:lnTo>
                  <a:lnTo>
                    <a:pt x="2324" y="2199809"/>
                  </a:lnTo>
                  <a:lnTo>
                    <a:pt x="464" y="2197950"/>
                  </a:lnTo>
                  <a:lnTo>
                    <a:pt x="0" y="2196827"/>
                  </a:lnTo>
                  <a:lnTo>
                    <a:pt x="0" y="2194197"/>
                  </a:lnTo>
                  <a:lnTo>
                    <a:pt x="464" y="2193074"/>
                  </a:lnTo>
                  <a:lnTo>
                    <a:pt x="2324" y="2191214"/>
                  </a:lnTo>
                  <a:lnTo>
                    <a:pt x="3447" y="2190749"/>
                  </a:lnTo>
                  <a:lnTo>
                    <a:pt x="6077" y="2190749"/>
                  </a:lnTo>
                  <a:lnTo>
                    <a:pt x="7200" y="2191214"/>
                  </a:lnTo>
                  <a:lnTo>
                    <a:pt x="9060" y="2193074"/>
                  </a:lnTo>
                  <a:lnTo>
                    <a:pt x="9524" y="2194197"/>
                  </a:lnTo>
                  <a:lnTo>
                    <a:pt x="9524" y="2196827"/>
                  </a:lnTo>
                  <a:lnTo>
                    <a:pt x="9060" y="2197950"/>
                  </a:lnTo>
                  <a:lnTo>
                    <a:pt x="7200" y="2199809"/>
                  </a:lnTo>
                  <a:lnTo>
                    <a:pt x="6077" y="2200274"/>
                  </a:lnTo>
                  <a:close/>
                </a:path>
                <a:path w="9525" h="3295650">
                  <a:moveTo>
                    <a:pt x="6077" y="2152649"/>
                  </a:moveTo>
                  <a:lnTo>
                    <a:pt x="3447" y="2152649"/>
                  </a:lnTo>
                  <a:lnTo>
                    <a:pt x="2324" y="2152184"/>
                  </a:lnTo>
                  <a:lnTo>
                    <a:pt x="464" y="2150325"/>
                  </a:lnTo>
                  <a:lnTo>
                    <a:pt x="0" y="2149202"/>
                  </a:lnTo>
                  <a:lnTo>
                    <a:pt x="0" y="2146572"/>
                  </a:lnTo>
                  <a:lnTo>
                    <a:pt x="464" y="2145449"/>
                  </a:lnTo>
                  <a:lnTo>
                    <a:pt x="2324" y="2143590"/>
                  </a:lnTo>
                  <a:lnTo>
                    <a:pt x="3447" y="2143124"/>
                  </a:lnTo>
                  <a:lnTo>
                    <a:pt x="6077" y="2143124"/>
                  </a:lnTo>
                  <a:lnTo>
                    <a:pt x="7200" y="2143590"/>
                  </a:lnTo>
                  <a:lnTo>
                    <a:pt x="9060" y="2145449"/>
                  </a:lnTo>
                  <a:lnTo>
                    <a:pt x="9524" y="2146572"/>
                  </a:lnTo>
                  <a:lnTo>
                    <a:pt x="9524" y="2149202"/>
                  </a:lnTo>
                  <a:lnTo>
                    <a:pt x="9060" y="2150325"/>
                  </a:lnTo>
                  <a:lnTo>
                    <a:pt x="7200" y="2152184"/>
                  </a:lnTo>
                  <a:lnTo>
                    <a:pt x="6077" y="2152649"/>
                  </a:lnTo>
                  <a:close/>
                </a:path>
                <a:path w="9525" h="3295650">
                  <a:moveTo>
                    <a:pt x="6077" y="2105024"/>
                  </a:moveTo>
                  <a:lnTo>
                    <a:pt x="3447" y="2105024"/>
                  </a:lnTo>
                  <a:lnTo>
                    <a:pt x="2324" y="2104559"/>
                  </a:lnTo>
                  <a:lnTo>
                    <a:pt x="464" y="2102700"/>
                  </a:lnTo>
                  <a:lnTo>
                    <a:pt x="0" y="2101577"/>
                  </a:lnTo>
                  <a:lnTo>
                    <a:pt x="0" y="2098947"/>
                  </a:lnTo>
                  <a:lnTo>
                    <a:pt x="464" y="2097824"/>
                  </a:lnTo>
                  <a:lnTo>
                    <a:pt x="2324" y="2095964"/>
                  </a:lnTo>
                  <a:lnTo>
                    <a:pt x="3447" y="2095499"/>
                  </a:lnTo>
                  <a:lnTo>
                    <a:pt x="6077" y="2095499"/>
                  </a:lnTo>
                  <a:lnTo>
                    <a:pt x="7200" y="2095964"/>
                  </a:lnTo>
                  <a:lnTo>
                    <a:pt x="9060" y="2097824"/>
                  </a:lnTo>
                  <a:lnTo>
                    <a:pt x="9524" y="2098947"/>
                  </a:lnTo>
                  <a:lnTo>
                    <a:pt x="9524" y="2101577"/>
                  </a:lnTo>
                  <a:lnTo>
                    <a:pt x="9060" y="2102700"/>
                  </a:lnTo>
                  <a:lnTo>
                    <a:pt x="7200" y="2104559"/>
                  </a:lnTo>
                  <a:lnTo>
                    <a:pt x="6077" y="2105024"/>
                  </a:lnTo>
                  <a:close/>
                </a:path>
                <a:path w="9525" h="3295650">
                  <a:moveTo>
                    <a:pt x="6077" y="2057399"/>
                  </a:moveTo>
                  <a:lnTo>
                    <a:pt x="3447" y="2057399"/>
                  </a:lnTo>
                  <a:lnTo>
                    <a:pt x="2324" y="2056934"/>
                  </a:lnTo>
                  <a:lnTo>
                    <a:pt x="464" y="2055075"/>
                  </a:lnTo>
                  <a:lnTo>
                    <a:pt x="0" y="2053952"/>
                  </a:lnTo>
                  <a:lnTo>
                    <a:pt x="0" y="2051322"/>
                  </a:lnTo>
                  <a:lnTo>
                    <a:pt x="464" y="2050199"/>
                  </a:lnTo>
                  <a:lnTo>
                    <a:pt x="2324" y="2048340"/>
                  </a:lnTo>
                  <a:lnTo>
                    <a:pt x="3447" y="2047875"/>
                  </a:lnTo>
                  <a:lnTo>
                    <a:pt x="6077" y="2047875"/>
                  </a:lnTo>
                  <a:lnTo>
                    <a:pt x="7200" y="2048340"/>
                  </a:lnTo>
                  <a:lnTo>
                    <a:pt x="9060" y="2050199"/>
                  </a:lnTo>
                  <a:lnTo>
                    <a:pt x="9524" y="2051322"/>
                  </a:lnTo>
                  <a:lnTo>
                    <a:pt x="9524" y="2053952"/>
                  </a:lnTo>
                  <a:lnTo>
                    <a:pt x="9060" y="2055075"/>
                  </a:lnTo>
                  <a:lnTo>
                    <a:pt x="7200" y="2056934"/>
                  </a:lnTo>
                  <a:lnTo>
                    <a:pt x="6077" y="2057399"/>
                  </a:lnTo>
                  <a:close/>
                </a:path>
                <a:path w="9525" h="3295650">
                  <a:moveTo>
                    <a:pt x="6077" y="2009774"/>
                  </a:moveTo>
                  <a:lnTo>
                    <a:pt x="3447" y="2009774"/>
                  </a:lnTo>
                  <a:lnTo>
                    <a:pt x="2324" y="2009309"/>
                  </a:lnTo>
                  <a:lnTo>
                    <a:pt x="464" y="2007450"/>
                  </a:lnTo>
                  <a:lnTo>
                    <a:pt x="0" y="2006327"/>
                  </a:lnTo>
                  <a:lnTo>
                    <a:pt x="0" y="2003697"/>
                  </a:lnTo>
                  <a:lnTo>
                    <a:pt x="464" y="2002574"/>
                  </a:lnTo>
                  <a:lnTo>
                    <a:pt x="2324" y="2000715"/>
                  </a:lnTo>
                  <a:lnTo>
                    <a:pt x="3447" y="2000250"/>
                  </a:lnTo>
                  <a:lnTo>
                    <a:pt x="6077" y="2000250"/>
                  </a:lnTo>
                  <a:lnTo>
                    <a:pt x="7200" y="2000715"/>
                  </a:lnTo>
                  <a:lnTo>
                    <a:pt x="9060" y="2002574"/>
                  </a:lnTo>
                  <a:lnTo>
                    <a:pt x="9524" y="2003697"/>
                  </a:lnTo>
                  <a:lnTo>
                    <a:pt x="9524" y="2006327"/>
                  </a:lnTo>
                  <a:lnTo>
                    <a:pt x="9060" y="2007450"/>
                  </a:lnTo>
                  <a:lnTo>
                    <a:pt x="7200" y="2009309"/>
                  </a:lnTo>
                  <a:lnTo>
                    <a:pt x="6077" y="2009774"/>
                  </a:lnTo>
                  <a:close/>
                </a:path>
                <a:path w="9525" h="3295650">
                  <a:moveTo>
                    <a:pt x="6077" y="1962149"/>
                  </a:moveTo>
                  <a:lnTo>
                    <a:pt x="3447" y="1962149"/>
                  </a:lnTo>
                  <a:lnTo>
                    <a:pt x="2324" y="1961684"/>
                  </a:lnTo>
                  <a:lnTo>
                    <a:pt x="464" y="1959825"/>
                  </a:lnTo>
                  <a:lnTo>
                    <a:pt x="0" y="1958702"/>
                  </a:lnTo>
                  <a:lnTo>
                    <a:pt x="0" y="1956072"/>
                  </a:lnTo>
                  <a:lnTo>
                    <a:pt x="464" y="1954949"/>
                  </a:lnTo>
                  <a:lnTo>
                    <a:pt x="2324" y="1953089"/>
                  </a:lnTo>
                  <a:lnTo>
                    <a:pt x="3447" y="1952624"/>
                  </a:lnTo>
                  <a:lnTo>
                    <a:pt x="6077" y="1952624"/>
                  </a:lnTo>
                  <a:lnTo>
                    <a:pt x="7200" y="1953089"/>
                  </a:lnTo>
                  <a:lnTo>
                    <a:pt x="9060" y="1954949"/>
                  </a:lnTo>
                  <a:lnTo>
                    <a:pt x="9524" y="1956072"/>
                  </a:lnTo>
                  <a:lnTo>
                    <a:pt x="9524" y="1958702"/>
                  </a:lnTo>
                  <a:lnTo>
                    <a:pt x="9060" y="1959825"/>
                  </a:lnTo>
                  <a:lnTo>
                    <a:pt x="7200" y="1961684"/>
                  </a:lnTo>
                  <a:lnTo>
                    <a:pt x="6077" y="1962149"/>
                  </a:lnTo>
                  <a:close/>
                </a:path>
                <a:path w="9525" h="3295650">
                  <a:moveTo>
                    <a:pt x="6077" y="1914524"/>
                  </a:moveTo>
                  <a:lnTo>
                    <a:pt x="3447" y="1914524"/>
                  </a:lnTo>
                  <a:lnTo>
                    <a:pt x="2324" y="1914059"/>
                  </a:lnTo>
                  <a:lnTo>
                    <a:pt x="464" y="1912200"/>
                  </a:lnTo>
                  <a:lnTo>
                    <a:pt x="0" y="1911077"/>
                  </a:lnTo>
                  <a:lnTo>
                    <a:pt x="0" y="1908447"/>
                  </a:lnTo>
                  <a:lnTo>
                    <a:pt x="464" y="1907324"/>
                  </a:lnTo>
                  <a:lnTo>
                    <a:pt x="2324" y="1905465"/>
                  </a:lnTo>
                  <a:lnTo>
                    <a:pt x="3447" y="1905000"/>
                  </a:lnTo>
                  <a:lnTo>
                    <a:pt x="6077" y="1905000"/>
                  </a:lnTo>
                  <a:lnTo>
                    <a:pt x="7200" y="1905465"/>
                  </a:lnTo>
                  <a:lnTo>
                    <a:pt x="9060" y="1907324"/>
                  </a:lnTo>
                  <a:lnTo>
                    <a:pt x="9524" y="1908447"/>
                  </a:lnTo>
                  <a:lnTo>
                    <a:pt x="9524" y="1911077"/>
                  </a:lnTo>
                  <a:lnTo>
                    <a:pt x="9060" y="1912200"/>
                  </a:lnTo>
                  <a:lnTo>
                    <a:pt x="7200" y="1914059"/>
                  </a:lnTo>
                  <a:lnTo>
                    <a:pt x="6077" y="1914524"/>
                  </a:lnTo>
                  <a:close/>
                </a:path>
                <a:path w="9525" h="3295650">
                  <a:moveTo>
                    <a:pt x="6077" y="1866899"/>
                  </a:moveTo>
                  <a:lnTo>
                    <a:pt x="3447" y="1866899"/>
                  </a:lnTo>
                  <a:lnTo>
                    <a:pt x="2324" y="1866434"/>
                  </a:lnTo>
                  <a:lnTo>
                    <a:pt x="464" y="1864575"/>
                  </a:lnTo>
                  <a:lnTo>
                    <a:pt x="0" y="1863452"/>
                  </a:lnTo>
                  <a:lnTo>
                    <a:pt x="0" y="1860822"/>
                  </a:lnTo>
                  <a:lnTo>
                    <a:pt x="464" y="1859699"/>
                  </a:lnTo>
                  <a:lnTo>
                    <a:pt x="2324" y="1857840"/>
                  </a:lnTo>
                  <a:lnTo>
                    <a:pt x="3447" y="1857375"/>
                  </a:lnTo>
                  <a:lnTo>
                    <a:pt x="6077" y="1857375"/>
                  </a:lnTo>
                  <a:lnTo>
                    <a:pt x="7200" y="1857840"/>
                  </a:lnTo>
                  <a:lnTo>
                    <a:pt x="9060" y="1859699"/>
                  </a:lnTo>
                  <a:lnTo>
                    <a:pt x="9524" y="1860822"/>
                  </a:lnTo>
                  <a:lnTo>
                    <a:pt x="9524" y="1863452"/>
                  </a:lnTo>
                  <a:lnTo>
                    <a:pt x="9060" y="1864575"/>
                  </a:lnTo>
                  <a:lnTo>
                    <a:pt x="7200" y="1866434"/>
                  </a:lnTo>
                  <a:lnTo>
                    <a:pt x="6077" y="1866899"/>
                  </a:lnTo>
                  <a:close/>
                </a:path>
                <a:path w="9525" h="3295650">
                  <a:moveTo>
                    <a:pt x="6077" y="1819274"/>
                  </a:moveTo>
                  <a:lnTo>
                    <a:pt x="3447" y="1819274"/>
                  </a:lnTo>
                  <a:lnTo>
                    <a:pt x="2324" y="1818809"/>
                  </a:lnTo>
                  <a:lnTo>
                    <a:pt x="464" y="1816950"/>
                  </a:lnTo>
                  <a:lnTo>
                    <a:pt x="0" y="1815827"/>
                  </a:lnTo>
                  <a:lnTo>
                    <a:pt x="0" y="1813197"/>
                  </a:lnTo>
                  <a:lnTo>
                    <a:pt x="464" y="1812074"/>
                  </a:lnTo>
                  <a:lnTo>
                    <a:pt x="2324" y="1810214"/>
                  </a:lnTo>
                  <a:lnTo>
                    <a:pt x="3447" y="1809749"/>
                  </a:lnTo>
                  <a:lnTo>
                    <a:pt x="6077" y="1809749"/>
                  </a:lnTo>
                  <a:lnTo>
                    <a:pt x="7200" y="1810214"/>
                  </a:lnTo>
                  <a:lnTo>
                    <a:pt x="9060" y="1812074"/>
                  </a:lnTo>
                  <a:lnTo>
                    <a:pt x="9524" y="1813197"/>
                  </a:lnTo>
                  <a:lnTo>
                    <a:pt x="9524" y="1815827"/>
                  </a:lnTo>
                  <a:lnTo>
                    <a:pt x="9060" y="1816950"/>
                  </a:lnTo>
                  <a:lnTo>
                    <a:pt x="7200" y="1818809"/>
                  </a:lnTo>
                  <a:lnTo>
                    <a:pt x="6077" y="1819274"/>
                  </a:lnTo>
                  <a:close/>
                </a:path>
                <a:path w="9525" h="3295650">
                  <a:moveTo>
                    <a:pt x="6077" y="1771649"/>
                  </a:moveTo>
                  <a:lnTo>
                    <a:pt x="3447" y="1771649"/>
                  </a:lnTo>
                  <a:lnTo>
                    <a:pt x="2324" y="1771184"/>
                  </a:lnTo>
                  <a:lnTo>
                    <a:pt x="464" y="1769325"/>
                  </a:lnTo>
                  <a:lnTo>
                    <a:pt x="0" y="1768202"/>
                  </a:lnTo>
                  <a:lnTo>
                    <a:pt x="0" y="1765572"/>
                  </a:lnTo>
                  <a:lnTo>
                    <a:pt x="464" y="1764449"/>
                  </a:lnTo>
                  <a:lnTo>
                    <a:pt x="2324" y="1762590"/>
                  </a:lnTo>
                  <a:lnTo>
                    <a:pt x="3447" y="1762125"/>
                  </a:lnTo>
                  <a:lnTo>
                    <a:pt x="6077" y="1762125"/>
                  </a:lnTo>
                  <a:lnTo>
                    <a:pt x="7200" y="1762590"/>
                  </a:lnTo>
                  <a:lnTo>
                    <a:pt x="9060" y="1764449"/>
                  </a:lnTo>
                  <a:lnTo>
                    <a:pt x="9524" y="1765572"/>
                  </a:lnTo>
                  <a:lnTo>
                    <a:pt x="9524" y="1768202"/>
                  </a:lnTo>
                  <a:lnTo>
                    <a:pt x="9060" y="1769325"/>
                  </a:lnTo>
                  <a:lnTo>
                    <a:pt x="7200" y="1771184"/>
                  </a:lnTo>
                  <a:lnTo>
                    <a:pt x="6077" y="1771649"/>
                  </a:lnTo>
                  <a:close/>
                </a:path>
                <a:path w="9525" h="3295650">
                  <a:moveTo>
                    <a:pt x="6077" y="1724024"/>
                  </a:moveTo>
                  <a:lnTo>
                    <a:pt x="3447" y="1724024"/>
                  </a:lnTo>
                  <a:lnTo>
                    <a:pt x="2324" y="1723559"/>
                  </a:lnTo>
                  <a:lnTo>
                    <a:pt x="464" y="1721700"/>
                  </a:lnTo>
                  <a:lnTo>
                    <a:pt x="0" y="1720577"/>
                  </a:lnTo>
                  <a:lnTo>
                    <a:pt x="0" y="1717947"/>
                  </a:lnTo>
                  <a:lnTo>
                    <a:pt x="464" y="1716824"/>
                  </a:lnTo>
                  <a:lnTo>
                    <a:pt x="2324" y="1714964"/>
                  </a:lnTo>
                  <a:lnTo>
                    <a:pt x="3447" y="1714499"/>
                  </a:lnTo>
                  <a:lnTo>
                    <a:pt x="6077" y="1714499"/>
                  </a:lnTo>
                  <a:lnTo>
                    <a:pt x="7200" y="1714964"/>
                  </a:lnTo>
                  <a:lnTo>
                    <a:pt x="9060" y="1716824"/>
                  </a:lnTo>
                  <a:lnTo>
                    <a:pt x="9524" y="1717947"/>
                  </a:lnTo>
                  <a:lnTo>
                    <a:pt x="9524" y="1720577"/>
                  </a:lnTo>
                  <a:lnTo>
                    <a:pt x="9060" y="1721700"/>
                  </a:lnTo>
                  <a:lnTo>
                    <a:pt x="7200" y="1723559"/>
                  </a:lnTo>
                  <a:lnTo>
                    <a:pt x="6077" y="1724024"/>
                  </a:lnTo>
                  <a:close/>
                </a:path>
                <a:path w="9525" h="3295650">
                  <a:moveTo>
                    <a:pt x="6077" y="1676399"/>
                  </a:moveTo>
                  <a:lnTo>
                    <a:pt x="3447" y="1676399"/>
                  </a:lnTo>
                  <a:lnTo>
                    <a:pt x="2324" y="1675935"/>
                  </a:lnTo>
                  <a:lnTo>
                    <a:pt x="464" y="1674075"/>
                  </a:lnTo>
                  <a:lnTo>
                    <a:pt x="0" y="1672952"/>
                  </a:lnTo>
                  <a:lnTo>
                    <a:pt x="0" y="1670322"/>
                  </a:lnTo>
                  <a:lnTo>
                    <a:pt x="464" y="1669199"/>
                  </a:lnTo>
                  <a:lnTo>
                    <a:pt x="2324" y="1667340"/>
                  </a:lnTo>
                  <a:lnTo>
                    <a:pt x="3447" y="1666875"/>
                  </a:lnTo>
                  <a:lnTo>
                    <a:pt x="6077" y="1666875"/>
                  </a:lnTo>
                  <a:lnTo>
                    <a:pt x="7200" y="1667340"/>
                  </a:lnTo>
                  <a:lnTo>
                    <a:pt x="9060" y="1669199"/>
                  </a:lnTo>
                  <a:lnTo>
                    <a:pt x="9524" y="1670322"/>
                  </a:lnTo>
                  <a:lnTo>
                    <a:pt x="9524" y="1672952"/>
                  </a:lnTo>
                  <a:lnTo>
                    <a:pt x="9060" y="1674075"/>
                  </a:lnTo>
                  <a:lnTo>
                    <a:pt x="7200" y="1675935"/>
                  </a:lnTo>
                  <a:lnTo>
                    <a:pt x="6077" y="1676399"/>
                  </a:lnTo>
                  <a:close/>
                </a:path>
                <a:path w="9525" h="3295650">
                  <a:moveTo>
                    <a:pt x="6077" y="1628774"/>
                  </a:moveTo>
                  <a:lnTo>
                    <a:pt x="3447" y="1628774"/>
                  </a:lnTo>
                  <a:lnTo>
                    <a:pt x="2324" y="1628310"/>
                  </a:lnTo>
                  <a:lnTo>
                    <a:pt x="464" y="1626450"/>
                  </a:lnTo>
                  <a:lnTo>
                    <a:pt x="0" y="1625327"/>
                  </a:lnTo>
                  <a:lnTo>
                    <a:pt x="0" y="1622697"/>
                  </a:lnTo>
                  <a:lnTo>
                    <a:pt x="464" y="1621574"/>
                  </a:lnTo>
                  <a:lnTo>
                    <a:pt x="2324" y="1619715"/>
                  </a:lnTo>
                  <a:lnTo>
                    <a:pt x="3447" y="1619250"/>
                  </a:lnTo>
                  <a:lnTo>
                    <a:pt x="6077" y="1619250"/>
                  </a:lnTo>
                  <a:lnTo>
                    <a:pt x="7200" y="1619715"/>
                  </a:lnTo>
                  <a:lnTo>
                    <a:pt x="9060" y="1621574"/>
                  </a:lnTo>
                  <a:lnTo>
                    <a:pt x="9524" y="1622697"/>
                  </a:lnTo>
                  <a:lnTo>
                    <a:pt x="9524" y="1625327"/>
                  </a:lnTo>
                  <a:lnTo>
                    <a:pt x="9060" y="1626450"/>
                  </a:lnTo>
                  <a:lnTo>
                    <a:pt x="7200" y="1628310"/>
                  </a:lnTo>
                  <a:lnTo>
                    <a:pt x="6077" y="1628774"/>
                  </a:lnTo>
                  <a:close/>
                </a:path>
                <a:path w="9525" h="3295650">
                  <a:moveTo>
                    <a:pt x="6077" y="1581149"/>
                  </a:moveTo>
                  <a:lnTo>
                    <a:pt x="3447" y="1581149"/>
                  </a:lnTo>
                  <a:lnTo>
                    <a:pt x="2324" y="1580685"/>
                  </a:lnTo>
                  <a:lnTo>
                    <a:pt x="464" y="1578825"/>
                  </a:lnTo>
                  <a:lnTo>
                    <a:pt x="0" y="1577702"/>
                  </a:lnTo>
                  <a:lnTo>
                    <a:pt x="0" y="1575072"/>
                  </a:lnTo>
                  <a:lnTo>
                    <a:pt x="464" y="1573949"/>
                  </a:lnTo>
                  <a:lnTo>
                    <a:pt x="2324" y="1572089"/>
                  </a:lnTo>
                  <a:lnTo>
                    <a:pt x="3447" y="1571624"/>
                  </a:lnTo>
                  <a:lnTo>
                    <a:pt x="6077" y="1571624"/>
                  </a:lnTo>
                  <a:lnTo>
                    <a:pt x="7200" y="1572089"/>
                  </a:lnTo>
                  <a:lnTo>
                    <a:pt x="9060" y="1573949"/>
                  </a:lnTo>
                  <a:lnTo>
                    <a:pt x="9524" y="1575072"/>
                  </a:lnTo>
                  <a:lnTo>
                    <a:pt x="9524" y="1577702"/>
                  </a:lnTo>
                  <a:lnTo>
                    <a:pt x="9060" y="1578825"/>
                  </a:lnTo>
                  <a:lnTo>
                    <a:pt x="7200" y="1580685"/>
                  </a:lnTo>
                  <a:lnTo>
                    <a:pt x="6077" y="1581149"/>
                  </a:lnTo>
                  <a:close/>
                </a:path>
                <a:path w="9525" h="3295650">
                  <a:moveTo>
                    <a:pt x="6077" y="1533524"/>
                  </a:moveTo>
                  <a:lnTo>
                    <a:pt x="3447" y="1533524"/>
                  </a:lnTo>
                  <a:lnTo>
                    <a:pt x="2324" y="1533059"/>
                  </a:lnTo>
                  <a:lnTo>
                    <a:pt x="464" y="1531200"/>
                  </a:lnTo>
                  <a:lnTo>
                    <a:pt x="0" y="1530077"/>
                  </a:lnTo>
                  <a:lnTo>
                    <a:pt x="0" y="1527447"/>
                  </a:lnTo>
                  <a:lnTo>
                    <a:pt x="464" y="1526324"/>
                  </a:lnTo>
                  <a:lnTo>
                    <a:pt x="2324" y="1524464"/>
                  </a:lnTo>
                  <a:lnTo>
                    <a:pt x="3447" y="1523999"/>
                  </a:lnTo>
                  <a:lnTo>
                    <a:pt x="6077" y="1523999"/>
                  </a:lnTo>
                  <a:lnTo>
                    <a:pt x="7200" y="1524464"/>
                  </a:lnTo>
                  <a:lnTo>
                    <a:pt x="9060" y="1526324"/>
                  </a:lnTo>
                  <a:lnTo>
                    <a:pt x="9524" y="1527447"/>
                  </a:lnTo>
                  <a:lnTo>
                    <a:pt x="9524" y="1530077"/>
                  </a:lnTo>
                  <a:lnTo>
                    <a:pt x="9060" y="1531200"/>
                  </a:lnTo>
                  <a:lnTo>
                    <a:pt x="7200" y="1533059"/>
                  </a:lnTo>
                  <a:lnTo>
                    <a:pt x="6077" y="1533524"/>
                  </a:lnTo>
                  <a:close/>
                </a:path>
                <a:path w="9525" h="3295650">
                  <a:moveTo>
                    <a:pt x="6077" y="1485899"/>
                  </a:moveTo>
                  <a:lnTo>
                    <a:pt x="3447" y="1485899"/>
                  </a:lnTo>
                  <a:lnTo>
                    <a:pt x="2324" y="1485435"/>
                  </a:lnTo>
                  <a:lnTo>
                    <a:pt x="464" y="1483575"/>
                  </a:lnTo>
                  <a:lnTo>
                    <a:pt x="0" y="1482452"/>
                  </a:lnTo>
                  <a:lnTo>
                    <a:pt x="0" y="1479822"/>
                  </a:lnTo>
                  <a:lnTo>
                    <a:pt x="464" y="1478699"/>
                  </a:lnTo>
                  <a:lnTo>
                    <a:pt x="2324" y="1476839"/>
                  </a:lnTo>
                  <a:lnTo>
                    <a:pt x="3447" y="1476374"/>
                  </a:lnTo>
                  <a:lnTo>
                    <a:pt x="6077" y="1476374"/>
                  </a:lnTo>
                  <a:lnTo>
                    <a:pt x="7200" y="1476839"/>
                  </a:lnTo>
                  <a:lnTo>
                    <a:pt x="9060" y="1478699"/>
                  </a:lnTo>
                  <a:lnTo>
                    <a:pt x="9524" y="1479822"/>
                  </a:lnTo>
                  <a:lnTo>
                    <a:pt x="9524" y="1482452"/>
                  </a:lnTo>
                  <a:lnTo>
                    <a:pt x="9060" y="1483575"/>
                  </a:lnTo>
                  <a:lnTo>
                    <a:pt x="7200" y="1485435"/>
                  </a:lnTo>
                  <a:lnTo>
                    <a:pt x="6077" y="1485899"/>
                  </a:lnTo>
                  <a:close/>
                </a:path>
                <a:path w="9525" h="3295650">
                  <a:moveTo>
                    <a:pt x="6077" y="1438274"/>
                  </a:moveTo>
                  <a:lnTo>
                    <a:pt x="3447" y="1438274"/>
                  </a:lnTo>
                  <a:lnTo>
                    <a:pt x="2324" y="1437810"/>
                  </a:lnTo>
                  <a:lnTo>
                    <a:pt x="464" y="1435950"/>
                  </a:lnTo>
                  <a:lnTo>
                    <a:pt x="0" y="1434827"/>
                  </a:lnTo>
                  <a:lnTo>
                    <a:pt x="0" y="1432197"/>
                  </a:lnTo>
                  <a:lnTo>
                    <a:pt x="464" y="1431074"/>
                  </a:lnTo>
                  <a:lnTo>
                    <a:pt x="2324" y="1429215"/>
                  </a:lnTo>
                  <a:lnTo>
                    <a:pt x="3447" y="1428750"/>
                  </a:lnTo>
                  <a:lnTo>
                    <a:pt x="6077" y="1428750"/>
                  </a:lnTo>
                  <a:lnTo>
                    <a:pt x="7200" y="1429215"/>
                  </a:lnTo>
                  <a:lnTo>
                    <a:pt x="9060" y="1431074"/>
                  </a:lnTo>
                  <a:lnTo>
                    <a:pt x="9524" y="1432197"/>
                  </a:lnTo>
                  <a:lnTo>
                    <a:pt x="9524" y="1434827"/>
                  </a:lnTo>
                  <a:lnTo>
                    <a:pt x="9060" y="1435950"/>
                  </a:lnTo>
                  <a:lnTo>
                    <a:pt x="7200" y="1437810"/>
                  </a:lnTo>
                  <a:lnTo>
                    <a:pt x="6077" y="1438274"/>
                  </a:lnTo>
                  <a:close/>
                </a:path>
                <a:path w="9525" h="3295650">
                  <a:moveTo>
                    <a:pt x="6077" y="1390649"/>
                  </a:moveTo>
                  <a:lnTo>
                    <a:pt x="3447" y="1390649"/>
                  </a:lnTo>
                  <a:lnTo>
                    <a:pt x="2324" y="1390184"/>
                  </a:lnTo>
                  <a:lnTo>
                    <a:pt x="464" y="1388325"/>
                  </a:lnTo>
                  <a:lnTo>
                    <a:pt x="0" y="1387202"/>
                  </a:lnTo>
                  <a:lnTo>
                    <a:pt x="0" y="1384572"/>
                  </a:lnTo>
                  <a:lnTo>
                    <a:pt x="464" y="1383449"/>
                  </a:lnTo>
                  <a:lnTo>
                    <a:pt x="2324" y="1381589"/>
                  </a:lnTo>
                  <a:lnTo>
                    <a:pt x="3447" y="1381124"/>
                  </a:lnTo>
                  <a:lnTo>
                    <a:pt x="6077" y="1381124"/>
                  </a:lnTo>
                  <a:lnTo>
                    <a:pt x="7200" y="1381589"/>
                  </a:lnTo>
                  <a:lnTo>
                    <a:pt x="9060" y="1383449"/>
                  </a:lnTo>
                  <a:lnTo>
                    <a:pt x="9524" y="1384572"/>
                  </a:lnTo>
                  <a:lnTo>
                    <a:pt x="9524" y="1387202"/>
                  </a:lnTo>
                  <a:lnTo>
                    <a:pt x="9060" y="1388325"/>
                  </a:lnTo>
                  <a:lnTo>
                    <a:pt x="7200" y="1390184"/>
                  </a:lnTo>
                  <a:lnTo>
                    <a:pt x="6077" y="1390649"/>
                  </a:lnTo>
                  <a:close/>
                </a:path>
                <a:path w="9525" h="3295650">
                  <a:moveTo>
                    <a:pt x="6077" y="1343024"/>
                  </a:moveTo>
                  <a:lnTo>
                    <a:pt x="3447" y="1343024"/>
                  </a:lnTo>
                  <a:lnTo>
                    <a:pt x="2324" y="1342560"/>
                  </a:lnTo>
                  <a:lnTo>
                    <a:pt x="464" y="1340700"/>
                  </a:lnTo>
                  <a:lnTo>
                    <a:pt x="0" y="1339577"/>
                  </a:lnTo>
                  <a:lnTo>
                    <a:pt x="0" y="1336947"/>
                  </a:lnTo>
                  <a:lnTo>
                    <a:pt x="464" y="1335825"/>
                  </a:lnTo>
                  <a:lnTo>
                    <a:pt x="2324" y="1333965"/>
                  </a:lnTo>
                  <a:lnTo>
                    <a:pt x="3447" y="1333500"/>
                  </a:lnTo>
                  <a:lnTo>
                    <a:pt x="6077" y="1333500"/>
                  </a:lnTo>
                  <a:lnTo>
                    <a:pt x="7200" y="1333965"/>
                  </a:lnTo>
                  <a:lnTo>
                    <a:pt x="9060" y="1335825"/>
                  </a:lnTo>
                  <a:lnTo>
                    <a:pt x="9524" y="1336947"/>
                  </a:lnTo>
                  <a:lnTo>
                    <a:pt x="9524" y="1339577"/>
                  </a:lnTo>
                  <a:lnTo>
                    <a:pt x="9060" y="1340700"/>
                  </a:lnTo>
                  <a:lnTo>
                    <a:pt x="7200" y="1342560"/>
                  </a:lnTo>
                  <a:lnTo>
                    <a:pt x="6077" y="1343024"/>
                  </a:lnTo>
                  <a:close/>
                </a:path>
                <a:path w="9525" h="3295650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5"/>
                  </a:lnTo>
                  <a:lnTo>
                    <a:pt x="464" y="1293075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40"/>
                  </a:lnTo>
                  <a:lnTo>
                    <a:pt x="3447" y="1285875"/>
                  </a:lnTo>
                  <a:lnTo>
                    <a:pt x="6077" y="1285875"/>
                  </a:lnTo>
                  <a:lnTo>
                    <a:pt x="7200" y="1286340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5"/>
                  </a:lnTo>
                  <a:lnTo>
                    <a:pt x="7200" y="1294935"/>
                  </a:lnTo>
                  <a:lnTo>
                    <a:pt x="6077" y="1295399"/>
                  </a:lnTo>
                  <a:close/>
                </a:path>
                <a:path w="9525" h="3295650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50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50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3295650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5"/>
                  </a:lnTo>
                  <a:lnTo>
                    <a:pt x="464" y="1197825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90"/>
                  </a:lnTo>
                  <a:lnTo>
                    <a:pt x="3447" y="1190625"/>
                  </a:lnTo>
                  <a:lnTo>
                    <a:pt x="6077" y="1190625"/>
                  </a:lnTo>
                  <a:lnTo>
                    <a:pt x="7200" y="1191090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5"/>
                  </a:lnTo>
                  <a:lnTo>
                    <a:pt x="7200" y="1199685"/>
                  </a:lnTo>
                  <a:lnTo>
                    <a:pt x="6077" y="1200149"/>
                  </a:lnTo>
                  <a:close/>
                </a:path>
                <a:path w="9525" h="3295650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60"/>
                  </a:lnTo>
                  <a:lnTo>
                    <a:pt x="464" y="1150200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5"/>
                  </a:lnTo>
                  <a:lnTo>
                    <a:pt x="3447" y="1143000"/>
                  </a:lnTo>
                  <a:lnTo>
                    <a:pt x="6077" y="1143000"/>
                  </a:lnTo>
                  <a:lnTo>
                    <a:pt x="7200" y="1143465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200"/>
                  </a:lnTo>
                  <a:lnTo>
                    <a:pt x="7200" y="1152060"/>
                  </a:lnTo>
                  <a:lnTo>
                    <a:pt x="6077" y="1152524"/>
                  </a:lnTo>
                  <a:close/>
                </a:path>
                <a:path w="9525" h="329565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5"/>
                  </a:lnTo>
                  <a:lnTo>
                    <a:pt x="464" y="1102575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700"/>
                  </a:lnTo>
                  <a:lnTo>
                    <a:pt x="2324" y="1095840"/>
                  </a:lnTo>
                  <a:lnTo>
                    <a:pt x="3447" y="1095375"/>
                  </a:lnTo>
                  <a:lnTo>
                    <a:pt x="6077" y="1095375"/>
                  </a:lnTo>
                  <a:lnTo>
                    <a:pt x="7200" y="1095840"/>
                  </a:lnTo>
                  <a:lnTo>
                    <a:pt x="9060" y="1097700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5"/>
                  </a:lnTo>
                  <a:lnTo>
                    <a:pt x="7200" y="1104435"/>
                  </a:lnTo>
                  <a:lnTo>
                    <a:pt x="6077" y="1104899"/>
                  </a:lnTo>
                  <a:close/>
                </a:path>
                <a:path w="9525" h="329565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10"/>
                  </a:lnTo>
                  <a:lnTo>
                    <a:pt x="464" y="1054950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5"/>
                  </a:lnTo>
                  <a:lnTo>
                    <a:pt x="3447" y="1047750"/>
                  </a:lnTo>
                  <a:lnTo>
                    <a:pt x="6077" y="1047750"/>
                  </a:lnTo>
                  <a:lnTo>
                    <a:pt x="7200" y="1048215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50"/>
                  </a:lnTo>
                  <a:lnTo>
                    <a:pt x="7200" y="1056810"/>
                  </a:lnTo>
                  <a:lnTo>
                    <a:pt x="6077" y="1057274"/>
                  </a:lnTo>
                  <a:close/>
                </a:path>
                <a:path w="9525" h="329565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5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90"/>
                  </a:lnTo>
                  <a:lnTo>
                    <a:pt x="3447" y="1000125"/>
                  </a:lnTo>
                  <a:lnTo>
                    <a:pt x="6077" y="1000125"/>
                  </a:lnTo>
                  <a:lnTo>
                    <a:pt x="7200" y="1000590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5"/>
                  </a:lnTo>
                  <a:lnTo>
                    <a:pt x="6077" y="1009649"/>
                  </a:lnTo>
                  <a:close/>
                </a:path>
                <a:path w="9525" h="329565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60"/>
                  </a:lnTo>
                  <a:lnTo>
                    <a:pt x="464" y="959700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5"/>
                  </a:lnTo>
                  <a:lnTo>
                    <a:pt x="3447" y="952500"/>
                  </a:lnTo>
                  <a:lnTo>
                    <a:pt x="6077" y="952500"/>
                  </a:lnTo>
                  <a:lnTo>
                    <a:pt x="7200" y="952965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700"/>
                  </a:lnTo>
                  <a:lnTo>
                    <a:pt x="7200" y="961560"/>
                  </a:lnTo>
                  <a:lnTo>
                    <a:pt x="6077" y="962024"/>
                  </a:lnTo>
                  <a:close/>
                </a:path>
                <a:path w="9525" h="329565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5"/>
                  </a:lnTo>
                  <a:lnTo>
                    <a:pt x="464" y="912075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40"/>
                  </a:lnTo>
                  <a:lnTo>
                    <a:pt x="3447" y="904875"/>
                  </a:lnTo>
                  <a:lnTo>
                    <a:pt x="6077" y="904875"/>
                  </a:lnTo>
                  <a:lnTo>
                    <a:pt x="7200" y="905340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5"/>
                  </a:lnTo>
                  <a:lnTo>
                    <a:pt x="7200" y="913935"/>
                  </a:lnTo>
                  <a:lnTo>
                    <a:pt x="6077" y="914399"/>
                  </a:lnTo>
                  <a:close/>
                </a:path>
                <a:path w="9525" h="329565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10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5"/>
                  </a:lnTo>
                  <a:lnTo>
                    <a:pt x="3447" y="857250"/>
                  </a:lnTo>
                  <a:lnTo>
                    <a:pt x="6077" y="857250"/>
                  </a:lnTo>
                  <a:lnTo>
                    <a:pt x="7200" y="857715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10"/>
                  </a:lnTo>
                  <a:lnTo>
                    <a:pt x="6077" y="866774"/>
                  </a:lnTo>
                  <a:close/>
                </a:path>
                <a:path w="9525" h="329565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5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50"/>
                  </a:lnTo>
                  <a:lnTo>
                    <a:pt x="2324" y="810090"/>
                  </a:lnTo>
                  <a:lnTo>
                    <a:pt x="3447" y="809625"/>
                  </a:lnTo>
                  <a:lnTo>
                    <a:pt x="6077" y="809625"/>
                  </a:lnTo>
                  <a:lnTo>
                    <a:pt x="7200" y="810090"/>
                  </a:lnTo>
                  <a:lnTo>
                    <a:pt x="9060" y="811950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5"/>
                  </a:lnTo>
                  <a:lnTo>
                    <a:pt x="6077" y="819149"/>
                  </a:lnTo>
                  <a:close/>
                </a:path>
                <a:path w="9525" h="329565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60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5"/>
                  </a:lnTo>
                  <a:lnTo>
                    <a:pt x="3447" y="762000"/>
                  </a:lnTo>
                  <a:lnTo>
                    <a:pt x="6077" y="762000"/>
                  </a:lnTo>
                  <a:lnTo>
                    <a:pt x="7200" y="762465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60"/>
                  </a:lnTo>
                  <a:lnTo>
                    <a:pt x="6077" y="771524"/>
                  </a:lnTo>
                  <a:close/>
                </a:path>
                <a:path w="9525" h="329565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5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40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40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5"/>
                  </a:lnTo>
                  <a:lnTo>
                    <a:pt x="6077" y="723899"/>
                  </a:lnTo>
                  <a:close/>
                </a:path>
                <a:path w="9525" h="329565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5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5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329565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5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90"/>
                  </a:lnTo>
                  <a:lnTo>
                    <a:pt x="3447" y="619125"/>
                  </a:lnTo>
                  <a:lnTo>
                    <a:pt x="6077" y="619125"/>
                  </a:lnTo>
                  <a:lnTo>
                    <a:pt x="7200" y="619590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5"/>
                  </a:lnTo>
                  <a:lnTo>
                    <a:pt x="6077" y="628649"/>
                  </a:lnTo>
                  <a:close/>
                </a:path>
                <a:path w="9525" h="329565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60"/>
                  </a:lnTo>
                  <a:lnTo>
                    <a:pt x="464" y="578700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5"/>
                  </a:lnTo>
                  <a:lnTo>
                    <a:pt x="2324" y="571965"/>
                  </a:lnTo>
                  <a:lnTo>
                    <a:pt x="3447" y="571500"/>
                  </a:lnTo>
                  <a:lnTo>
                    <a:pt x="6077" y="571500"/>
                  </a:lnTo>
                  <a:lnTo>
                    <a:pt x="7200" y="571965"/>
                  </a:lnTo>
                  <a:lnTo>
                    <a:pt x="9060" y="573825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700"/>
                  </a:lnTo>
                  <a:lnTo>
                    <a:pt x="7200" y="580560"/>
                  </a:lnTo>
                  <a:lnTo>
                    <a:pt x="6077" y="581024"/>
                  </a:lnTo>
                  <a:close/>
                </a:path>
                <a:path w="9525" h="329565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5"/>
                  </a:lnTo>
                  <a:lnTo>
                    <a:pt x="464" y="531075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40"/>
                  </a:lnTo>
                  <a:lnTo>
                    <a:pt x="3447" y="523875"/>
                  </a:lnTo>
                  <a:lnTo>
                    <a:pt x="6077" y="523875"/>
                  </a:lnTo>
                  <a:lnTo>
                    <a:pt x="7200" y="524340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5"/>
                  </a:lnTo>
                  <a:lnTo>
                    <a:pt x="7200" y="532935"/>
                  </a:lnTo>
                  <a:lnTo>
                    <a:pt x="6077" y="533399"/>
                  </a:lnTo>
                  <a:close/>
                </a:path>
                <a:path w="9525" h="329565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10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5"/>
                  </a:lnTo>
                  <a:lnTo>
                    <a:pt x="2324" y="476715"/>
                  </a:lnTo>
                  <a:lnTo>
                    <a:pt x="3447" y="476250"/>
                  </a:lnTo>
                  <a:lnTo>
                    <a:pt x="6077" y="476250"/>
                  </a:lnTo>
                  <a:lnTo>
                    <a:pt x="7200" y="476715"/>
                  </a:lnTo>
                  <a:lnTo>
                    <a:pt x="9060" y="478575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10"/>
                  </a:lnTo>
                  <a:lnTo>
                    <a:pt x="6077" y="485774"/>
                  </a:lnTo>
                  <a:close/>
                </a:path>
                <a:path w="9525" h="329565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5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90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90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5"/>
                  </a:lnTo>
                  <a:lnTo>
                    <a:pt x="6077" y="438149"/>
                  </a:lnTo>
                  <a:close/>
                </a:path>
                <a:path w="9525" h="329565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60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5"/>
                  </a:lnTo>
                  <a:lnTo>
                    <a:pt x="3447" y="381000"/>
                  </a:lnTo>
                  <a:lnTo>
                    <a:pt x="6077" y="381000"/>
                  </a:lnTo>
                  <a:lnTo>
                    <a:pt x="7200" y="381465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60"/>
                  </a:lnTo>
                  <a:lnTo>
                    <a:pt x="6077" y="390524"/>
                  </a:lnTo>
                  <a:close/>
                </a:path>
                <a:path w="9525" h="329565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5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700"/>
                  </a:lnTo>
                  <a:lnTo>
                    <a:pt x="2324" y="333840"/>
                  </a:lnTo>
                  <a:lnTo>
                    <a:pt x="3447" y="333375"/>
                  </a:lnTo>
                  <a:lnTo>
                    <a:pt x="6077" y="333375"/>
                  </a:lnTo>
                  <a:lnTo>
                    <a:pt x="7200" y="333840"/>
                  </a:lnTo>
                  <a:lnTo>
                    <a:pt x="9060" y="335700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5"/>
                  </a:lnTo>
                  <a:lnTo>
                    <a:pt x="6077" y="342899"/>
                  </a:lnTo>
                  <a:close/>
                </a:path>
                <a:path w="9525" h="329565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10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5"/>
                  </a:lnTo>
                  <a:lnTo>
                    <a:pt x="2324" y="286215"/>
                  </a:lnTo>
                  <a:lnTo>
                    <a:pt x="3447" y="285750"/>
                  </a:lnTo>
                  <a:lnTo>
                    <a:pt x="6077" y="285750"/>
                  </a:lnTo>
                  <a:lnTo>
                    <a:pt x="7200" y="286215"/>
                  </a:lnTo>
                  <a:lnTo>
                    <a:pt x="9060" y="288075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10"/>
                  </a:lnTo>
                  <a:lnTo>
                    <a:pt x="6077" y="295274"/>
                  </a:lnTo>
                  <a:close/>
                </a:path>
                <a:path w="9525" h="329565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5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50"/>
                  </a:lnTo>
                  <a:lnTo>
                    <a:pt x="2324" y="238590"/>
                  </a:lnTo>
                  <a:lnTo>
                    <a:pt x="3447" y="238125"/>
                  </a:lnTo>
                  <a:lnTo>
                    <a:pt x="6077" y="238125"/>
                  </a:lnTo>
                  <a:lnTo>
                    <a:pt x="7200" y="238590"/>
                  </a:lnTo>
                  <a:lnTo>
                    <a:pt x="9060" y="240450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5"/>
                  </a:lnTo>
                  <a:lnTo>
                    <a:pt x="6077" y="247649"/>
                  </a:lnTo>
                  <a:close/>
                </a:path>
                <a:path w="9525" h="329565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5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5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329565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5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40"/>
                  </a:lnTo>
                  <a:lnTo>
                    <a:pt x="3447" y="142875"/>
                  </a:lnTo>
                  <a:lnTo>
                    <a:pt x="6077" y="142875"/>
                  </a:lnTo>
                  <a:lnTo>
                    <a:pt x="7200" y="143340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5"/>
                  </a:lnTo>
                  <a:lnTo>
                    <a:pt x="6077" y="152399"/>
                  </a:lnTo>
                  <a:close/>
                </a:path>
                <a:path w="9525" h="329565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10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5"/>
                  </a:lnTo>
                  <a:lnTo>
                    <a:pt x="2324" y="95715"/>
                  </a:lnTo>
                  <a:lnTo>
                    <a:pt x="3447" y="95250"/>
                  </a:lnTo>
                  <a:lnTo>
                    <a:pt x="6077" y="95250"/>
                  </a:lnTo>
                  <a:lnTo>
                    <a:pt x="7200" y="95715"/>
                  </a:lnTo>
                  <a:lnTo>
                    <a:pt x="9060" y="97575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10"/>
                  </a:lnTo>
                  <a:lnTo>
                    <a:pt x="6077" y="104774"/>
                  </a:lnTo>
                  <a:close/>
                </a:path>
                <a:path w="9525" h="329565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5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50"/>
                  </a:lnTo>
                  <a:lnTo>
                    <a:pt x="2324" y="48090"/>
                  </a:lnTo>
                  <a:lnTo>
                    <a:pt x="3447" y="47625"/>
                  </a:lnTo>
                  <a:lnTo>
                    <a:pt x="6077" y="47625"/>
                  </a:lnTo>
                  <a:lnTo>
                    <a:pt x="7200" y="48090"/>
                  </a:lnTo>
                  <a:lnTo>
                    <a:pt x="9060" y="49950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5"/>
                  </a:lnTo>
                  <a:lnTo>
                    <a:pt x="6077" y="57149"/>
                  </a:lnTo>
                  <a:close/>
                </a:path>
                <a:path w="9525" h="3295650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5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5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1369" y="5215253"/>
              <a:ext cx="314250" cy="10602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445442" y="1858327"/>
              <a:ext cx="9525" cy="3295650"/>
            </a:xfrm>
            <a:custGeom>
              <a:avLst/>
              <a:gdLst/>
              <a:ahLst/>
              <a:cxnLst/>
              <a:rect l="l" t="t" r="r" b="b"/>
              <a:pathLst>
                <a:path w="9525" h="3295650">
                  <a:moveTo>
                    <a:pt x="6077" y="3295649"/>
                  </a:moveTo>
                  <a:lnTo>
                    <a:pt x="3447" y="3295649"/>
                  </a:lnTo>
                  <a:lnTo>
                    <a:pt x="2324" y="3295184"/>
                  </a:lnTo>
                  <a:lnTo>
                    <a:pt x="464" y="3293325"/>
                  </a:lnTo>
                  <a:lnTo>
                    <a:pt x="0" y="3292202"/>
                  </a:lnTo>
                  <a:lnTo>
                    <a:pt x="0" y="3289572"/>
                  </a:lnTo>
                  <a:lnTo>
                    <a:pt x="464" y="3288449"/>
                  </a:lnTo>
                  <a:lnTo>
                    <a:pt x="2324" y="3286589"/>
                  </a:lnTo>
                  <a:lnTo>
                    <a:pt x="3447" y="3286124"/>
                  </a:lnTo>
                  <a:lnTo>
                    <a:pt x="6077" y="3286124"/>
                  </a:lnTo>
                  <a:lnTo>
                    <a:pt x="7200" y="3286589"/>
                  </a:lnTo>
                  <a:lnTo>
                    <a:pt x="9060" y="3288449"/>
                  </a:lnTo>
                  <a:lnTo>
                    <a:pt x="9524" y="3289572"/>
                  </a:lnTo>
                  <a:lnTo>
                    <a:pt x="9524" y="3292202"/>
                  </a:lnTo>
                  <a:lnTo>
                    <a:pt x="9060" y="3293325"/>
                  </a:lnTo>
                  <a:lnTo>
                    <a:pt x="7200" y="3295184"/>
                  </a:lnTo>
                  <a:lnTo>
                    <a:pt x="6077" y="3295649"/>
                  </a:lnTo>
                  <a:close/>
                </a:path>
                <a:path w="9525" h="3295650">
                  <a:moveTo>
                    <a:pt x="6077" y="3248024"/>
                  </a:moveTo>
                  <a:lnTo>
                    <a:pt x="3447" y="3248024"/>
                  </a:lnTo>
                  <a:lnTo>
                    <a:pt x="2324" y="3247559"/>
                  </a:lnTo>
                  <a:lnTo>
                    <a:pt x="464" y="3245700"/>
                  </a:lnTo>
                  <a:lnTo>
                    <a:pt x="0" y="3244577"/>
                  </a:lnTo>
                  <a:lnTo>
                    <a:pt x="0" y="3241947"/>
                  </a:lnTo>
                  <a:lnTo>
                    <a:pt x="464" y="3240824"/>
                  </a:lnTo>
                  <a:lnTo>
                    <a:pt x="2324" y="3238964"/>
                  </a:lnTo>
                  <a:lnTo>
                    <a:pt x="3447" y="3238499"/>
                  </a:lnTo>
                  <a:lnTo>
                    <a:pt x="6077" y="3238499"/>
                  </a:lnTo>
                  <a:lnTo>
                    <a:pt x="7200" y="3238964"/>
                  </a:lnTo>
                  <a:lnTo>
                    <a:pt x="9060" y="3240824"/>
                  </a:lnTo>
                  <a:lnTo>
                    <a:pt x="9524" y="3241947"/>
                  </a:lnTo>
                  <a:lnTo>
                    <a:pt x="9524" y="3244577"/>
                  </a:lnTo>
                  <a:lnTo>
                    <a:pt x="9060" y="3245700"/>
                  </a:lnTo>
                  <a:lnTo>
                    <a:pt x="7200" y="3247559"/>
                  </a:lnTo>
                  <a:lnTo>
                    <a:pt x="6077" y="3248024"/>
                  </a:lnTo>
                  <a:close/>
                </a:path>
                <a:path w="9525" h="3295650">
                  <a:moveTo>
                    <a:pt x="6077" y="3200399"/>
                  </a:moveTo>
                  <a:lnTo>
                    <a:pt x="3447" y="3200399"/>
                  </a:lnTo>
                  <a:lnTo>
                    <a:pt x="2324" y="3199934"/>
                  </a:lnTo>
                  <a:lnTo>
                    <a:pt x="464" y="3198075"/>
                  </a:lnTo>
                  <a:lnTo>
                    <a:pt x="0" y="3196952"/>
                  </a:lnTo>
                  <a:lnTo>
                    <a:pt x="0" y="3194322"/>
                  </a:lnTo>
                  <a:lnTo>
                    <a:pt x="464" y="3193199"/>
                  </a:lnTo>
                  <a:lnTo>
                    <a:pt x="2324" y="3191339"/>
                  </a:lnTo>
                  <a:lnTo>
                    <a:pt x="3447" y="3190874"/>
                  </a:lnTo>
                  <a:lnTo>
                    <a:pt x="6077" y="3190874"/>
                  </a:lnTo>
                  <a:lnTo>
                    <a:pt x="7200" y="3191339"/>
                  </a:lnTo>
                  <a:lnTo>
                    <a:pt x="9060" y="3193199"/>
                  </a:lnTo>
                  <a:lnTo>
                    <a:pt x="9524" y="3194322"/>
                  </a:lnTo>
                  <a:lnTo>
                    <a:pt x="9524" y="3196952"/>
                  </a:lnTo>
                  <a:lnTo>
                    <a:pt x="9060" y="3198075"/>
                  </a:lnTo>
                  <a:lnTo>
                    <a:pt x="7200" y="3199934"/>
                  </a:lnTo>
                  <a:lnTo>
                    <a:pt x="6077" y="3200399"/>
                  </a:lnTo>
                  <a:close/>
                </a:path>
                <a:path w="9525" h="3295650">
                  <a:moveTo>
                    <a:pt x="6077" y="3152774"/>
                  </a:moveTo>
                  <a:lnTo>
                    <a:pt x="3447" y="3152774"/>
                  </a:lnTo>
                  <a:lnTo>
                    <a:pt x="2324" y="3152309"/>
                  </a:lnTo>
                  <a:lnTo>
                    <a:pt x="464" y="3150450"/>
                  </a:lnTo>
                  <a:lnTo>
                    <a:pt x="0" y="3149327"/>
                  </a:lnTo>
                  <a:lnTo>
                    <a:pt x="0" y="3146697"/>
                  </a:lnTo>
                  <a:lnTo>
                    <a:pt x="464" y="3145574"/>
                  </a:lnTo>
                  <a:lnTo>
                    <a:pt x="2324" y="3143714"/>
                  </a:lnTo>
                  <a:lnTo>
                    <a:pt x="3447" y="3143249"/>
                  </a:lnTo>
                  <a:lnTo>
                    <a:pt x="6077" y="3143249"/>
                  </a:lnTo>
                  <a:lnTo>
                    <a:pt x="7200" y="3143714"/>
                  </a:lnTo>
                  <a:lnTo>
                    <a:pt x="9060" y="3145574"/>
                  </a:lnTo>
                  <a:lnTo>
                    <a:pt x="9524" y="3146697"/>
                  </a:lnTo>
                  <a:lnTo>
                    <a:pt x="9524" y="3149327"/>
                  </a:lnTo>
                  <a:lnTo>
                    <a:pt x="9060" y="3150450"/>
                  </a:lnTo>
                  <a:lnTo>
                    <a:pt x="7200" y="3152309"/>
                  </a:lnTo>
                  <a:lnTo>
                    <a:pt x="6077" y="3152774"/>
                  </a:lnTo>
                  <a:close/>
                </a:path>
                <a:path w="9525" h="3295650">
                  <a:moveTo>
                    <a:pt x="6077" y="3105149"/>
                  </a:moveTo>
                  <a:lnTo>
                    <a:pt x="3447" y="3105149"/>
                  </a:lnTo>
                  <a:lnTo>
                    <a:pt x="2324" y="3104684"/>
                  </a:lnTo>
                  <a:lnTo>
                    <a:pt x="464" y="3102825"/>
                  </a:lnTo>
                  <a:lnTo>
                    <a:pt x="0" y="3101702"/>
                  </a:lnTo>
                  <a:lnTo>
                    <a:pt x="0" y="3099072"/>
                  </a:lnTo>
                  <a:lnTo>
                    <a:pt x="464" y="3097949"/>
                  </a:lnTo>
                  <a:lnTo>
                    <a:pt x="2324" y="3096089"/>
                  </a:lnTo>
                  <a:lnTo>
                    <a:pt x="3447" y="3095624"/>
                  </a:lnTo>
                  <a:lnTo>
                    <a:pt x="6077" y="3095624"/>
                  </a:lnTo>
                  <a:lnTo>
                    <a:pt x="7200" y="3096089"/>
                  </a:lnTo>
                  <a:lnTo>
                    <a:pt x="9060" y="3097949"/>
                  </a:lnTo>
                  <a:lnTo>
                    <a:pt x="9524" y="3099072"/>
                  </a:lnTo>
                  <a:lnTo>
                    <a:pt x="9524" y="3101702"/>
                  </a:lnTo>
                  <a:lnTo>
                    <a:pt x="9060" y="3102825"/>
                  </a:lnTo>
                  <a:lnTo>
                    <a:pt x="7200" y="3104684"/>
                  </a:lnTo>
                  <a:lnTo>
                    <a:pt x="6077" y="3105149"/>
                  </a:lnTo>
                  <a:close/>
                </a:path>
                <a:path w="9525" h="3295650">
                  <a:moveTo>
                    <a:pt x="6077" y="3057524"/>
                  </a:moveTo>
                  <a:lnTo>
                    <a:pt x="3447" y="3057524"/>
                  </a:lnTo>
                  <a:lnTo>
                    <a:pt x="2324" y="3057059"/>
                  </a:lnTo>
                  <a:lnTo>
                    <a:pt x="464" y="3055200"/>
                  </a:lnTo>
                  <a:lnTo>
                    <a:pt x="0" y="3054077"/>
                  </a:lnTo>
                  <a:lnTo>
                    <a:pt x="0" y="3051447"/>
                  </a:lnTo>
                  <a:lnTo>
                    <a:pt x="464" y="3050324"/>
                  </a:lnTo>
                  <a:lnTo>
                    <a:pt x="2324" y="3048464"/>
                  </a:lnTo>
                  <a:lnTo>
                    <a:pt x="3447" y="3047999"/>
                  </a:lnTo>
                  <a:lnTo>
                    <a:pt x="6077" y="3047999"/>
                  </a:lnTo>
                  <a:lnTo>
                    <a:pt x="7200" y="3048464"/>
                  </a:lnTo>
                  <a:lnTo>
                    <a:pt x="9060" y="3050324"/>
                  </a:lnTo>
                  <a:lnTo>
                    <a:pt x="9524" y="3051447"/>
                  </a:lnTo>
                  <a:lnTo>
                    <a:pt x="9524" y="3054077"/>
                  </a:lnTo>
                  <a:lnTo>
                    <a:pt x="9060" y="3055200"/>
                  </a:lnTo>
                  <a:lnTo>
                    <a:pt x="7200" y="3057059"/>
                  </a:lnTo>
                  <a:lnTo>
                    <a:pt x="6077" y="3057524"/>
                  </a:lnTo>
                  <a:close/>
                </a:path>
                <a:path w="9525" h="3295650">
                  <a:moveTo>
                    <a:pt x="6077" y="3009899"/>
                  </a:moveTo>
                  <a:lnTo>
                    <a:pt x="3447" y="3009899"/>
                  </a:lnTo>
                  <a:lnTo>
                    <a:pt x="2324" y="3009434"/>
                  </a:lnTo>
                  <a:lnTo>
                    <a:pt x="464" y="3007575"/>
                  </a:lnTo>
                  <a:lnTo>
                    <a:pt x="0" y="3006452"/>
                  </a:lnTo>
                  <a:lnTo>
                    <a:pt x="0" y="3003822"/>
                  </a:lnTo>
                  <a:lnTo>
                    <a:pt x="464" y="3002699"/>
                  </a:lnTo>
                  <a:lnTo>
                    <a:pt x="2324" y="3000839"/>
                  </a:lnTo>
                  <a:lnTo>
                    <a:pt x="3447" y="3000374"/>
                  </a:lnTo>
                  <a:lnTo>
                    <a:pt x="6077" y="3000374"/>
                  </a:lnTo>
                  <a:lnTo>
                    <a:pt x="7200" y="3000839"/>
                  </a:lnTo>
                  <a:lnTo>
                    <a:pt x="9060" y="3002699"/>
                  </a:lnTo>
                  <a:lnTo>
                    <a:pt x="9524" y="3003822"/>
                  </a:lnTo>
                  <a:lnTo>
                    <a:pt x="9524" y="3006452"/>
                  </a:lnTo>
                  <a:lnTo>
                    <a:pt x="9060" y="3007575"/>
                  </a:lnTo>
                  <a:lnTo>
                    <a:pt x="7200" y="3009434"/>
                  </a:lnTo>
                  <a:lnTo>
                    <a:pt x="6077" y="3009899"/>
                  </a:lnTo>
                  <a:close/>
                </a:path>
                <a:path w="9525" h="3295650">
                  <a:moveTo>
                    <a:pt x="6077" y="2962274"/>
                  </a:moveTo>
                  <a:lnTo>
                    <a:pt x="3447" y="2962274"/>
                  </a:lnTo>
                  <a:lnTo>
                    <a:pt x="2324" y="2961809"/>
                  </a:lnTo>
                  <a:lnTo>
                    <a:pt x="464" y="2959950"/>
                  </a:lnTo>
                  <a:lnTo>
                    <a:pt x="0" y="2958827"/>
                  </a:lnTo>
                  <a:lnTo>
                    <a:pt x="0" y="2956197"/>
                  </a:lnTo>
                  <a:lnTo>
                    <a:pt x="464" y="2955074"/>
                  </a:lnTo>
                  <a:lnTo>
                    <a:pt x="2324" y="2953214"/>
                  </a:lnTo>
                  <a:lnTo>
                    <a:pt x="3447" y="2952749"/>
                  </a:lnTo>
                  <a:lnTo>
                    <a:pt x="6077" y="2952749"/>
                  </a:lnTo>
                  <a:lnTo>
                    <a:pt x="7200" y="2953214"/>
                  </a:lnTo>
                  <a:lnTo>
                    <a:pt x="9060" y="2955074"/>
                  </a:lnTo>
                  <a:lnTo>
                    <a:pt x="9524" y="2956197"/>
                  </a:lnTo>
                  <a:lnTo>
                    <a:pt x="9524" y="2958827"/>
                  </a:lnTo>
                  <a:lnTo>
                    <a:pt x="9060" y="2959950"/>
                  </a:lnTo>
                  <a:lnTo>
                    <a:pt x="7200" y="2961809"/>
                  </a:lnTo>
                  <a:lnTo>
                    <a:pt x="6077" y="2962274"/>
                  </a:lnTo>
                  <a:close/>
                </a:path>
                <a:path w="9525" h="3295650">
                  <a:moveTo>
                    <a:pt x="6077" y="2914649"/>
                  </a:moveTo>
                  <a:lnTo>
                    <a:pt x="3447" y="2914649"/>
                  </a:lnTo>
                  <a:lnTo>
                    <a:pt x="2324" y="2914184"/>
                  </a:lnTo>
                  <a:lnTo>
                    <a:pt x="464" y="2912325"/>
                  </a:lnTo>
                  <a:lnTo>
                    <a:pt x="0" y="2911202"/>
                  </a:lnTo>
                  <a:lnTo>
                    <a:pt x="0" y="2908572"/>
                  </a:lnTo>
                  <a:lnTo>
                    <a:pt x="464" y="2907449"/>
                  </a:lnTo>
                  <a:lnTo>
                    <a:pt x="2324" y="2905589"/>
                  </a:lnTo>
                  <a:lnTo>
                    <a:pt x="3447" y="2905124"/>
                  </a:lnTo>
                  <a:lnTo>
                    <a:pt x="6077" y="2905124"/>
                  </a:lnTo>
                  <a:lnTo>
                    <a:pt x="7200" y="2905589"/>
                  </a:lnTo>
                  <a:lnTo>
                    <a:pt x="9060" y="2907449"/>
                  </a:lnTo>
                  <a:lnTo>
                    <a:pt x="9524" y="2908572"/>
                  </a:lnTo>
                  <a:lnTo>
                    <a:pt x="9524" y="2911202"/>
                  </a:lnTo>
                  <a:lnTo>
                    <a:pt x="9060" y="2912325"/>
                  </a:lnTo>
                  <a:lnTo>
                    <a:pt x="7200" y="2914184"/>
                  </a:lnTo>
                  <a:lnTo>
                    <a:pt x="6077" y="2914649"/>
                  </a:lnTo>
                  <a:close/>
                </a:path>
                <a:path w="9525" h="3295650">
                  <a:moveTo>
                    <a:pt x="6077" y="2867024"/>
                  </a:moveTo>
                  <a:lnTo>
                    <a:pt x="3447" y="2867024"/>
                  </a:lnTo>
                  <a:lnTo>
                    <a:pt x="2324" y="2866559"/>
                  </a:lnTo>
                  <a:lnTo>
                    <a:pt x="464" y="2864700"/>
                  </a:lnTo>
                  <a:lnTo>
                    <a:pt x="0" y="2863577"/>
                  </a:lnTo>
                  <a:lnTo>
                    <a:pt x="0" y="2860947"/>
                  </a:lnTo>
                  <a:lnTo>
                    <a:pt x="464" y="2859824"/>
                  </a:lnTo>
                  <a:lnTo>
                    <a:pt x="2324" y="2857964"/>
                  </a:lnTo>
                  <a:lnTo>
                    <a:pt x="3447" y="2857499"/>
                  </a:lnTo>
                  <a:lnTo>
                    <a:pt x="6077" y="2857499"/>
                  </a:lnTo>
                  <a:lnTo>
                    <a:pt x="7200" y="2857964"/>
                  </a:lnTo>
                  <a:lnTo>
                    <a:pt x="9060" y="2859824"/>
                  </a:lnTo>
                  <a:lnTo>
                    <a:pt x="9524" y="2860947"/>
                  </a:lnTo>
                  <a:lnTo>
                    <a:pt x="9524" y="2863577"/>
                  </a:lnTo>
                  <a:lnTo>
                    <a:pt x="9060" y="2864700"/>
                  </a:lnTo>
                  <a:lnTo>
                    <a:pt x="7200" y="2866559"/>
                  </a:lnTo>
                  <a:lnTo>
                    <a:pt x="6077" y="2867024"/>
                  </a:lnTo>
                  <a:close/>
                </a:path>
                <a:path w="9525" h="3295650">
                  <a:moveTo>
                    <a:pt x="6077" y="2819399"/>
                  </a:moveTo>
                  <a:lnTo>
                    <a:pt x="3447" y="2819399"/>
                  </a:lnTo>
                  <a:lnTo>
                    <a:pt x="2324" y="2818934"/>
                  </a:lnTo>
                  <a:lnTo>
                    <a:pt x="464" y="2817075"/>
                  </a:lnTo>
                  <a:lnTo>
                    <a:pt x="0" y="2815952"/>
                  </a:lnTo>
                  <a:lnTo>
                    <a:pt x="0" y="2813322"/>
                  </a:lnTo>
                  <a:lnTo>
                    <a:pt x="464" y="2812199"/>
                  </a:lnTo>
                  <a:lnTo>
                    <a:pt x="2324" y="2810339"/>
                  </a:lnTo>
                  <a:lnTo>
                    <a:pt x="3447" y="2809874"/>
                  </a:lnTo>
                  <a:lnTo>
                    <a:pt x="6077" y="2809874"/>
                  </a:lnTo>
                  <a:lnTo>
                    <a:pt x="7200" y="2810339"/>
                  </a:lnTo>
                  <a:lnTo>
                    <a:pt x="9060" y="2812199"/>
                  </a:lnTo>
                  <a:lnTo>
                    <a:pt x="9524" y="2813322"/>
                  </a:lnTo>
                  <a:lnTo>
                    <a:pt x="9524" y="2815952"/>
                  </a:lnTo>
                  <a:lnTo>
                    <a:pt x="9060" y="2817075"/>
                  </a:lnTo>
                  <a:lnTo>
                    <a:pt x="7200" y="2818934"/>
                  </a:lnTo>
                  <a:lnTo>
                    <a:pt x="6077" y="2819399"/>
                  </a:lnTo>
                  <a:close/>
                </a:path>
                <a:path w="9525" h="3295650">
                  <a:moveTo>
                    <a:pt x="6077" y="2771774"/>
                  </a:moveTo>
                  <a:lnTo>
                    <a:pt x="3447" y="2771774"/>
                  </a:lnTo>
                  <a:lnTo>
                    <a:pt x="2324" y="2771309"/>
                  </a:lnTo>
                  <a:lnTo>
                    <a:pt x="464" y="2769450"/>
                  </a:lnTo>
                  <a:lnTo>
                    <a:pt x="0" y="2768327"/>
                  </a:lnTo>
                  <a:lnTo>
                    <a:pt x="0" y="2765697"/>
                  </a:lnTo>
                  <a:lnTo>
                    <a:pt x="464" y="2764574"/>
                  </a:lnTo>
                  <a:lnTo>
                    <a:pt x="2324" y="2762714"/>
                  </a:lnTo>
                  <a:lnTo>
                    <a:pt x="3447" y="2762249"/>
                  </a:lnTo>
                  <a:lnTo>
                    <a:pt x="6077" y="2762249"/>
                  </a:lnTo>
                  <a:lnTo>
                    <a:pt x="7200" y="2762714"/>
                  </a:lnTo>
                  <a:lnTo>
                    <a:pt x="9060" y="2764574"/>
                  </a:lnTo>
                  <a:lnTo>
                    <a:pt x="9524" y="2765697"/>
                  </a:lnTo>
                  <a:lnTo>
                    <a:pt x="9524" y="2768327"/>
                  </a:lnTo>
                  <a:lnTo>
                    <a:pt x="9060" y="2769450"/>
                  </a:lnTo>
                  <a:lnTo>
                    <a:pt x="7200" y="2771309"/>
                  </a:lnTo>
                  <a:lnTo>
                    <a:pt x="6077" y="2771774"/>
                  </a:lnTo>
                  <a:close/>
                </a:path>
                <a:path w="9525" h="3295650">
                  <a:moveTo>
                    <a:pt x="6077" y="2724149"/>
                  </a:moveTo>
                  <a:lnTo>
                    <a:pt x="3447" y="2724149"/>
                  </a:lnTo>
                  <a:lnTo>
                    <a:pt x="2324" y="2723684"/>
                  </a:lnTo>
                  <a:lnTo>
                    <a:pt x="464" y="2721825"/>
                  </a:lnTo>
                  <a:lnTo>
                    <a:pt x="0" y="2720702"/>
                  </a:lnTo>
                  <a:lnTo>
                    <a:pt x="0" y="2718072"/>
                  </a:lnTo>
                  <a:lnTo>
                    <a:pt x="464" y="2716949"/>
                  </a:lnTo>
                  <a:lnTo>
                    <a:pt x="2324" y="2715089"/>
                  </a:lnTo>
                  <a:lnTo>
                    <a:pt x="3447" y="2714624"/>
                  </a:lnTo>
                  <a:lnTo>
                    <a:pt x="6077" y="2714624"/>
                  </a:lnTo>
                  <a:lnTo>
                    <a:pt x="7200" y="2715089"/>
                  </a:lnTo>
                  <a:lnTo>
                    <a:pt x="9060" y="2716949"/>
                  </a:lnTo>
                  <a:lnTo>
                    <a:pt x="9524" y="2718072"/>
                  </a:lnTo>
                  <a:lnTo>
                    <a:pt x="9524" y="2720702"/>
                  </a:lnTo>
                  <a:lnTo>
                    <a:pt x="9060" y="2721825"/>
                  </a:lnTo>
                  <a:lnTo>
                    <a:pt x="7200" y="2723684"/>
                  </a:lnTo>
                  <a:lnTo>
                    <a:pt x="6077" y="2724149"/>
                  </a:lnTo>
                  <a:close/>
                </a:path>
                <a:path w="9525" h="3295650">
                  <a:moveTo>
                    <a:pt x="6077" y="2676524"/>
                  </a:moveTo>
                  <a:lnTo>
                    <a:pt x="3447" y="2676524"/>
                  </a:lnTo>
                  <a:lnTo>
                    <a:pt x="2324" y="2676059"/>
                  </a:lnTo>
                  <a:lnTo>
                    <a:pt x="464" y="2674200"/>
                  </a:lnTo>
                  <a:lnTo>
                    <a:pt x="0" y="2673077"/>
                  </a:lnTo>
                  <a:lnTo>
                    <a:pt x="0" y="2670447"/>
                  </a:lnTo>
                  <a:lnTo>
                    <a:pt x="464" y="2669324"/>
                  </a:lnTo>
                  <a:lnTo>
                    <a:pt x="2324" y="2667464"/>
                  </a:lnTo>
                  <a:lnTo>
                    <a:pt x="3447" y="2666999"/>
                  </a:lnTo>
                  <a:lnTo>
                    <a:pt x="6077" y="2666999"/>
                  </a:lnTo>
                  <a:lnTo>
                    <a:pt x="7200" y="2667464"/>
                  </a:lnTo>
                  <a:lnTo>
                    <a:pt x="9060" y="2669324"/>
                  </a:lnTo>
                  <a:lnTo>
                    <a:pt x="9524" y="2670447"/>
                  </a:lnTo>
                  <a:lnTo>
                    <a:pt x="9524" y="2673077"/>
                  </a:lnTo>
                  <a:lnTo>
                    <a:pt x="9060" y="2674200"/>
                  </a:lnTo>
                  <a:lnTo>
                    <a:pt x="7200" y="2676059"/>
                  </a:lnTo>
                  <a:lnTo>
                    <a:pt x="6077" y="2676524"/>
                  </a:lnTo>
                  <a:close/>
                </a:path>
                <a:path w="9525" h="3295650">
                  <a:moveTo>
                    <a:pt x="6077" y="2628899"/>
                  </a:moveTo>
                  <a:lnTo>
                    <a:pt x="3447" y="2628899"/>
                  </a:lnTo>
                  <a:lnTo>
                    <a:pt x="2324" y="2628434"/>
                  </a:lnTo>
                  <a:lnTo>
                    <a:pt x="464" y="2626575"/>
                  </a:lnTo>
                  <a:lnTo>
                    <a:pt x="0" y="2625452"/>
                  </a:lnTo>
                  <a:lnTo>
                    <a:pt x="0" y="2622822"/>
                  </a:lnTo>
                  <a:lnTo>
                    <a:pt x="464" y="2621699"/>
                  </a:lnTo>
                  <a:lnTo>
                    <a:pt x="2324" y="2619839"/>
                  </a:lnTo>
                  <a:lnTo>
                    <a:pt x="3447" y="2619374"/>
                  </a:lnTo>
                  <a:lnTo>
                    <a:pt x="6077" y="2619374"/>
                  </a:lnTo>
                  <a:lnTo>
                    <a:pt x="7200" y="2619839"/>
                  </a:lnTo>
                  <a:lnTo>
                    <a:pt x="9060" y="2621699"/>
                  </a:lnTo>
                  <a:lnTo>
                    <a:pt x="9524" y="2622822"/>
                  </a:lnTo>
                  <a:lnTo>
                    <a:pt x="9524" y="2625452"/>
                  </a:lnTo>
                  <a:lnTo>
                    <a:pt x="9060" y="2626575"/>
                  </a:lnTo>
                  <a:lnTo>
                    <a:pt x="7200" y="2628434"/>
                  </a:lnTo>
                  <a:lnTo>
                    <a:pt x="6077" y="2628899"/>
                  </a:lnTo>
                  <a:close/>
                </a:path>
                <a:path w="9525" h="3295650">
                  <a:moveTo>
                    <a:pt x="6077" y="2581274"/>
                  </a:moveTo>
                  <a:lnTo>
                    <a:pt x="3447" y="2581274"/>
                  </a:lnTo>
                  <a:lnTo>
                    <a:pt x="2324" y="2580809"/>
                  </a:lnTo>
                  <a:lnTo>
                    <a:pt x="464" y="2578950"/>
                  </a:lnTo>
                  <a:lnTo>
                    <a:pt x="0" y="2577827"/>
                  </a:lnTo>
                  <a:lnTo>
                    <a:pt x="0" y="2575197"/>
                  </a:lnTo>
                  <a:lnTo>
                    <a:pt x="464" y="2574074"/>
                  </a:lnTo>
                  <a:lnTo>
                    <a:pt x="2324" y="2572214"/>
                  </a:lnTo>
                  <a:lnTo>
                    <a:pt x="3447" y="2571749"/>
                  </a:lnTo>
                  <a:lnTo>
                    <a:pt x="6077" y="2571749"/>
                  </a:lnTo>
                  <a:lnTo>
                    <a:pt x="7200" y="2572214"/>
                  </a:lnTo>
                  <a:lnTo>
                    <a:pt x="9060" y="2574074"/>
                  </a:lnTo>
                  <a:lnTo>
                    <a:pt x="9524" y="2575197"/>
                  </a:lnTo>
                  <a:lnTo>
                    <a:pt x="9524" y="2577827"/>
                  </a:lnTo>
                  <a:lnTo>
                    <a:pt x="9060" y="2578950"/>
                  </a:lnTo>
                  <a:lnTo>
                    <a:pt x="7200" y="2580809"/>
                  </a:lnTo>
                  <a:lnTo>
                    <a:pt x="6077" y="2581274"/>
                  </a:lnTo>
                  <a:close/>
                </a:path>
                <a:path w="9525" h="3295650">
                  <a:moveTo>
                    <a:pt x="6077" y="2533649"/>
                  </a:moveTo>
                  <a:lnTo>
                    <a:pt x="3447" y="2533649"/>
                  </a:lnTo>
                  <a:lnTo>
                    <a:pt x="2324" y="2533184"/>
                  </a:lnTo>
                  <a:lnTo>
                    <a:pt x="464" y="2531325"/>
                  </a:lnTo>
                  <a:lnTo>
                    <a:pt x="0" y="2530202"/>
                  </a:lnTo>
                  <a:lnTo>
                    <a:pt x="0" y="2527572"/>
                  </a:lnTo>
                  <a:lnTo>
                    <a:pt x="464" y="2526449"/>
                  </a:lnTo>
                  <a:lnTo>
                    <a:pt x="2324" y="2524589"/>
                  </a:lnTo>
                  <a:lnTo>
                    <a:pt x="3447" y="2524124"/>
                  </a:lnTo>
                  <a:lnTo>
                    <a:pt x="6077" y="2524124"/>
                  </a:lnTo>
                  <a:lnTo>
                    <a:pt x="7200" y="2524589"/>
                  </a:lnTo>
                  <a:lnTo>
                    <a:pt x="9060" y="2526449"/>
                  </a:lnTo>
                  <a:lnTo>
                    <a:pt x="9524" y="2527572"/>
                  </a:lnTo>
                  <a:lnTo>
                    <a:pt x="9524" y="2530202"/>
                  </a:lnTo>
                  <a:lnTo>
                    <a:pt x="9060" y="2531325"/>
                  </a:lnTo>
                  <a:lnTo>
                    <a:pt x="7200" y="2533184"/>
                  </a:lnTo>
                  <a:lnTo>
                    <a:pt x="6077" y="2533649"/>
                  </a:lnTo>
                  <a:close/>
                </a:path>
                <a:path w="9525" h="3295650">
                  <a:moveTo>
                    <a:pt x="6077" y="2486024"/>
                  </a:moveTo>
                  <a:lnTo>
                    <a:pt x="3447" y="2486024"/>
                  </a:lnTo>
                  <a:lnTo>
                    <a:pt x="2324" y="2485559"/>
                  </a:lnTo>
                  <a:lnTo>
                    <a:pt x="464" y="2483700"/>
                  </a:lnTo>
                  <a:lnTo>
                    <a:pt x="0" y="2482577"/>
                  </a:lnTo>
                  <a:lnTo>
                    <a:pt x="0" y="2479947"/>
                  </a:lnTo>
                  <a:lnTo>
                    <a:pt x="464" y="2478824"/>
                  </a:lnTo>
                  <a:lnTo>
                    <a:pt x="2324" y="2476964"/>
                  </a:lnTo>
                  <a:lnTo>
                    <a:pt x="3447" y="2476499"/>
                  </a:lnTo>
                  <a:lnTo>
                    <a:pt x="6077" y="2476499"/>
                  </a:lnTo>
                  <a:lnTo>
                    <a:pt x="7200" y="2476964"/>
                  </a:lnTo>
                  <a:lnTo>
                    <a:pt x="9060" y="2478824"/>
                  </a:lnTo>
                  <a:lnTo>
                    <a:pt x="9524" y="2479947"/>
                  </a:lnTo>
                  <a:lnTo>
                    <a:pt x="9524" y="2482577"/>
                  </a:lnTo>
                  <a:lnTo>
                    <a:pt x="9060" y="2483700"/>
                  </a:lnTo>
                  <a:lnTo>
                    <a:pt x="7200" y="2485559"/>
                  </a:lnTo>
                  <a:lnTo>
                    <a:pt x="6077" y="2486024"/>
                  </a:lnTo>
                  <a:close/>
                </a:path>
                <a:path w="9525" h="3295650">
                  <a:moveTo>
                    <a:pt x="6077" y="2438399"/>
                  </a:moveTo>
                  <a:lnTo>
                    <a:pt x="3447" y="2438399"/>
                  </a:lnTo>
                  <a:lnTo>
                    <a:pt x="2324" y="2437934"/>
                  </a:lnTo>
                  <a:lnTo>
                    <a:pt x="464" y="2436075"/>
                  </a:lnTo>
                  <a:lnTo>
                    <a:pt x="0" y="2434952"/>
                  </a:lnTo>
                  <a:lnTo>
                    <a:pt x="0" y="2432322"/>
                  </a:lnTo>
                  <a:lnTo>
                    <a:pt x="464" y="2431199"/>
                  </a:lnTo>
                  <a:lnTo>
                    <a:pt x="2324" y="2429339"/>
                  </a:lnTo>
                  <a:lnTo>
                    <a:pt x="3447" y="2428874"/>
                  </a:lnTo>
                  <a:lnTo>
                    <a:pt x="6077" y="2428874"/>
                  </a:lnTo>
                  <a:lnTo>
                    <a:pt x="7200" y="2429339"/>
                  </a:lnTo>
                  <a:lnTo>
                    <a:pt x="9060" y="2431199"/>
                  </a:lnTo>
                  <a:lnTo>
                    <a:pt x="9524" y="2432322"/>
                  </a:lnTo>
                  <a:lnTo>
                    <a:pt x="9524" y="2434952"/>
                  </a:lnTo>
                  <a:lnTo>
                    <a:pt x="9060" y="2436075"/>
                  </a:lnTo>
                  <a:lnTo>
                    <a:pt x="7200" y="2437934"/>
                  </a:lnTo>
                  <a:lnTo>
                    <a:pt x="6077" y="2438399"/>
                  </a:lnTo>
                  <a:close/>
                </a:path>
                <a:path w="9525" h="3295650">
                  <a:moveTo>
                    <a:pt x="6077" y="2390774"/>
                  </a:moveTo>
                  <a:lnTo>
                    <a:pt x="3447" y="2390774"/>
                  </a:lnTo>
                  <a:lnTo>
                    <a:pt x="2324" y="2390309"/>
                  </a:lnTo>
                  <a:lnTo>
                    <a:pt x="464" y="2388450"/>
                  </a:lnTo>
                  <a:lnTo>
                    <a:pt x="0" y="2387327"/>
                  </a:lnTo>
                  <a:lnTo>
                    <a:pt x="0" y="2384697"/>
                  </a:lnTo>
                  <a:lnTo>
                    <a:pt x="464" y="2383574"/>
                  </a:lnTo>
                  <a:lnTo>
                    <a:pt x="2324" y="2381714"/>
                  </a:lnTo>
                  <a:lnTo>
                    <a:pt x="3447" y="2381249"/>
                  </a:lnTo>
                  <a:lnTo>
                    <a:pt x="6077" y="2381249"/>
                  </a:lnTo>
                  <a:lnTo>
                    <a:pt x="7200" y="2381714"/>
                  </a:lnTo>
                  <a:lnTo>
                    <a:pt x="9060" y="2383574"/>
                  </a:lnTo>
                  <a:lnTo>
                    <a:pt x="9524" y="2384697"/>
                  </a:lnTo>
                  <a:lnTo>
                    <a:pt x="9524" y="2387327"/>
                  </a:lnTo>
                  <a:lnTo>
                    <a:pt x="9060" y="2388450"/>
                  </a:lnTo>
                  <a:lnTo>
                    <a:pt x="7200" y="2390309"/>
                  </a:lnTo>
                  <a:lnTo>
                    <a:pt x="6077" y="2390774"/>
                  </a:lnTo>
                  <a:close/>
                </a:path>
                <a:path w="9525" h="3295650">
                  <a:moveTo>
                    <a:pt x="6077" y="2343149"/>
                  </a:moveTo>
                  <a:lnTo>
                    <a:pt x="3447" y="2343149"/>
                  </a:lnTo>
                  <a:lnTo>
                    <a:pt x="2324" y="2342684"/>
                  </a:lnTo>
                  <a:lnTo>
                    <a:pt x="464" y="2340825"/>
                  </a:lnTo>
                  <a:lnTo>
                    <a:pt x="0" y="2339702"/>
                  </a:lnTo>
                  <a:lnTo>
                    <a:pt x="0" y="2337072"/>
                  </a:lnTo>
                  <a:lnTo>
                    <a:pt x="464" y="2335949"/>
                  </a:lnTo>
                  <a:lnTo>
                    <a:pt x="2324" y="2334089"/>
                  </a:lnTo>
                  <a:lnTo>
                    <a:pt x="3447" y="2333624"/>
                  </a:lnTo>
                  <a:lnTo>
                    <a:pt x="6077" y="2333624"/>
                  </a:lnTo>
                  <a:lnTo>
                    <a:pt x="7200" y="2334089"/>
                  </a:lnTo>
                  <a:lnTo>
                    <a:pt x="9060" y="2335949"/>
                  </a:lnTo>
                  <a:lnTo>
                    <a:pt x="9524" y="2337072"/>
                  </a:lnTo>
                  <a:lnTo>
                    <a:pt x="9524" y="2339702"/>
                  </a:lnTo>
                  <a:lnTo>
                    <a:pt x="9060" y="2340825"/>
                  </a:lnTo>
                  <a:lnTo>
                    <a:pt x="7200" y="2342684"/>
                  </a:lnTo>
                  <a:lnTo>
                    <a:pt x="6077" y="2343149"/>
                  </a:lnTo>
                  <a:close/>
                </a:path>
                <a:path w="9525" h="3295650">
                  <a:moveTo>
                    <a:pt x="6077" y="2295524"/>
                  </a:moveTo>
                  <a:lnTo>
                    <a:pt x="3447" y="2295524"/>
                  </a:lnTo>
                  <a:lnTo>
                    <a:pt x="2324" y="2295059"/>
                  </a:lnTo>
                  <a:lnTo>
                    <a:pt x="464" y="2293200"/>
                  </a:lnTo>
                  <a:lnTo>
                    <a:pt x="0" y="2292077"/>
                  </a:lnTo>
                  <a:lnTo>
                    <a:pt x="0" y="2289447"/>
                  </a:lnTo>
                  <a:lnTo>
                    <a:pt x="464" y="2288324"/>
                  </a:lnTo>
                  <a:lnTo>
                    <a:pt x="2324" y="2286464"/>
                  </a:lnTo>
                  <a:lnTo>
                    <a:pt x="3447" y="2285999"/>
                  </a:lnTo>
                  <a:lnTo>
                    <a:pt x="6077" y="2285999"/>
                  </a:lnTo>
                  <a:lnTo>
                    <a:pt x="7200" y="2286464"/>
                  </a:lnTo>
                  <a:lnTo>
                    <a:pt x="9060" y="2288324"/>
                  </a:lnTo>
                  <a:lnTo>
                    <a:pt x="9524" y="2289447"/>
                  </a:lnTo>
                  <a:lnTo>
                    <a:pt x="9524" y="2292077"/>
                  </a:lnTo>
                  <a:lnTo>
                    <a:pt x="9060" y="2293200"/>
                  </a:lnTo>
                  <a:lnTo>
                    <a:pt x="7200" y="2295059"/>
                  </a:lnTo>
                  <a:lnTo>
                    <a:pt x="6077" y="2295524"/>
                  </a:lnTo>
                  <a:close/>
                </a:path>
                <a:path w="9525" h="3295650">
                  <a:moveTo>
                    <a:pt x="6077" y="2247899"/>
                  </a:moveTo>
                  <a:lnTo>
                    <a:pt x="3447" y="2247899"/>
                  </a:lnTo>
                  <a:lnTo>
                    <a:pt x="2324" y="2247434"/>
                  </a:lnTo>
                  <a:lnTo>
                    <a:pt x="464" y="2245575"/>
                  </a:lnTo>
                  <a:lnTo>
                    <a:pt x="0" y="2244452"/>
                  </a:lnTo>
                  <a:lnTo>
                    <a:pt x="0" y="2241822"/>
                  </a:lnTo>
                  <a:lnTo>
                    <a:pt x="464" y="2240699"/>
                  </a:lnTo>
                  <a:lnTo>
                    <a:pt x="2324" y="2238839"/>
                  </a:lnTo>
                  <a:lnTo>
                    <a:pt x="3447" y="2238374"/>
                  </a:lnTo>
                  <a:lnTo>
                    <a:pt x="6077" y="2238374"/>
                  </a:lnTo>
                  <a:lnTo>
                    <a:pt x="7200" y="2238839"/>
                  </a:lnTo>
                  <a:lnTo>
                    <a:pt x="9060" y="2240699"/>
                  </a:lnTo>
                  <a:lnTo>
                    <a:pt x="9524" y="2241822"/>
                  </a:lnTo>
                  <a:lnTo>
                    <a:pt x="9524" y="2244452"/>
                  </a:lnTo>
                  <a:lnTo>
                    <a:pt x="9060" y="2245575"/>
                  </a:lnTo>
                  <a:lnTo>
                    <a:pt x="7200" y="2247434"/>
                  </a:lnTo>
                  <a:lnTo>
                    <a:pt x="6077" y="2247899"/>
                  </a:lnTo>
                  <a:close/>
                </a:path>
                <a:path w="9525" h="3295650">
                  <a:moveTo>
                    <a:pt x="6077" y="2200274"/>
                  </a:moveTo>
                  <a:lnTo>
                    <a:pt x="3447" y="2200274"/>
                  </a:lnTo>
                  <a:lnTo>
                    <a:pt x="2324" y="2199809"/>
                  </a:lnTo>
                  <a:lnTo>
                    <a:pt x="464" y="2197950"/>
                  </a:lnTo>
                  <a:lnTo>
                    <a:pt x="0" y="2196827"/>
                  </a:lnTo>
                  <a:lnTo>
                    <a:pt x="0" y="2194197"/>
                  </a:lnTo>
                  <a:lnTo>
                    <a:pt x="464" y="2193074"/>
                  </a:lnTo>
                  <a:lnTo>
                    <a:pt x="2324" y="2191214"/>
                  </a:lnTo>
                  <a:lnTo>
                    <a:pt x="3447" y="2190749"/>
                  </a:lnTo>
                  <a:lnTo>
                    <a:pt x="6077" y="2190749"/>
                  </a:lnTo>
                  <a:lnTo>
                    <a:pt x="7200" y="2191214"/>
                  </a:lnTo>
                  <a:lnTo>
                    <a:pt x="9060" y="2193074"/>
                  </a:lnTo>
                  <a:lnTo>
                    <a:pt x="9524" y="2194197"/>
                  </a:lnTo>
                  <a:lnTo>
                    <a:pt x="9524" y="2196827"/>
                  </a:lnTo>
                  <a:lnTo>
                    <a:pt x="9060" y="2197950"/>
                  </a:lnTo>
                  <a:lnTo>
                    <a:pt x="7200" y="2199809"/>
                  </a:lnTo>
                  <a:lnTo>
                    <a:pt x="6077" y="2200274"/>
                  </a:lnTo>
                  <a:close/>
                </a:path>
                <a:path w="9525" h="3295650">
                  <a:moveTo>
                    <a:pt x="6077" y="2152649"/>
                  </a:moveTo>
                  <a:lnTo>
                    <a:pt x="3447" y="2152649"/>
                  </a:lnTo>
                  <a:lnTo>
                    <a:pt x="2324" y="2152184"/>
                  </a:lnTo>
                  <a:lnTo>
                    <a:pt x="464" y="2150325"/>
                  </a:lnTo>
                  <a:lnTo>
                    <a:pt x="0" y="2149202"/>
                  </a:lnTo>
                  <a:lnTo>
                    <a:pt x="0" y="2146572"/>
                  </a:lnTo>
                  <a:lnTo>
                    <a:pt x="464" y="2145449"/>
                  </a:lnTo>
                  <a:lnTo>
                    <a:pt x="2324" y="2143590"/>
                  </a:lnTo>
                  <a:lnTo>
                    <a:pt x="3447" y="2143124"/>
                  </a:lnTo>
                  <a:lnTo>
                    <a:pt x="6077" y="2143124"/>
                  </a:lnTo>
                  <a:lnTo>
                    <a:pt x="7200" y="2143590"/>
                  </a:lnTo>
                  <a:lnTo>
                    <a:pt x="9060" y="2145449"/>
                  </a:lnTo>
                  <a:lnTo>
                    <a:pt x="9524" y="2146572"/>
                  </a:lnTo>
                  <a:lnTo>
                    <a:pt x="9524" y="2149202"/>
                  </a:lnTo>
                  <a:lnTo>
                    <a:pt x="9060" y="2150325"/>
                  </a:lnTo>
                  <a:lnTo>
                    <a:pt x="7200" y="2152184"/>
                  </a:lnTo>
                  <a:lnTo>
                    <a:pt x="6077" y="2152649"/>
                  </a:lnTo>
                  <a:close/>
                </a:path>
                <a:path w="9525" h="3295650">
                  <a:moveTo>
                    <a:pt x="6077" y="2105024"/>
                  </a:moveTo>
                  <a:lnTo>
                    <a:pt x="3447" y="2105024"/>
                  </a:lnTo>
                  <a:lnTo>
                    <a:pt x="2324" y="2104559"/>
                  </a:lnTo>
                  <a:lnTo>
                    <a:pt x="464" y="2102700"/>
                  </a:lnTo>
                  <a:lnTo>
                    <a:pt x="0" y="2101577"/>
                  </a:lnTo>
                  <a:lnTo>
                    <a:pt x="0" y="2098947"/>
                  </a:lnTo>
                  <a:lnTo>
                    <a:pt x="464" y="2097824"/>
                  </a:lnTo>
                  <a:lnTo>
                    <a:pt x="2324" y="2095964"/>
                  </a:lnTo>
                  <a:lnTo>
                    <a:pt x="3447" y="2095499"/>
                  </a:lnTo>
                  <a:lnTo>
                    <a:pt x="6077" y="2095499"/>
                  </a:lnTo>
                  <a:lnTo>
                    <a:pt x="7200" y="2095964"/>
                  </a:lnTo>
                  <a:lnTo>
                    <a:pt x="9060" y="2097824"/>
                  </a:lnTo>
                  <a:lnTo>
                    <a:pt x="9524" y="2098947"/>
                  </a:lnTo>
                  <a:lnTo>
                    <a:pt x="9524" y="2101577"/>
                  </a:lnTo>
                  <a:lnTo>
                    <a:pt x="9060" y="2102700"/>
                  </a:lnTo>
                  <a:lnTo>
                    <a:pt x="7200" y="2104559"/>
                  </a:lnTo>
                  <a:lnTo>
                    <a:pt x="6077" y="2105024"/>
                  </a:lnTo>
                  <a:close/>
                </a:path>
                <a:path w="9525" h="3295650">
                  <a:moveTo>
                    <a:pt x="6077" y="2057399"/>
                  </a:moveTo>
                  <a:lnTo>
                    <a:pt x="3447" y="2057399"/>
                  </a:lnTo>
                  <a:lnTo>
                    <a:pt x="2324" y="2056934"/>
                  </a:lnTo>
                  <a:lnTo>
                    <a:pt x="464" y="2055075"/>
                  </a:lnTo>
                  <a:lnTo>
                    <a:pt x="0" y="2053952"/>
                  </a:lnTo>
                  <a:lnTo>
                    <a:pt x="0" y="2051322"/>
                  </a:lnTo>
                  <a:lnTo>
                    <a:pt x="464" y="2050199"/>
                  </a:lnTo>
                  <a:lnTo>
                    <a:pt x="2324" y="2048340"/>
                  </a:lnTo>
                  <a:lnTo>
                    <a:pt x="3447" y="2047875"/>
                  </a:lnTo>
                  <a:lnTo>
                    <a:pt x="6077" y="2047875"/>
                  </a:lnTo>
                  <a:lnTo>
                    <a:pt x="7200" y="2048340"/>
                  </a:lnTo>
                  <a:lnTo>
                    <a:pt x="9060" y="2050199"/>
                  </a:lnTo>
                  <a:lnTo>
                    <a:pt x="9524" y="2051322"/>
                  </a:lnTo>
                  <a:lnTo>
                    <a:pt x="9524" y="2053952"/>
                  </a:lnTo>
                  <a:lnTo>
                    <a:pt x="9060" y="2055075"/>
                  </a:lnTo>
                  <a:lnTo>
                    <a:pt x="7200" y="2056934"/>
                  </a:lnTo>
                  <a:lnTo>
                    <a:pt x="6077" y="2057399"/>
                  </a:lnTo>
                  <a:close/>
                </a:path>
                <a:path w="9525" h="3295650">
                  <a:moveTo>
                    <a:pt x="6077" y="2009774"/>
                  </a:moveTo>
                  <a:lnTo>
                    <a:pt x="3447" y="2009774"/>
                  </a:lnTo>
                  <a:lnTo>
                    <a:pt x="2324" y="2009309"/>
                  </a:lnTo>
                  <a:lnTo>
                    <a:pt x="464" y="2007450"/>
                  </a:lnTo>
                  <a:lnTo>
                    <a:pt x="0" y="2006327"/>
                  </a:lnTo>
                  <a:lnTo>
                    <a:pt x="0" y="2003697"/>
                  </a:lnTo>
                  <a:lnTo>
                    <a:pt x="464" y="2002574"/>
                  </a:lnTo>
                  <a:lnTo>
                    <a:pt x="2324" y="2000715"/>
                  </a:lnTo>
                  <a:lnTo>
                    <a:pt x="3447" y="2000250"/>
                  </a:lnTo>
                  <a:lnTo>
                    <a:pt x="6077" y="2000250"/>
                  </a:lnTo>
                  <a:lnTo>
                    <a:pt x="7200" y="2000715"/>
                  </a:lnTo>
                  <a:lnTo>
                    <a:pt x="9060" y="2002574"/>
                  </a:lnTo>
                  <a:lnTo>
                    <a:pt x="9524" y="2003697"/>
                  </a:lnTo>
                  <a:lnTo>
                    <a:pt x="9524" y="2006327"/>
                  </a:lnTo>
                  <a:lnTo>
                    <a:pt x="9060" y="2007450"/>
                  </a:lnTo>
                  <a:lnTo>
                    <a:pt x="7200" y="2009309"/>
                  </a:lnTo>
                  <a:lnTo>
                    <a:pt x="6077" y="2009774"/>
                  </a:lnTo>
                  <a:close/>
                </a:path>
                <a:path w="9525" h="3295650">
                  <a:moveTo>
                    <a:pt x="6077" y="1962149"/>
                  </a:moveTo>
                  <a:lnTo>
                    <a:pt x="3447" y="1962149"/>
                  </a:lnTo>
                  <a:lnTo>
                    <a:pt x="2324" y="1961684"/>
                  </a:lnTo>
                  <a:lnTo>
                    <a:pt x="464" y="1959825"/>
                  </a:lnTo>
                  <a:lnTo>
                    <a:pt x="0" y="1958702"/>
                  </a:lnTo>
                  <a:lnTo>
                    <a:pt x="0" y="1956072"/>
                  </a:lnTo>
                  <a:lnTo>
                    <a:pt x="464" y="1954949"/>
                  </a:lnTo>
                  <a:lnTo>
                    <a:pt x="2324" y="1953089"/>
                  </a:lnTo>
                  <a:lnTo>
                    <a:pt x="3447" y="1952624"/>
                  </a:lnTo>
                  <a:lnTo>
                    <a:pt x="6077" y="1952624"/>
                  </a:lnTo>
                  <a:lnTo>
                    <a:pt x="7200" y="1953089"/>
                  </a:lnTo>
                  <a:lnTo>
                    <a:pt x="9060" y="1954949"/>
                  </a:lnTo>
                  <a:lnTo>
                    <a:pt x="9524" y="1956072"/>
                  </a:lnTo>
                  <a:lnTo>
                    <a:pt x="9524" y="1958702"/>
                  </a:lnTo>
                  <a:lnTo>
                    <a:pt x="9060" y="1959825"/>
                  </a:lnTo>
                  <a:lnTo>
                    <a:pt x="7200" y="1961684"/>
                  </a:lnTo>
                  <a:lnTo>
                    <a:pt x="6077" y="1962149"/>
                  </a:lnTo>
                  <a:close/>
                </a:path>
                <a:path w="9525" h="3295650">
                  <a:moveTo>
                    <a:pt x="6077" y="1914524"/>
                  </a:moveTo>
                  <a:lnTo>
                    <a:pt x="3447" y="1914524"/>
                  </a:lnTo>
                  <a:lnTo>
                    <a:pt x="2324" y="1914059"/>
                  </a:lnTo>
                  <a:lnTo>
                    <a:pt x="464" y="1912200"/>
                  </a:lnTo>
                  <a:lnTo>
                    <a:pt x="0" y="1911077"/>
                  </a:lnTo>
                  <a:lnTo>
                    <a:pt x="0" y="1908447"/>
                  </a:lnTo>
                  <a:lnTo>
                    <a:pt x="464" y="1907324"/>
                  </a:lnTo>
                  <a:lnTo>
                    <a:pt x="2324" y="1905465"/>
                  </a:lnTo>
                  <a:lnTo>
                    <a:pt x="3447" y="1905000"/>
                  </a:lnTo>
                  <a:lnTo>
                    <a:pt x="6077" y="1905000"/>
                  </a:lnTo>
                  <a:lnTo>
                    <a:pt x="7200" y="1905465"/>
                  </a:lnTo>
                  <a:lnTo>
                    <a:pt x="9060" y="1907324"/>
                  </a:lnTo>
                  <a:lnTo>
                    <a:pt x="9524" y="1908447"/>
                  </a:lnTo>
                  <a:lnTo>
                    <a:pt x="9524" y="1911077"/>
                  </a:lnTo>
                  <a:lnTo>
                    <a:pt x="9060" y="1912200"/>
                  </a:lnTo>
                  <a:lnTo>
                    <a:pt x="7200" y="1914059"/>
                  </a:lnTo>
                  <a:lnTo>
                    <a:pt x="6077" y="1914524"/>
                  </a:lnTo>
                  <a:close/>
                </a:path>
                <a:path w="9525" h="3295650">
                  <a:moveTo>
                    <a:pt x="6077" y="1866899"/>
                  </a:moveTo>
                  <a:lnTo>
                    <a:pt x="3447" y="1866899"/>
                  </a:lnTo>
                  <a:lnTo>
                    <a:pt x="2324" y="1866434"/>
                  </a:lnTo>
                  <a:lnTo>
                    <a:pt x="464" y="1864575"/>
                  </a:lnTo>
                  <a:lnTo>
                    <a:pt x="0" y="1863452"/>
                  </a:lnTo>
                  <a:lnTo>
                    <a:pt x="0" y="1860822"/>
                  </a:lnTo>
                  <a:lnTo>
                    <a:pt x="464" y="1859699"/>
                  </a:lnTo>
                  <a:lnTo>
                    <a:pt x="2324" y="1857840"/>
                  </a:lnTo>
                  <a:lnTo>
                    <a:pt x="3447" y="1857375"/>
                  </a:lnTo>
                  <a:lnTo>
                    <a:pt x="6077" y="1857375"/>
                  </a:lnTo>
                  <a:lnTo>
                    <a:pt x="7200" y="1857840"/>
                  </a:lnTo>
                  <a:lnTo>
                    <a:pt x="9060" y="1859699"/>
                  </a:lnTo>
                  <a:lnTo>
                    <a:pt x="9524" y="1860822"/>
                  </a:lnTo>
                  <a:lnTo>
                    <a:pt x="9524" y="1863452"/>
                  </a:lnTo>
                  <a:lnTo>
                    <a:pt x="9060" y="1864575"/>
                  </a:lnTo>
                  <a:lnTo>
                    <a:pt x="7200" y="1866434"/>
                  </a:lnTo>
                  <a:lnTo>
                    <a:pt x="6077" y="1866899"/>
                  </a:lnTo>
                  <a:close/>
                </a:path>
                <a:path w="9525" h="3295650">
                  <a:moveTo>
                    <a:pt x="6077" y="1819274"/>
                  </a:moveTo>
                  <a:lnTo>
                    <a:pt x="3447" y="1819274"/>
                  </a:lnTo>
                  <a:lnTo>
                    <a:pt x="2324" y="1818809"/>
                  </a:lnTo>
                  <a:lnTo>
                    <a:pt x="464" y="1816950"/>
                  </a:lnTo>
                  <a:lnTo>
                    <a:pt x="0" y="1815827"/>
                  </a:lnTo>
                  <a:lnTo>
                    <a:pt x="0" y="1813197"/>
                  </a:lnTo>
                  <a:lnTo>
                    <a:pt x="464" y="1812074"/>
                  </a:lnTo>
                  <a:lnTo>
                    <a:pt x="2324" y="1810214"/>
                  </a:lnTo>
                  <a:lnTo>
                    <a:pt x="3447" y="1809749"/>
                  </a:lnTo>
                  <a:lnTo>
                    <a:pt x="6077" y="1809749"/>
                  </a:lnTo>
                  <a:lnTo>
                    <a:pt x="7200" y="1810214"/>
                  </a:lnTo>
                  <a:lnTo>
                    <a:pt x="9060" y="1812074"/>
                  </a:lnTo>
                  <a:lnTo>
                    <a:pt x="9524" y="1813197"/>
                  </a:lnTo>
                  <a:lnTo>
                    <a:pt x="9524" y="1815827"/>
                  </a:lnTo>
                  <a:lnTo>
                    <a:pt x="9060" y="1816950"/>
                  </a:lnTo>
                  <a:lnTo>
                    <a:pt x="7200" y="1818809"/>
                  </a:lnTo>
                  <a:lnTo>
                    <a:pt x="6077" y="1819274"/>
                  </a:lnTo>
                  <a:close/>
                </a:path>
                <a:path w="9525" h="3295650">
                  <a:moveTo>
                    <a:pt x="6077" y="1771649"/>
                  </a:moveTo>
                  <a:lnTo>
                    <a:pt x="3447" y="1771649"/>
                  </a:lnTo>
                  <a:lnTo>
                    <a:pt x="2324" y="1771184"/>
                  </a:lnTo>
                  <a:lnTo>
                    <a:pt x="464" y="1769325"/>
                  </a:lnTo>
                  <a:lnTo>
                    <a:pt x="0" y="1768202"/>
                  </a:lnTo>
                  <a:lnTo>
                    <a:pt x="0" y="1765572"/>
                  </a:lnTo>
                  <a:lnTo>
                    <a:pt x="464" y="1764449"/>
                  </a:lnTo>
                  <a:lnTo>
                    <a:pt x="2324" y="1762590"/>
                  </a:lnTo>
                  <a:lnTo>
                    <a:pt x="3447" y="1762125"/>
                  </a:lnTo>
                  <a:lnTo>
                    <a:pt x="6077" y="1762125"/>
                  </a:lnTo>
                  <a:lnTo>
                    <a:pt x="7200" y="1762590"/>
                  </a:lnTo>
                  <a:lnTo>
                    <a:pt x="9060" y="1764449"/>
                  </a:lnTo>
                  <a:lnTo>
                    <a:pt x="9524" y="1765572"/>
                  </a:lnTo>
                  <a:lnTo>
                    <a:pt x="9524" y="1768202"/>
                  </a:lnTo>
                  <a:lnTo>
                    <a:pt x="9060" y="1769325"/>
                  </a:lnTo>
                  <a:lnTo>
                    <a:pt x="7200" y="1771184"/>
                  </a:lnTo>
                  <a:lnTo>
                    <a:pt x="6077" y="1771649"/>
                  </a:lnTo>
                  <a:close/>
                </a:path>
                <a:path w="9525" h="3295650">
                  <a:moveTo>
                    <a:pt x="6077" y="1724024"/>
                  </a:moveTo>
                  <a:lnTo>
                    <a:pt x="3447" y="1724024"/>
                  </a:lnTo>
                  <a:lnTo>
                    <a:pt x="2324" y="1723559"/>
                  </a:lnTo>
                  <a:lnTo>
                    <a:pt x="464" y="1721700"/>
                  </a:lnTo>
                  <a:lnTo>
                    <a:pt x="0" y="1720577"/>
                  </a:lnTo>
                  <a:lnTo>
                    <a:pt x="0" y="1717947"/>
                  </a:lnTo>
                  <a:lnTo>
                    <a:pt x="464" y="1716824"/>
                  </a:lnTo>
                  <a:lnTo>
                    <a:pt x="2324" y="1714964"/>
                  </a:lnTo>
                  <a:lnTo>
                    <a:pt x="3447" y="1714499"/>
                  </a:lnTo>
                  <a:lnTo>
                    <a:pt x="6077" y="1714499"/>
                  </a:lnTo>
                  <a:lnTo>
                    <a:pt x="7200" y="1714964"/>
                  </a:lnTo>
                  <a:lnTo>
                    <a:pt x="9060" y="1716824"/>
                  </a:lnTo>
                  <a:lnTo>
                    <a:pt x="9524" y="1717947"/>
                  </a:lnTo>
                  <a:lnTo>
                    <a:pt x="9524" y="1720577"/>
                  </a:lnTo>
                  <a:lnTo>
                    <a:pt x="9060" y="1721700"/>
                  </a:lnTo>
                  <a:lnTo>
                    <a:pt x="7200" y="1723559"/>
                  </a:lnTo>
                  <a:lnTo>
                    <a:pt x="6077" y="1724024"/>
                  </a:lnTo>
                  <a:close/>
                </a:path>
                <a:path w="9525" h="3295650">
                  <a:moveTo>
                    <a:pt x="6077" y="1676399"/>
                  </a:moveTo>
                  <a:lnTo>
                    <a:pt x="3447" y="1676399"/>
                  </a:lnTo>
                  <a:lnTo>
                    <a:pt x="2324" y="1675935"/>
                  </a:lnTo>
                  <a:lnTo>
                    <a:pt x="464" y="1674075"/>
                  </a:lnTo>
                  <a:lnTo>
                    <a:pt x="0" y="1672952"/>
                  </a:lnTo>
                  <a:lnTo>
                    <a:pt x="0" y="1670322"/>
                  </a:lnTo>
                  <a:lnTo>
                    <a:pt x="464" y="1669199"/>
                  </a:lnTo>
                  <a:lnTo>
                    <a:pt x="2324" y="1667340"/>
                  </a:lnTo>
                  <a:lnTo>
                    <a:pt x="3447" y="1666875"/>
                  </a:lnTo>
                  <a:lnTo>
                    <a:pt x="6077" y="1666875"/>
                  </a:lnTo>
                  <a:lnTo>
                    <a:pt x="7200" y="1667340"/>
                  </a:lnTo>
                  <a:lnTo>
                    <a:pt x="9060" y="1669199"/>
                  </a:lnTo>
                  <a:lnTo>
                    <a:pt x="9524" y="1670322"/>
                  </a:lnTo>
                  <a:lnTo>
                    <a:pt x="9524" y="1672952"/>
                  </a:lnTo>
                  <a:lnTo>
                    <a:pt x="9060" y="1674075"/>
                  </a:lnTo>
                  <a:lnTo>
                    <a:pt x="7200" y="1675935"/>
                  </a:lnTo>
                  <a:lnTo>
                    <a:pt x="6077" y="1676399"/>
                  </a:lnTo>
                  <a:close/>
                </a:path>
                <a:path w="9525" h="3295650">
                  <a:moveTo>
                    <a:pt x="6077" y="1628774"/>
                  </a:moveTo>
                  <a:lnTo>
                    <a:pt x="3447" y="1628774"/>
                  </a:lnTo>
                  <a:lnTo>
                    <a:pt x="2324" y="1628310"/>
                  </a:lnTo>
                  <a:lnTo>
                    <a:pt x="464" y="1626450"/>
                  </a:lnTo>
                  <a:lnTo>
                    <a:pt x="0" y="1625327"/>
                  </a:lnTo>
                  <a:lnTo>
                    <a:pt x="0" y="1622697"/>
                  </a:lnTo>
                  <a:lnTo>
                    <a:pt x="464" y="1621574"/>
                  </a:lnTo>
                  <a:lnTo>
                    <a:pt x="2324" y="1619715"/>
                  </a:lnTo>
                  <a:lnTo>
                    <a:pt x="3447" y="1619250"/>
                  </a:lnTo>
                  <a:lnTo>
                    <a:pt x="6077" y="1619250"/>
                  </a:lnTo>
                  <a:lnTo>
                    <a:pt x="7200" y="1619715"/>
                  </a:lnTo>
                  <a:lnTo>
                    <a:pt x="9060" y="1621574"/>
                  </a:lnTo>
                  <a:lnTo>
                    <a:pt x="9524" y="1622697"/>
                  </a:lnTo>
                  <a:lnTo>
                    <a:pt x="9524" y="1625327"/>
                  </a:lnTo>
                  <a:lnTo>
                    <a:pt x="9060" y="1626450"/>
                  </a:lnTo>
                  <a:lnTo>
                    <a:pt x="7200" y="1628310"/>
                  </a:lnTo>
                  <a:lnTo>
                    <a:pt x="6077" y="1628774"/>
                  </a:lnTo>
                  <a:close/>
                </a:path>
                <a:path w="9525" h="3295650">
                  <a:moveTo>
                    <a:pt x="6077" y="1581149"/>
                  </a:moveTo>
                  <a:lnTo>
                    <a:pt x="3447" y="1581149"/>
                  </a:lnTo>
                  <a:lnTo>
                    <a:pt x="2324" y="1580685"/>
                  </a:lnTo>
                  <a:lnTo>
                    <a:pt x="464" y="1578825"/>
                  </a:lnTo>
                  <a:lnTo>
                    <a:pt x="0" y="1577702"/>
                  </a:lnTo>
                  <a:lnTo>
                    <a:pt x="0" y="1575072"/>
                  </a:lnTo>
                  <a:lnTo>
                    <a:pt x="464" y="1573949"/>
                  </a:lnTo>
                  <a:lnTo>
                    <a:pt x="2324" y="1572089"/>
                  </a:lnTo>
                  <a:lnTo>
                    <a:pt x="3447" y="1571624"/>
                  </a:lnTo>
                  <a:lnTo>
                    <a:pt x="6077" y="1571624"/>
                  </a:lnTo>
                  <a:lnTo>
                    <a:pt x="7200" y="1572089"/>
                  </a:lnTo>
                  <a:lnTo>
                    <a:pt x="9060" y="1573949"/>
                  </a:lnTo>
                  <a:lnTo>
                    <a:pt x="9524" y="1575072"/>
                  </a:lnTo>
                  <a:lnTo>
                    <a:pt x="9524" y="1577702"/>
                  </a:lnTo>
                  <a:lnTo>
                    <a:pt x="9060" y="1578825"/>
                  </a:lnTo>
                  <a:lnTo>
                    <a:pt x="7200" y="1580685"/>
                  </a:lnTo>
                  <a:lnTo>
                    <a:pt x="6077" y="1581149"/>
                  </a:lnTo>
                  <a:close/>
                </a:path>
                <a:path w="9525" h="3295650">
                  <a:moveTo>
                    <a:pt x="6077" y="1533524"/>
                  </a:moveTo>
                  <a:lnTo>
                    <a:pt x="3447" y="1533524"/>
                  </a:lnTo>
                  <a:lnTo>
                    <a:pt x="2324" y="1533059"/>
                  </a:lnTo>
                  <a:lnTo>
                    <a:pt x="464" y="1531200"/>
                  </a:lnTo>
                  <a:lnTo>
                    <a:pt x="0" y="1530077"/>
                  </a:lnTo>
                  <a:lnTo>
                    <a:pt x="0" y="1527447"/>
                  </a:lnTo>
                  <a:lnTo>
                    <a:pt x="464" y="1526324"/>
                  </a:lnTo>
                  <a:lnTo>
                    <a:pt x="2324" y="1524464"/>
                  </a:lnTo>
                  <a:lnTo>
                    <a:pt x="3447" y="1523999"/>
                  </a:lnTo>
                  <a:lnTo>
                    <a:pt x="6077" y="1523999"/>
                  </a:lnTo>
                  <a:lnTo>
                    <a:pt x="7200" y="1524464"/>
                  </a:lnTo>
                  <a:lnTo>
                    <a:pt x="9060" y="1526324"/>
                  </a:lnTo>
                  <a:lnTo>
                    <a:pt x="9524" y="1527447"/>
                  </a:lnTo>
                  <a:lnTo>
                    <a:pt x="9524" y="1530077"/>
                  </a:lnTo>
                  <a:lnTo>
                    <a:pt x="9060" y="1531200"/>
                  </a:lnTo>
                  <a:lnTo>
                    <a:pt x="7200" y="1533059"/>
                  </a:lnTo>
                  <a:lnTo>
                    <a:pt x="6077" y="1533524"/>
                  </a:lnTo>
                  <a:close/>
                </a:path>
                <a:path w="9525" h="3295650">
                  <a:moveTo>
                    <a:pt x="6077" y="1485899"/>
                  </a:moveTo>
                  <a:lnTo>
                    <a:pt x="3447" y="1485899"/>
                  </a:lnTo>
                  <a:lnTo>
                    <a:pt x="2324" y="1485435"/>
                  </a:lnTo>
                  <a:lnTo>
                    <a:pt x="464" y="1483575"/>
                  </a:lnTo>
                  <a:lnTo>
                    <a:pt x="0" y="1482452"/>
                  </a:lnTo>
                  <a:lnTo>
                    <a:pt x="0" y="1479822"/>
                  </a:lnTo>
                  <a:lnTo>
                    <a:pt x="464" y="1478699"/>
                  </a:lnTo>
                  <a:lnTo>
                    <a:pt x="2324" y="1476839"/>
                  </a:lnTo>
                  <a:lnTo>
                    <a:pt x="3447" y="1476374"/>
                  </a:lnTo>
                  <a:lnTo>
                    <a:pt x="6077" y="1476374"/>
                  </a:lnTo>
                  <a:lnTo>
                    <a:pt x="7200" y="1476839"/>
                  </a:lnTo>
                  <a:lnTo>
                    <a:pt x="9060" y="1478699"/>
                  </a:lnTo>
                  <a:lnTo>
                    <a:pt x="9524" y="1479822"/>
                  </a:lnTo>
                  <a:lnTo>
                    <a:pt x="9524" y="1482452"/>
                  </a:lnTo>
                  <a:lnTo>
                    <a:pt x="9060" y="1483575"/>
                  </a:lnTo>
                  <a:lnTo>
                    <a:pt x="7200" y="1485435"/>
                  </a:lnTo>
                  <a:lnTo>
                    <a:pt x="6077" y="1485899"/>
                  </a:lnTo>
                  <a:close/>
                </a:path>
                <a:path w="9525" h="3295650">
                  <a:moveTo>
                    <a:pt x="6077" y="1438274"/>
                  </a:moveTo>
                  <a:lnTo>
                    <a:pt x="3447" y="1438274"/>
                  </a:lnTo>
                  <a:lnTo>
                    <a:pt x="2324" y="1437810"/>
                  </a:lnTo>
                  <a:lnTo>
                    <a:pt x="464" y="1435950"/>
                  </a:lnTo>
                  <a:lnTo>
                    <a:pt x="0" y="1434827"/>
                  </a:lnTo>
                  <a:lnTo>
                    <a:pt x="0" y="1432197"/>
                  </a:lnTo>
                  <a:lnTo>
                    <a:pt x="464" y="1431074"/>
                  </a:lnTo>
                  <a:lnTo>
                    <a:pt x="2324" y="1429215"/>
                  </a:lnTo>
                  <a:lnTo>
                    <a:pt x="3447" y="1428750"/>
                  </a:lnTo>
                  <a:lnTo>
                    <a:pt x="6077" y="1428750"/>
                  </a:lnTo>
                  <a:lnTo>
                    <a:pt x="7200" y="1429215"/>
                  </a:lnTo>
                  <a:lnTo>
                    <a:pt x="9060" y="1431074"/>
                  </a:lnTo>
                  <a:lnTo>
                    <a:pt x="9524" y="1432197"/>
                  </a:lnTo>
                  <a:lnTo>
                    <a:pt x="9524" y="1434827"/>
                  </a:lnTo>
                  <a:lnTo>
                    <a:pt x="9060" y="1435950"/>
                  </a:lnTo>
                  <a:lnTo>
                    <a:pt x="7200" y="1437810"/>
                  </a:lnTo>
                  <a:lnTo>
                    <a:pt x="6077" y="1438274"/>
                  </a:lnTo>
                  <a:close/>
                </a:path>
                <a:path w="9525" h="3295650">
                  <a:moveTo>
                    <a:pt x="6077" y="1390649"/>
                  </a:moveTo>
                  <a:lnTo>
                    <a:pt x="3447" y="1390649"/>
                  </a:lnTo>
                  <a:lnTo>
                    <a:pt x="2324" y="1390184"/>
                  </a:lnTo>
                  <a:lnTo>
                    <a:pt x="464" y="1388325"/>
                  </a:lnTo>
                  <a:lnTo>
                    <a:pt x="0" y="1387202"/>
                  </a:lnTo>
                  <a:lnTo>
                    <a:pt x="0" y="1384572"/>
                  </a:lnTo>
                  <a:lnTo>
                    <a:pt x="464" y="1383449"/>
                  </a:lnTo>
                  <a:lnTo>
                    <a:pt x="2324" y="1381589"/>
                  </a:lnTo>
                  <a:lnTo>
                    <a:pt x="3447" y="1381124"/>
                  </a:lnTo>
                  <a:lnTo>
                    <a:pt x="6077" y="1381124"/>
                  </a:lnTo>
                  <a:lnTo>
                    <a:pt x="7200" y="1381589"/>
                  </a:lnTo>
                  <a:lnTo>
                    <a:pt x="9060" y="1383449"/>
                  </a:lnTo>
                  <a:lnTo>
                    <a:pt x="9524" y="1384572"/>
                  </a:lnTo>
                  <a:lnTo>
                    <a:pt x="9524" y="1387202"/>
                  </a:lnTo>
                  <a:lnTo>
                    <a:pt x="9060" y="1388325"/>
                  </a:lnTo>
                  <a:lnTo>
                    <a:pt x="7200" y="1390184"/>
                  </a:lnTo>
                  <a:lnTo>
                    <a:pt x="6077" y="1390649"/>
                  </a:lnTo>
                  <a:close/>
                </a:path>
                <a:path w="9525" h="3295650">
                  <a:moveTo>
                    <a:pt x="6077" y="1343024"/>
                  </a:moveTo>
                  <a:lnTo>
                    <a:pt x="3447" y="1343024"/>
                  </a:lnTo>
                  <a:lnTo>
                    <a:pt x="2324" y="1342560"/>
                  </a:lnTo>
                  <a:lnTo>
                    <a:pt x="464" y="1340700"/>
                  </a:lnTo>
                  <a:lnTo>
                    <a:pt x="0" y="1339577"/>
                  </a:lnTo>
                  <a:lnTo>
                    <a:pt x="0" y="1336947"/>
                  </a:lnTo>
                  <a:lnTo>
                    <a:pt x="464" y="1335825"/>
                  </a:lnTo>
                  <a:lnTo>
                    <a:pt x="2324" y="1333965"/>
                  </a:lnTo>
                  <a:lnTo>
                    <a:pt x="3447" y="1333500"/>
                  </a:lnTo>
                  <a:lnTo>
                    <a:pt x="6077" y="1333500"/>
                  </a:lnTo>
                  <a:lnTo>
                    <a:pt x="7200" y="1333965"/>
                  </a:lnTo>
                  <a:lnTo>
                    <a:pt x="9060" y="1335825"/>
                  </a:lnTo>
                  <a:lnTo>
                    <a:pt x="9524" y="1336947"/>
                  </a:lnTo>
                  <a:lnTo>
                    <a:pt x="9524" y="1339577"/>
                  </a:lnTo>
                  <a:lnTo>
                    <a:pt x="9060" y="1340700"/>
                  </a:lnTo>
                  <a:lnTo>
                    <a:pt x="7200" y="1342560"/>
                  </a:lnTo>
                  <a:lnTo>
                    <a:pt x="6077" y="1343024"/>
                  </a:lnTo>
                  <a:close/>
                </a:path>
                <a:path w="9525" h="3295650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5"/>
                  </a:lnTo>
                  <a:lnTo>
                    <a:pt x="464" y="1293075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40"/>
                  </a:lnTo>
                  <a:lnTo>
                    <a:pt x="3447" y="1285875"/>
                  </a:lnTo>
                  <a:lnTo>
                    <a:pt x="6077" y="1285875"/>
                  </a:lnTo>
                  <a:lnTo>
                    <a:pt x="7200" y="1286340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5"/>
                  </a:lnTo>
                  <a:lnTo>
                    <a:pt x="7200" y="1294935"/>
                  </a:lnTo>
                  <a:lnTo>
                    <a:pt x="6077" y="1295399"/>
                  </a:lnTo>
                  <a:close/>
                </a:path>
                <a:path w="9525" h="3295650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50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50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3295650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5"/>
                  </a:lnTo>
                  <a:lnTo>
                    <a:pt x="464" y="1197825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90"/>
                  </a:lnTo>
                  <a:lnTo>
                    <a:pt x="3447" y="1190625"/>
                  </a:lnTo>
                  <a:lnTo>
                    <a:pt x="6077" y="1190625"/>
                  </a:lnTo>
                  <a:lnTo>
                    <a:pt x="7200" y="1191090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5"/>
                  </a:lnTo>
                  <a:lnTo>
                    <a:pt x="7200" y="1199685"/>
                  </a:lnTo>
                  <a:lnTo>
                    <a:pt x="6077" y="1200149"/>
                  </a:lnTo>
                  <a:close/>
                </a:path>
                <a:path w="9525" h="3295650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60"/>
                  </a:lnTo>
                  <a:lnTo>
                    <a:pt x="464" y="1150200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5"/>
                  </a:lnTo>
                  <a:lnTo>
                    <a:pt x="3447" y="1143000"/>
                  </a:lnTo>
                  <a:lnTo>
                    <a:pt x="6077" y="1143000"/>
                  </a:lnTo>
                  <a:lnTo>
                    <a:pt x="7200" y="1143465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200"/>
                  </a:lnTo>
                  <a:lnTo>
                    <a:pt x="7200" y="1152060"/>
                  </a:lnTo>
                  <a:lnTo>
                    <a:pt x="6077" y="1152524"/>
                  </a:lnTo>
                  <a:close/>
                </a:path>
                <a:path w="9525" h="329565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5"/>
                  </a:lnTo>
                  <a:lnTo>
                    <a:pt x="464" y="1102575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700"/>
                  </a:lnTo>
                  <a:lnTo>
                    <a:pt x="2324" y="1095840"/>
                  </a:lnTo>
                  <a:lnTo>
                    <a:pt x="3447" y="1095375"/>
                  </a:lnTo>
                  <a:lnTo>
                    <a:pt x="6077" y="1095375"/>
                  </a:lnTo>
                  <a:lnTo>
                    <a:pt x="7200" y="1095840"/>
                  </a:lnTo>
                  <a:lnTo>
                    <a:pt x="9060" y="1097700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5"/>
                  </a:lnTo>
                  <a:lnTo>
                    <a:pt x="7200" y="1104435"/>
                  </a:lnTo>
                  <a:lnTo>
                    <a:pt x="6077" y="1104899"/>
                  </a:lnTo>
                  <a:close/>
                </a:path>
                <a:path w="9525" h="329565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10"/>
                  </a:lnTo>
                  <a:lnTo>
                    <a:pt x="464" y="1054950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5"/>
                  </a:lnTo>
                  <a:lnTo>
                    <a:pt x="3447" y="1047750"/>
                  </a:lnTo>
                  <a:lnTo>
                    <a:pt x="6077" y="1047750"/>
                  </a:lnTo>
                  <a:lnTo>
                    <a:pt x="7200" y="1048215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50"/>
                  </a:lnTo>
                  <a:lnTo>
                    <a:pt x="7200" y="1056810"/>
                  </a:lnTo>
                  <a:lnTo>
                    <a:pt x="6077" y="1057274"/>
                  </a:lnTo>
                  <a:close/>
                </a:path>
                <a:path w="9525" h="329565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5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90"/>
                  </a:lnTo>
                  <a:lnTo>
                    <a:pt x="3447" y="1000125"/>
                  </a:lnTo>
                  <a:lnTo>
                    <a:pt x="6077" y="1000125"/>
                  </a:lnTo>
                  <a:lnTo>
                    <a:pt x="7200" y="1000590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5"/>
                  </a:lnTo>
                  <a:lnTo>
                    <a:pt x="6077" y="1009649"/>
                  </a:lnTo>
                  <a:close/>
                </a:path>
                <a:path w="9525" h="329565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60"/>
                  </a:lnTo>
                  <a:lnTo>
                    <a:pt x="464" y="959700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5"/>
                  </a:lnTo>
                  <a:lnTo>
                    <a:pt x="3447" y="952500"/>
                  </a:lnTo>
                  <a:lnTo>
                    <a:pt x="6077" y="952500"/>
                  </a:lnTo>
                  <a:lnTo>
                    <a:pt x="7200" y="952965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700"/>
                  </a:lnTo>
                  <a:lnTo>
                    <a:pt x="7200" y="961560"/>
                  </a:lnTo>
                  <a:lnTo>
                    <a:pt x="6077" y="962024"/>
                  </a:lnTo>
                  <a:close/>
                </a:path>
                <a:path w="9525" h="329565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5"/>
                  </a:lnTo>
                  <a:lnTo>
                    <a:pt x="464" y="912075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40"/>
                  </a:lnTo>
                  <a:lnTo>
                    <a:pt x="3447" y="904875"/>
                  </a:lnTo>
                  <a:lnTo>
                    <a:pt x="6077" y="904875"/>
                  </a:lnTo>
                  <a:lnTo>
                    <a:pt x="7200" y="905340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5"/>
                  </a:lnTo>
                  <a:lnTo>
                    <a:pt x="7200" y="913935"/>
                  </a:lnTo>
                  <a:lnTo>
                    <a:pt x="6077" y="914399"/>
                  </a:lnTo>
                  <a:close/>
                </a:path>
                <a:path w="9525" h="329565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10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5"/>
                  </a:lnTo>
                  <a:lnTo>
                    <a:pt x="3447" y="857250"/>
                  </a:lnTo>
                  <a:lnTo>
                    <a:pt x="6077" y="857250"/>
                  </a:lnTo>
                  <a:lnTo>
                    <a:pt x="7200" y="857715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10"/>
                  </a:lnTo>
                  <a:lnTo>
                    <a:pt x="6077" y="866774"/>
                  </a:lnTo>
                  <a:close/>
                </a:path>
                <a:path w="9525" h="329565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5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50"/>
                  </a:lnTo>
                  <a:lnTo>
                    <a:pt x="2324" y="810090"/>
                  </a:lnTo>
                  <a:lnTo>
                    <a:pt x="3447" y="809625"/>
                  </a:lnTo>
                  <a:lnTo>
                    <a:pt x="6077" y="809625"/>
                  </a:lnTo>
                  <a:lnTo>
                    <a:pt x="7200" y="810090"/>
                  </a:lnTo>
                  <a:lnTo>
                    <a:pt x="9060" y="811950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5"/>
                  </a:lnTo>
                  <a:lnTo>
                    <a:pt x="6077" y="819149"/>
                  </a:lnTo>
                  <a:close/>
                </a:path>
                <a:path w="9525" h="329565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60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5"/>
                  </a:lnTo>
                  <a:lnTo>
                    <a:pt x="3447" y="762000"/>
                  </a:lnTo>
                  <a:lnTo>
                    <a:pt x="6077" y="762000"/>
                  </a:lnTo>
                  <a:lnTo>
                    <a:pt x="7200" y="762465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60"/>
                  </a:lnTo>
                  <a:lnTo>
                    <a:pt x="6077" y="771524"/>
                  </a:lnTo>
                  <a:close/>
                </a:path>
                <a:path w="9525" h="329565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5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40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40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5"/>
                  </a:lnTo>
                  <a:lnTo>
                    <a:pt x="6077" y="723899"/>
                  </a:lnTo>
                  <a:close/>
                </a:path>
                <a:path w="9525" h="329565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5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5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329565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5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90"/>
                  </a:lnTo>
                  <a:lnTo>
                    <a:pt x="3447" y="619125"/>
                  </a:lnTo>
                  <a:lnTo>
                    <a:pt x="6077" y="619125"/>
                  </a:lnTo>
                  <a:lnTo>
                    <a:pt x="7200" y="619590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5"/>
                  </a:lnTo>
                  <a:lnTo>
                    <a:pt x="6077" y="628649"/>
                  </a:lnTo>
                  <a:close/>
                </a:path>
                <a:path w="9525" h="329565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60"/>
                  </a:lnTo>
                  <a:lnTo>
                    <a:pt x="464" y="578700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5"/>
                  </a:lnTo>
                  <a:lnTo>
                    <a:pt x="2324" y="571965"/>
                  </a:lnTo>
                  <a:lnTo>
                    <a:pt x="3447" y="571500"/>
                  </a:lnTo>
                  <a:lnTo>
                    <a:pt x="6077" y="571500"/>
                  </a:lnTo>
                  <a:lnTo>
                    <a:pt x="7200" y="571965"/>
                  </a:lnTo>
                  <a:lnTo>
                    <a:pt x="9060" y="573825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700"/>
                  </a:lnTo>
                  <a:lnTo>
                    <a:pt x="7200" y="580560"/>
                  </a:lnTo>
                  <a:lnTo>
                    <a:pt x="6077" y="581024"/>
                  </a:lnTo>
                  <a:close/>
                </a:path>
                <a:path w="9525" h="329565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5"/>
                  </a:lnTo>
                  <a:lnTo>
                    <a:pt x="464" y="531075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40"/>
                  </a:lnTo>
                  <a:lnTo>
                    <a:pt x="3447" y="523875"/>
                  </a:lnTo>
                  <a:lnTo>
                    <a:pt x="6077" y="523875"/>
                  </a:lnTo>
                  <a:lnTo>
                    <a:pt x="7200" y="524340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5"/>
                  </a:lnTo>
                  <a:lnTo>
                    <a:pt x="7200" y="532935"/>
                  </a:lnTo>
                  <a:lnTo>
                    <a:pt x="6077" y="533399"/>
                  </a:lnTo>
                  <a:close/>
                </a:path>
                <a:path w="9525" h="329565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10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5"/>
                  </a:lnTo>
                  <a:lnTo>
                    <a:pt x="2324" y="476715"/>
                  </a:lnTo>
                  <a:lnTo>
                    <a:pt x="3447" y="476250"/>
                  </a:lnTo>
                  <a:lnTo>
                    <a:pt x="6077" y="476250"/>
                  </a:lnTo>
                  <a:lnTo>
                    <a:pt x="7200" y="476715"/>
                  </a:lnTo>
                  <a:lnTo>
                    <a:pt x="9060" y="478575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10"/>
                  </a:lnTo>
                  <a:lnTo>
                    <a:pt x="6077" y="485774"/>
                  </a:lnTo>
                  <a:close/>
                </a:path>
                <a:path w="9525" h="329565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5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90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90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5"/>
                  </a:lnTo>
                  <a:lnTo>
                    <a:pt x="6077" y="438149"/>
                  </a:lnTo>
                  <a:close/>
                </a:path>
                <a:path w="9525" h="329565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60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5"/>
                  </a:lnTo>
                  <a:lnTo>
                    <a:pt x="3447" y="381000"/>
                  </a:lnTo>
                  <a:lnTo>
                    <a:pt x="6077" y="381000"/>
                  </a:lnTo>
                  <a:lnTo>
                    <a:pt x="7200" y="381465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60"/>
                  </a:lnTo>
                  <a:lnTo>
                    <a:pt x="6077" y="390524"/>
                  </a:lnTo>
                  <a:close/>
                </a:path>
                <a:path w="9525" h="329565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5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700"/>
                  </a:lnTo>
                  <a:lnTo>
                    <a:pt x="2324" y="333840"/>
                  </a:lnTo>
                  <a:lnTo>
                    <a:pt x="3447" y="333375"/>
                  </a:lnTo>
                  <a:lnTo>
                    <a:pt x="6077" y="333375"/>
                  </a:lnTo>
                  <a:lnTo>
                    <a:pt x="7200" y="333840"/>
                  </a:lnTo>
                  <a:lnTo>
                    <a:pt x="9060" y="335700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5"/>
                  </a:lnTo>
                  <a:lnTo>
                    <a:pt x="6077" y="342899"/>
                  </a:lnTo>
                  <a:close/>
                </a:path>
                <a:path w="9525" h="329565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10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5"/>
                  </a:lnTo>
                  <a:lnTo>
                    <a:pt x="2324" y="286215"/>
                  </a:lnTo>
                  <a:lnTo>
                    <a:pt x="3447" y="285750"/>
                  </a:lnTo>
                  <a:lnTo>
                    <a:pt x="6077" y="285750"/>
                  </a:lnTo>
                  <a:lnTo>
                    <a:pt x="7200" y="286215"/>
                  </a:lnTo>
                  <a:lnTo>
                    <a:pt x="9060" y="288075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10"/>
                  </a:lnTo>
                  <a:lnTo>
                    <a:pt x="6077" y="295274"/>
                  </a:lnTo>
                  <a:close/>
                </a:path>
                <a:path w="9525" h="329565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5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50"/>
                  </a:lnTo>
                  <a:lnTo>
                    <a:pt x="2324" y="238590"/>
                  </a:lnTo>
                  <a:lnTo>
                    <a:pt x="3447" y="238125"/>
                  </a:lnTo>
                  <a:lnTo>
                    <a:pt x="6077" y="238125"/>
                  </a:lnTo>
                  <a:lnTo>
                    <a:pt x="7200" y="238590"/>
                  </a:lnTo>
                  <a:lnTo>
                    <a:pt x="9060" y="240450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5"/>
                  </a:lnTo>
                  <a:lnTo>
                    <a:pt x="6077" y="247649"/>
                  </a:lnTo>
                  <a:close/>
                </a:path>
                <a:path w="9525" h="329565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5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5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329565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5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40"/>
                  </a:lnTo>
                  <a:lnTo>
                    <a:pt x="3447" y="142875"/>
                  </a:lnTo>
                  <a:lnTo>
                    <a:pt x="6077" y="142875"/>
                  </a:lnTo>
                  <a:lnTo>
                    <a:pt x="7200" y="143340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5"/>
                  </a:lnTo>
                  <a:lnTo>
                    <a:pt x="6077" y="152399"/>
                  </a:lnTo>
                  <a:close/>
                </a:path>
                <a:path w="9525" h="329565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10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5"/>
                  </a:lnTo>
                  <a:lnTo>
                    <a:pt x="2324" y="95715"/>
                  </a:lnTo>
                  <a:lnTo>
                    <a:pt x="3447" y="95250"/>
                  </a:lnTo>
                  <a:lnTo>
                    <a:pt x="6077" y="95250"/>
                  </a:lnTo>
                  <a:lnTo>
                    <a:pt x="7200" y="95715"/>
                  </a:lnTo>
                  <a:lnTo>
                    <a:pt x="9060" y="97575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10"/>
                  </a:lnTo>
                  <a:lnTo>
                    <a:pt x="6077" y="104774"/>
                  </a:lnTo>
                  <a:close/>
                </a:path>
                <a:path w="9525" h="329565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5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50"/>
                  </a:lnTo>
                  <a:lnTo>
                    <a:pt x="2324" y="48090"/>
                  </a:lnTo>
                  <a:lnTo>
                    <a:pt x="3447" y="47625"/>
                  </a:lnTo>
                  <a:lnTo>
                    <a:pt x="6077" y="47625"/>
                  </a:lnTo>
                  <a:lnTo>
                    <a:pt x="7200" y="48090"/>
                  </a:lnTo>
                  <a:lnTo>
                    <a:pt x="9060" y="49950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5"/>
                  </a:lnTo>
                  <a:lnTo>
                    <a:pt x="6077" y="57149"/>
                  </a:lnTo>
                  <a:close/>
                </a:path>
                <a:path w="9525" h="3295650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5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5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3096" y="5215253"/>
              <a:ext cx="314411" cy="10602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67170" y="1858327"/>
              <a:ext cx="9525" cy="3295650"/>
            </a:xfrm>
            <a:custGeom>
              <a:avLst/>
              <a:gdLst/>
              <a:ahLst/>
              <a:cxnLst/>
              <a:rect l="l" t="t" r="r" b="b"/>
              <a:pathLst>
                <a:path w="9525" h="3295650">
                  <a:moveTo>
                    <a:pt x="6077" y="3295649"/>
                  </a:moveTo>
                  <a:lnTo>
                    <a:pt x="3447" y="3295649"/>
                  </a:lnTo>
                  <a:lnTo>
                    <a:pt x="2324" y="3295184"/>
                  </a:lnTo>
                  <a:lnTo>
                    <a:pt x="464" y="3293325"/>
                  </a:lnTo>
                  <a:lnTo>
                    <a:pt x="0" y="3292202"/>
                  </a:lnTo>
                  <a:lnTo>
                    <a:pt x="0" y="3289572"/>
                  </a:lnTo>
                  <a:lnTo>
                    <a:pt x="464" y="3288449"/>
                  </a:lnTo>
                  <a:lnTo>
                    <a:pt x="2324" y="3286589"/>
                  </a:lnTo>
                  <a:lnTo>
                    <a:pt x="3447" y="3286124"/>
                  </a:lnTo>
                  <a:lnTo>
                    <a:pt x="6077" y="3286124"/>
                  </a:lnTo>
                  <a:lnTo>
                    <a:pt x="7200" y="3286589"/>
                  </a:lnTo>
                  <a:lnTo>
                    <a:pt x="9060" y="3288449"/>
                  </a:lnTo>
                  <a:lnTo>
                    <a:pt x="9524" y="3289572"/>
                  </a:lnTo>
                  <a:lnTo>
                    <a:pt x="9524" y="3292202"/>
                  </a:lnTo>
                  <a:lnTo>
                    <a:pt x="9060" y="3293325"/>
                  </a:lnTo>
                  <a:lnTo>
                    <a:pt x="7200" y="3295184"/>
                  </a:lnTo>
                  <a:lnTo>
                    <a:pt x="6077" y="3295649"/>
                  </a:lnTo>
                  <a:close/>
                </a:path>
                <a:path w="9525" h="3295650">
                  <a:moveTo>
                    <a:pt x="6077" y="3248024"/>
                  </a:moveTo>
                  <a:lnTo>
                    <a:pt x="3447" y="3248024"/>
                  </a:lnTo>
                  <a:lnTo>
                    <a:pt x="2324" y="3247559"/>
                  </a:lnTo>
                  <a:lnTo>
                    <a:pt x="464" y="3245700"/>
                  </a:lnTo>
                  <a:lnTo>
                    <a:pt x="0" y="3244577"/>
                  </a:lnTo>
                  <a:lnTo>
                    <a:pt x="0" y="3241947"/>
                  </a:lnTo>
                  <a:lnTo>
                    <a:pt x="464" y="3240824"/>
                  </a:lnTo>
                  <a:lnTo>
                    <a:pt x="2324" y="3238964"/>
                  </a:lnTo>
                  <a:lnTo>
                    <a:pt x="3447" y="3238499"/>
                  </a:lnTo>
                  <a:lnTo>
                    <a:pt x="6077" y="3238499"/>
                  </a:lnTo>
                  <a:lnTo>
                    <a:pt x="7200" y="3238964"/>
                  </a:lnTo>
                  <a:lnTo>
                    <a:pt x="9060" y="3240824"/>
                  </a:lnTo>
                  <a:lnTo>
                    <a:pt x="9524" y="3241947"/>
                  </a:lnTo>
                  <a:lnTo>
                    <a:pt x="9524" y="3244577"/>
                  </a:lnTo>
                  <a:lnTo>
                    <a:pt x="9060" y="3245700"/>
                  </a:lnTo>
                  <a:lnTo>
                    <a:pt x="7200" y="3247559"/>
                  </a:lnTo>
                  <a:lnTo>
                    <a:pt x="6077" y="3248024"/>
                  </a:lnTo>
                  <a:close/>
                </a:path>
                <a:path w="9525" h="3295650">
                  <a:moveTo>
                    <a:pt x="6077" y="3200399"/>
                  </a:moveTo>
                  <a:lnTo>
                    <a:pt x="3447" y="3200399"/>
                  </a:lnTo>
                  <a:lnTo>
                    <a:pt x="2324" y="3199934"/>
                  </a:lnTo>
                  <a:lnTo>
                    <a:pt x="464" y="3198075"/>
                  </a:lnTo>
                  <a:lnTo>
                    <a:pt x="0" y="3196952"/>
                  </a:lnTo>
                  <a:lnTo>
                    <a:pt x="0" y="3194322"/>
                  </a:lnTo>
                  <a:lnTo>
                    <a:pt x="464" y="3193199"/>
                  </a:lnTo>
                  <a:lnTo>
                    <a:pt x="2324" y="3191339"/>
                  </a:lnTo>
                  <a:lnTo>
                    <a:pt x="3447" y="3190874"/>
                  </a:lnTo>
                  <a:lnTo>
                    <a:pt x="6077" y="3190874"/>
                  </a:lnTo>
                  <a:lnTo>
                    <a:pt x="7200" y="3191339"/>
                  </a:lnTo>
                  <a:lnTo>
                    <a:pt x="9060" y="3193199"/>
                  </a:lnTo>
                  <a:lnTo>
                    <a:pt x="9524" y="3194322"/>
                  </a:lnTo>
                  <a:lnTo>
                    <a:pt x="9524" y="3196952"/>
                  </a:lnTo>
                  <a:lnTo>
                    <a:pt x="9060" y="3198075"/>
                  </a:lnTo>
                  <a:lnTo>
                    <a:pt x="7200" y="3199934"/>
                  </a:lnTo>
                  <a:lnTo>
                    <a:pt x="6077" y="3200399"/>
                  </a:lnTo>
                  <a:close/>
                </a:path>
                <a:path w="9525" h="3295650">
                  <a:moveTo>
                    <a:pt x="6077" y="3152774"/>
                  </a:moveTo>
                  <a:lnTo>
                    <a:pt x="3447" y="3152774"/>
                  </a:lnTo>
                  <a:lnTo>
                    <a:pt x="2324" y="3152309"/>
                  </a:lnTo>
                  <a:lnTo>
                    <a:pt x="464" y="3150450"/>
                  </a:lnTo>
                  <a:lnTo>
                    <a:pt x="0" y="3149327"/>
                  </a:lnTo>
                  <a:lnTo>
                    <a:pt x="0" y="3146697"/>
                  </a:lnTo>
                  <a:lnTo>
                    <a:pt x="464" y="3145574"/>
                  </a:lnTo>
                  <a:lnTo>
                    <a:pt x="2324" y="3143714"/>
                  </a:lnTo>
                  <a:lnTo>
                    <a:pt x="3447" y="3143249"/>
                  </a:lnTo>
                  <a:lnTo>
                    <a:pt x="6077" y="3143249"/>
                  </a:lnTo>
                  <a:lnTo>
                    <a:pt x="7200" y="3143714"/>
                  </a:lnTo>
                  <a:lnTo>
                    <a:pt x="9060" y="3145574"/>
                  </a:lnTo>
                  <a:lnTo>
                    <a:pt x="9524" y="3146697"/>
                  </a:lnTo>
                  <a:lnTo>
                    <a:pt x="9524" y="3149327"/>
                  </a:lnTo>
                  <a:lnTo>
                    <a:pt x="9060" y="3150450"/>
                  </a:lnTo>
                  <a:lnTo>
                    <a:pt x="7200" y="3152309"/>
                  </a:lnTo>
                  <a:lnTo>
                    <a:pt x="6077" y="3152774"/>
                  </a:lnTo>
                  <a:close/>
                </a:path>
                <a:path w="9525" h="3295650">
                  <a:moveTo>
                    <a:pt x="6077" y="3105149"/>
                  </a:moveTo>
                  <a:lnTo>
                    <a:pt x="3447" y="3105149"/>
                  </a:lnTo>
                  <a:lnTo>
                    <a:pt x="2324" y="3104684"/>
                  </a:lnTo>
                  <a:lnTo>
                    <a:pt x="464" y="3102825"/>
                  </a:lnTo>
                  <a:lnTo>
                    <a:pt x="0" y="3101702"/>
                  </a:lnTo>
                  <a:lnTo>
                    <a:pt x="0" y="3099072"/>
                  </a:lnTo>
                  <a:lnTo>
                    <a:pt x="464" y="3097949"/>
                  </a:lnTo>
                  <a:lnTo>
                    <a:pt x="2324" y="3096089"/>
                  </a:lnTo>
                  <a:lnTo>
                    <a:pt x="3447" y="3095624"/>
                  </a:lnTo>
                  <a:lnTo>
                    <a:pt x="6077" y="3095624"/>
                  </a:lnTo>
                  <a:lnTo>
                    <a:pt x="7200" y="3096089"/>
                  </a:lnTo>
                  <a:lnTo>
                    <a:pt x="9060" y="3097949"/>
                  </a:lnTo>
                  <a:lnTo>
                    <a:pt x="9524" y="3099072"/>
                  </a:lnTo>
                  <a:lnTo>
                    <a:pt x="9524" y="3101702"/>
                  </a:lnTo>
                  <a:lnTo>
                    <a:pt x="9060" y="3102825"/>
                  </a:lnTo>
                  <a:lnTo>
                    <a:pt x="7200" y="3104684"/>
                  </a:lnTo>
                  <a:lnTo>
                    <a:pt x="6077" y="3105149"/>
                  </a:lnTo>
                  <a:close/>
                </a:path>
                <a:path w="9525" h="3295650">
                  <a:moveTo>
                    <a:pt x="6077" y="3057524"/>
                  </a:moveTo>
                  <a:lnTo>
                    <a:pt x="3447" y="3057524"/>
                  </a:lnTo>
                  <a:lnTo>
                    <a:pt x="2324" y="3057059"/>
                  </a:lnTo>
                  <a:lnTo>
                    <a:pt x="464" y="3055200"/>
                  </a:lnTo>
                  <a:lnTo>
                    <a:pt x="0" y="3054077"/>
                  </a:lnTo>
                  <a:lnTo>
                    <a:pt x="0" y="3051447"/>
                  </a:lnTo>
                  <a:lnTo>
                    <a:pt x="464" y="3050324"/>
                  </a:lnTo>
                  <a:lnTo>
                    <a:pt x="2324" y="3048464"/>
                  </a:lnTo>
                  <a:lnTo>
                    <a:pt x="3447" y="3047999"/>
                  </a:lnTo>
                  <a:lnTo>
                    <a:pt x="6077" y="3047999"/>
                  </a:lnTo>
                  <a:lnTo>
                    <a:pt x="7200" y="3048464"/>
                  </a:lnTo>
                  <a:lnTo>
                    <a:pt x="9060" y="3050324"/>
                  </a:lnTo>
                  <a:lnTo>
                    <a:pt x="9524" y="3051447"/>
                  </a:lnTo>
                  <a:lnTo>
                    <a:pt x="9524" y="3054077"/>
                  </a:lnTo>
                  <a:lnTo>
                    <a:pt x="9060" y="3055200"/>
                  </a:lnTo>
                  <a:lnTo>
                    <a:pt x="7200" y="3057059"/>
                  </a:lnTo>
                  <a:lnTo>
                    <a:pt x="6077" y="3057524"/>
                  </a:lnTo>
                  <a:close/>
                </a:path>
                <a:path w="9525" h="3295650">
                  <a:moveTo>
                    <a:pt x="6077" y="3009899"/>
                  </a:moveTo>
                  <a:lnTo>
                    <a:pt x="3447" y="3009899"/>
                  </a:lnTo>
                  <a:lnTo>
                    <a:pt x="2324" y="3009434"/>
                  </a:lnTo>
                  <a:lnTo>
                    <a:pt x="464" y="3007575"/>
                  </a:lnTo>
                  <a:lnTo>
                    <a:pt x="0" y="3006452"/>
                  </a:lnTo>
                  <a:lnTo>
                    <a:pt x="0" y="3003822"/>
                  </a:lnTo>
                  <a:lnTo>
                    <a:pt x="464" y="3002699"/>
                  </a:lnTo>
                  <a:lnTo>
                    <a:pt x="2324" y="3000839"/>
                  </a:lnTo>
                  <a:lnTo>
                    <a:pt x="3447" y="3000374"/>
                  </a:lnTo>
                  <a:lnTo>
                    <a:pt x="6077" y="3000374"/>
                  </a:lnTo>
                  <a:lnTo>
                    <a:pt x="7200" y="3000839"/>
                  </a:lnTo>
                  <a:lnTo>
                    <a:pt x="9060" y="3002699"/>
                  </a:lnTo>
                  <a:lnTo>
                    <a:pt x="9524" y="3003822"/>
                  </a:lnTo>
                  <a:lnTo>
                    <a:pt x="9524" y="3006452"/>
                  </a:lnTo>
                  <a:lnTo>
                    <a:pt x="9060" y="3007575"/>
                  </a:lnTo>
                  <a:lnTo>
                    <a:pt x="7200" y="3009434"/>
                  </a:lnTo>
                  <a:lnTo>
                    <a:pt x="6077" y="3009899"/>
                  </a:lnTo>
                  <a:close/>
                </a:path>
                <a:path w="9525" h="3295650">
                  <a:moveTo>
                    <a:pt x="6077" y="2962274"/>
                  </a:moveTo>
                  <a:lnTo>
                    <a:pt x="3447" y="2962274"/>
                  </a:lnTo>
                  <a:lnTo>
                    <a:pt x="2324" y="2961809"/>
                  </a:lnTo>
                  <a:lnTo>
                    <a:pt x="464" y="2959950"/>
                  </a:lnTo>
                  <a:lnTo>
                    <a:pt x="0" y="2958827"/>
                  </a:lnTo>
                  <a:lnTo>
                    <a:pt x="0" y="2956197"/>
                  </a:lnTo>
                  <a:lnTo>
                    <a:pt x="464" y="2955074"/>
                  </a:lnTo>
                  <a:lnTo>
                    <a:pt x="2324" y="2953214"/>
                  </a:lnTo>
                  <a:lnTo>
                    <a:pt x="3447" y="2952749"/>
                  </a:lnTo>
                  <a:lnTo>
                    <a:pt x="6077" y="2952749"/>
                  </a:lnTo>
                  <a:lnTo>
                    <a:pt x="7200" y="2953214"/>
                  </a:lnTo>
                  <a:lnTo>
                    <a:pt x="9060" y="2955074"/>
                  </a:lnTo>
                  <a:lnTo>
                    <a:pt x="9524" y="2956197"/>
                  </a:lnTo>
                  <a:lnTo>
                    <a:pt x="9524" y="2958827"/>
                  </a:lnTo>
                  <a:lnTo>
                    <a:pt x="9060" y="2959950"/>
                  </a:lnTo>
                  <a:lnTo>
                    <a:pt x="7200" y="2961809"/>
                  </a:lnTo>
                  <a:lnTo>
                    <a:pt x="6077" y="2962274"/>
                  </a:lnTo>
                  <a:close/>
                </a:path>
                <a:path w="9525" h="3295650">
                  <a:moveTo>
                    <a:pt x="6077" y="2914649"/>
                  </a:moveTo>
                  <a:lnTo>
                    <a:pt x="3447" y="2914649"/>
                  </a:lnTo>
                  <a:lnTo>
                    <a:pt x="2324" y="2914184"/>
                  </a:lnTo>
                  <a:lnTo>
                    <a:pt x="464" y="2912325"/>
                  </a:lnTo>
                  <a:lnTo>
                    <a:pt x="0" y="2911202"/>
                  </a:lnTo>
                  <a:lnTo>
                    <a:pt x="0" y="2908572"/>
                  </a:lnTo>
                  <a:lnTo>
                    <a:pt x="464" y="2907449"/>
                  </a:lnTo>
                  <a:lnTo>
                    <a:pt x="2324" y="2905589"/>
                  </a:lnTo>
                  <a:lnTo>
                    <a:pt x="3447" y="2905124"/>
                  </a:lnTo>
                  <a:lnTo>
                    <a:pt x="6077" y="2905124"/>
                  </a:lnTo>
                  <a:lnTo>
                    <a:pt x="7200" y="2905589"/>
                  </a:lnTo>
                  <a:lnTo>
                    <a:pt x="9060" y="2907449"/>
                  </a:lnTo>
                  <a:lnTo>
                    <a:pt x="9524" y="2908572"/>
                  </a:lnTo>
                  <a:lnTo>
                    <a:pt x="9524" y="2911202"/>
                  </a:lnTo>
                  <a:lnTo>
                    <a:pt x="9060" y="2912325"/>
                  </a:lnTo>
                  <a:lnTo>
                    <a:pt x="7200" y="2914184"/>
                  </a:lnTo>
                  <a:lnTo>
                    <a:pt x="6077" y="2914649"/>
                  </a:lnTo>
                  <a:close/>
                </a:path>
                <a:path w="9525" h="3295650">
                  <a:moveTo>
                    <a:pt x="6077" y="2867024"/>
                  </a:moveTo>
                  <a:lnTo>
                    <a:pt x="3447" y="2867024"/>
                  </a:lnTo>
                  <a:lnTo>
                    <a:pt x="2324" y="2866559"/>
                  </a:lnTo>
                  <a:lnTo>
                    <a:pt x="464" y="2864700"/>
                  </a:lnTo>
                  <a:lnTo>
                    <a:pt x="0" y="2863577"/>
                  </a:lnTo>
                  <a:lnTo>
                    <a:pt x="0" y="2860947"/>
                  </a:lnTo>
                  <a:lnTo>
                    <a:pt x="464" y="2859824"/>
                  </a:lnTo>
                  <a:lnTo>
                    <a:pt x="2324" y="2857964"/>
                  </a:lnTo>
                  <a:lnTo>
                    <a:pt x="3447" y="2857499"/>
                  </a:lnTo>
                  <a:lnTo>
                    <a:pt x="6077" y="2857499"/>
                  </a:lnTo>
                  <a:lnTo>
                    <a:pt x="7200" y="2857964"/>
                  </a:lnTo>
                  <a:lnTo>
                    <a:pt x="9060" y="2859824"/>
                  </a:lnTo>
                  <a:lnTo>
                    <a:pt x="9524" y="2860947"/>
                  </a:lnTo>
                  <a:lnTo>
                    <a:pt x="9524" y="2863577"/>
                  </a:lnTo>
                  <a:lnTo>
                    <a:pt x="9060" y="2864700"/>
                  </a:lnTo>
                  <a:lnTo>
                    <a:pt x="7200" y="2866559"/>
                  </a:lnTo>
                  <a:lnTo>
                    <a:pt x="6077" y="2867024"/>
                  </a:lnTo>
                  <a:close/>
                </a:path>
                <a:path w="9525" h="3295650">
                  <a:moveTo>
                    <a:pt x="6077" y="2819399"/>
                  </a:moveTo>
                  <a:lnTo>
                    <a:pt x="3447" y="2819399"/>
                  </a:lnTo>
                  <a:lnTo>
                    <a:pt x="2324" y="2818934"/>
                  </a:lnTo>
                  <a:lnTo>
                    <a:pt x="464" y="2817075"/>
                  </a:lnTo>
                  <a:lnTo>
                    <a:pt x="0" y="2815952"/>
                  </a:lnTo>
                  <a:lnTo>
                    <a:pt x="0" y="2813322"/>
                  </a:lnTo>
                  <a:lnTo>
                    <a:pt x="464" y="2812199"/>
                  </a:lnTo>
                  <a:lnTo>
                    <a:pt x="2324" y="2810339"/>
                  </a:lnTo>
                  <a:lnTo>
                    <a:pt x="3447" y="2809874"/>
                  </a:lnTo>
                  <a:lnTo>
                    <a:pt x="6077" y="2809874"/>
                  </a:lnTo>
                  <a:lnTo>
                    <a:pt x="7200" y="2810339"/>
                  </a:lnTo>
                  <a:lnTo>
                    <a:pt x="9060" y="2812199"/>
                  </a:lnTo>
                  <a:lnTo>
                    <a:pt x="9524" y="2813322"/>
                  </a:lnTo>
                  <a:lnTo>
                    <a:pt x="9524" y="2815952"/>
                  </a:lnTo>
                  <a:lnTo>
                    <a:pt x="9060" y="2817075"/>
                  </a:lnTo>
                  <a:lnTo>
                    <a:pt x="7200" y="2818934"/>
                  </a:lnTo>
                  <a:lnTo>
                    <a:pt x="6077" y="2819399"/>
                  </a:lnTo>
                  <a:close/>
                </a:path>
                <a:path w="9525" h="3295650">
                  <a:moveTo>
                    <a:pt x="6077" y="2771774"/>
                  </a:moveTo>
                  <a:lnTo>
                    <a:pt x="3447" y="2771774"/>
                  </a:lnTo>
                  <a:lnTo>
                    <a:pt x="2324" y="2771309"/>
                  </a:lnTo>
                  <a:lnTo>
                    <a:pt x="464" y="2769450"/>
                  </a:lnTo>
                  <a:lnTo>
                    <a:pt x="0" y="2768327"/>
                  </a:lnTo>
                  <a:lnTo>
                    <a:pt x="0" y="2765697"/>
                  </a:lnTo>
                  <a:lnTo>
                    <a:pt x="464" y="2764574"/>
                  </a:lnTo>
                  <a:lnTo>
                    <a:pt x="2324" y="2762714"/>
                  </a:lnTo>
                  <a:lnTo>
                    <a:pt x="3447" y="2762249"/>
                  </a:lnTo>
                  <a:lnTo>
                    <a:pt x="6077" y="2762249"/>
                  </a:lnTo>
                  <a:lnTo>
                    <a:pt x="7200" y="2762714"/>
                  </a:lnTo>
                  <a:lnTo>
                    <a:pt x="9060" y="2764574"/>
                  </a:lnTo>
                  <a:lnTo>
                    <a:pt x="9524" y="2765697"/>
                  </a:lnTo>
                  <a:lnTo>
                    <a:pt x="9524" y="2768327"/>
                  </a:lnTo>
                  <a:lnTo>
                    <a:pt x="9060" y="2769450"/>
                  </a:lnTo>
                  <a:lnTo>
                    <a:pt x="7200" y="2771309"/>
                  </a:lnTo>
                  <a:lnTo>
                    <a:pt x="6077" y="2771774"/>
                  </a:lnTo>
                  <a:close/>
                </a:path>
                <a:path w="9525" h="3295650">
                  <a:moveTo>
                    <a:pt x="6077" y="2724149"/>
                  </a:moveTo>
                  <a:lnTo>
                    <a:pt x="3447" y="2724149"/>
                  </a:lnTo>
                  <a:lnTo>
                    <a:pt x="2324" y="2723684"/>
                  </a:lnTo>
                  <a:lnTo>
                    <a:pt x="464" y="2721825"/>
                  </a:lnTo>
                  <a:lnTo>
                    <a:pt x="0" y="2720702"/>
                  </a:lnTo>
                  <a:lnTo>
                    <a:pt x="0" y="2718072"/>
                  </a:lnTo>
                  <a:lnTo>
                    <a:pt x="464" y="2716949"/>
                  </a:lnTo>
                  <a:lnTo>
                    <a:pt x="2324" y="2715089"/>
                  </a:lnTo>
                  <a:lnTo>
                    <a:pt x="3447" y="2714624"/>
                  </a:lnTo>
                  <a:lnTo>
                    <a:pt x="6077" y="2714624"/>
                  </a:lnTo>
                  <a:lnTo>
                    <a:pt x="7200" y="2715089"/>
                  </a:lnTo>
                  <a:lnTo>
                    <a:pt x="9060" y="2716949"/>
                  </a:lnTo>
                  <a:lnTo>
                    <a:pt x="9524" y="2718072"/>
                  </a:lnTo>
                  <a:lnTo>
                    <a:pt x="9524" y="2720702"/>
                  </a:lnTo>
                  <a:lnTo>
                    <a:pt x="9060" y="2721825"/>
                  </a:lnTo>
                  <a:lnTo>
                    <a:pt x="7200" y="2723684"/>
                  </a:lnTo>
                  <a:lnTo>
                    <a:pt x="6077" y="2724149"/>
                  </a:lnTo>
                  <a:close/>
                </a:path>
                <a:path w="9525" h="3295650">
                  <a:moveTo>
                    <a:pt x="6077" y="2676524"/>
                  </a:moveTo>
                  <a:lnTo>
                    <a:pt x="3447" y="2676524"/>
                  </a:lnTo>
                  <a:lnTo>
                    <a:pt x="2324" y="2676059"/>
                  </a:lnTo>
                  <a:lnTo>
                    <a:pt x="464" y="2674200"/>
                  </a:lnTo>
                  <a:lnTo>
                    <a:pt x="0" y="2673077"/>
                  </a:lnTo>
                  <a:lnTo>
                    <a:pt x="0" y="2670447"/>
                  </a:lnTo>
                  <a:lnTo>
                    <a:pt x="464" y="2669324"/>
                  </a:lnTo>
                  <a:lnTo>
                    <a:pt x="2324" y="2667464"/>
                  </a:lnTo>
                  <a:lnTo>
                    <a:pt x="3447" y="2666999"/>
                  </a:lnTo>
                  <a:lnTo>
                    <a:pt x="6077" y="2666999"/>
                  </a:lnTo>
                  <a:lnTo>
                    <a:pt x="7200" y="2667464"/>
                  </a:lnTo>
                  <a:lnTo>
                    <a:pt x="9060" y="2669324"/>
                  </a:lnTo>
                  <a:lnTo>
                    <a:pt x="9524" y="2670447"/>
                  </a:lnTo>
                  <a:lnTo>
                    <a:pt x="9524" y="2673077"/>
                  </a:lnTo>
                  <a:lnTo>
                    <a:pt x="9060" y="2674200"/>
                  </a:lnTo>
                  <a:lnTo>
                    <a:pt x="7200" y="2676059"/>
                  </a:lnTo>
                  <a:lnTo>
                    <a:pt x="6077" y="2676524"/>
                  </a:lnTo>
                  <a:close/>
                </a:path>
                <a:path w="9525" h="3295650">
                  <a:moveTo>
                    <a:pt x="6077" y="2628899"/>
                  </a:moveTo>
                  <a:lnTo>
                    <a:pt x="3447" y="2628899"/>
                  </a:lnTo>
                  <a:lnTo>
                    <a:pt x="2324" y="2628434"/>
                  </a:lnTo>
                  <a:lnTo>
                    <a:pt x="464" y="2626575"/>
                  </a:lnTo>
                  <a:lnTo>
                    <a:pt x="0" y="2625452"/>
                  </a:lnTo>
                  <a:lnTo>
                    <a:pt x="0" y="2622822"/>
                  </a:lnTo>
                  <a:lnTo>
                    <a:pt x="464" y="2621699"/>
                  </a:lnTo>
                  <a:lnTo>
                    <a:pt x="2324" y="2619839"/>
                  </a:lnTo>
                  <a:lnTo>
                    <a:pt x="3447" y="2619374"/>
                  </a:lnTo>
                  <a:lnTo>
                    <a:pt x="6077" y="2619374"/>
                  </a:lnTo>
                  <a:lnTo>
                    <a:pt x="7200" y="2619839"/>
                  </a:lnTo>
                  <a:lnTo>
                    <a:pt x="9060" y="2621699"/>
                  </a:lnTo>
                  <a:lnTo>
                    <a:pt x="9524" y="2622822"/>
                  </a:lnTo>
                  <a:lnTo>
                    <a:pt x="9524" y="2625452"/>
                  </a:lnTo>
                  <a:lnTo>
                    <a:pt x="9060" y="2626575"/>
                  </a:lnTo>
                  <a:lnTo>
                    <a:pt x="7200" y="2628434"/>
                  </a:lnTo>
                  <a:lnTo>
                    <a:pt x="6077" y="2628899"/>
                  </a:lnTo>
                  <a:close/>
                </a:path>
                <a:path w="9525" h="3295650">
                  <a:moveTo>
                    <a:pt x="6077" y="2581274"/>
                  </a:moveTo>
                  <a:lnTo>
                    <a:pt x="3447" y="2581274"/>
                  </a:lnTo>
                  <a:lnTo>
                    <a:pt x="2324" y="2580809"/>
                  </a:lnTo>
                  <a:lnTo>
                    <a:pt x="464" y="2578950"/>
                  </a:lnTo>
                  <a:lnTo>
                    <a:pt x="0" y="2577827"/>
                  </a:lnTo>
                  <a:lnTo>
                    <a:pt x="0" y="2575197"/>
                  </a:lnTo>
                  <a:lnTo>
                    <a:pt x="464" y="2574074"/>
                  </a:lnTo>
                  <a:lnTo>
                    <a:pt x="2324" y="2572214"/>
                  </a:lnTo>
                  <a:lnTo>
                    <a:pt x="3447" y="2571749"/>
                  </a:lnTo>
                  <a:lnTo>
                    <a:pt x="6077" y="2571749"/>
                  </a:lnTo>
                  <a:lnTo>
                    <a:pt x="7200" y="2572214"/>
                  </a:lnTo>
                  <a:lnTo>
                    <a:pt x="9060" y="2574074"/>
                  </a:lnTo>
                  <a:lnTo>
                    <a:pt x="9524" y="2575197"/>
                  </a:lnTo>
                  <a:lnTo>
                    <a:pt x="9524" y="2577827"/>
                  </a:lnTo>
                  <a:lnTo>
                    <a:pt x="9060" y="2578950"/>
                  </a:lnTo>
                  <a:lnTo>
                    <a:pt x="7200" y="2580809"/>
                  </a:lnTo>
                  <a:lnTo>
                    <a:pt x="6077" y="2581274"/>
                  </a:lnTo>
                  <a:close/>
                </a:path>
                <a:path w="9525" h="3295650">
                  <a:moveTo>
                    <a:pt x="6077" y="2533649"/>
                  </a:moveTo>
                  <a:lnTo>
                    <a:pt x="3447" y="2533649"/>
                  </a:lnTo>
                  <a:lnTo>
                    <a:pt x="2324" y="2533184"/>
                  </a:lnTo>
                  <a:lnTo>
                    <a:pt x="464" y="2531325"/>
                  </a:lnTo>
                  <a:lnTo>
                    <a:pt x="0" y="2530202"/>
                  </a:lnTo>
                  <a:lnTo>
                    <a:pt x="0" y="2527572"/>
                  </a:lnTo>
                  <a:lnTo>
                    <a:pt x="464" y="2526449"/>
                  </a:lnTo>
                  <a:lnTo>
                    <a:pt x="2324" y="2524589"/>
                  </a:lnTo>
                  <a:lnTo>
                    <a:pt x="3447" y="2524124"/>
                  </a:lnTo>
                  <a:lnTo>
                    <a:pt x="6077" y="2524124"/>
                  </a:lnTo>
                  <a:lnTo>
                    <a:pt x="7200" y="2524589"/>
                  </a:lnTo>
                  <a:lnTo>
                    <a:pt x="9060" y="2526449"/>
                  </a:lnTo>
                  <a:lnTo>
                    <a:pt x="9524" y="2527572"/>
                  </a:lnTo>
                  <a:lnTo>
                    <a:pt x="9524" y="2530202"/>
                  </a:lnTo>
                  <a:lnTo>
                    <a:pt x="9060" y="2531325"/>
                  </a:lnTo>
                  <a:lnTo>
                    <a:pt x="7200" y="2533184"/>
                  </a:lnTo>
                  <a:lnTo>
                    <a:pt x="6077" y="2533649"/>
                  </a:lnTo>
                  <a:close/>
                </a:path>
                <a:path w="9525" h="3295650">
                  <a:moveTo>
                    <a:pt x="6077" y="2486024"/>
                  </a:moveTo>
                  <a:lnTo>
                    <a:pt x="3447" y="2486024"/>
                  </a:lnTo>
                  <a:lnTo>
                    <a:pt x="2324" y="2485559"/>
                  </a:lnTo>
                  <a:lnTo>
                    <a:pt x="464" y="2483700"/>
                  </a:lnTo>
                  <a:lnTo>
                    <a:pt x="0" y="2482577"/>
                  </a:lnTo>
                  <a:lnTo>
                    <a:pt x="0" y="2479947"/>
                  </a:lnTo>
                  <a:lnTo>
                    <a:pt x="464" y="2478824"/>
                  </a:lnTo>
                  <a:lnTo>
                    <a:pt x="2324" y="2476964"/>
                  </a:lnTo>
                  <a:lnTo>
                    <a:pt x="3447" y="2476499"/>
                  </a:lnTo>
                  <a:lnTo>
                    <a:pt x="6077" y="2476499"/>
                  </a:lnTo>
                  <a:lnTo>
                    <a:pt x="7200" y="2476964"/>
                  </a:lnTo>
                  <a:lnTo>
                    <a:pt x="9060" y="2478824"/>
                  </a:lnTo>
                  <a:lnTo>
                    <a:pt x="9524" y="2479947"/>
                  </a:lnTo>
                  <a:lnTo>
                    <a:pt x="9524" y="2482577"/>
                  </a:lnTo>
                  <a:lnTo>
                    <a:pt x="9060" y="2483700"/>
                  </a:lnTo>
                  <a:lnTo>
                    <a:pt x="7200" y="2485559"/>
                  </a:lnTo>
                  <a:lnTo>
                    <a:pt x="6077" y="2486024"/>
                  </a:lnTo>
                  <a:close/>
                </a:path>
                <a:path w="9525" h="3295650">
                  <a:moveTo>
                    <a:pt x="6077" y="2438399"/>
                  </a:moveTo>
                  <a:lnTo>
                    <a:pt x="3447" y="2438399"/>
                  </a:lnTo>
                  <a:lnTo>
                    <a:pt x="2324" y="2437934"/>
                  </a:lnTo>
                  <a:lnTo>
                    <a:pt x="464" y="2436075"/>
                  </a:lnTo>
                  <a:lnTo>
                    <a:pt x="0" y="2434952"/>
                  </a:lnTo>
                  <a:lnTo>
                    <a:pt x="0" y="2432322"/>
                  </a:lnTo>
                  <a:lnTo>
                    <a:pt x="464" y="2431199"/>
                  </a:lnTo>
                  <a:lnTo>
                    <a:pt x="2324" y="2429339"/>
                  </a:lnTo>
                  <a:lnTo>
                    <a:pt x="3447" y="2428874"/>
                  </a:lnTo>
                  <a:lnTo>
                    <a:pt x="6077" y="2428874"/>
                  </a:lnTo>
                  <a:lnTo>
                    <a:pt x="7200" y="2429339"/>
                  </a:lnTo>
                  <a:lnTo>
                    <a:pt x="9060" y="2431199"/>
                  </a:lnTo>
                  <a:lnTo>
                    <a:pt x="9524" y="2432322"/>
                  </a:lnTo>
                  <a:lnTo>
                    <a:pt x="9524" y="2434952"/>
                  </a:lnTo>
                  <a:lnTo>
                    <a:pt x="9060" y="2436075"/>
                  </a:lnTo>
                  <a:lnTo>
                    <a:pt x="7200" y="2437934"/>
                  </a:lnTo>
                  <a:lnTo>
                    <a:pt x="6077" y="2438399"/>
                  </a:lnTo>
                  <a:close/>
                </a:path>
                <a:path w="9525" h="3295650">
                  <a:moveTo>
                    <a:pt x="6077" y="2390774"/>
                  </a:moveTo>
                  <a:lnTo>
                    <a:pt x="3447" y="2390774"/>
                  </a:lnTo>
                  <a:lnTo>
                    <a:pt x="2324" y="2390309"/>
                  </a:lnTo>
                  <a:lnTo>
                    <a:pt x="464" y="2388450"/>
                  </a:lnTo>
                  <a:lnTo>
                    <a:pt x="0" y="2387327"/>
                  </a:lnTo>
                  <a:lnTo>
                    <a:pt x="0" y="2384697"/>
                  </a:lnTo>
                  <a:lnTo>
                    <a:pt x="464" y="2383574"/>
                  </a:lnTo>
                  <a:lnTo>
                    <a:pt x="2324" y="2381714"/>
                  </a:lnTo>
                  <a:lnTo>
                    <a:pt x="3447" y="2381249"/>
                  </a:lnTo>
                  <a:lnTo>
                    <a:pt x="6077" y="2381249"/>
                  </a:lnTo>
                  <a:lnTo>
                    <a:pt x="7200" y="2381714"/>
                  </a:lnTo>
                  <a:lnTo>
                    <a:pt x="9060" y="2383574"/>
                  </a:lnTo>
                  <a:lnTo>
                    <a:pt x="9524" y="2384697"/>
                  </a:lnTo>
                  <a:lnTo>
                    <a:pt x="9524" y="2387327"/>
                  </a:lnTo>
                  <a:lnTo>
                    <a:pt x="9060" y="2388450"/>
                  </a:lnTo>
                  <a:lnTo>
                    <a:pt x="7200" y="2390309"/>
                  </a:lnTo>
                  <a:lnTo>
                    <a:pt x="6077" y="2390774"/>
                  </a:lnTo>
                  <a:close/>
                </a:path>
                <a:path w="9525" h="3295650">
                  <a:moveTo>
                    <a:pt x="6077" y="2343149"/>
                  </a:moveTo>
                  <a:lnTo>
                    <a:pt x="3447" y="2343149"/>
                  </a:lnTo>
                  <a:lnTo>
                    <a:pt x="2324" y="2342684"/>
                  </a:lnTo>
                  <a:lnTo>
                    <a:pt x="464" y="2340825"/>
                  </a:lnTo>
                  <a:lnTo>
                    <a:pt x="0" y="2339702"/>
                  </a:lnTo>
                  <a:lnTo>
                    <a:pt x="0" y="2337072"/>
                  </a:lnTo>
                  <a:lnTo>
                    <a:pt x="464" y="2335949"/>
                  </a:lnTo>
                  <a:lnTo>
                    <a:pt x="2324" y="2334089"/>
                  </a:lnTo>
                  <a:lnTo>
                    <a:pt x="3447" y="2333624"/>
                  </a:lnTo>
                  <a:lnTo>
                    <a:pt x="6077" y="2333624"/>
                  </a:lnTo>
                  <a:lnTo>
                    <a:pt x="7200" y="2334089"/>
                  </a:lnTo>
                  <a:lnTo>
                    <a:pt x="9060" y="2335949"/>
                  </a:lnTo>
                  <a:lnTo>
                    <a:pt x="9524" y="2337072"/>
                  </a:lnTo>
                  <a:lnTo>
                    <a:pt x="9524" y="2339702"/>
                  </a:lnTo>
                  <a:lnTo>
                    <a:pt x="9060" y="2340825"/>
                  </a:lnTo>
                  <a:lnTo>
                    <a:pt x="7200" y="2342684"/>
                  </a:lnTo>
                  <a:lnTo>
                    <a:pt x="6077" y="2343149"/>
                  </a:lnTo>
                  <a:close/>
                </a:path>
                <a:path w="9525" h="3295650">
                  <a:moveTo>
                    <a:pt x="6077" y="2295524"/>
                  </a:moveTo>
                  <a:lnTo>
                    <a:pt x="3447" y="2295524"/>
                  </a:lnTo>
                  <a:lnTo>
                    <a:pt x="2324" y="2295059"/>
                  </a:lnTo>
                  <a:lnTo>
                    <a:pt x="464" y="2293200"/>
                  </a:lnTo>
                  <a:lnTo>
                    <a:pt x="0" y="2292077"/>
                  </a:lnTo>
                  <a:lnTo>
                    <a:pt x="0" y="2289447"/>
                  </a:lnTo>
                  <a:lnTo>
                    <a:pt x="464" y="2288324"/>
                  </a:lnTo>
                  <a:lnTo>
                    <a:pt x="2324" y="2286464"/>
                  </a:lnTo>
                  <a:lnTo>
                    <a:pt x="3447" y="2285999"/>
                  </a:lnTo>
                  <a:lnTo>
                    <a:pt x="6077" y="2285999"/>
                  </a:lnTo>
                  <a:lnTo>
                    <a:pt x="7200" y="2286464"/>
                  </a:lnTo>
                  <a:lnTo>
                    <a:pt x="9060" y="2288324"/>
                  </a:lnTo>
                  <a:lnTo>
                    <a:pt x="9524" y="2289447"/>
                  </a:lnTo>
                  <a:lnTo>
                    <a:pt x="9524" y="2292077"/>
                  </a:lnTo>
                  <a:lnTo>
                    <a:pt x="9060" y="2293200"/>
                  </a:lnTo>
                  <a:lnTo>
                    <a:pt x="7200" y="2295059"/>
                  </a:lnTo>
                  <a:lnTo>
                    <a:pt x="6077" y="2295524"/>
                  </a:lnTo>
                  <a:close/>
                </a:path>
                <a:path w="9525" h="3295650">
                  <a:moveTo>
                    <a:pt x="6077" y="2247899"/>
                  </a:moveTo>
                  <a:lnTo>
                    <a:pt x="3447" y="2247899"/>
                  </a:lnTo>
                  <a:lnTo>
                    <a:pt x="2324" y="2247434"/>
                  </a:lnTo>
                  <a:lnTo>
                    <a:pt x="464" y="2245575"/>
                  </a:lnTo>
                  <a:lnTo>
                    <a:pt x="0" y="2244452"/>
                  </a:lnTo>
                  <a:lnTo>
                    <a:pt x="0" y="2241822"/>
                  </a:lnTo>
                  <a:lnTo>
                    <a:pt x="464" y="2240699"/>
                  </a:lnTo>
                  <a:lnTo>
                    <a:pt x="2324" y="2238839"/>
                  </a:lnTo>
                  <a:lnTo>
                    <a:pt x="3447" y="2238374"/>
                  </a:lnTo>
                  <a:lnTo>
                    <a:pt x="6077" y="2238374"/>
                  </a:lnTo>
                  <a:lnTo>
                    <a:pt x="7200" y="2238839"/>
                  </a:lnTo>
                  <a:lnTo>
                    <a:pt x="9060" y="2240699"/>
                  </a:lnTo>
                  <a:lnTo>
                    <a:pt x="9524" y="2241822"/>
                  </a:lnTo>
                  <a:lnTo>
                    <a:pt x="9524" y="2244452"/>
                  </a:lnTo>
                  <a:lnTo>
                    <a:pt x="9060" y="2245575"/>
                  </a:lnTo>
                  <a:lnTo>
                    <a:pt x="7200" y="2247434"/>
                  </a:lnTo>
                  <a:lnTo>
                    <a:pt x="6077" y="2247899"/>
                  </a:lnTo>
                  <a:close/>
                </a:path>
                <a:path w="9525" h="3295650">
                  <a:moveTo>
                    <a:pt x="6077" y="2200274"/>
                  </a:moveTo>
                  <a:lnTo>
                    <a:pt x="3447" y="2200274"/>
                  </a:lnTo>
                  <a:lnTo>
                    <a:pt x="2324" y="2199809"/>
                  </a:lnTo>
                  <a:lnTo>
                    <a:pt x="464" y="2197950"/>
                  </a:lnTo>
                  <a:lnTo>
                    <a:pt x="0" y="2196827"/>
                  </a:lnTo>
                  <a:lnTo>
                    <a:pt x="0" y="2194197"/>
                  </a:lnTo>
                  <a:lnTo>
                    <a:pt x="464" y="2193074"/>
                  </a:lnTo>
                  <a:lnTo>
                    <a:pt x="2324" y="2191214"/>
                  </a:lnTo>
                  <a:lnTo>
                    <a:pt x="3447" y="2190749"/>
                  </a:lnTo>
                  <a:lnTo>
                    <a:pt x="6077" y="2190749"/>
                  </a:lnTo>
                  <a:lnTo>
                    <a:pt x="7200" y="2191214"/>
                  </a:lnTo>
                  <a:lnTo>
                    <a:pt x="9060" y="2193074"/>
                  </a:lnTo>
                  <a:lnTo>
                    <a:pt x="9524" y="2194197"/>
                  </a:lnTo>
                  <a:lnTo>
                    <a:pt x="9524" y="2196827"/>
                  </a:lnTo>
                  <a:lnTo>
                    <a:pt x="9060" y="2197950"/>
                  </a:lnTo>
                  <a:lnTo>
                    <a:pt x="7200" y="2199809"/>
                  </a:lnTo>
                  <a:lnTo>
                    <a:pt x="6077" y="2200274"/>
                  </a:lnTo>
                  <a:close/>
                </a:path>
                <a:path w="9525" h="3295650">
                  <a:moveTo>
                    <a:pt x="6077" y="2152649"/>
                  </a:moveTo>
                  <a:lnTo>
                    <a:pt x="3447" y="2152649"/>
                  </a:lnTo>
                  <a:lnTo>
                    <a:pt x="2324" y="2152184"/>
                  </a:lnTo>
                  <a:lnTo>
                    <a:pt x="464" y="2150325"/>
                  </a:lnTo>
                  <a:lnTo>
                    <a:pt x="0" y="2149202"/>
                  </a:lnTo>
                  <a:lnTo>
                    <a:pt x="0" y="2146572"/>
                  </a:lnTo>
                  <a:lnTo>
                    <a:pt x="464" y="2145449"/>
                  </a:lnTo>
                  <a:lnTo>
                    <a:pt x="2324" y="2143590"/>
                  </a:lnTo>
                  <a:lnTo>
                    <a:pt x="3447" y="2143124"/>
                  </a:lnTo>
                  <a:lnTo>
                    <a:pt x="6077" y="2143124"/>
                  </a:lnTo>
                  <a:lnTo>
                    <a:pt x="7200" y="2143590"/>
                  </a:lnTo>
                  <a:lnTo>
                    <a:pt x="9060" y="2145449"/>
                  </a:lnTo>
                  <a:lnTo>
                    <a:pt x="9524" y="2146572"/>
                  </a:lnTo>
                  <a:lnTo>
                    <a:pt x="9524" y="2149202"/>
                  </a:lnTo>
                  <a:lnTo>
                    <a:pt x="9060" y="2150325"/>
                  </a:lnTo>
                  <a:lnTo>
                    <a:pt x="7200" y="2152184"/>
                  </a:lnTo>
                  <a:lnTo>
                    <a:pt x="6077" y="2152649"/>
                  </a:lnTo>
                  <a:close/>
                </a:path>
                <a:path w="9525" h="3295650">
                  <a:moveTo>
                    <a:pt x="6077" y="2105024"/>
                  </a:moveTo>
                  <a:lnTo>
                    <a:pt x="3447" y="2105024"/>
                  </a:lnTo>
                  <a:lnTo>
                    <a:pt x="2324" y="2104559"/>
                  </a:lnTo>
                  <a:lnTo>
                    <a:pt x="464" y="2102700"/>
                  </a:lnTo>
                  <a:lnTo>
                    <a:pt x="0" y="2101577"/>
                  </a:lnTo>
                  <a:lnTo>
                    <a:pt x="0" y="2098947"/>
                  </a:lnTo>
                  <a:lnTo>
                    <a:pt x="464" y="2097824"/>
                  </a:lnTo>
                  <a:lnTo>
                    <a:pt x="2324" y="2095964"/>
                  </a:lnTo>
                  <a:lnTo>
                    <a:pt x="3447" y="2095499"/>
                  </a:lnTo>
                  <a:lnTo>
                    <a:pt x="6077" y="2095499"/>
                  </a:lnTo>
                  <a:lnTo>
                    <a:pt x="7200" y="2095964"/>
                  </a:lnTo>
                  <a:lnTo>
                    <a:pt x="9060" y="2097824"/>
                  </a:lnTo>
                  <a:lnTo>
                    <a:pt x="9524" y="2098947"/>
                  </a:lnTo>
                  <a:lnTo>
                    <a:pt x="9524" y="2101577"/>
                  </a:lnTo>
                  <a:lnTo>
                    <a:pt x="9060" y="2102700"/>
                  </a:lnTo>
                  <a:lnTo>
                    <a:pt x="7200" y="2104559"/>
                  </a:lnTo>
                  <a:lnTo>
                    <a:pt x="6077" y="2105024"/>
                  </a:lnTo>
                  <a:close/>
                </a:path>
                <a:path w="9525" h="3295650">
                  <a:moveTo>
                    <a:pt x="6077" y="2057399"/>
                  </a:moveTo>
                  <a:lnTo>
                    <a:pt x="3447" y="2057399"/>
                  </a:lnTo>
                  <a:lnTo>
                    <a:pt x="2324" y="2056934"/>
                  </a:lnTo>
                  <a:lnTo>
                    <a:pt x="464" y="2055075"/>
                  </a:lnTo>
                  <a:lnTo>
                    <a:pt x="0" y="2053952"/>
                  </a:lnTo>
                  <a:lnTo>
                    <a:pt x="0" y="2051322"/>
                  </a:lnTo>
                  <a:lnTo>
                    <a:pt x="464" y="2050199"/>
                  </a:lnTo>
                  <a:lnTo>
                    <a:pt x="2324" y="2048340"/>
                  </a:lnTo>
                  <a:lnTo>
                    <a:pt x="3447" y="2047875"/>
                  </a:lnTo>
                  <a:lnTo>
                    <a:pt x="6077" y="2047875"/>
                  </a:lnTo>
                  <a:lnTo>
                    <a:pt x="7200" y="2048340"/>
                  </a:lnTo>
                  <a:lnTo>
                    <a:pt x="9060" y="2050199"/>
                  </a:lnTo>
                  <a:lnTo>
                    <a:pt x="9524" y="2051322"/>
                  </a:lnTo>
                  <a:lnTo>
                    <a:pt x="9524" y="2053952"/>
                  </a:lnTo>
                  <a:lnTo>
                    <a:pt x="9060" y="2055075"/>
                  </a:lnTo>
                  <a:lnTo>
                    <a:pt x="7200" y="2056934"/>
                  </a:lnTo>
                  <a:lnTo>
                    <a:pt x="6077" y="2057399"/>
                  </a:lnTo>
                  <a:close/>
                </a:path>
                <a:path w="9525" h="3295650">
                  <a:moveTo>
                    <a:pt x="6077" y="2009774"/>
                  </a:moveTo>
                  <a:lnTo>
                    <a:pt x="3447" y="2009774"/>
                  </a:lnTo>
                  <a:lnTo>
                    <a:pt x="2324" y="2009309"/>
                  </a:lnTo>
                  <a:lnTo>
                    <a:pt x="464" y="2007450"/>
                  </a:lnTo>
                  <a:lnTo>
                    <a:pt x="0" y="2006327"/>
                  </a:lnTo>
                  <a:lnTo>
                    <a:pt x="0" y="2003697"/>
                  </a:lnTo>
                  <a:lnTo>
                    <a:pt x="464" y="2002574"/>
                  </a:lnTo>
                  <a:lnTo>
                    <a:pt x="2324" y="2000715"/>
                  </a:lnTo>
                  <a:lnTo>
                    <a:pt x="3447" y="2000250"/>
                  </a:lnTo>
                  <a:lnTo>
                    <a:pt x="6077" y="2000250"/>
                  </a:lnTo>
                  <a:lnTo>
                    <a:pt x="7200" y="2000715"/>
                  </a:lnTo>
                  <a:lnTo>
                    <a:pt x="9060" y="2002574"/>
                  </a:lnTo>
                  <a:lnTo>
                    <a:pt x="9524" y="2003697"/>
                  </a:lnTo>
                  <a:lnTo>
                    <a:pt x="9524" y="2006327"/>
                  </a:lnTo>
                  <a:lnTo>
                    <a:pt x="9060" y="2007450"/>
                  </a:lnTo>
                  <a:lnTo>
                    <a:pt x="7200" y="2009309"/>
                  </a:lnTo>
                  <a:lnTo>
                    <a:pt x="6077" y="2009774"/>
                  </a:lnTo>
                  <a:close/>
                </a:path>
                <a:path w="9525" h="3295650">
                  <a:moveTo>
                    <a:pt x="6077" y="1962149"/>
                  </a:moveTo>
                  <a:lnTo>
                    <a:pt x="3447" y="1962149"/>
                  </a:lnTo>
                  <a:lnTo>
                    <a:pt x="2324" y="1961684"/>
                  </a:lnTo>
                  <a:lnTo>
                    <a:pt x="464" y="1959825"/>
                  </a:lnTo>
                  <a:lnTo>
                    <a:pt x="0" y="1958702"/>
                  </a:lnTo>
                  <a:lnTo>
                    <a:pt x="0" y="1956072"/>
                  </a:lnTo>
                  <a:lnTo>
                    <a:pt x="464" y="1954949"/>
                  </a:lnTo>
                  <a:lnTo>
                    <a:pt x="2324" y="1953089"/>
                  </a:lnTo>
                  <a:lnTo>
                    <a:pt x="3447" y="1952624"/>
                  </a:lnTo>
                  <a:lnTo>
                    <a:pt x="6077" y="1952624"/>
                  </a:lnTo>
                  <a:lnTo>
                    <a:pt x="7200" y="1953089"/>
                  </a:lnTo>
                  <a:lnTo>
                    <a:pt x="9060" y="1954949"/>
                  </a:lnTo>
                  <a:lnTo>
                    <a:pt x="9524" y="1956072"/>
                  </a:lnTo>
                  <a:lnTo>
                    <a:pt x="9524" y="1958702"/>
                  </a:lnTo>
                  <a:lnTo>
                    <a:pt x="9060" y="1959825"/>
                  </a:lnTo>
                  <a:lnTo>
                    <a:pt x="7200" y="1961684"/>
                  </a:lnTo>
                  <a:lnTo>
                    <a:pt x="6077" y="1962149"/>
                  </a:lnTo>
                  <a:close/>
                </a:path>
                <a:path w="9525" h="3295650">
                  <a:moveTo>
                    <a:pt x="6077" y="1914524"/>
                  </a:moveTo>
                  <a:lnTo>
                    <a:pt x="3447" y="1914524"/>
                  </a:lnTo>
                  <a:lnTo>
                    <a:pt x="2324" y="1914059"/>
                  </a:lnTo>
                  <a:lnTo>
                    <a:pt x="464" y="1912200"/>
                  </a:lnTo>
                  <a:lnTo>
                    <a:pt x="0" y="1911077"/>
                  </a:lnTo>
                  <a:lnTo>
                    <a:pt x="0" y="1908447"/>
                  </a:lnTo>
                  <a:lnTo>
                    <a:pt x="464" y="1907324"/>
                  </a:lnTo>
                  <a:lnTo>
                    <a:pt x="2324" y="1905465"/>
                  </a:lnTo>
                  <a:lnTo>
                    <a:pt x="3447" y="1905000"/>
                  </a:lnTo>
                  <a:lnTo>
                    <a:pt x="6077" y="1905000"/>
                  </a:lnTo>
                  <a:lnTo>
                    <a:pt x="7200" y="1905465"/>
                  </a:lnTo>
                  <a:lnTo>
                    <a:pt x="9060" y="1907324"/>
                  </a:lnTo>
                  <a:lnTo>
                    <a:pt x="9524" y="1908447"/>
                  </a:lnTo>
                  <a:lnTo>
                    <a:pt x="9524" y="1911077"/>
                  </a:lnTo>
                  <a:lnTo>
                    <a:pt x="9060" y="1912200"/>
                  </a:lnTo>
                  <a:lnTo>
                    <a:pt x="7200" y="1914059"/>
                  </a:lnTo>
                  <a:lnTo>
                    <a:pt x="6077" y="1914524"/>
                  </a:lnTo>
                  <a:close/>
                </a:path>
                <a:path w="9525" h="3295650">
                  <a:moveTo>
                    <a:pt x="6077" y="1866899"/>
                  </a:moveTo>
                  <a:lnTo>
                    <a:pt x="3447" y="1866899"/>
                  </a:lnTo>
                  <a:lnTo>
                    <a:pt x="2324" y="1866434"/>
                  </a:lnTo>
                  <a:lnTo>
                    <a:pt x="464" y="1864575"/>
                  </a:lnTo>
                  <a:lnTo>
                    <a:pt x="0" y="1863452"/>
                  </a:lnTo>
                  <a:lnTo>
                    <a:pt x="0" y="1860822"/>
                  </a:lnTo>
                  <a:lnTo>
                    <a:pt x="464" y="1859699"/>
                  </a:lnTo>
                  <a:lnTo>
                    <a:pt x="2324" y="1857840"/>
                  </a:lnTo>
                  <a:lnTo>
                    <a:pt x="3447" y="1857375"/>
                  </a:lnTo>
                  <a:lnTo>
                    <a:pt x="6077" y="1857375"/>
                  </a:lnTo>
                  <a:lnTo>
                    <a:pt x="7200" y="1857840"/>
                  </a:lnTo>
                  <a:lnTo>
                    <a:pt x="9060" y="1859699"/>
                  </a:lnTo>
                  <a:lnTo>
                    <a:pt x="9524" y="1860822"/>
                  </a:lnTo>
                  <a:lnTo>
                    <a:pt x="9524" y="1863452"/>
                  </a:lnTo>
                  <a:lnTo>
                    <a:pt x="9060" y="1864575"/>
                  </a:lnTo>
                  <a:lnTo>
                    <a:pt x="7200" y="1866434"/>
                  </a:lnTo>
                  <a:lnTo>
                    <a:pt x="6077" y="1866899"/>
                  </a:lnTo>
                  <a:close/>
                </a:path>
                <a:path w="9525" h="3295650">
                  <a:moveTo>
                    <a:pt x="6077" y="1819274"/>
                  </a:moveTo>
                  <a:lnTo>
                    <a:pt x="3447" y="1819274"/>
                  </a:lnTo>
                  <a:lnTo>
                    <a:pt x="2324" y="1818809"/>
                  </a:lnTo>
                  <a:lnTo>
                    <a:pt x="464" y="1816950"/>
                  </a:lnTo>
                  <a:lnTo>
                    <a:pt x="0" y="1815827"/>
                  </a:lnTo>
                  <a:lnTo>
                    <a:pt x="0" y="1813197"/>
                  </a:lnTo>
                  <a:lnTo>
                    <a:pt x="464" y="1812074"/>
                  </a:lnTo>
                  <a:lnTo>
                    <a:pt x="2324" y="1810214"/>
                  </a:lnTo>
                  <a:lnTo>
                    <a:pt x="3447" y="1809749"/>
                  </a:lnTo>
                  <a:lnTo>
                    <a:pt x="6077" y="1809749"/>
                  </a:lnTo>
                  <a:lnTo>
                    <a:pt x="7200" y="1810214"/>
                  </a:lnTo>
                  <a:lnTo>
                    <a:pt x="9060" y="1812074"/>
                  </a:lnTo>
                  <a:lnTo>
                    <a:pt x="9524" y="1813197"/>
                  </a:lnTo>
                  <a:lnTo>
                    <a:pt x="9524" y="1815827"/>
                  </a:lnTo>
                  <a:lnTo>
                    <a:pt x="9060" y="1816950"/>
                  </a:lnTo>
                  <a:lnTo>
                    <a:pt x="7200" y="1818809"/>
                  </a:lnTo>
                  <a:lnTo>
                    <a:pt x="6077" y="1819274"/>
                  </a:lnTo>
                  <a:close/>
                </a:path>
                <a:path w="9525" h="3295650">
                  <a:moveTo>
                    <a:pt x="6077" y="1771649"/>
                  </a:moveTo>
                  <a:lnTo>
                    <a:pt x="3447" y="1771649"/>
                  </a:lnTo>
                  <a:lnTo>
                    <a:pt x="2324" y="1771184"/>
                  </a:lnTo>
                  <a:lnTo>
                    <a:pt x="464" y="1769325"/>
                  </a:lnTo>
                  <a:lnTo>
                    <a:pt x="0" y="1768202"/>
                  </a:lnTo>
                  <a:lnTo>
                    <a:pt x="0" y="1765572"/>
                  </a:lnTo>
                  <a:lnTo>
                    <a:pt x="464" y="1764449"/>
                  </a:lnTo>
                  <a:lnTo>
                    <a:pt x="2324" y="1762590"/>
                  </a:lnTo>
                  <a:lnTo>
                    <a:pt x="3447" y="1762125"/>
                  </a:lnTo>
                  <a:lnTo>
                    <a:pt x="6077" y="1762125"/>
                  </a:lnTo>
                  <a:lnTo>
                    <a:pt x="7200" y="1762590"/>
                  </a:lnTo>
                  <a:lnTo>
                    <a:pt x="9060" y="1764449"/>
                  </a:lnTo>
                  <a:lnTo>
                    <a:pt x="9524" y="1765572"/>
                  </a:lnTo>
                  <a:lnTo>
                    <a:pt x="9524" y="1768202"/>
                  </a:lnTo>
                  <a:lnTo>
                    <a:pt x="9060" y="1769325"/>
                  </a:lnTo>
                  <a:lnTo>
                    <a:pt x="7200" y="1771184"/>
                  </a:lnTo>
                  <a:lnTo>
                    <a:pt x="6077" y="1771649"/>
                  </a:lnTo>
                  <a:close/>
                </a:path>
                <a:path w="9525" h="3295650">
                  <a:moveTo>
                    <a:pt x="6077" y="1724024"/>
                  </a:moveTo>
                  <a:lnTo>
                    <a:pt x="3447" y="1724024"/>
                  </a:lnTo>
                  <a:lnTo>
                    <a:pt x="2324" y="1723559"/>
                  </a:lnTo>
                  <a:lnTo>
                    <a:pt x="464" y="1721700"/>
                  </a:lnTo>
                  <a:lnTo>
                    <a:pt x="0" y="1720577"/>
                  </a:lnTo>
                  <a:lnTo>
                    <a:pt x="0" y="1717947"/>
                  </a:lnTo>
                  <a:lnTo>
                    <a:pt x="464" y="1716824"/>
                  </a:lnTo>
                  <a:lnTo>
                    <a:pt x="2324" y="1714964"/>
                  </a:lnTo>
                  <a:lnTo>
                    <a:pt x="3447" y="1714499"/>
                  </a:lnTo>
                  <a:lnTo>
                    <a:pt x="6077" y="1714499"/>
                  </a:lnTo>
                  <a:lnTo>
                    <a:pt x="7200" y="1714964"/>
                  </a:lnTo>
                  <a:lnTo>
                    <a:pt x="9060" y="1716824"/>
                  </a:lnTo>
                  <a:lnTo>
                    <a:pt x="9524" y="1717947"/>
                  </a:lnTo>
                  <a:lnTo>
                    <a:pt x="9524" y="1720577"/>
                  </a:lnTo>
                  <a:lnTo>
                    <a:pt x="9060" y="1721700"/>
                  </a:lnTo>
                  <a:lnTo>
                    <a:pt x="7200" y="1723559"/>
                  </a:lnTo>
                  <a:lnTo>
                    <a:pt x="6077" y="1724024"/>
                  </a:lnTo>
                  <a:close/>
                </a:path>
                <a:path w="9525" h="3295650">
                  <a:moveTo>
                    <a:pt x="6077" y="1676399"/>
                  </a:moveTo>
                  <a:lnTo>
                    <a:pt x="3447" y="1676399"/>
                  </a:lnTo>
                  <a:lnTo>
                    <a:pt x="2324" y="1675935"/>
                  </a:lnTo>
                  <a:lnTo>
                    <a:pt x="464" y="1674075"/>
                  </a:lnTo>
                  <a:lnTo>
                    <a:pt x="0" y="1672952"/>
                  </a:lnTo>
                  <a:lnTo>
                    <a:pt x="0" y="1670322"/>
                  </a:lnTo>
                  <a:lnTo>
                    <a:pt x="464" y="1669199"/>
                  </a:lnTo>
                  <a:lnTo>
                    <a:pt x="2324" y="1667340"/>
                  </a:lnTo>
                  <a:lnTo>
                    <a:pt x="3447" y="1666875"/>
                  </a:lnTo>
                  <a:lnTo>
                    <a:pt x="6077" y="1666875"/>
                  </a:lnTo>
                  <a:lnTo>
                    <a:pt x="7200" y="1667340"/>
                  </a:lnTo>
                  <a:lnTo>
                    <a:pt x="9060" y="1669199"/>
                  </a:lnTo>
                  <a:lnTo>
                    <a:pt x="9524" y="1670322"/>
                  </a:lnTo>
                  <a:lnTo>
                    <a:pt x="9524" y="1672952"/>
                  </a:lnTo>
                  <a:lnTo>
                    <a:pt x="9060" y="1674075"/>
                  </a:lnTo>
                  <a:lnTo>
                    <a:pt x="7200" y="1675935"/>
                  </a:lnTo>
                  <a:lnTo>
                    <a:pt x="6077" y="1676399"/>
                  </a:lnTo>
                  <a:close/>
                </a:path>
                <a:path w="9525" h="3295650">
                  <a:moveTo>
                    <a:pt x="6077" y="1628774"/>
                  </a:moveTo>
                  <a:lnTo>
                    <a:pt x="3447" y="1628774"/>
                  </a:lnTo>
                  <a:lnTo>
                    <a:pt x="2324" y="1628310"/>
                  </a:lnTo>
                  <a:lnTo>
                    <a:pt x="464" y="1626450"/>
                  </a:lnTo>
                  <a:lnTo>
                    <a:pt x="0" y="1625327"/>
                  </a:lnTo>
                  <a:lnTo>
                    <a:pt x="0" y="1622697"/>
                  </a:lnTo>
                  <a:lnTo>
                    <a:pt x="464" y="1621574"/>
                  </a:lnTo>
                  <a:lnTo>
                    <a:pt x="2324" y="1619715"/>
                  </a:lnTo>
                  <a:lnTo>
                    <a:pt x="3447" y="1619250"/>
                  </a:lnTo>
                  <a:lnTo>
                    <a:pt x="6077" y="1619250"/>
                  </a:lnTo>
                  <a:lnTo>
                    <a:pt x="7200" y="1619715"/>
                  </a:lnTo>
                  <a:lnTo>
                    <a:pt x="9060" y="1621574"/>
                  </a:lnTo>
                  <a:lnTo>
                    <a:pt x="9524" y="1622697"/>
                  </a:lnTo>
                  <a:lnTo>
                    <a:pt x="9524" y="1625327"/>
                  </a:lnTo>
                  <a:lnTo>
                    <a:pt x="9060" y="1626450"/>
                  </a:lnTo>
                  <a:lnTo>
                    <a:pt x="7200" y="1628310"/>
                  </a:lnTo>
                  <a:lnTo>
                    <a:pt x="6077" y="1628774"/>
                  </a:lnTo>
                  <a:close/>
                </a:path>
                <a:path w="9525" h="3295650">
                  <a:moveTo>
                    <a:pt x="6077" y="1581149"/>
                  </a:moveTo>
                  <a:lnTo>
                    <a:pt x="3447" y="1581149"/>
                  </a:lnTo>
                  <a:lnTo>
                    <a:pt x="2324" y="1580685"/>
                  </a:lnTo>
                  <a:lnTo>
                    <a:pt x="464" y="1578825"/>
                  </a:lnTo>
                  <a:lnTo>
                    <a:pt x="0" y="1577702"/>
                  </a:lnTo>
                  <a:lnTo>
                    <a:pt x="0" y="1575072"/>
                  </a:lnTo>
                  <a:lnTo>
                    <a:pt x="464" y="1573949"/>
                  </a:lnTo>
                  <a:lnTo>
                    <a:pt x="2324" y="1572089"/>
                  </a:lnTo>
                  <a:lnTo>
                    <a:pt x="3447" y="1571624"/>
                  </a:lnTo>
                  <a:lnTo>
                    <a:pt x="6077" y="1571624"/>
                  </a:lnTo>
                  <a:lnTo>
                    <a:pt x="7200" y="1572089"/>
                  </a:lnTo>
                  <a:lnTo>
                    <a:pt x="9060" y="1573949"/>
                  </a:lnTo>
                  <a:lnTo>
                    <a:pt x="9524" y="1575072"/>
                  </a:lnTo>
                  <a:lnTo>
                    <a:pt x="9524" y="1577702"/>
                  </a:lnTo>
                  <a:lnTo>
                    <a:pt x="9060" y="1578825"/>
                  </a:lnTo>
                  <a:lnTo>
                    <a:pt x="7200" y="1580685"/>
                  </a:lnTo>
                  <a:lnTo>
                    <a:pt x="6077" y="1581149"/>
                  </a:lnTo>
                  <a:close/>
                </a:path>
                <a:path w="9525" h="3295650">
                  <a:moveTo>
                    <a:pt x="6077" y="1533524"/>
                  </a:moveTo>
                  <a:lnTo>
                    <a:pt x="3447" y="1533524"/>
                  </a:lnTo>
                  <a:lnTo>
                    <a:pt x="2324" y="1533059"/>
                  </a:lnTo>
                  <a:lnTo>
                    <a:pt x="464" y="1531200"/>
                  </a:lnTo>
                  <a:lnTo>
                    <a:pt x="0" y="1530077"/>
                  </a:lnTo>
                  <a:lnTo>
                    <a:pt x="0" y="1527447"/>
                  </a:lnTo>
                  <a:lnTo>
                    <a:pt x="464" y="1526324"/>
                  </a:lnTo>
                  <a:lnTo>
                    <a:pt x="2324" y="1524464"/>
                  </a:lnTo>
                  <a:lnTo>
                    <a:pt x="3447" y="1523999"/>
                  </a:lnTo>
                  <a:lnTo>
                    <a:pt x="6077" y="1523999"/>
                  </a:lnTo>
                  <a:lnTo>
                    <a:pt x="7200" y="1524464"/>
                  </a:lnTo>
                  <a:lnTo>
                    <a:pt x="9060" y="1526324"/>
                  </a:lnTo>
                  <a:lnTo>
                    <a:pt x="9524" y="1527447"/>
                  </a:lnTo>
                  <a:lnTo>
                    <a:pt x="9524" y="1530077"/>
                  </a:lnTo>
                  <a:lnTo>
                    <a:pt x="9060" y="1531200"/>
                  </a:lnTo>
                  <a:lnTo>
                    <a:pt x="7200" y="1533059"/>
                  </a:lnTo>
                  <a:lnTo>
                    <a:pt x="6077" y="1533524"/>
                  </a:lnTo>
                  <a:close/>
                </a:path>
                <a:path w="9525" h="3295650">
                  <a:moveTo>
                    <a:pt x="6077" y="1485899"/>
                  </a:moveTo>
                  <a:lnTo>
                    <a:pt x="3447" y="1485899"/>
                  </a:lnTo>
                  <a:lnTo>
                    <a:pt x="2324" y="1485435"/>
                  </a:lnTo>
                  <a:lnTo>
                    <a:pt x="464" y="1483575"/>
                  </a:lnTo>
                  <a:lnTo>
                    <a:pt x="0" y="1482452"/>
                  </a:lnTo>
                  <a:lnTo>
                    <a:pt x="0" y="1479822"/>
                  </a:lnTo>
                  <a:lnTo>
                    <a:pt x="464" y="1478699"/>
                  </a:lnTo>
                  <a:lnTo>
                    <a:pt x="2324" y="1476839"/>
                  </a:lnTo>
                  <a:lnTo>
                    <a:pt x="3447" y="1476374"/>
                  </a:lnTo>
                  <a:lnTo>
                    <a:pt x="6077" y="1476374"/>
                  </a:lnTo>
                  <a:lnTo>
                    <a:pt x="7200" y="1476839"/>
                  </a:lnTo>
                  <a:lnTo>
                    <a:pt x="9060" y="1478699"/>
                  </a:lnTo>
                  <a:lnTo>
                    <a:pt x="9524" y="1479822"/>
                  </a:lnTo>
                  <a:lnTo>
                    <a:pt x="9524" y="1482452"/>
                  </a:lnTo>
                  <a:lnTo>
                    <a:pt x="9060" y="1483575"/>
                  </a:lnTo>
                  <a:lnTo>
                    <a:pt x="7200" y="1485435"/>
                  </a:lnTo>
                  <a:lnTo>
                    <a:pt x="6077" y="1485899"/>
                  </a:lnTo>
                  <a:close/>
                </a:path>
                <a:path w="9525" h="3295650">
                  <a:moveTo>
                    <a:pt x="6077" y="1438274"/>
                  </a:moveTo>
                  <a:lnTo>
                    <a:pt x="3447" y="1438274"/>
                  </a:lnTo>
                  <a:lnTo>
                    <a:pt x="2324" y="1437810"/>
                  </a:lnTo>
                  <a:lnTo>
                    <a:pt x="464" y="1435950"/>
                  </a:lnTo>
                  <a:lnTo>
                    <a:pt x="0" y="1434827"/>
                  </a:lnTo>
                  <a:lnTo>
                    <a:pt x="0" y="1432197"/>
                  </a:lnTo>
                  <a:lnTo>
                    <a:pt x="464" y="1431074"/>
                  </a:lnTo>
                  <a:lnTo>
                    <a:pt x="2324" y="1429215"/>
                  </a:lnTo>
                  <a:lnTo>
                    <a:pt x="3447" y="1428750"/>
                  </a:lnTo>
                  <a:lnTo>
                    <a:pt x="6077" y="1428750"/>
                  </a:lnTo>
                  <a:lnTo>
                    <a:pt x="7200" y="1429215"/>
                  </a:lnTo>
                  <a:lnTo>
                    <a:pt x="9060" y="1431074"/>
                  </a:lnTo>
                  <a:lnTo>
                    <a:pt x="9524" y="1432197"/>
                  </a:lnTo>
                  <a:lnTo>
                    <a:pt x="9524" y="1434827"/>
                  </a:lnTo>
                  <a:lnTo>
                    <a:pt x="9060" y="1435950"/>
                  </a:lnTo>
                  <a:lnTo>
                    <a:pt x="7200" y="1437810"/>
                  </a:lnTo>
                  <a:lnTo>
                    <a:pt x="6077" y="1438274"/>
                  </a:lnTo>
                  <a:close/>
                </a:path>
                <a:path w="9525" h="3295650">
                  <a:moveTo>
                    <a:pt x="6077" y="1390649"/>
                  </a:moveTo>
                  <a:lnTo>
                    <a:pt x="3447" y="1390649"/>
                  </a:lnTo>
                  <a:lnTo>
                    <a:pt x="2324" y="1390184"/>
                  </a:lnTo>
                  <a:lnTo>
                    <a:pt x="464" y="1388325"/>
                  </a:lnTo>
                  <a:lnTo>
                    <a:pt x="0" y="1387202"/>
                  </a:lnTo>
                  <a:lnTo>
                    <a:pt x="0" y="1384572"/>
                  </a:lnTo>
                  <a:lnTo>
                    <a:pt x="464" y="1383449"/>
                  </a:lnTo>
                  <a:lnTo>
                    <a:pt x="2324" y="1381589"/>
                  </a:lnTo>
                  <a:lnTo>
                    <a:pt x="3447" y="1381124"/>
                  </a:lnTo>
                  <a:lnTo>
                    <a:pt x="6077" y="1381124"/>
                  </a:lnTo>
                  <a:lnTo>
                    <a:pt x="7200" y="1381589"/>
                  </a:lnTo>
                  <a:lnTo>
                    <a:pt x="9060" y="1383449"/>
                  </a:lnTo>
                  <a:lnTo>
                    <a:pt x="9524" y="1384572"/>
                  </a:lnTo>
                  <a:lnTo>
                    <a:pt x="9524" y="1387202"/>
                  </a:lnTo>
                  <a:lnTo>
                    <a:pt x="9060" y="1388325"/>
                  </a:lnTo>
                  <a:lnTo>
                    <a:pt x="7200" y="1390184"/>
                  </a:lnTo>
                  <a:lnTo>
                    <a:pt x="6077" y="1390649"/>
                  </a:lnTo>
                  <a:close/>
                </a:path>
                <a:path w="9525" h="3295650">
                  <a:moveTo>
                    <a:pt x="6077" y="1343024"/>
                  </a:moveTo>
                  <a:lnTo>
                    <a:pt x="3447" y="1343024"/>
                  </a:lnTo>
                  <a:lnTo>
                    <a:pt x="2324" y="1342560"/>
                  </a:lnTo>
                  <a:lnTo>
                    <a:pt x="464" y="1340700"/>
                  </a:lnTo>
                  <a:lnTo>
                    <a:pt x="0" y="1339577"/>
                  </a:lnTo>
                  <a:lnTo>
                    <a:pt x="0" y="1336947"/>
                  </a:lnTo>
                  <a:lnTo>
                    <a:pt x="464" y="1335825"/>
                  </a:lnTo>
                  <a:lnTo>
                    <a:pt x="2324" y="1333965"/>
                  </a:lnTo>
                  <a:lnTo>
                    <a:pt x="3447" y="1333500"/>
                  </a:lnTo>
                  <a:lnTo>
                    <a:pt x="6077" y="1333500"/>
                  </a:lnTo>
                  <a:lnTo>
                    <a:pt x="7200" y="1333965"/>
                  </a:lnTo>
                  <a:lnTo>
                    <a:pt x="9060" y="1335825"/>
                  </a:lnTo>
                  <a:lnTo>
                    <a:pt x="9524" y="1336947"/>
                  </a:lnTo>
                  <a:lnTo>
                    <a:pt x="9524" y="1339577"/>
                  </a:lnTo>
                  <a:lnTo>
                    <a:pt x="9060" y="1340700"/>
                  </a:lnTo>
                  <a:lnTo>
                    <a:pt x="7200" y="1342560"/>
                  </a:lnTo>
                  <a:lnTo>
                    <a:pt x="6077" y="1343024"/>
                  </a:lnTo>
                  <a:close/>
                </a:path>
                <a:path w="9525" h="3295650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5"/>
                  </a:lnTo>
                  <a:lnTo>
                    <a:pt x="464" y="1293075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40"/>
                  </a:lnTo>
                  <a:lnTo>
                    <a:pt x="3447" y="1285875"/>
                  </a:lnTo>
                  <a:lnTo>
                    <a:pt x="6077" y="1285875"/>
                  </a:lnTo>
                  <a:lnTo>
                    <a:pt x="7200" y="1286340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5"/>
                  </a:lnTo>
                  <a:lnTo>
                    <a:pt x="7200" y="1294935"/>
                  </a:lnTo>
                  <a:lnTo>
                    <a:pt x="6077" y="1295399"/>
                  </a:lnTo>
                  <a:close/>
                </a:path>
                <a:path w="9525" h="3295650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50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50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3295650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5"/>
                  </a:lnTo>
                  <a:lnTo>
                    <a:pt x="464" y="1197825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90"/>
                  </a:lnTo>
                  <a:lnTo>
                    <a:pt x="3447" y="1190625"/>
                  </a:lnTo>
                  <a:lnTo>
                    <a:pt x="6077" y="1190625"/>
                  </a:lnTo>
                  <a:lnTo>
                    <a:pt x="7200" y="1191090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5"/>
                  </a:lnTo>
                  <a:lnTo>
                    <a:pt x="7200" y="1199685"/>
                  </a:lnTo>
                  <a:lnTo>
                    <a:pt x="6077" y="1200149"/>
                  </a:lnTo>
                  <a:close/>
                </a:path>
                <a:path w="9525" h="3295650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60"/>
                  </a:lnTo>
                  <a:lnTo>
                    <a:pt x="464" y="1150200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5"/>
                  </a:lnTo>
                  <a:lnTo>
                    <a:pt x="3447" y="1143000"/>
                  </a:lnTo>
                  <a:lnTo>
                    <a:pt x="6077" y="1143000"/>
                  </a:lnTo>
                  <a:lnTo>
                    <a:pt x="7200" y="1143465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200"/>
                  </a:lnTo>
                  <a:lnTo>
                    <a:pt x="7200" y="1152060"/>
                  </a:lnTo>
                  <a:lnTo>
                    <a:pt x="6077" y="1152524"/>
                  </a:lnTo>
                  <a:close/>
                </a:path>
                <a:path w="9525" h="329565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5"/>
                  </a:lnTo>
                  <a:lnTo>
                    <a:pt x="464" y="1102575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700"/>
                  </a:lnTo>
                  <a:lnTo>
                    <a:pt x="2324" y="1095840"/>
                  </a:lnTo>
                  <a:lnTo>
                    <a:pt x="3447" y="1095375"/>
                  </a:lnTo>
                  <a:lnTo>
                    <a:pt x="6077" y="1095375"/>
                  </a:lnTo>
                  <a:lnTo>
                    <a:pt x="7200" y="1095840"/>
                  </a:lnTo>
                  <a:lnTo>
                    <a:pt x="9060" y="1097700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5"/>
                  </a:lnTo>
                  <a:lnTo>
                    <a:pt x="7200" y="1104435"/>
                  </a:lnTo>
                  <a:lnTo>
                    <a:pt x="6077" y="1104899"/>
                  </a:lnTo>
                  <a:close/>
                </a:path>
                <a:path w="9525" h="329565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10"/>
                  </a:lnTo>
                  <a:lnTo>
                    <a:pt x="464" y="1054950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5"/>
                  </a:lnTo>
                  <a:lnTo>
                    <a:pt x="3447" y="1047750"/>
                  </a:lnTo>
                  <a:lnTo>
                    <a:pt x="6077" y="1047750"/>
                  </a:lnTo>
                  <a:lnTo>
                    <a:pt x="7200" y="1048215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50"/>
                  </a:lnTo>
                  <a:lnTo>
                    <a:pt x="7200" y="1056810"/>
                  </a:lnTo>
                  <a:lnTo>
                    <a:pt x="6077" y="1057274"/>
                  </a:lnTo>
                  <a:close/>
                </a:path>
                <a:path w="9525" h="329565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5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90"/>
                  </a:lnTo>
                  <a:lnTo>
                    <a:pt x="3447" y="1000125"/>
                  </a:lnTo>
                  <a:lnTo>
                    <a:pt x="6077" y="1000125"/>
                  </a:lnTo>
                  <a:lnTo>
                    <a:pt x="7200" y="1000590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5"/>
                  </a:lnTo>
                  <a:lnTo>
                    <a:pt x="6077" y="1009649"/>
                  </a:lnTo>
                  <a:close/>
                </a:path>
                <a:path w="9525" h="329565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60"/>
                  </a:lnTo>
                  <a:lnTo>
                    <a:pt x="464" y="959700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5"/>
                  </a:lnTo>
                  <a:lnTo>
                    <a:pt x="3447" y="952500"/>
                  </a:lnTo>
                  <a:lnTo>
                    <a:pt x="6077" y="952500"/>
                  </a:lnTo>
                  <a:lnTo>
                    <a:pt x="7200" y="952965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700"/>
                  </a:lnTo>
                  <a:lnTo>
                    <a:pt x="7200" y="961560"/>
                  </a:lnTo>
                  <a:lnTo>
                    <a:pt x="6077" y="962024"/>
                  </a:lnTo>
                  <a:close/>
                </a:path>
                <a:path w="9525" h="329565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5"/>
                  </a:lnTo>
                  <a:lnTo>
                    <a:pt x="464" y="912075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40"/>
                  </a:lnTo>
                  <a:lnTo>
                    <a:pt x="3447" y="904875"/>
                  </a:lnTo>
                  <a:lnTo>
                    <a:pt x="6077" y="904875"/>
                  </a:lnTo>
                  <a:lnTo>
                    <a:pt x="7200" y="905340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5"/>
                  </a:lnTo>
                  <a:lnTo>
                    <a:pt x="7200" y="913935"/>
                  </a:lnTo>
                  <a:lnTo>
                    <a:pt x="6077" y="914399"/>
                  </a:lnTo>
                  <a:close/>
                </a:path>
                <a:path w="9525" h="329565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10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5"/>
                  </a:lnTo>
                  <a:lnTo>
                    <a:pt x="3447" y="857250"/>
                  </a:lnTo>
                  <a:lnTo>
                    <a:pt x="6077" y="857250"/>
                  </a:lnTo>
                  <a:lnTo>
                    <a:pt x="7200" y="857715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10"/>
                  </a:lnTo>
                  <a:lnTo>
                    <a:pt x="6077" y="866774"/>
                  </a:lnTo>
                  <a:close/>
                </a:path>
                <a:path w="9525" h="329565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5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50"/>
                  </a:lnTo>
                  <a:lnTo>
                    <a:pt x="2324" y="810090"/>
                  </a:lnTo>
                  <a:lnTo>
                    <a:pt x="3447" y="809625"/>
                  </a:lnTo>
                  <a:lnTo>
                    <a:pt x="6077" y="809625"/>
                  </a:lnTo>
                  <a:lnTo>
                    <a:pt x="7200" y="810090"/>
                  </a:lnTo>
                  <a:lnTo>
                    <a:pt x="9060" y="811950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5"/>
                  </a:lnTo>
                  <a:lnTo>
                    <a:pt x="6077" y="819149"/>
                  </a:lnTo>
                  <a:close/>
                </a:path>
                <a:path w="9525" h="329565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60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5"/>
                  </a:lnTo>
                  <a:lnTo>
                    <a:pt x="3447" y="762000"/>
                  </a:lnTo>
                  <a:lnTo>
                    <a:pt x="6077" y="762000"/>
                  </a:lnTo>
                  <a:lnTo>
                    <a:pt x="7200" y="762465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60"/>
                  </a:lnTo>
                  <a:lnTo>
                    <a:pt x="6077" y="771524"/>
                  </a:lnTo>
                  <a:close/>
                </a:path>
                <a:path w="9525" h="329565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5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40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40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5"/>
                  </a:lnTo>
                  <a:lnTo>
                    <a:pt x="6077" y="723899"/>
                  </a:lnTo>
                  <a:close/>
                </a:path>
                <a:path w="9525" h="329565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5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5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329565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5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90"/>
                  </a:lnTo>
                  <a:lnTo>
                    <a:pt x="3447" y="619125"/>
                  </a:lnTo>
                  <a:lnTo>
                    <a:pt x="6077" y="619125"/>
                  </a:lnTo>
                  <a:lnTo>
                    <a:pt x="7200" y="619590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5"/>
                  </a:lnTo>
                  <a:lnTo>
                    <a:pt x="6077" y="628649"/>
                  </a:lnTo>
                  <a:close/>
                </a:path>
                <a:path w="9525" h="329565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60"/>
                  </a:lnTo>
                  <a:lnTo>
                    <a:pt x="464" y="578700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5"/>
                  </a:lnTo>
                  <a:lnTo>
                    <a:pt x="2324" y="571965"/>
                  </a:lnTo>
                  <a:lnTo>
                    <a:pt x="3447" y="571500"/>
                  </a:lnTo>
                  <a:lnTo>
                    <a:pt x="6077" y="571500"/>
                  </a:lnTo>
                  <a:lnTo>
                    <a:pt x="7200" y="571965"/>
                  </a:lnTo>
                  <a:lnTo>
                    <a:pt x="9060" y="573825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700"/>
                  </a:lnTo>
                  <a:lnTo>
                    <a:pt x="7200" y="580560"/>
                  </a:lnTo>
                  <a:lnTo>
                    <a:pt x="6077" y="581024"/>
                  </a:lnTo>
                  <a:close/>
                </a:path>
                <a:path w="9525" h="329565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5"/>
                  </a:lnTo>
                  <a:lnTo>
                    <a:pt x="464" y="531075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40"/>
                  </a:lnTo>
                  <a:lnTo>
                    <a:pt x="3447" y="523875"/>
                  </a:lnTo>
                  <a:lnTo>
                    <a:pt x="6077" y="523875"/>
                  </a:lnTo>
                  <a:lnTo>
                    <a:pt x="7200" y="524340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5"/>
                  </a:lnTo>
                  <a:lnTo>
                    <a:pt x="7200" y="532935"/>
                  </a:lnTo>
                  <a:lnTo>
                    <a:pt x="6077" y="533399"/>
                  </a:lnTo>
                  <a:close/>
                </a:path>
                <a:path w="9525" h="329565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10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5"/>
                  </a:lnTo>
                  <a:lnTo>
                    <a:pt x="2324" y="476715"/>
                  </a:lnTo>
                  <a:lnTo>
                    <a:pt x="3447" y="476250"/>
                  </a:lnTo>
                  <a:lnTo>
                    <a:pt x="6077" y="476250"/>
                  </a:lnTo>
                  <a:lnTo>
                    <a:pt x="7200" y="476715"/>
                  </a:lnTo>
                  <a:lnTo>
                    <a:pt x="9060" y="478575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10"/>
                  </a:lnTo>
                  <a:lnTo>
                    <a:pt x="6077" y="485774"/>
                  </a:lnTo>
                  <a:close/>
                </a:path>
                <a:path w="9525" h="329565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5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90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90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5"/>
                  </a:lnTo>
                  <a:lnTo>
                    <a:pt x="6077" y="438149"/>
                  </a:lnTo>
                  <a:close/>
                </a:path>
                <a:path w="9525" h="329565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60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5"/>
                  </a:lnTo>
                  <a:lnTo>
                    <a:pt x="3447" y="381000"/>
                  </a:lnTo>
                  <a:lnTo>
                    <a:pt x="6077" y="381000"/>
                  </a:lnTo>
                  <a:lnTo>
                    <a:pt x="7200" y="381465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60"/>
                  </a:lnTo>
                  <a:lnTo>
                    <a:pt x="6077" y="390524"/>
                  </a:lnTo>
                  <a:close/>
                </a:path>
                <a:path w="9525" h="329565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5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700"/>
                  </a:lnTo>
                  <a:lnTo>
                    <a:pt x="2324" y="333840"/>
                  </a:lnTo>
                  <a:lnTo>
                    <a:pt x="3447" y="333375"/>
                  </a:lnTo>
                  <a:lnTo>
                    <a:pt x="6077" y="333375"/>
                  </a:lnTo>
                  <a:lnTo>
                    <a:pt x="7200" y="333840"/>
                  </a:lnTo>
                  <a:lnTo>
                    <a:pt x="9060" y="335700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5"/>
                  </a:lnTo>
                  <a:lnTo>
                    <a:pt x="6077" y="342899"/>
                  </a:lnTo>
                  <a:close/>
                </a:path>
                <a:path w="9525" h="329565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10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5"/>
                  </a:lnTo>
                  <a:lnTo>
                    <a:pt x="2324" y="286215"/>
                  </a:lnTo>
                  <a:lnTo>
                    <a:pt x="3447" y="285750"/>
                  </a:lnTo>
                  <a:lnTo>
                    <a:pt x="6077" y="285750"/>
                  </a:lnTo>
                  <a:lnTo>
                    <a:pt x="7200" y="286215"/>
                  </a:lnTo>
                  <a:lnTo>
                    <a:pt x="9060" y="288075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10"/>
                  </a:lnTo>
                  <a:lnTo>
                    <a:pt x="6077" y="295274"/>
                  </a:lnTo>
                  <a:close/>
                </a:path>
                <a:path w="9525" h="329565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5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50"/>
                  </a:lnTo>
                  <a:lnTo>
                    <a:pt x="2324" y="238590"/>
                  </a:lnTo>
                  <a:lnTo>
                    <a:pt x="3447" y="238125"/>
                  </a:lnTo>
                  <a:lnTo>
                    <a:pt x="6077" y="238125"/>
                  </a:lnTo>
                  <a:lnTo>
                    <a:pt x="7200" y="238590"/>
                  </a:lnTo>
                  <a:lnTo>
                    <a:pt x="9060" y="240450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5"/>
                  </a:lnTo>
                  <a:lnTo>
                    <a:pt x="6077" y="247649"/>
                  </a:lnTo>
                  <a:close/>
                </a:path>
                <a:path w="9525" h="329565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5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5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329565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5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40"/>
                  </a:lnTo>
                  <a:lnTo>
                    <a:pt x="3447" y="142875"/>
                  </a:lnTo>
                  <a:lnTo>
                    <a:pt x="6077" y="142875"/>
                  </a:lnTo>
                  <a:lnTo>
                    <a:pt x="7200" y="143340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5"/>
                  </a:lnTo>
                  <a:lnTo>
                    <a:pt x="6077" y="152399"/>
                  </a:lnTo>
                  <a:close/>
                </a:path>
                <a:path w="9525" h="329565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10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5"/>
                  </a:lnTo>
                  <a:lnTo>
                    <a:pt x="2324" y="95715"/>
                  </a:lnTo>
                  <a:lnTo>
                    <a:pt x="3447" y="95250"/>
                  </a:lnTo>
                  <a:lnTo>
                    <a:pt x="6077" y="95250"/>
                  </a:lnTo>
                  <a:lnTo>
                    <a:pt x="7200" y="95715"/>
                  </a:lnTo>
                  <a:lnTo>
                    <a:pt x="9060" y="97575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10"/>
                  </a:lnTo>
                  <a:lnTo>
                    <a:pt x="6077" y="104774"/>
                  </a:lnTo>
                  <a:close/>
                </a:path>
                <a:path w="9525" h="329565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5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50"/>
                  </a:lnTo>
                  <a:lnTo>
                    <a:pt x="2324" y="48090"/>
                  </a:lnTo>
                  <a:lnTo>
                    <a:pt x="3447" y="47625"/>
                  </a:lnTo>
                  <a:lnTo>
                    <a:pt x="6077" y="47625"/>
                  </a:lnTo>
                  <a:lnTo>
                    <a:pt x="7200" y="48090"/>
                  </a:lnTo>
                  <a:lnTo>
                    <a:pt x="9060" y="49950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5"/>
                  </a:lnTo>
                  <a:lnTo>
                    <a:pt x="6077" y="57149"/>
                  </a:lnTo>
                  <a:close/>
                </a:path>
                <a:path w="9525" h="3295650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5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5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4824" y="5215253"/>
              <a:ext cx="313274" cy="1060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688896" y="1858327"/>
              <a:ext cx="9525" cy="3295650"/>
            </a:xfrm>
            <a:custGeom>
              <a:avLst/>
              <a:gdLst/>
              <a:ahLst/>
              <a:cxnLst/>
              <a:rect l="l" t="t" r="r" b="b"/>
              <a:pathLst>
                <a:path w="9525" h="3295650">
                  <a:moveTo>
                    <a:pt x="6077" y="3295649"/>
                  </a:moveTo>
                  <a:lnTo>
                    <a:pt x="3447" y="3295649"/>
                  </a:lnTo>
                  <a:lnTo>
                    <a:pt x="2324" y="3295184"/>
                  </a:lnTo>
                  <a:lnTo>
                    <a:pt x="464" y="3293325"/>
                  </a:lnTo>
                  <a:lnTo>
                    <a:pt x="0" y="3292202"/>
                  </a:lnTo>
                  <a:lnTo>
                    <a:pt x="0" y="3289572"/>
                  </a:lnTo>
                  <a:lnTo>
                    <a:pt x="464" y="3288449"/>
                  </a:lnTo>
                  <a:lnTo>
                    <a:pt x="2324" y="3286589"/>
                  </a:lnTo>
                  <a:lnTo>
                    <a:pt x="3447" y="3286124"/>
                  </a:lnTo>
                  <a:lnTo>
                    <a:pt x="6077" y="3286124"/>
                  </a:lnTo>
                  <a:lnTo>
                    <a:pt x="7200" y="3286589"/>
                  </a:lnTo>
                  <a:lnTo>
                    <a:pt x="9060" y="3288449"/>
                  </a:lnTo>
                  <a:lnTo>
                    <a:pt x="9524" y="3289572"/>
                  </a:lnTo>
                  <a:lnTo>
                    <a:pt x="9524" y="3292202"/>
                  </a:lnTo>
                  <a:lnTo>
                    <a:pt x="9060" y="3293325"/>
                  </a:lnTo>
                  <a:lnTo>
                    <a:pt x="7200" y="3295184"/>
                  </a:lnTo>
                  <a:lnTo>
                    <a:pt x="6077" y="3295649"/>
                  </a:lnTo>
                  <a:close/>
                </a:path>
                <a:path w="9525" h="3295650">
                  <a:moveTo>
                    <a:pt x="6077" y="3248024"/>
                  </a:moveTo>
                  <a:lnTo>
                    <a:pt x="3447" y="3248024"/>
                  </a:lnTo>
                  <a:lnTo>
                    <a:pt x="2324" y="3247559"/>
                  </a:lnTo>
                  <a:lnTo>
                    <a:pt x="464" y="3245700"/>
                  </a:lnTo>
                  <a:lnTo>
                    <a:pt x="0" y="3244577"/>
                  </a:lnTo>
                  <a:lnTo>
                    <a:pt x="0" y="3241947"/>
                  </a:lnTo>
                  <a:lnTo>
                    <a:pt x="464" y="3240824"/>
                  </a:lnTo>
                  <a:lnTo>
                    <a:pt x="2324" y="3238964"/>
                  </a:lnTo>
                  <a:lnTo>
                    <a:pt x="3447" y="3238499"/>
                  </a:lnTo>
                  <a:lnTo>
                    <a:pt x="6077" y="3238499"/>
                  </a:lnTo>
                  <a:lnTo>
                    <a:pt x="7200" y="3238964"/>
                  </a:lnTo>
                  <a:lnTo>
                    <a:pt x="9060" y="3240824"/>
                  </a:lnTo>
                  <a:lnTo>
                    <a:pt x="9524" y="3241947"/>
                  </a:lnTo>
                  <a:lnTo>
                    <a:pt x="9524" y="3244577"/>
                  </a:lnTo>
                  <a:lnTo>
                    <a:pt x="9060" y="3245700"/>
                  </a:lnTo>
                  <a:lnTo>
                    <a:pt x="7200" y="3247559"/>
                  </a:lnTo>
                  <a:lnTo>
                    <a:pt x="6077" y="3248024"/>
                  </a:lnTo>
                  <a:close/>
                </a:path>
                <a:path w="9525" h="3295650">
                  <a:moveTo>
                    <a:pt x="6077" y="3200399"/>
                  </a:moveTo>
                  <a:lnTo>
                    <a:pt x="3447" y="3200399"/>
                  </a:lnTo>
                  <a:lnTo>
                    <a:pt x="2324" y="3199934"/>
                  </a:lnTo>
                  <a:lnTo>
                    <a:pt x="464" y="3198075"/>
                  </a:lnTo>
                  <a:lnTo>
                    <a:pt x="0" y="3196952"/>
                  </a:lnTo>
                  <a:lnTo>
                    <a:pt x="0" y="3194322"/>
                  </a:lnTo>
                  <a:lnTo>
                    <a:pt x="464" y="3193199"/>
                  </a:lnTo>
                  <a:lnTo>
                    <a:pt x="2324" y="3191339"/>
                  </a:lnTo>
                  <a:lnTo>
                    <a:pt x="3447" y="3190874"/>
                  </a:lnTo>
                  <a:lnTo>
                    <a:pt x="6077" y="3190874"/>
                  </a:lnTo>
                  <a:lnTo>
                    <a:pt x="7200" y="3191339"/>
                  </a:lnTo>
                  <a:lnTo>
                    <a:pt x="9060" y="3193199"/>
                  </a:lnTo>
                  <a:lnTo>
                    <a:pt x="9524" y="3194322"/>
                  </a:lnTo>
                  <a:lnTo>
                    <a:pt x="9524" y="3196952"/>
                  </a:lnTo>
                  <a:lnTo>
                    <a:pt x="9060" y="3198075"/>
                  </a:lnTo>
                  <a:lnTo>
                    <a:pt x="7200" y="3199934"/>
                  </a:lnTo>
                  <a:lnTo>
                    <a:pt x="6077" y="3200399"/>
                  </a:lnTo>
                  <a:close/>
                </a:path>
                <a:path w="9525" h="3295650">
                  <a:moveTo>
                    <a:pt x="6077" y="3152774"/>
                  </a:moveTo>
                  <a:lnTo>
                    <a:pt x="3447" y="3152774"/>
                  </a:lnTo>
                  <a:lnTo>
                    <a:pt x="2324" y="3152309"/>
                  </a:lnTo>
                  <a:lnTo>
                    <a:pt x="464" y="3150450"/>
                  </a:lnTo>
                  <a:lnTo>
                    <a:pt x="0" y="3149327"/>
                  </a:lnTo>
                  <a:lnTo>
                    <a:pt x="0" y="3146697"/>
                  </a:lnTo>
                  <a:lnTo>
                    <a:pt x="464" y="3145574"/>
                  </a:lnTo>
                  <a:lnTo>
                    <a:pt x="2324" y="3143714"/>
                  </a:lnTo>
                  <a:lnTo>
                    <a:pt x="3447" y="3143249"/>
                  </a:lnTo>
                  <a:lnTo>
                    <a:pt x="6077" y="3143249"/>
                  </a:lnTo>
                  <a:lnTo>
                    <a:pt x="7200" y="3143714"/>
                  </a:lnTo>
                  <a:lnTo>
                    <a:pt x="9060" y="3145574"/>
                  </a:lnTo>
                  <a:lnTo>
                    <a:pt x="9524" y="3146697"/>
                  </a:lnTo>
                  <a:lnTo>
                    <a:pt x="9524" y="3149327"/>
                  </a:lnTo>
                  <a:lnTo>
                    <a:pt x="9060" y="3150450"/>
                  </a:lnTo>
                  <a:lnTo>
                    <a:pt x="7200" y="3152309"/>
                  </a:lnTo>
                  <a:lnTo>
                    <a:pt x="6077" y="3152774"/>
                  </a:lnTo>
                  <a:close/>
                </a:path>
                <a:path w="9525" h="3295650">
                  <a:moveTo>
                    <a:pt x="6077" y="3105149"/>
                  </a:moveTo>
                  <a:lnTo>
                    <a:pt x="3447" y="3105149"/>
                  </a:lnTo>
                  <a:lnTo>
                    <a:pt x="2324" y="3104684"/>
                  </a:lnTo>
                  <a:lnTo>
                    <a:pt x="464" y="3102825"/>
                  </a:lnTo>
                  <a:lnTo>
                    <a:pt x="0" y="3101702"/>
                  </a:lnTo>
                  <a:lnTo>
                    <a:pt x="0" y="3099072"/>
                  </a:lnTo>
                  <a:lnTo>
                    <a:pt x="464" y="3097949"/>
                  </a:lnTo>
                  <a:lnTo>
                    <a:pt x="2324" y="3096089"/>
                  </a:lnTo>
                  <a:lnTo>
                    <a:pt x="3447" y="3095624"/>
                  </a:lnTo>
                  <a:lnTo>
                    <a:pt x="6077" y="3095624"/>
                  </a:lnTo>
                  <a:lnTo>
                    <a:pt x="7200" y="3096089"/>
                  </a:lnTo>
                  <a:lnTo>
                    <a:pt x="9060" y="3097949"/>
                  </a:lnTo>
                  <a:lnTo>
                    <a:pt x="9524" y="3099072"/>
                  </a:lnTo>
                  <a:lnTo>
                    <a:pt x="9524" y="3101702"/>
                  </a:lnTo>
                  <a:lnTo>
                    <a:pt x="9060" y="3102825"/>
                  </a:lnTo>
                  <a:lnTo>
                    <a:pt x="7200" y="3104684"/>
                  </a:lnTo>
                  <a:lnTo>
                    <a:pt x="6077" y="3105149"/>
                  </a:lnTo>
                  <a:close/>
                </a:path>
                <a:path w="9525" h="3295650">
                  <a:moveTo>
                    <a:pt x="6077" y="3057524"/>
                  </a:moveTo>
                  <a:lnTo>
                    <a:pt x="3447" y="3057524"/>
                  </a:lnTo>
                  <a:lnTo>
                    <a:pt x="2324" y="3057059"/>
                  </a:lnTo>
                  <a:lnTo>
                    <a:pt x="464" y="3055200"/>
                  </a:lnTo>
                  <a:lnTo>
                    <a:pt x="0" y="3054077"/>
                  </a:lnTo>
                  <a:lnTo>
                    <a:pt x="0" y="3051447"/>
                  </a:lnTo>
                  <a:lnTo>
                    <a:pt x="464" y="3050324"/>
                  </a:lnTo>
                  <a:lnTo>
                    <a:pt x="2324" y="3048464"/>
                  </a:lnTo>
                  <a:lnTo>
                    <a:pt x="3447" y="3047999"/>
                  </a:lnTo>
                  <a:lnTo>
                    <a:pt x="6077" y="3047999"/>
                  </a:lnTo>
                  <a:lnTo>
                    <a:pt x="7200" y="3048464"/>
                  </a:lnTo>
                  <a:lnTo>
                    <a:pt x="9060" y="3050324"/>
                  </a:lnTo>
                  <a:lnTo>
                    <a:pt x="9524" y="3051447"/>
                  </a:lnTo>
                  <a:lnTo>
                    <a:pt x="9524" y="3054077"/>
                  </a:lnTo>
                  <a:lnTo>
                    <a:pt x="9060" y="3055200"/>
                  </a:lnTo>
                  <a:lnTo>
                    <a:pt x="7200" y="3057059"/>
                  </a:lnTo>
                  <a:lnTo>
                    <a:pt x="6077" y="3057524"/>
                  </a:lnTo>
                  <a:close/>
                </a:path>
                <a:path w="9525" h="3295650">
                  <a:moveTo>
                    <a:pt x="6077" y="3009899"/>
                  </a:moveTo>
                  <a:lnTo>
                    <a:pt x="3447" y="3009899"/>
                  </a:lnTo>
                  <a:lnTo>
                    <a:pt x="2324" y="3009434"/>
                  </a:lnTo>
                  <a:lnTo>
                    <a:pt x="464" y="3007575"/>
                  </a:lnTo>
                  <a:lnTo>
                    <a:pt x="0" y="3006452"/>
                  </a:lnTo>
                  <a:lnTo>
                    <a:pt x="0" y="3003822"/>
                  </a:lnTo>
                  <a:lnTo>
                    <a:pt x="464" y="3002699"/>
                  </a:lnTo>
                  <a:lnTo>
                    <a:pt x="2324" y="3000839"/>
                  </a:lnTo>
                  <a:lnTo>
                    <a:pt x="3447" y="3000374"/>
                  </a:lnTo>
                  <a:lnTo>
                    <a:pt x="6077" y="3000374"/>
                  </a:lnTo>
                  <a:lnTo>
                    <a:pt x="7200" y="3000839"/>
                  </a:lnTo>
                  <a:lnTo>
                    <a:pt x="9060" y="3002699"/>
                  </a:lnTo>
                  <a:lnTo>
                    <a:pt x="9524" y="3003822"/>
                  </a:lnTo>
                  <a:lnTo>
                    <a:pt x="9524" y="3006452"/>
                  </a:lnTo>
                  <a:lnTo>
                    <a:pt x="9060" y="3007575"/>
                  </a:lnTo>
                  <a:lnTo>
                    <a:pt x="7200" y="3009434"/>
                  </a:lnTo>
                  <a:lnTo>
                    <a:pt x="6077" y="3009899"/>
                  </a:lnTo>
                  <a:close/>
                </a:path>
                <a:path w="9525" h="3295650">
                  <a:moveTo>
                    <a:pt x="6077" y="2962274"/>
                  </a:moveTo>
                  <a:lnTo>
                    <a:pt x="3447" y="2962274"/>
                  </a:lnTo>
                  <a:lnTo>
                    <a:pt x="2324" y="2961809"/>
                  </a:lnTo>
                  <a:lnTo>
                    <a:pt x="464" y="2959950"/>
                  </a:lnTo>
                  <a:lnTo>
                    <a:pt x="0" y="2958827"/>
                  </a:lnTo>
                  <a:lnTo>
                    <a:pt x="0" y="2956197"/>
                  </a:lnTo>
                  <a:lnTo>
                    <a:pt x="464" y="2955074"/>
                  </a:lnTo>
                  <a:lnTo>
                    <a:pt x="2324" y="2953214"/>
                  </a:lnTo>
                  <a:lnTo>
                    <a:pt x="3447" y="2952749"/>
                  </a:lnTo>
                  <a:lnTo>
                    <a:pt x="6077" y="2952749"/>
                  </a:lnTo>
                  <a:lnTo>
                    <a:pt x="7200" y="2953214"/>
                  </a:lnTo>
                  <a:lnTo>
                    <a:pt x="9060" y="2955074"/>
                  </a:lnTo>
                  <a:lnTo>
                    <a:pt x="9524" y="2956197"/>
                  </a:lnTo>
                  <a:lnTo>
                    <a:pt x="9524" y="2958827"/>
                  </a:lnTo>
                  <a:lnTo>
                    <a:pt x="9060" y="2959950"/>
                  </a:lnTo>
                  <a:lnTo>
                    <a:pt x="7200" y="2961809"/>
                  </a:lnTo>
                  <a:lnTo>
                    <a:pt x="6077" y="2962274"/>
                  </a:lnTo>
                  <a:close/>
                </a:path>
                <a:path w="9525" h="3295650">
                  <a:moveTo>
                    <a:pt x="6077" y="2914649"/>
                  </a:moveTo>
                  <a:lnTo>
                    <a:pt x="3447" y="2914649"/>
                  </a:lnTo>
                  <a:lnTo>
                    <a:pt x="2324" y="2914184"/>
                  </a:lnTo>
                  <a:lnTo>
                    <a:pt x="464" y="2912325"/>
                  </a:lnTo>
                  <a:lnTo>
                    <a:pt x="0" y="2911202"/>
                  </a:lnTo>
                  <a:lnTo>
                    <a:pt x="0" y="2908572"/>
                  </a:lnTo>
                  <a:lnTo>
                    <a:pt x="464" y="2907449"/>
                  </a:lnTo>
                  <a:lnTo>
                    <a:pt x="2324" y="2905589"/>
                  </a:lnTo>
                  <a:lnTo>
                    <a:pt x="3447" y="2905124"/>
                  </a:lnTo>
                  <a:lnTo>
                    <a:pt x="6077" y="2905124"/>
                  </a:lnTo>
                  <a:lnTo>
                    <a:pt x="7200" y="2905589"/>
                  </a:lnTo>
                  <a:lnTo>
                    <a:pt x="9060" y="2907449"/>
                  </a:lnTo>
                  <a:lnTo>
                    <a:pt x="9524" y="2908572"/>
                  </a:lnTo>
                  <a:lnTo>
                    <a:pt x="9524" y="2911202"/>
                  </a:lnTo>
                  <a:lnTo>
                    <a:pt x="9060" y="2912325"/>
                  </a:lnTo>
                  <a:lnTo>
                    <a:pt x="7200" y="2914184"/>
                  </a:lnTo>
                  <a:lnTo>
                    <a:pt x="6077" y="2914649"/>
                  </a:lnTo>
                  <a:close/>
                </a:path>
                <a:path w="9525" h="3295650">
                  <a:moveTo>
                    <a:pt x="6077" y="2867024"/>
                  </a:moveTo>
                  <a:lnTo>
                    <a:pt x="3447" y="2867024"/>
                  </a:lnTo>
                  <a:lnTo>
                    <a:pt x="2324" y="2866559"/>
                  </a:lnTo>
                  <a:lnTo>
                    <a:pt x="464" y="2864700"/>
                  </a:lnTo>
                  <a:lnTo>
                    <a:pt x="0" y="2863577"/>
                  </a:lnTo>
                  <a:lnTo>
                    <a:pt x="0" y="2860947"/>
                  </a:lnTo>
                  <a:lnTo>
                    <a:pt x="464" y="2859824"/>
                  </a:lnTo>
                  <a:lnTo>
                    <a:pt x="2324" y="2857964"/>
                  </a:lnTo>
                  <a:lnTo>
                    <a:pt x="3447" y="2857499"/>
                  </a:lnTo>
                  <a:lnTo>
                    <a:pt x="6077" y="2857499"/>
                  </a:lnTo>
                  <a:lnTo>
                    <a:pt x="7200" y="2857964"/>
                  </a:lnTo>
                  <a:lnTo>
                    <a:pt x="9060" y="2859824"/>
                  </a:lnTo>
                  <a:lnTo>
                    <a:pt x="9524" y="2860947"/>
                  </a:lnTo>
                  <a:lnTo>
                    <a:pt x="9524" y="2863577"/>
                  </a:lnTo>
                  <a:lnTo>
                    <a:pt x="9060" y="2864700"/>
                  </a:lnTo>
                  <a:lnTo>
                    <a:pt x="7200" y="2866559"/>
                  </a:lnTo>
                  <a:lnTo>
                    <a:pt x="6077" y="2867024"/>
                  </a:lnTo>
                  <a:close/>
                </a:path>
                <a:path w="9525" h="3295650">
                  <a:moveTo>
                    <a:pt x="6077" y="2819399"/>
                  </a:moveTo>
                  <a:lnTo>
                    <a:pt x="3447" y="2819399"/>
                  </a:lnTo>
                  <a:lnTo>
                    <a:pt x="2324" y="2818934"/>
                  </a:lnTo>
                  <a:lnTo>
                    <a:pt x="464" y="2817075"/>
                  </a:lnTo>
                  <a:lnTo>
                    <a:pt x="0" y="2815952"/>
                  </a:lnTo>
                  <a:lnTo>
                    <a:pt x="0" y="2813322"/>
                  </a:lnTo>
                  <a:lnTo>
                    <a:pt x="464" y="2812199"/>
                  </a:lnTo>
                  <a:lnTo>
                    <a:pt x="2324" y="2810339"/>
                  </a:lnTo>
                  <a:lnTo>
                    <a:pt x="3447" y="2809874"/>
                  </a:lnTo>
                  <a:lnTo>
                    <a:pt x="6077" y="2809874"/>
                  </a:lnTo>
                  <a:lnTo>
                    <a:pt x="7200" y="2810339"/>
                  </a:lnTo>
                  <a:lnTo>
                    <a:pt x="9060" y="2812199"/>
                  </a:lnTo>
                  <a:lnTo>
                    <a:pt x="9524" y="2813322"/>
                  </a:lnTo>
                  <a:lnTo>
                    <a:pt x="9524" y="2815952"/>
                  </a:lnTo>
                  <a:lnTo>
                    <a:pt x="9060" y="2817075"/>
                  </a:lnTo>
                  <a:lnTo>
                    <a:pt x="7200" y="2818934"/>
                  </a:lnTo>
                  <a:lnTo>
                    <a:pt x="6077" y="2819399"/>
                  </a:lnTo>
                  <a:close/>
                </a:path>
                <a:path w="9525" h="3295650">
                  <a:moveTo>
                    <a:pt x="6077" y="2771774"/>
                  </a:moveTo>
                  <a:lnTo>
                    <a:pt x="3447" y="2771774"/>
                  </a:lnTo>
                  <a:lnTo>
                    <a:pt x="2324" y="2771309"/>
                  </a:lnTo>
                  <a:lnTo>
                    <a:pt x="464" y="2769450"/>
                  </a:lnTo>
                  <a:lnTo>
                    <a:pt x="0" y="2768327"/>
                  </a:lnTo>
                  <a:lnTo>
                    <a:pt x="0" y="2765697"/>
                  </a:lnTo>
                  <a:lnTo>
                    <a:pt x="464" y="2764574"/>
                  </a:lnTo>
                  <a:lnTo>
                    <a:pt x="2324" y="2762714"/>
                  </a:lnTo>
                  <a:lnTo>
                    <a:pt x="3447" y="2762249"/>
                  </a:lnTo>
                  <a:lnTo>
                    <a:pt x="6077" y="2762249"/>
                  </a:lnTo>
                  <a:lnTo>
                    <a:pt x="7200" y="2762714"/>
                  </a:lnTo>
                  <a:lnTo>
                    <a:pt x="9060" y="2764574"/>
                  </a:lnTo>
                  <a:lnTo>
                    <a:pt x="9524" y="2765697"/>
                  </a:lnTo>
                  <a:lnTo>
                    <a:pt x="9524" y="2768327"/>
                  </a:lnTo>
                  <a:lnTo>
                    <a:pt x="9060" y="2769450"/>
                  </a:lnTo>
                  <a:lnTo>
                    <a:pt x="7200" y="2771309"/>
                  </a:lnTo>
                  <a:lnTo>
                    <a:pt x="6077" y="2771774"/>
                  </a:lnTo>
                  <a:close/>
                </a:path>
                <a:path w="9525" h="3295650">
                  <a:moveTo>
                    <a:pt x="6077" y="2724149"/>
                  </a:moveTo>
                  <a:lnTo>
                    <a:pt x="3447" y="2724149"/>
                  </a:lnTo>
                  <a:lnTo>
                    <a:pt x="2324" y="2723684"/>
                  </a:lnTo>
                  <a:lnTo>
                    <a:pt x="464" y="2721825"/>
                  </a:lnTo>
                  <a:lnTo>
                    <a:pt x="0" y="2720702"/>
                  </a:lnTo>
                  <a:lnTo>
                    <a:pt x="0" y="2718072"/>
                  </a:lnTo>
                  <a:lnTo>
                    <a:pt x="464" y="2716949"/>
                  </a:lnTo>
                  <a:lnTo>
                    <a:pt x="2324" y="2715089"/>
                  </a:lnTo>
                  <a:lnTo>
                    <a:pt x="3447" y="2714624"/>
                  </a:lnTo>
                  <a:lnTo>
                    <a:pt x="6077" y="2714624"/>
                  </a:lnTo>
                  <a:lnTo>
                    <a:pt x="7200" y="2715089"/>
                  </a:lnTo>
                  <a:lnTo>
                    <a:pt x="9060" y="2716949"/>
                  </a:lnTo>
                  <a:lnTo>
                    <a:pt x="9524" y="2718072"/>
                  </a:lnTo>
                  <a:lnTo>
                    <a:pt x="9524" y="2720702"/>
                  </a:lnTo>
                  <a:lnTo>
                    <a:pt x="9060" y="2721825"/>
                  </a:lnTo>
                  <a:lnTo>
                    <a:pt x="7200" y="2723684"/>
                  </a:lnTo>
                  <a:lnTo>
                    <a:pt x="6077" y="2724149"/>
                  </a:lnTo>
                  <a:close/>
                </a:path>
                <a:path w="9525" h="3295650">
                  <a:moveTo>
                    <a:pt x="6077" y="2676524"/>
                  </a:moveTo>
                  <a:lnTo>
                    <a:pt x="3447" y="2676524"/>
                  </a:lnTo>
                  <a:lnTo>
                    <a:pt x="2324" y="2676059"/>
                  </a:lnTo>
                  <a:lnTo>
                    <a:pt x="464" y="2674200"/>
                  </a:lnTo>
                  <a:lnTo>
                    <a:pt x="0" y="2673077"/>
                  </a:lnTo>
                  <a:lnTo>
                    <a:pt x="0" y="2670447"/>
                  </a:lnTo>
                  <a:lnTo>
                    <a:pt x="464" y="2669324"/>
                  </a:lnTo>
                  <a:lnTo>
                    <a:pt x="2324" y="2667464"/>
                  </a:lnTo>
                  <a:lnTo>
                    <a:pt x="3447" y="2666999"/>
                  </a:lnTo>
                  <a:lnTo>
                    <a:pt x="6077" y="2666999"/>
                  </a:lnTo>
                  <a:lnTo>
                    <a:pt x="7200" y="2667464"/>
                  </a:lnTo>
                  <a:lnTo>
                    <a:pt x="9060" y="2669324"/>
                  </a:lnTo>
                  <a:lnTo>
                    <a:pt x="9524" y="2670447"/>
                  </a:lnTo>
                  <a:lnTo>
                    <a:pt x="9524" y="2673077"/>
                  </a:lnTo>
                  <a:lnTo>
                    <a:pt x="9060" y="2674200"/>
                  </a:lnTo>
                  <a:lnTo>
                    <a:pt x="7200" y="2676059"/>
                  </a:lnTo>
                  <a:lnTo>
                    <a:pt x="6077" y="2676524"/>
                  </a:lnTo>
                  <a:close/>
                </a:path>
                <a:path w="9525" h="3295650">
                  <a:moveTo>
                    <a:pt x="6077" y="2628899"/>
                  </a:moveTo>
                  <a:lnTo>
                    <a:pt x="3447" y="2628899"/>
                  </a:lnTo>
                  <a:lnTo>
                    <a:pt x="2324" y="2628434"/>
                  </a:lnTo>
                  <a:lnTo>
                    <a:pt x="464" y="2626575"/>
                  </a:lnTo>
                  <a:lnTo>
                    <a:pt x="0" y="2625452"/>
                  </a:lnTo>
                  <a:lnTo>
                    <a:pt x="0" y="2622822"/>
                  </a:lnTo>
                  <a:lnTo>
                    <a:pt x="464" y="2621699"/>
                  </a:lnTo>
                  <a:lnTo>
                    <a:pt x="2324" y="2619839"/>
                  </a:lnTo>
                  <a:lnTo>
                    <a:pt x="3447" y="2619374"/>
                  </a:lnTo>
                  <a:lnTo>
                    <a:pt x="6077" y="2619374"/>
                  </a:lnTo>
                  <a:lnTo>
                    <a:pt x="7200" y="2619839"/>
                  </a:lnTo>
                  <a:lnTo>
                    <a:pt x="9060" y="2621699"/>
                  </a:lnTo>
                  <a:lnTo>
                    <a:pt x="9524" y="2622822"/>
                  </a:lnTo>
                  <a:lnTo>
                    <a:pt x="9524" y="2625452"/>
                  </a:lnTo>
                  <a:lnTo>
                    <a:pt x="9060" y="2626575"/>
                  </a:lnTo>
                  <a:lnTo>
                    <a:pt x="7200" y="2628434"/>
                  </a:lnTo>
                  <a:lnTo>
                    <a:pt x="6077" y="2628899"/>
                  </a:lnTo>
                  <a:close/>
                </a:path>
                <a:path w="9525" h="3295650">
                  <a:moveTo>
                    <a:pt x="6077" y="2581274"/>
                  </a:moveTo>
                  <a:lnTo>
                    <a:pt x="3447" y="2581274"/>
                  </a:lnTo>
                  <a:lnTo>
                    <a:pt x="2324" y="2580809"/>
                  </a:lnTo>
                  <a:lnTo>
                    <a:pt x="464" y="2578950"/>
                  </a:lnTo>
                  <a:lnTo>
                    <a:pt x="0" y="2577827"/>
                  </a:lnTo>
                  <a:lnTo>
                    <a:pt x="0" y="2575197"/>
                  </a:lnTo>
                  <a:lnTo>
                    <a:pt x="464" y="2574074"/>
                  </a:lnTo>
                  <a:lnTo>
                    <a:pt x="2324" y="2572214"/>
                  </a:lnTo>
                  <a:lnTo>
                    <a:pt x="3447" y="2571749"/>
                  </a:lnTo>
                  <a:lnTo>
                    <a:pt x="6077" y="2571749"/>
                  </a:lnTo>
                  <a:lnTo>
                    <a:pt x="7200" y="2572214"/>
                  </a:lnTo>
                  <a:lnTo>
                    <a:pt x="9060" y="2574074"/>
                  </a:lnTo>
                  <a:lnTo>
                    <a:pt x="9524" y="2575197"/>
                  </a:lnTo>
                  <a:lnTo>
                    <a:pt x="9524" y="2577827"/>
                  </a:lnTo>
                  <a:lnTo>
                    <a:pt x="9060" y="2578950"/>
                  </a:lnTo>
                  <a:lnTo>
                    <a:pt x="7200" y="2580809"/>
                  </a:lnTo>
                  <a:lnTo>
                    <a:pt x="6077" y="2581274"/>
                  </a:lnTo>
                  <a:close/>
                </a:path>
                <a:path w="9525" h="3295650">
                  <a:moveTo>
                    <a:pt x="6077" y="2533649"/>
                  </a:moveTo>
                  <a:lnTo>
                    <a:pt x="3447" y="2533649"/>
                  </a:lnTo>
                  <a:lnTo>
                    <a:pt x="2324" y="2533184"/>
                  </a:lnTo>
                  <a:lnTo>
                    <a:pt x="464" y="2531325"/>
                  </a:lnTo>
                  <a:lnTo>
                    <a:pt x="0" y="2530202"/>
                  </a:lnTo>
                  <a:lnTo>
                    <a:pt x="0" y="2527572"/>
                  </a:lnTo>
                  <a:lnTo>
                    <a:pt x="464" y="2526449"/>
                  </a:lnTo>
                  <a:lnTo>
                    <a:pt x="2324" y="2524589"/>
                  </a:lnTo>
                  <a:lnTo>
                    <a:pt x="3447" y="2524124"/>
                  </a:lnTo>
                  <a:lnTo>
                    <a:pt x="6077" y="2524124"/>
                  </a:lnTo>
                  <a:lnTo>
                    <a:pt x="7200" y="2524589"/>
                  </a:lnTo>
                  <a:lnTo>
                    <a:pt x="9060" y="2526449"/>
                  </a:lnTo>
                  <a:lnTo>
                    <a:pt x="9524" y="2527572"/>
                  </a:lnTo>
                  <a:lnTo>
                    <a:pt x="9524" y="2530202"/>
                  </a:lnTo>
                  <a:lnTo>
                    <a:pt x="9060" y="2531325"/>
                  </a:lnTo>
                  <a:lnTo>
                    <a:pt x="7200" y="2533184"/>
                  </a:lnTo>
                  <a:lnTo>
                    <a:pt x="6077" y="2533649"/>
                  </a:lnTo>
                  <a:close/>
                </a:path>
                <a:path w="9525" h="3295650">
                  <a:moveTo>
                    <a:pt x="6077" y="2486024"/>
                  </a:moveTo>
                  <a:lnTo>
                    <a:pt x="3447" y="2486024"/>
                  </a:lnTo>
                  <a:lnTo>
                    <a:pt x="2324" y="2485559"/>
                  </a:lnTo>
                  <a:lnTo>
                    <a:pt x="464" y="2483700"/>
                  </a:lnTo>
                  <a:lnTo>
                    <a:pt x="0" y="2482577"/>
                  </a:lnTo>
                  <a:lnTo>
                    <a:pt x="0" y="2479947"/>
                  </a:lnTo>
                  <a:lnTo>
                    <a:pt x="464" y="2478824"/>
                  </a:lnTo>
                  <a:lnTo>
                    <a:pt x="2324" y="2476964"/>
                  </a:lnTo>
                  <a:lnTo>
                    <a:pt x="3447" y="2476499"/>
                  </a:lnTo>
                  <a:lnTo>
                    <a:pt x="6077" y="2476499"/>
                  </a:lnTo>
                  <a:lnTo>
                    <a:pt x="7200" y="2476964"/>
                  </a:lnTo>
                  <a:lnTo>
                    <a:pt x="9060" y="2478824"/>
                  </a:lnTo>
                  <a:lnTo>
                    <a:pt x="9524" y="2479947"/>
                  </a:lnTo>
                  <a:lnTo>
                    <a:pt x="9524" y="2482577"/>
                  </a:lnTo>
                  <a:lnTo>
                    <a:pt x="9060" y="2483700"/>
                  </a:lnTo>
                  <a:lnTo>
                    <a:pt x="7200" y="2485559"/>
                  </a:lnTo>
                  <a:lnTo>
                    <a:pt x="6077" y="2486024"/>
                  </a:lnTo>
                  <a:close/>
                </a:path>
                <a:path w="9525" h="3295650">
                  <a:moveTo>
                    <a:pt x="6077" y="2438399"/>
                  </a:moveTo>
                  <a:lnTo>
                    <a:pt x="3447" y="2438399"/>
                  </a:lnTo>
                  <a:lnTo>
                    <a:pt x="2324" y="2437934"/>
                  </a:lnTo>
                  <a:lnTo>
                    <a:pt x="464" y="2436075"/>
                  </a:lnTo>
                  <a:lnTo>
                    <a:pt x="0" y="2434952"/>
                  </a:lnTo>
                  <a:lnTo>
                    <a:pt x="0" y="2432322"/>
                  </a:lnTo>
                  <a:lnTo>
                    <a:pt x="464" y="2431199"/>
                  </a:lnTo>
                  <a:lnTo>
                    <a:pt x="2324" y="2429339"/>
                  </a:lnTo>
                  <a:lnTo>
                    <a:pt x="3447" y="2428874"/>
                  </a:lnTo>
                  <a:lnTo>
                    <a:pt x="6077" y="2428874"/>
                  </a:lnTo>
                  <a:lnTo>
                    <a:pt x="7200" y="2429339"/>
                  </a:lnTo>
                  <a:lnTo>
                    <a:pt x="9060" y="2431199"/>
                  </a:lnTo>
                  <a:lnTo>
                    <a:pt x="9524" y="2432322"/>
                  </a:lnTo>
                  <a:lnTo>
                    <a:pt x="9524" y="2434952"/>
                  </a:lnTo>
                  <a:lnTo>
                    <a:pt x="9060" y="2436075"/>
                  </a:lnTo>
                  <a:lnTo>
                    <a:pt x="7200" y="2437934"/>
                  </a:lnTo>
                  <a:lnTo>
                    <a:pt x="6077" y="2438399"/>
                  </a:lnTo>
                  <a:close/>
                </a:path>
                <a:path w="9525" h="3295650">
                  <a:moveTo>
                    <a:pt x="6077" y="2390774"/>
                  </a:moveTo>
                  <a:lnTo>
                    <a:pt x="3447" y="2390774"/>
                  </a:lnTo>
                  <a:lnTo>
                    <a:pt x="2324" y="2390309"/>
                  </a:lnTo>
                  <a:lnTo>
                    <a:pt x="464" y="2388450"/>
                  </a:lnTo>
                  <a:lnTo>
                    <a:pt x="0" y="2387327"/>
                  </a:lnTo>
                  <a:lnTo>
                    <a:pt x="0" y="2384697"/>
                  </a:lnTo>
                  <a:lnTo>
                    <a:pt x="464" y="2383574"/>
                  </a:lnTo>
                  <a:lnTo>
                    <a:pt x="2324" y="2381714"/>
                  </a:lnTo>
                  <a:lnTo>
                    <a:pt x="3447" y="2381249"/>
                  </a:lnTo>
                  <a:lnTo>
                    <a:pt x="6077" y="2381249"/>
                  </a:lnTo>
                  <a:lnTo>
                    <a:pt x="7200" y="2381714"/>
                  </a:lnTo>
                  <a:lnTo>
                    <a:pt x="9060" y="2383574"/>
                  </a:lnTo>
                  <a:lnTo>
                    <a:pt x="9524" y="2384697"/>
                  </a:lnTo>
                  <a:lnTo>
                    <a:pt x="9524" y="2387327"/>
                  </a:lnTo>
                  <a:lnTo>
                    <a:pt x="9060" y="2388450"/>
                  </a:lnTo>
                  <a:lnTo>
                    <a:pt x="7200" y="2390309"/>
                  </a:lnTo>
                  <a:lnTo>
                    <a:pt x="6077" y="2390774"/>
                  </a:lnTo>
                  <a:close/>
                </a:path>
                <a:path w="9525" h="3295650">
                  <a:moveTo>
                    <a:pt x="6077" y="2343149"/>
                  </a:moveTo>
                  <a:lnTo>
                    <a:pt x="3447" y="2343149"/>
                  </a:lnTo>
                  <a:lnTo>
                    <a:pt x="2324" y="2342684"/>
                  </a:lnTo>
                  <a:lnTo>
                    <a:pt x="464" y="2340825"/>
                  </a:lnTo>
                  <a:lnTo>
                    <a:pt x="0" y="2339702"/>
                  </a:lnTo>
                  <a:lnTo>
                    <a:pt x="0" y="2337072"/>
                  </a:lnTo>
                  <a:lnTo>
                    <a:pt x="464" y="2335949"/>
                  </a:lnTo>
                  <a:lnTo>
                    <a:pt x="2324" y="2334089"/>
                  </a:lnTo>
                  <a:lnTo>
                    <a:pt x="3447" y="2333624"/>
                  </a:lnTo>
                  <a:lnTo>
                    <a:pt x="6077" y="2333624"/>
                  </a:lnTo>
                  <a:lnTo>
                    <a:pt x="7200" y="2334089"/>
                  </a:lnTo>
                  <a:lnTo>
                    <a:pt x="9060" y="2335949"/>
                  </a:lnTo>
                  <a:lnTo>
                    <a:pt x="9524" y="2337072"/>
                  </a:lnTo>
                  <a:lnTo>
                    <a:pt x="9524" y="2339702"/>
                  </a:lnTo>
                  <a:lnTo>
                    <a:pt x="9060" y="2340825"/>
                  </a:lnTo>
                  <a:lnTo>
                    <a:pt x="7200" y="2342684"/>
                  </a:lnTo>
                  <a:lnTo>
                    <a:pt x="6077" y="2343149"/>
                  </a:lnTo>
                  <a:close/>
                </a:path>
                <a:path w="9525" h="3295650">
                  <a:moveTo>
                    <a:pt x="6077" y="2295524"/>
                  </a:moveTo>
                  <a:lnTo>
                    <a:pt x="3447" y="2295524"/>
                  </a:lnTo>
                  <a:lnTo>
                    <a:pt x="2324" y="2295059"/>
                  </a:lnTo>
                  <a:lnTo>
                    <a:pt x="464" y="2293200"/>
                  </a:lnTo>
                  <a:lnTo>
                    <a:pt x="0" y="2292077"/>
                  </a:lnTo>
                  <a:lnTo>
                    <a:pt x="0" y="2289447"/>
                  </a:lnTo>
                  <a:lnTo>
                    <a:pt x="464" y="2288324"/>
                  </a:lnTo>
                  <a:lnTo>
                    <a:pt x="2324" y="2286464"/>
                  </a:lnTo>
                  <a:lnTo>
                    <a:pt x="3447" y="2285999"/>
                  </a:lnTo>
                  <a:lnTo>
                    <a:pt x="6077" y="2285999"/>
                  </a:lnTo>
                  <a:lnTo>
                    <a:pt x="7200" y="2286464"/>
                  </a:lnTo>
                  <a:lnTo>
                    <a:pt x="9060" y="2288324"/>
                  </a:lnTo>
                  <a:lnTo>
                    <a:pt x="9524" y="2289447"/>
                  </a:lnTo>
                  <a:lnTo>
                    <a:pt x="9524" y="2292077"/>
                  </a:lnTo>
                  <a:lnTo>
                    <a:pt x="9060" y="2293200"/>
                  </a:lnTo>
                  <a:lnTo>
                    <a:pt x="7200" y="2295059"/>
                  </a:lnTo>
                  <a:lnTo>
                    <a:pt x="6077" y="2295524"/>
                  </a:lnTo>
                  <a:close/>
                </a:path>
                <a:path w="9525" h="3295650">
                  <a:moveTo>
                    <a:pt x="6077" y="2247899"/>
                  </a:moveTo>
                  <a:lnTo>
                    <a:pt x="3447" y="2247899"/>
                  </a:lnTo>
                  <a:lnTo>
                    <a:pt x="2324" y="2247434"/>
                  </a:lnTo>
                  <a:lnTo>
                    <a:pt x="464" y="2245575"/>
                  </a:lnTo>
                  <a:lnTo>
                    <a:pt x="0" y="2244452"/>
                  </a:lnTo>
                  <a:lnTo>
                    <a:pt x="0" y="2241822"/>
                  </a:lnTo>
                  <a:lnTo>
                    <a:pt x="464" y="2240699"/>
                  </a:lnTo>
                  <a:lnTo>
                    <a:pt x="2324" y="2238839"/>
                  </a:lnTo>
                  <a:lnTo>
                    <a:pt x="3447" y="2238374"/>
                  </a:lnTo>
                  <a:lnTo>
                    <a:pt x="6077" y="2238374"/>
                  </a:lnTo>
                  <a:lnTo>
                    <a:pt x="7200" y="2238839"/>
                  </a:lnTo>
                  <a:lnTo>
                    <a:pt x="9060" y="2240699"/>
                  </a:lnTo>
                  <a:lnTo>
                    <a:pt x="9524" y="2241822"/>
                  </a:lnTo>
                  <a:lnTo>
                    <a:pt x="9524" y="2244452"/>
                  </a:lnTo>
                  <a:lnTo>
                    <a:pt x="9060" y="2245575"/>
                  </a:lnTo>
                  <a:lnTo>
                    <a:pt x="7200" y="2247434"/>
                  </a:lnTo>
                  <a:lnTo>
                    <a:pt x="6077" y="2247899"/>
                  </a:lnTo>
                  <a:close/>
                </a:path>
                <a:path w="9525" h="3295650">
                  <a:moveTo>
                    <a:pt x="6077" y="2200274"/>
                  </a:moveTo>
                  <a:lnTo>
                    <a:pt x="3447" y="2200274"/>
                  </a:lnTo>
                  <a:lnTo>
                    <a:pt x="2324" y="2199809"/>
                  </a:lnTo>
                  <a:lnTo>
                    <a:pt x="464" y="2197950"/>
                  </a:lnTo>
                  <a:lnTo>
                    <a:pt x="0" y="2196827"/>
                  </a:lnTo>
                  <a:lnTo>
                    <a:pt x="0" y="2194197"/>
                  </a:lnTo>
                  <a:lnTo>
                    <a:pt x="464" y="2193074"/>
                  </a:lnTo>
                  <a:lnTo>
                    <a:pt x="2324" y="2191214"/>
                  </a:lnTo>
                  <a:lnTo>
                    <a:pt x="3447" y="2190749"/>
                  </a:lnTo>
                  <a:lnTo>
                    <a:pt x="6077" y="2190749"/>
                  </a:lnTo>
                  <a:lnTo>
                    <a:pt x="7200" y="2191214"/>
                  </a:lnTo>
                  <a:lnTo>
                    <a:pt x="9060" y="2193074"/>
                  </a:lnTo>
                  <a:lnTo>
                    <a:pt x="9524" y="2194197"/>
                  </a:lnTo>
                  <a:lnTo>
                    <a:pt x="9524" y="2196827"/>
                  </a:lnTo>
                  <a:lnTo>
                    <a:pt x="9060" y="2197950"/>
                  </a:lnTo>
                  <a:lnTo>
                    <a:pt x="7200" y="2199809"/>
                  </a:lnTo>
                  <a:lnTo>
                    <a:pt x="6077" y="2200274"/>
                  </a:lnTo>
                  <a:close/>
                </a:path>
                <a:path w="9525" h="3295650">
                  <a:moveTo>
                    <a:pt x="6077" y="2152649"/>
                  </a:moveTo>
                  <a:lnTo>
                    <a:pt x="3447" y="2152649"/>
                  </a:lnTo>
                  <a:lnTo>
                    <a:pt x="2324" y="2152184"/>
                  </a:lnTo>
                  <a:lnTo>
                    <a:pt x="464" y="2150325"/>
                  </a:lnTo>
                  <a:lnTo>
                    <a:pt x="0" y="2149202"/>
                  </a:lnTo>
                  <a:lnTo>
                    <a:pt x="0" y="2146572"/>
                  </a:lnTo>
                  <a:lnTo>
                    <a:pt x="464" y="2145449"/>
                  </a:lnTo>
                  <a:lnTo>
                    <a:pt x="2324" y="2143590"/>
                  </a:lnTo>
                  <a:lnTo>
                    <a:pt x="3447" y="2143124"/>
                  </a:lnTo>
                  <a:lnTo>
                    <a:pt x="6077" y="2143124"/>
                  </a:lnTo>
                  <a:lnTo>
                    <a:pt x="7200" y="2143590"/>
                  </a:lnTo>
                  <a:lnTo>
                    <a:pt x="9060" y="2145449"/>
                  </a:lnTo>
                  <a:lnTo>
                    <a:pt x="9524" y="2146572"/>
                  </a:lnTo>
                  <a:lnTo>
                    <a:pt x="9524" y="2149202"/>
                  </a:lnTo>
                  <a:lnTo>
                    <a:pt x="9060" y="2150325"/>
                  </a:lnTo>
                  <a:lnTo>
                    <a:pt x="7200" y="2152184"/>
                  </a:lnTo>
                  <a:lnTo>
                    <a:pt x="6077" y="2152649"/>
                  </a:lnTo>
                  <a:close/>
                </a:path>
                <a:path w="9525" h="3295650">
                  <a:moveTo>
                    <a:pt x="6077" y="2105024"/>
                  </a:moveTo>
                  <a:lnTo>
                    <a:pt x="3447" y="2105024"/>
                  </a:lnTo>
                  <a:lnTo>
                    <a:pt x="2324" y="2104559"/>
                  </a:lnTo>
                  <a:lnTo>
                    <a:pt x="464" y="2102700"/>
                  </a:lnTo>
                  <a:lnTo>
                    <a:pt x="0" y="2101577"/>
                  </a:lnTo>
                  <a:lnTo>
                    <a:pt x="0" y="2098947"/>
                  </a:lnTo>
                  <a:lnTo>
                    <a:pt x="464" y="2097824"/>
                  </a:lnTo>
                  <a:lnTo>
                    <a:pt x="2324" y="2095964"/>
                  </a:lnTo>
                  <a:lnTo>
                    <a:pt x="3447" y="2095499"/>
                  </a:lnTo>
                  <a:lnTo>
                    <a:pt x="6077" y="2095499"/>
                  </a:lnTo>
                  <a:lnTo>
                    <a:pt x="7200" y="2095964"/>
                  </a:lnTo>
                  <a:lnTo>
                    <a:pt x="9060" y="2097824"/>
                  </a:lnTo>
                  <a:lnTo>
                    <a:pt x="9524" y="2098947"/>
                  </a:lnTo>
                  <a:lnTo>
                    <a:pt x="9524" y="2101577"/>
                  </a:lnTo>
                  <a:lnTo>
                    <a:pt x="9060" y="2102700"/>
                  </a:lnTo>
                  <a:lnTo>
                    <a:pt x="7200" y="2104559"/>
                  </a:lnTo>
                  <a:lnTo>
                    <a:pt x="6077" y="2105024"/>
                  </a:lnTo>
                  <a:close/>
                </a:path>
                <a:path w="9525" h="3295650">
                  <a:moveTo>
                    <a:pt x="6077" y="2057399"/>
                  </a:moveTo>
                  <a:lnTo>
                    <a:pt x="3447" y="2057399"/>
                  </a:lnTo>
                  <a:lnTo>
                    <a:pt x="2324" y="2056934"/>
                  </a:lnTo>
                  <a:lnTo>
                    <a:pt x="464" y="2055075"/>
                  </a:lnTo>
                  <a:lnTo>
                    <a:pt x="0" y="2053952"/>
                  </a:lnTo>
                  <a:lnTo>
                    <a:pt x="0" y="2051322"/>
                  </a:lnTo>
                  <a:lnTo>
                    <a:pt x="464" y="2050199"/>
                  </a:lnTo>
                  <a:lnTo>
                    <a:pt x="2324" y="2048340"/>
                  </a:lnTo>
                  <a:lnTo>
                    <a:pt x="3447" y="2047875"/>
                  </a:lnTo>
                  <a:lnTo>
                    <a:pt x="6077" y="2047875"/>
                  </a:lnTo>
                  <a:lnTo>
                    <a:pt x="7200" y="2048340"/>
                  </a:lnTo>
                  <a:lnTo>
                    <a:pt x="9060" y="2050199"/>
                  </a:lnTo>
                  <a:lnTo>
                    <a:pt x="9524" y="2051322"/>
                  </a:lnTo>
                  <a:lnTo>
                    <a:pt x="9524" y="2053952"/>
                  </a:lnTo>
                  <a:lnTo>
                    <a:pt x="9060" y="2055075"/>
                  </a:lnTo>
                  <a:lnTo>
                    <a:pt x="7200" y="2056934"/>
                  </a:lnTo>
                  <a:lnTo>
                    <a:pt x="6077" y="2057399"/>
                  </a:lnTo>
                  <a:close/>
                </a:path>
                <a:path w="9525" h="3295650">
                  <a:moveTo>
                    <a:pt x="6077" y="2009774"/>
                  </a:moveTo>
                  <a:lnTo>
                    <a:pt x="3447" y="2009774"/>
                  </a:lnTo>
                  <a:lnTo>
                    <a:pt x="2324" y="2009309"/>
                  </a:lnTo>
                  <a:lnTo>
                    <a:pt x="464" y="2007450"/>
                  </a:lnTo>
                  <a:lnTo>
                    <a:pt x="0" y="2006327"/>
                  </a:lnTo>
                  <a:lnTo>
                    <a:pt x="0" y="2003697"/>
                  </a:lnTo>
                  <a:lnTo>
                    <a:pt x="464" y="2002574"/>
                  </a:lnTo>
                  <a:lnTo>
                    <a:pt x="2324" y="2000715"/>
                  </a:lnTo>
                  <a:lnTo>
                    <a:pt x="3447" y="2000250"/>
                  </a:lnTo>
                  <a:lnTo>
                    <a:pt x="6077" y="2000250"/>
                  </a:lnTo>
                  <a:lnTo>
                    <a:pt x="7200" y="2000715"/>
                  </a:lnTo>
                  <a:lnTo>
                    <a:pt x="9060" y="2002574"/>
                  </a:lnTo>
                  <a:lnTo>
                    <a:pt x="9524" y="2003697"/>
                  </a:lnTo>
                  <a:lnTo>
                    <a:pt x="9524" y="2006327"/>
                  </a:lnTo>
                  <a:lnTo>
                    <a:pt x="9060" y="2007450"/>
                  </a:lnTo>
                  <a:lnTo>
                    <a:pt x="7200" y="2009309"/>
                  </a:lnTo>
                  <a:lnTo>
                    <a:pt x="6077" y="2009774"/>
                  </a:lnTo>
                  <a:close/>
                </a:path>
                <a:path w="9525" h="3295650">
                  <a:moveTo>
                    <a:pt x="6077" y="1962149"/>
                  </a:moveTo>
                  <a:lnTo>
                    <a:pt x="3447" y="1962149"/>
                  </a:lnTo>
                  <a:lnTo>
                    <a:pt x="2324" y="1961684"/>
                  </a:lnTo>
                  <a:lnTo>
                    <a:pt x="464" y="1959825"/>
                  </a:lnTo>
                  <a:lnTo>
                    <a:pt x="0" y="1958702"/>
                  </a:lnTo>
                  <a:lnTo>
                    <a:pt x="0" y="1956072"/>
                  </a:lnTo>
                  <a:lnTo>
                    <a:pt x="464" y="1954949"/>
                  </a:lnTo>
                  <a:lnTo>
                    <a:pt x="2324" y="1953089"/>
                  </a:lnTo>
                  <a:lnTo>
                    <a:pt x="3447" y="1952624"/>
                  </a:lnTo>
                  <a:lnTo>
                    <a:pt x="6077" y="1952624"/>
                  </a:lnTo>
                  <a:lnTo>
                    <a:pt x="7200" y="1953089"/>
                  </a:lnTo>
                  <a:lnTo>
                    <a:pt x="9060" y="1954949"/>
                  </a:lnTo>
                  <a:lnTo>
                    <a:pt x="9524" y="1956072"/>
                  </a:lnTo>
                  <a:lnTo>
                    <a:pt x="9524" y="1958702"/>
                  </a:lnTo>
                  <a:lnTo>
                    <a:pt x="9060" y="1959825"/>
                  </a:lnTo>
                  <a:lnTo>
                    <a:pt x="7200" y="1961684"/>
                  </a:lnTo>
                  <a:lnTo>
                    <a:pt x="6077" y="1962149"/>
                  </a:lnTo>
                  <a:close/>
                </a:path>
                <a:path w="9525" h="3295650">
                  <a:moveTo>
                    <a:pt x="6077" y="1914524"/>
                  </a:moveTo>
                  <a:lnTo>
                    <a:pt x="3447" y="1914524"/>
                  </a:lnTo>
                  <a:lnTo>
                    <a:pt x="2324" y="1914059"/>
                  </a:lnTo>
                  <a:lnTo>
                    <a:pt x="464" y="1912200"/>
                  </a:lnTo>
                  <a:lnTo>
                    <a:pt x="0" y="1911077"/>
                  </a:lnTo>
                  <a:lnTo>
                    <a:pt x="0" y="1908447"/>
                  </a:lnTo>
                  <a:lnTo>
                    <a:pt x="464" y="1907324"/>
                  </a:lnTo>
                  <a:lnTo>
                    <a:pt x="2324" y="1905465"/>
                  </a:lnTo>
                  <a:lnTo>
                    <a:pt x="3447" y="1905000"/>
                  </a:lnTo>
                  <a:lnTo>
                    <a:pt x="6077" y="1905000"/>
                  </a:lnTo>
                  <a:lnTo>
                    <a:pt x="7200" y="1905465"/>
                  </a:lnTo>
                  <a:lnTo>
                    <a:pt x="9060" y="1907324"/>
                  </a:lnTo>
                  <a:lnTo>
                    <a:pt x="9524" y="1908447"/>
                  </a:lnTo>
                  <a:lnTo>
                    <a:pt x="9524" y="1911077"/>
                  </a:lnTo>
                  <a:lnTo>
                    <a:pt x="9060" y="1912200"/>
                  </a:lnTo>
                  <a:lnTo>
                    <a:pt x="7200" y="1914059"/>
                  </a:lnTo>
                  <a:lnTo>
                    <a:pt x="6077" y="1914524"/>
                  </a:lnTo>
                  <a:close/>
                </a:path>
                <a:path w="9525" h="3295650">
                  <a:moveTo>
                    <a:pt x="6077" y="1866899"/>
                  </a:moveTo>
                  <a:lnTo>
                    <a:pt x="3447" y="1866899"/>
                  </a:lnTo>
                  <a:lnTo>
                    <a:pt x="2324" y="1866434"/>
                  </a:lnTo>
                  <a:lnTo>
                    <a:pt x="464" y="1864575"/>
                  </a:lnTo>
                  <a:lnTo>
                    <a:pt x="0" y="1863452"/>
                  </a:lnTo>
                  <a:lnTo>
                    <a:pt x="0" y="1860822"/>
                  </a:lnTo>
                  <a:lnTo>
                    <a:pt x="464" y="1859699"/>
                  </a:lnTo>
                  <a:lnTo>
                    <a:pt x="2324" y="1857840"/>
                  </a:lnTo>
                  <a:lnTo>
                    <a:pt x="3447" y="1857375"/>
                  </a:lnTo>
                  <a:lnTo>
                    <a:pt x="6077" y="1857375"/>
                  </a:lnTo>
                  <a:lnTo>
                    <a:pt x="7200" y="1857840"/>
                  </a:lnTo>
                  <a:lnTo>
                    <a:pt x="9060" y="1859699"/>
                  </a:lnTo>
                  <a:lnTo>
                    <a:pt x="9524" y="1860822"/>
                  </a:lnTo>
                  <a:lnTo>
                    <a:pt x="9524" y="1863452"/>
                  </a:lnTo>
                  <a:lnTo>
                    <a:pt x="9060" y="1864575"/>
                  </a:lnTo>
                  <a:lnTo>
                    <a:pt x="7200" y="1866434"/>
                  </a:lnTo>
                  <a:lnTo>
                    <a:pt x="6077" y="1866899"/>
                  </a:lnTo>
                  <a:close/>
                </a:path>
                <a:path w="9525" h="3295650">
                  <a:moveTo>
                    <a:pt x="6077" y="1819274"/>
                  </a:moveTo>
                  <a:lnTo>
                    <a:pt x="3447" y="1819274"/>
                  </a:lnTo>
                  <a:lnTo>
                    <a:pt x="2324" y="1818809"/>
                  </a:lnTo>
                  <a:lnTo>
                    <a:pt x="464" y="1816950"/>
                  </a:lnTo>
                  <a:lnTo>
                    <a:pt x="0" y="1815827"/>
                  </a:lnTo>
                  <a:lnTo>
                    <a:pt x="0" y="1813197"/>
                  </a:lnTo>
                  <a:lnTo>
                    <a:pt x="464" y="1812074"/>
                  </a:lnTo>
                  <a:lnTo>
                    <a:pt x="2324" y="1810214"/>
                  </a:lnTo>
                  <a:lnTo>
                    <a:pt x="3447" y="1809749"/>
                  </a:lnTo>
                  <a:lnTo>
                    <a:pt x="6077" y="1809749"/>
                  </a:lnTo>
                  <a:lnTo>
                    <a:pt x="7200" y="1810214"/>
                  </a:lnTo>
                  <a:lnTo>
                    <a:pt x="9060" y="1812074"/>
                  </a:lnTo>
                  <a:lnTo>
                    <a:pt x="9524" y="1813197"/>
                  </a:lnTo>
                  <a:lnTo>
                    <a:pt x="9524" y="1815827"/>
                  </a:lnTo>
                  <a:lnTo>
                    <a:pt x="9060" y="1816950"/>
                  </a:lnTo>
                  <a:lnTo>
                    <a:pt x="7200" y="1818809"/>
                  </a:lnTo>
                  <a:lnTo>
                    <a:pt x="6077" y="1819274"/>
                  </a:lnTo>
                  <a:close/>
                </a:path>
                <a:path w="9525" h="3295650">
                  <a:moveTo>
                    <a:pt x="6077" y="1771649"/>
                  </a:moveTo>
                  <a:lnTo>
                    <a:pt x="3447" y="1771649"/>
                  </a:lnTo>
                  <a:lnTo>
                    <a:pt x="2324" y="1771184"/>
                  </a:lnTo>
                  <a:lnTo>
                    <a:pt x="464" y="1769325"/>
                  </a:lnTo>
                  <a:lnTo>
                    <a:pt x="0" y="1768202"/>
                  </a:lnTo>
                  <a:lnTo>
                    <a:pt x="0" y="1765572"/>
                  </a:lnTo>
                  <a:lnTo>
                    <a:pt x="464" y="1764449"/>
                  </a:lnTo>
                  <a:lnTo>
                    <a:pt x="2324" y="1762590"/>
                  </a:lnTo>
                  <a:lnTo>
                    <a:pt x="3447" y="1762125"/>
                  </a:lnTo>
                  <a:lnTo>
                    <a:pt x="6077" y="1762125"/>
                  </a:lnTo>
                  <a:lnTo>
                    <a:pt x="7200" y="1762590"/>
                  </a:lnTo>
                  <a:lnTo>
                    <a:pt x="9060" y="1764449"/>
                  </a:lnTo>
                  <a:lnTo>
                    <a:pt x="9524" y="1765572"/>
                  </a:lnTo>
                  <a:lnTo>
                    <a:pt x="9524" y="1768202"/>
                  </a:lnTo>
                  <a:lnTo>
                    <a:pt x="9060" y="1769325"/>
                  </a:lnTo>
                  <a:lnTo>
                    <a:pt x="7200" y="1771184"/>
                  </a:lnTo>
                  <a:lnTo>
                    <a:pt x="6077" y="1771649"/>
                  </a:lnTo>
                  <a:close/>
                </a:path>
                <a:path w="9525" h="3295650">
                  <a:moveTo>
                    <a:pt x="6077" y="1724024"/>
                  </a:moveTo>
                  <a:lnTo>
                    <a:pt x="3447" y="1724024"/>
                  </a:lnTo>
                  <a:lnTo>
                    <a:pt x="2324" y="1723559"/>
                  </a:lnTo>
                  <a:lnTo>
                    <a:pt x="464" y="1721700"/>
                  </a:lnTo>
                  <a:lnTo>
                    <a:pt x="0" y="1720577"/>
                  </a:lnTo>
                  <a:lnTo>
                    <a:pt x="0" y="1717947"/>
                  </a:lnTo>
                  <a:lnTo>
                    <a:pt x="464" y="1716824"/>
                  </a:lnTo>
                  <a:lnTo>
                    <a:pt x="2324" y="1714964"/>
                  </a:lnTo>
                  <a:lnTo>
                    <a:pt x="3447" y="1714499"/>
                  </a:lnTo>
                  <a:lnTo>
                    <a:pt x="6077" y="1714499"/>
                  </a:lnTo>
                  <a:lnTo>
                    <a:pt x="7200" y="1714964"/>
                  </a:lnTo>
                  <a:lnTo>
                    <a:pt x="9060" y="1716824"/>
                  </a:lnTo>
                  <a:lnTo>
                    <a:pt x="9524" y="1717947"/>
                  </a:lnTo>
                  <a:lnTo>
                    <a:pt x="9524" y="1720577"/>
                  </a:lnTo>
                  <a:lnTo>
                    <a:pt x="9060" y="1721700"/>
                  </a:lnTo>
                  <a:lnTo>
                    <a:pt x="7200" y="1723559"/>
                  </a:lnTo>
                  <a:lnTo>
                    <a:pt x="6077" y="1724024"/>
                  </a:lnTo>
                  <a:close/>
                </a:path>
                <a:path w="9525" h="3295650">
                  <a:moveTo>
                    <a:pt x="6077" y="1676399"/>
                  </a:moveTo>
                  <a:lnTo>
                    <a:pt x="3447" y="1676399"/>
                  </a:lnTo>
                  <a:lnTo>
                    <a:pt x="2324" y="1675935"/>
                  </a:lnTo>
                  <a:lnTo>
                    <a:pt x="464" y="1674075"/>
                  </a:lnTo>
                  <a:lnTo>
                    <a:pt x="0" y="1672952"/>
                  </a:lnTo>
                  <a:lnTo>
                    <a:pt x="0" y="1670322"/>
                  </a:lnTo>
                  <a:lnTo>
                    <a:pt x="464" y="1669199"/>
                  </a:lnTo>
                  <a:lnTo>
                    <a:pt x="2324" y="1667340"/>
                  </a:lnTo>
                  <a:lnTo>
                    <a:pt x="3447" y="1666875"/>
                  </a:lnTo>
                  <a:lnTo>
                    <a:pt x="6077" y="1666875"/>
                  </a:lnTo>
                  <a:lnTo>
                    <a:pt x="7200" y="1667340"/>
                  </a:lnTo>
                  <a:lnTo>
                    <a:pt x="9060" y="1669199"/>
                  </a:lnTo>
                  <a:lnTo>
                    <a:pt x="9524" y="1670322"/>
                  </a:lnTo>
                  <a:lnTo>
                    <a:pt x="9524" y="1672952"/>
                  </a:lnTo>
                  <a:lnTo>
                    <a:pt x="9060" y="1674075"/>
                  </a:lnTo>
                  <a:lnTo>
                    <a:pt x="7200" y="1675935"/>
                  </a:lnTo>
                  <a:lnTo>
                    <a:pt x="6077" y="1676399"/>
                  </a:lnTo>
                  <a:close/>
                </a:path>
                <a:path w="9525" h="3295650">
                  <a:moveTo>
                    <a:pt x="6077" y="1628774"/>
                  </a:moveTo>
                  <a:lnTo>
                    <a:pt x="3447" y="1628774"/>
                  </a:lnTo>
                  <a:lnTo>
                    <a:pt x="2324" y="1628310"/>
                  </a:lnTo>
                  <a:lnTo>
                    <a:pt x="464" y="1626450"/>
                  </a:lnTo>
                  <a:lnTo>
                    <a:pt x="0" y="1625327"/>
                  </a:lnTo>
                  <a:lnTo>
                    <a:pt x="0" y="1622697"/>
                  </a:lnTo>
                  <a:lnTo>
                    <a:pt x="464" y="1621574"/>
                  </a:lnTo>
                  <a:lnTo>
                    <a:pt x="2324" y="1619715"/>
                  </a:lnTo>
                  <a:lnTo>
                    <a:pt x="3447" y="1619250"/>
                  </a:lnTo>
                  <a:lnTo>
                    <a:pt x="6077" y="1619250"/>
                  </a:lnTo>
                  <a:lnTo>
                    <a:pt x="7200" y="1619715"/>
                  </a:lnTo>
                  <a:lnTo>
                    <a:pt x="9060" y="1621574"/>
                  </a:lnTo>
                  <a:lnTo>
                    <a:pt x="9524" y="1622697"/>
                  </a:lnTo>
                  <a:lnTo>
                    <a:pt x="9524" y="1625327"/>
                  </a:lnTo>
                  <a:lnTo>
                    <a:pt x="9060" y="1626450"/>
                  </a:lnTo>
                  <a:lnTo>
                    <a:pt x="7200" y="1628310"/>
                  </a:lnTo>
                  <a:lnTo>
                    <a:pt x="6077" y="1628774"/>
                  </a:lnTo>
                  <a:close/>
                </a:path>
                <a:path w="9525" h="3295650">
                  <a:moveTo>
                    <a:pt x="6077" y="1581149"/>
                  </a:moveTo>
                  <a:lnTo>
                    <a:pt x="3447" y="1581149"/>
                  </a:lnTo>
                  <a:lnTo>
                    <a:pt x="2324" y="1580685"/>
                  </a:lnTo>
                  <a:lnTo>
                    <a:pt x="464" y="1578825"/>
                  </a:lnTo>
                  <a:lnTo>
                    <a:pt x="0" y="1577702"/>
                  </a:lnTo>
                  <a:lnTo>
                    <a:pt x="0" y="1575072"/>
                  </a:lnTo>
                  <a:lnTo>
                    <a:pt x="464" y="1573949"/>
                  </a:lnTo>
                  <a:lnTo>
                    <a:pt x="2324" y="1572089"/>
                  </a:lnTo>
                  <a:lnTo>
                    <a:pt x="3447" y="1571624"/>
                  </a:lnTo>
                  <a:lnTo>
                    <a:pt x="6077" y="1571624"/>
                  </a:lnTo>
                  <a:lnTo>
                    <a:pt x="7200" y="1572089"/>
                  </a:lnTo>
                  <a:lnTo>
                    <a:pt x="9060" y="1573949"/>
                  </a:lnTo>
                  <a:lnTo>
                    <a:pt x="9524" y="1575072"/>
                  </a:lnTo>
                  <a:lnTo>
                    <a:pt x="9524" y="1577702"/>
                  </a:lnTo>
                  <a:lnTo>
                    <a:pt x="9060" y="1578825"/>
                  </a:lnTo>
                  <a:lnTo>
                    <a:pt x="7200" y="1580685"/>
                  </a:lnTo>
                  <a:lnTo>
                    <a:pt x="6077" y="1581149"/>
                  </a:lnTo>
                  <a:close/>
                </a:path>
                <a:path w="9525" h="3295650">
                  <a:moveTo>
                    <a:pt x="6077" y="1533524"/>
                  </a:moveTo>
                  <a:lnTo>
                    <a:pt x="3447" y="1533524"/>
                  </a:lnTo>
                  <a:lnTo>
                    <a:pt x="2324" y="1533059"/>
                  </a:lnTo>
                  <a:lnTo>
                    <a:pt x="464" y="1531200"/>
                  </a:lnTo>
                  <a:lnTo>
                    <a:pt x="0" y="1530077"/>
                  </a:lnTo>
                  <a:lnTo>
                    <a:pt x="0" y="1527447"/>
                  </a:lnTo>
                  <a:lnTo>
                    <a:pt x="464" y="1526324"/>
                  </a:lnTo>
                  <a:lnTo>
                    <a:pt x="2324" y="1524464"/>
                  </a:lnTo>
                  <a:lnTo>
                    <a:pt x="3447" y="1523999"/>
                  </a:lnTo>
                  <a:lnTo>
                    <a:pt x="6077" y="1523999"/>
                  </a:lnTo>
                  <a:lnTo>
                    <a:pt x="7200" y="1524464"/>
                  </a:lnTo>
                  <a:lnTo>
                    <a:pt x="9060" y="1526324"/>
                  </a:lnTo>
                  <a:lnTo>
                    <a:pt x="9524" y="1527447"/>
                  </a:lnTo>
                  <a:lnTo>
                    <a:pt x="9524" y="1530077"/>
                  </a:lnTo>
                  <a:lnTo>
                    <a:pt x="9060" y="1531200"/>
                  </a:lnTo>
                  <a:lnTo>
                    <a:pt x="7200" y="1533059"/>
                  </a:lnTo>
                  <a:lnTo>
                    <a:pt x="6077" y="1533524"/>
                  </a:lnTo>
                  <a:close/>
                </a:path>
                <a:path w="9525" h="3295650">
                  <a:moveTo>
                    <a:pt x="6077" y="1485899"/>
                  </a:moveTo>
                  <a:lnTo>
                    <a:pt x="3447" y="1485899"/>
                  </a:lnTo>
                  <a:lnTo>
                    <a:pt x="2324" y="1485435"/>
                  </a:lnTo>
                  <a:lnTo>
                    <a:pt x="464" y="1483575"/>
                  </a:lnTo>
                  <a:lnTo>
                    <a:pt x="0" y="1482452"/>
                  </a:lnTo>
                  <a:lnTo>
                    <a:pt x="0" y="1479822"/>
                  </a:lnTo>
                  <a:lnTo>
                    <a:pt x="464" y="1478699"/>
                  </a:lnTo>
                  <a:lnTo>
                    <a:pt x="2324" y="1476839"/>
                  </a:lnTo>
                  <a:lnTo>
                    <a:pt x="3447" y="1476374"/>
                  </a:lnTo>
                  <a:lnTo>
                    <a:pt x="6077" y="1476374"/>
                  </a:lnTo>
                  <a:lnTo>
                    <a:pt x="7200" y="1476839"/>
                  </a:lnTo>
                  <a:lnTo>
                    <a:pt x="9060" y="1478699"/>
                  </a:lnTo>
                  <a:lnTo>
                    <a:pt x="9524" y="1479822"/>
                  </a:lnTo>
                  <a:lnTo>
                    <a:pt x="9524" y="1482452"/>
                  </a:lnTo>
                  <a:lnTo>
                    <a:pt x="9060" y="1483575"/>
                  </a:lnTo>
                  <a:lnTo>
                    <a:pt x="7200" y="1485435"/>
                  </a:lnTo>
                  <a:lnTo>
                    <a:pt x="6077" y="1485899"/>
                  </a:lnTo>
                  <a:close/>
                </a:path>
                <a:path w="9525" h="3295650">
                  <a:moveTo>
                    <a:pt x="6077" y="1438274"/>
                  </a:moveTo>
                  <a:lnTo>
                    <a:pt x="3447" y="1438274"/>
                  </a:lnTo>
                  <a:lnTo>
                    <a:pt x="2324" y="1437810"/>
                  </a:lnTo>
                  <a:lnTo>
                    <a:pt x="464" y="1435950"/>
                  </a:lnTo>
                  <a:lnTo>
                    <a:pt x="0" y="1434827"/>
                  </a:lnTo>
                  <a:lnTo>
                    <a:pt x="0" y="1432197"/>
                  </a:lnTo>
                  <a:lnTo>
                    <a:pt x="464" y="1431074"/>
                  </a:lnTo>
                  <a:lnTo>
                    <a:pt x="2324" y="1429215"/>
                  </a:lnTo>
                  <a:lnTo>
                    <a:pt x="3447" y="1428750"/>
                  </a:lnTo>
                  <a:lnTo>
                    <a:pt x="6077" y="1428750"/>
                  </a:lnTo>
                  <a:lnTo>
                    <a:pt x="7200" y="1429215"/>
                  </a:lnTo>
                  <a:lnTo>
                    <a:pt x="9060" y="1431074"/>
                  </a:lnTo>
                  <a:lnTo>
                    <a:pt x="9524" y="1432197"/>
                  </a:lnTo>
                  <a:lnTo>
                    <a:pt x="9524" y="1434827"/>
                  </a:lnTo>
                  <a:lnTo>
                    <a:pt x="9060" y="1435950"/>
                  </a:lnTo>
                  <a:lnTo>
                    <a:pt x="7200" y="1437810"/>
                  </a:lnTo>
                  <a:lnTo>
                    <a:pt x="6077" y="1438274"/>
                  </a:lnTo>
                  <a:close/>
                </a:path>
                <a:path w="9525" h="3295650">
                  <a:moveTo>
                    <a:pt x="6077" y="1390649"/>
                  </a:moveTo>
                  <a:lnTo>
                    <a:pt x="3447" y="1390649"/>
                  </a:lnTo>
                  <a:lnTo>
                    <a:pt x="2324" y="1390184"/>
                  </a:lnTo>
                  <a:lnTo>
                    <a:pt x="464" y="1388325"/>
                  </a:lnTo>
                  <a:lnTo>
                    <a:pt x="0" y="1387202"/>
                  </a:lnTo>
                  <a:lnTo>
                    <a:pt x="0" y="1384572"/>
                  </a:lnTo>
                  <a:lnTo>
                    <a:pt x="464" y="1383449"/>
                  </a:lnTo>
                  <a:lnTo>
                    <a:pt x="2324" y="1381589"/>
                  </a:lnTo>
                  <a:lnTo>
                    <a:pt x="3447" y="1381124"/>
                  </a:lnTo>
                  <a:lnTo>
                    <a:pt x="6077" y="1381124"/>
                  </a:lnTo>
                  <a:lnTo>
                    <a:pt x="7200" y="1381589"/>
                  </a:lnTo>
                  <a:lnTo>
                    <a:pt x="9060" y="1383449"/>
                  </a:lnTo>
                  <a:lnTo>
                    <a:pt x="9524" y="1384572"/>
                  </a:lnTo>
                  <a:lnTo>
                    <a:pt x="9524" y="1387202"/>
                  </a:lnTo>
                  <a:lnTo>
                    <a:pt x="9060" y="1388325"/>
                  </a:lnTo>
                  <a:lnTo>
                    <a:pt x="7200" y="1390184"/>
                  </a:lnTo>
                  <a:lnTo>
                    <a:pt x="6077" y="1390649"/>
                  </a:lnTo>
                  <a:close/>
                </a:path>
                <a:path w="9525" h="3295650">
                  <a:moveTo>
                    <a:pt x="6077" y="1343024"/>
                  </a:moveTo>
                  <a:lnTo>
                    <a:pt x="3447" y="1343024"/>
                  </a:lnTo>
                  <a:lnTo>
                    <a:pt x="2324" y="1342560"/>
                  </a:lnTo>
                  <a:lnTo>
                    <a:pt x="464" y="1340700"/>
                  </a:lnTo>
                  <a:lnTo>
                    <a:pt x="0" y="1339577"/>
                  </a:lnTo>
                  <a:lnTo>
                    <a:pt x="0" y="1336947"/>
                  </a:lnTo>
                  <a:lnTo>
                    <a:pt x="464" y="1335825"/>
                  </a:lnTo>
                  <a:lnTo>
                    <a:pt x="2324" y="1333965"/>
                  </a:lnTo>
                  <a:lnTo>
                    <a:pt x="3447" y="1333500"/>
                  </a:lnTo>
                  <a:lnTo>
                    <a:pt x="6077" y="1333500"/>
                  </a:lnTo>
                  <a:lnTo>
                    <a:pt x="7200" y="1333965"/>
                  </a:lnTo>
                  <a:lnTo>
                    <a:pt x="9060" y="1335825"/>
                  </a:lnTo>
                  <a:lnTo>
                    <a:pt x="9524" y="1336947"/>
                  </a:lnTo>
                  <a:lnTo>
                    <a:pt x="9524" y="1339577"/>
                  </a:lnTo>
                  <a:lnTo>
                    <a:pt x="9060" y="1340700"/>
                  </a:lnTo>
                  <a:lnTo>
                    <a:pt x="7200" y="1342560"/>
                  </a:lnTo>
                  <a:lnTo>
                    <a:pt x="6077" y="1343024"/>
                  </a:lnTo>
                  <a:close/>
                </a:path>
                <a:path w="9525" h="3295650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5"/>
                  </a:lnTo>
                  <a:lnTo>
                    <a:pt x="464" y="1293075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40"/>
                  </a:lnTo>
                  <a:lnTo>
                    <a:pt x="3447" y="1285875"/>
                  </a:lnTo>
                  <a:lnTo>
                    <a:pt x="6077" y="1285875"/>
                  </a:lnTo>
                  <a:lnTo>
                    <a:pt x="7200" y="1286340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5"/>
                  </a:lnTo>
                  <a:lnTo>
                    <a:pt x="7200" y="1294935"/>
                  </a:lnTo>
                  <a:lnTo>
                    <a:pt x="6077" y="1295399"/>
                  </a:lnTo>
                  <a:close/>
                </a:path>
                <a:path w="9525" h="3295650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50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50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3295650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5"/>
                  </a:lnTo>
                  <a:lnTo>
                    <a:pt x="464" y="1197825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90"/>
                  </a:lnTo>
                  <a:lnTo>
                    <a:pt x="3447" y="1190625"/>
                  </a:lnTo>
                  <a:lnTo>
                    <a:pt x="6077" y="1190625"/>
                  </a:lnTo>
                  <a:lnTo>
                    <a:pt x="7200" y="1191090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5"/>
                  </a:lnTo>
                  <a:lnTo>
                    <a:pt x="7200" y="1199685"/>
                  </a:lnTo>
                  <a:lnTo>
                    <a:pt x="6077" y="1200149"/>
                  </a:lnTo>
                  <a:close/>
                </a:path>
                <a:path w="9525" h="3295650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60"/>
                  </a:lnTo>
                  <a:lnTo>
                    <a:pt x="464" y="1150200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5"/>
                  </a:lnTo>
                  <a:lnTo>
                    <a:pt x="3447" y="1143000"/>
                  </a:lnTo>
                  <a:lnTo>
                    <a:pt x="6077" y="1143000"/>
                  </a:lnTo>
                  <a:lnTo>
                    <a:pt x="7200" y="1143465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200"/>
                  </a:lnTo>
                  <a:lnTo>
                    <a:pt x="7200" y="1152060"/>
                  </a:lnTo>
                  <a:lnTo>
                    <a:pt x="6077" y="1152524"/>
                  </a:lnTo>
                  <a:close/>
                </a:path>
                <a:path w="9525" h="329565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5"/>
                  </a:lnTo>
                  <a:lnTo>
                    <a:pt x="464" y="1102575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700"/>
                  </a:lnTo>
                  <a:lnTo>
                    <a:pt x="2324" y="1095840"/>
                  </a:lnTo>
                  <a:lnTo>
                    <a:pt x="3447" y="1095375"/>
                  </a:lnTo>
                  <a:lnTo>
                    <a:pt x="6077" y="1095375"/>
                  </a:lnTo>
                  <a:lnTo>
                    <a:pt x="7200" y="1095840"/>
                  </a:lnTo>
                  <a:lnTo>
                    <a:pt x="9060" y="1097700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5"/>
                  </a:lnTo>
                  <a:lnTo>
                    <a:pt x="7200" y="1104435"/>
                  </a:lnTo>
                  <a:lnTo>
                    <a:pt x="6077" y="1104899"/>
                  </a:lnTo>
                  <a:close/>
                </a:path>
                <a:path w="9525" h="329565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10"/>
                  </a:lnTo>
                  <a:lnTo>
                    <a:pt x="464" y="1054950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5"/>
                  </a:lnTo>
                  <a:lnTo>
                    <a:pt x="3447" y="1047750"/>
                  </a:lnTo>
                  <a:lnTo>
                    <a:pt x="6077" y="1047750"/>
                  </a:lnTo>
                  <a:lnTo>
                    <a:pt x="7200" y="1048215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50"/>
                  </a:lnTo>
                  <a:lnTo>
                    <a:pt x="7200" y="1056810"/>
                  </a:lnTo>
                  <a:lnTo>
                    <a:pt x="6077" y="1057274"/>
                  </a:lnTo>
                  <a:close/>
                </a:path>
                <a:path w="9525" h="329565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5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90"/>
                  </a:lnTo>
                  <a:lnTo>
                    <a:pt x="3447" y="1000125"/>
                  </a:lnTo>
                  <a:lnTo>
                    <a:pt x="6077" y="1000125"/>
                  </a:lnTo>
                  <a:lnTo>
                    <a:pt x="7200" y="1000590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5"/>
                  </a:lnTo>
                  <a:lnTo>
                    <a:pt x="6077" y="1009649"/>
                  </a:lnTo>
                  <a:close/>
                </a:path>
                <a:path w="9525" h="329565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60"/>
                  </a:lnTo>
                  <a:lnTo>
                    <a:pt x="464" y="959700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5"/>
                  </a:lnTo>
                  <a:lnTo>
                    <a:pt x="3447" y="952500"/>
                  </a:lnTo>
                  <a:lnTo>
                    <a:pt x="6077" y="952500"/>
                  </a:lnTo>
                  <a:lnTo>
                    <a:pt x="7200" y="952965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700"/>
                  </a:lnTo>
                  <a:lnTo>
                    <a:pt x="7200" y="961560"/>
                  </a:lnTo>
                  <a:lnTo>
                    <a:pt x="6077" y="962024"/>
                  </a:lnTo>
                  <a:close/>
                </a:path>
                <a:path w="9525" h="329565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5"/>
                  </a:lnTo>
                  <a:lnTo>
                    <a:pt x="464" y="912075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40"/>
                  </a:lnTo>
                  <a:lnTo>
                    <a:pt x="3447" y="904875"/>
                  </a:lnTo>
                  <a:lnTo>
                    <a:pt x="6077" y="904875"/>
                  </a:lnTo>
                  <a:lnTo>
                    <a:pt x="7200" y="905340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5"/>
                  </a:lnTo>
                  <a:lnTo>
                    <a:pt x="7200" y="913935"/>
                  </a:lnTo>
                  <a:lnTo>
                    <a:pt x="6077" y="914399"/>
                  </a:lnTo>
                  <a:close/>
                </a:path>
                <a:path w="9525" h="329565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10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5"/>
                  </a:lnTo>
                  <a:lnTo>
                    <a:pt x="3447" y="857250"/>
                  </a:lnTo>
                  <a:lnTo>
                    <a:pt x="6077" y="857250"/>
                  </a:lnTo>
                  <a:lnTo>
                    <a:pt x="7200" y="857715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10"/>
                  </a:lnTo>
                  <a:lnTo>
                    <a:pt x="6077" y="866774"/>
                  </a:lnTo>
                  <a:close/>
                </a:path>
                <a:path w="9525" h="329565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5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50"/>
                  </a:lnTo>
                  <a:lnTo>
                    <a:pt x="2324" y="810090"/>
                  </a:lnTo>
                  <a:lnTo>
                    <a:pt x="3447" y="809625"/>
                  </a:lnTo>
                  <a:lnTo>
                    <a:pt x="6077" y="809625"/>
                  </a:lnTo>
                  <a:lnTo>
                    <a:pt x="7200" y="810090"/>
                  </a:lnTo>
                  <a:lnTo>
                    <a:pt x="9060" y="811950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5"/>
                  </a:lnTo>
                  <a:lnTo>
                    <a:pt x="6077" y="819149"/>
                  </a:lnTo>
                  <a:close/>
                </a:path>
                <a:path w="9525" h="329565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60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5"/>
                  </a:lnTo>
                  <a:lnTo>
                    <a:pt x="3447" y="762000"/>
                  </a:lnTo>
                  <a:lnTo>
                    <a:pt x="6077" y="762000"/>
                  </a:lnTo>
                  <a:lnTo>
                    <a:pt x="7200" y="762465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60"/>
                  </a:lnTo>
                  <a:lnTo>
                    <a:pt x="6077" y="771524"/>
                  </a:lnTo>
                  <a:close/>
                </a:path>
                <a:path w="9525" h="329565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5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40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40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5"/>
                  </a:lnTo>
                  <a:lnTo>
                    <a:pt x="6077" y="723899"/>
                  </a:lnTo>
                  <a:close/>
                </a:path>
                <a:path w="9525" h="329565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5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5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329565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5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90"/>
                  </a:lnTo>
                  <a:lnTo>
                    <a:pt x="3447" y="619125"/>
                  </a:lnTo>
                  <a:lnTo>
                    <a:pt x="6077" y="619125"/>
                  </a:lnTo>
                  <a:lnTo>
                    <a:pt x="7200" y="619590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5"/>
                  </a:lnTo>
                  <a:lnTo>
                    <a:pt x="6077" y="628649"/>
                  </a:lnTo>
                  <a:close/>
                </a:path>
                <a:path w="9525" h="329565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60"/>
                  </a:lnTo>
                  <a:lnTo>
                    <a:pt x="464" y="578700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5"/>
                  </a:lnTo>
                  <a:lnTo>
                    <a:pt x="2324" y="571965"/>
                  </a:lnTo>
                  <a:lnTo>
                    <a:pt x="3447" y="571500"/>
                  </a:lnTo>
                  <a:lnTo>
                    <a:pt x="6077" y="571500"/>
                  </a:lnTo>
                  <a:lnTo>
                    <a:pt x="7200" y="571965"/>
                  </a:lnTo>
                  <a:lnTo>
                    <a:pt x="9060" y="573825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700"/>
                  </a:lnTo>
                  <a:lnTo>
                    <a:pt x="7200" y="580560"/>
                  </a:lnTo>
                  <a:lnTo>
                    <a:pt x="6077" y="581024"/>
                  </a:lnTo>
                  <a:close/>
                </a:path>
                <a:path w="9525" h="329565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5"/>
                  </a:lnTo>
                  <a:lnTo>
                    <a:pt x="464" y="531075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40"/>
                  </a:lnTo>
                  <a:lnTo>
                    <a:pt x="3447" y="523875"/>
                  </a:lnTo>
                  <a:lnTo>
                    <a:pt x="6077" y="523875"/>
                  </a:lnTo>
                  <a:lnTo>
                    <a:pt x="7200" y="524340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5"/>
                  </a:lnTo>
                  <a:lnTo>
                    <a:pt x="7200" y="532935"/>
                  </a:lnTo>
                  <a:lnTo>
                    <a:pt x="6077" y="533399"/>
                  </a:lnTo>
                  <a:close/>
                </a:path>
                <a:path w="9525" h="329565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10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5"/>
                  </a:lnTo>
                  <a:lnTo>
                    <a:pt x="2324" y="476715"/>
                  </a:lnTo>
                  <a:lnTo>
                    <a:pt x="3447" y="476250"/>
                  </a:lnTo>
                  <a:lnTo>
                    <a:pt x="6077" y="476250"/>
                  </a:lnTo>
                  <a:lnTo>
                    <a:pt x="7200" y="476715"/>
                  </a:lnTo>
                  <a:lnTo>
                    <a:pt x="9060" y="478575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10"/>
                  </a:lnTo>
                  <a:lnTo>
                    <a:pt x="6077" y="485774"/>
                  </a:lnTo>
                  <a:close/>
                </a:path>
                <a:path w="9525" h="329565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5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90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90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5"/>
                  </a:lnTo>
                  <a:lnTo>
                    <a:pt x="6077" y="438149"/>
                  </a:lnTo>
                  <a:close/>
                </a:path>
                <a:path w="9525" h="329565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60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5"/>
                  </a:lnTo>
                  <a:lnTo>
                    <a:pt x="3447" y="381000"/>
                  </a:lnTo>
                  <a:lnTo>
                    <a:pt x="6077" y="381000"/>
                  </a:lnTo>
                  <a:lnTo>
                    <a:pt x="7200" y="381465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60"/>
                  </a:lnTo>
                  <a:lnTo>
                    <a:pt x="6077" y="390524"/>
                  </a:lnTo>
                  <a:close/>
                </a:path>
                <a:path w="9525" h="329565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5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700"/>
                  </a:lnTo>
                  <a:lnTo>
                    <a:pt x="2324" y="333840"/>
                  </a:lnTo>
                  <a:lnTo>
                    <a:pt x="3447" y="333375"/>
                  </a:lnTo>
                  <a:lnTo>
                    <a:pt x="6077" y="333375"/>
                  </a:lnTo>
                  <a:lnTo>
                    <a:pt x="7200" y="333840"/>
                  </a:lnTo>
                  <a:lnTo>
                    <a:pt x="9060" y="335700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5"/>
                  </a:lnTo>
                  <a:lnTo>
                    <a:pt x="6077" y="342899"/>
                  </a:lnTo>
                  <a:close/>
                </a:path>
                <a:path w="9525" h="329565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10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5"/>
                  </a:lnTo>
                  <a:lnTo>
                    <a:pt x="2324" y="286215"/>
                  </a:lnTo>
                  <a:lnTo>
                    <a:pt x="3447" y="285750"/>
                  </a:lnTo>
                  <a:lnTo>
                    <a:pt x="6077" y="285750"/>
                  </a:lnTo>
                  <a:lnTo>
                    <a:pt x="7200" y="286215"/>
                  </a:lnTo>
                  <a:lnTo>
                    <a:pt x="9060" y="288075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10"/>
                  </a:lnTo>
                  <a:lnTo>
                    <a:pt x="6077" y="295274"/>
                  </a:lnTo>
                  <a:close/>
                </a:path>
                <a:path w="9525" h="329565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5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50"/>
                  </a:lnTo>
                  <a:lnTo>
                    <a:pt x="2324" y="238590"/>
                  </a:lnTo>
                  <a:lnTo>
                    <a:pt x="3447" y="238125"/>
                  </a:lnTo>
                  <a:lnTo>
                    <a:pt x="6077" y="238125"/>
                  </a:lnTo>
                  <a:lnTo>
                    <a:pt x="7200" y="238590"/>
                  </a:lnTo>
                  <a:lnTo>
                    <a:pt x="9060" y="240450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5"/>
                  </a:lnTo>
                  <a:lnTo>
                    <a:pt x="6077" y="247649"/>
                  </a:lnTo>
                  <a:close/>
                </a:path>
                <a:path w="9525" h="329565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5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5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329565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5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40"/>
                  </a:lnTo>
                  <a:lnTo>
                    <a:pt x="3447" y="142875"/>
                  </a:lnTo>
                  <a:lnTo>
                    <a:pt x="6077" y="142875"/>
                  </a:lnTo>
                  <a:lnTo>
                    <a:pt x="7200" y="143340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5"/>
                  </a:lnTo>
                  <a:lnTo>
                    <a:pt x="6077" y="152399"/>
                  </a:lnTo>
                  <a:close/>
                </a:path>
                <a:path w="9525" h="329565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10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5"/>
                  </a:lnTo>
                  <a:lnTo>
                    <a:pt x="2324" y="95715"/>
                  </a:lnTo>
                  <a:lnTo>
                    <a:pt x="3447" y="95250"/>
                  </a:lnTo>
                  <a:lnTo>
                    <a:pt x="6077" y="95250"/>
                  </a:lnTo>
                  <a:lnTo>
                    <a:pt x="7200" y="95715"/>
                  </a:lnTo>
                  <a:lnTo>
                    <a:pt x="9060" y="97575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10"/>
                  </a:lnTo>
                  <a:lnTo>
                    <a:pt x="6077" y="104774"/>
                  </a:lnTo>
                  <a:close/>
                </a:path>
                <a:path w="9525" h="329565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5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50"/>
                  </a:lnTo>
                  <a:lnTo>
                    <a:pt x="2324" y="48090"/>
                  </a:lnTo>
                  <a:lnTo>
                    <a:pt x="3447" y="47625"/>
                  </a:lnTo>
                  <a:lnTo>
                    <a:pt x="6077" y="47625"/>
                  </a:lnTo>
                  <a:lnTo>
                    <a:pt x="7200" y="48090"/>
                  </a:lnTo>
                  <a:lnTo>
                    <a:pt x="9060" y="49950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5"/>
                  </a:lnTo>
                  <a:lnTo>
                    <a:pt x="6077" y="57149"/>
                  </a:lnTo>
                  <a:close/>
                </a:path>
                <a:path w="9525" h="3295650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5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5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6550" y="5215799"/>
              <a:ext cx="315272" cy="10547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810624" y="1858327"/>
              <a:ext cx="9525" cy="3295650"/>
            </a:xfrm>
            <a:custGeom>
              <a:avLst/>
              <a:gdLst/>
              <a:ahLst/>
              <a:cxnLst/>
              <a:rect l="l" t="t" r="r" b="b"/>
              <a:pathLst>
                <a:path w="9525" h="3295650">
                  <a:moveTo>
                    <a:pt x="6077" y="3295649"/>
                  </a:moveTo>
                  <a:lnTo>
                    <a:pt x="3447" y="3295649"/>
                  </a:lnTo>
                  <a:lnTo>
                    <a:pt x="2324" y="3295184"/>
                  </a:lnTo>
                  <a:lnTo>
                    <a:pt x="464" y="3293325"/>
                  </a:lnTo>
                  <a:lnTo>
                    <a:pt x="0" y="3292202"/>
                  </a:lnTo>
                  <a:lnTo>
                    <a:pt x="0" y="3289572"/>
                  </a:lnTo>
                  <a:lnTo>
                    <a:pt x="464" y="3288449"/>
                  </a:lnTo>
                  <a:lnTo>
                    <a:pt x="2324" y="3286589"/>
                  </a:lnTo>
                  <a:lnTo>
                    <a:pt x="3447" y="3286124"/>
                  </a:lnTo>
                  <a:lnTo>
                    <a:pt x="6077" y="3286124"/>
                  </a:lnTo>
                  <a:lnTo>
                    <a:pt x="7200" y="3286589"/>
                  </a:lnTo>
                  <a:lnTo>
                    <a:pt x="9060" y="3288449"/>
                  </a:lnTo>
                  <a:lnTo>
                    <a:pt x="9524" y="3289572"/>
                  </a:lnTo>
                  <a:lnTo>
                    <a:pt x="9524" y="3292202"/>
                  </a:lnTo>
                  <a:lnTo>
                    <a:pt x="9060" y="3293325"/>
                  </a:lnTo>
                  <a:lnTo>
                    <a:pt x="7200" y="3295184"/>
                  </a:lnTo>
                  <a:lnTo>
                    <a:pt x="6077" y="3295649"/>
                  </a:lnTo>
                  <a:close/>
                </a:path>
                <a:path w="9525" h="3295650">
                  <a:moveTo>
                    <a:pt x="6077" y="3248024"/>
                  </a:moveTo>
                  <a:lnTo>
                    <a:pt x="3447" y="3248024"/>
                  </a:lnTo>
                  <a:lnTo>
                    <a:pt x="2324" y="3247559"/>
                  </a:lnTo>
                  <a:lnTo>
                    <a:pt x="464" y="3245700"/>
                  </a:lnTo>
                  <a:lnTo>
                    <a:pt x="0" y="3244577"/>
                  </a:lnTo>
                  <a:lnTo>
                    <a:pt x="0" y="3241947"/>
                  </a:lnTo>
                  <a:lnTo>
                    <a:pt x="464" y="3240824"/>
                  </a:lnTo>
                  <a:lnTo>
                    <a:pt x="2324" y="3238964"/>
                  </a:lnTo>
                  <a:lnTo>
                    <a:pt x="3447" y="3238499"/>
                  </a:lnTo>
                  <a:lnTo>
                    <a:pt x="6077" y="3238499"/>
                  </a:lnTo>
                  <a:lnTo>
                    <a:pt x="7200" y="3238964"/>
                  </a:lnTo>
                  <a:lnTo>
                    <a:pt x="9060" y="3240824"/>
                  </a:lnTo>
                  <a:lnTo>
                    <a:pt x="9524" y="3241947"/>
                  </a:lnTo>
                  <a:lnTo>
                    <a:pt x="9524" y="3244577"/>
                  </a:lnTo>
                  <a:lnTo>
                    <a:pt x="9060" y="3245700"/>
                  </a:lnTo>
                  <a:lnTo>
                    <a:pt x="7200" y="3247559"/>
                  </a:lnTo>
                  <a:lnTo>
                    <a:pt x="6077" y="3248024"/>
                  </a:lnTo>
                  <a:close/>
                </a:path>
                <a:path w="9525" h="3295650">
                  <a:moveTo>
                    <a:pt x="6077" y="3200399"/>
                  </a:moveTo>
                  <a:lnTo>
                    <a:pt x="3447" y="3200399"/>
                  </a:lnTo>
                  <a:lnTo>
                    <a:pt x="2324" y="3199934"/>
                  </a:lnTo>
                  <a:lnTo>
                    <a:pt x="464" y="3198075"/>
                  </a:lnTo>
                  <a:lnTo>
                    <a:pt x="0" y="3196952"/>
                  </a:lnTo>
                  <a:lnTo>
                    <a:pt x="0" y="3194322"/>
                  </a:lnTo>
                  <a:lnTo>
                    <a:pt x="464" y="3193199"/>
                  </a:lnTo>
                  <a:lnTo>
                    <a:pt x="2324" y="3191339"/>
                  </a:lnTo>
                  <a:lnTo>
                    <a:pt x="3447" y="3190874"/>
                  </a:lnTo>
                  <a:lnTo>
                    <a:pt x="6077" y="3190874"/>
                  </a:lnTo>
                  <a:lnTo>
                    <a:pt x="7200" y="3191339"/>
                  </a:lnTo>
                  <a:lnTo>
                    <a:pt x="9060" y="3193199"/>
                  </a:lnTo>
                  <a:lnTo>
                    <a:pt x="9524" y="3194322"/>
                  </a:lnTo>
                  <a:lnTo>
                    <a:pt x="9524" y="3196952"/>
                  </a:lnTo>
                  <a:lnTo>
                    <a:pt x="9060" y="3198075"/>
                  </a:lnTo>
                  <a:lnTo>
                    <a:pt x="7200" y="3199934"/>
                  </a:lnTo>
                  <a:lnTo>
                    <a:pt x="6077" y="3200399"/>
                  </a:lnTo>
                  <a:close/>
                </a:path>
                <a:path w="9525" h="3295650">
                  <a:moveTo>
                    <a:pt x="6077" y="3152774"/>
                  </a:moveTo>
                  <a:lnTo>
                    <a:pt x="3447" y="3152774"/>
                  </a:lnTo>
                  <a:lnTo>
                    <a:pt x="2324" y="3152309"/>
                  </a:lnTo>
                  <a:lnTo>
                    <a:pt x="464" y="3150450"/>
                  </a:lnTo>
                  <a:lnTo>
                    <a:pt x="0" y="3149327"/>
                  </a:lnTo>
                  <a:lnTo>
                    <a:pt x="0" y="3146697"/>
                  </a:lnTo>
                  <a:lnTo>
                    <a:pt x="464" y="3145574"/>
                  </a:lnTo>
                  <a:lnTo>
                    <a:pt x="2324" y="3143714"/>
                  </a:lnTo>
                  <a:lnTo>
                    <a:pt x="3447" y="3143249"/>
                  </a:lnTo>
                  <a:lnTo>
                    <a:pt x="6077" y="3143249"/>
                  </a:lnTo>
                  <a:lnTo>
                    <a:pt x="7200" y="3143714"/>
                  </a:lnTo>
                  <a:lnTo>
                    <a:pt x="9060" y="3145574"/>
                  </a:lnTo>
                  <a:lnTo>
                    <a:pt x="9524" y="3146697"/>
                  </a:lnTo>
                  <a:lnTo>
                    <a:pt x="9524" y="3149327"/>
                  </a:lnTo>
                  <a:lnTo>
                    <a:pt x="9060" y="3150450"/>
                  </a:lnTo>
                  <a:lnTo>
                    <a:pt x="7200" y="3152309"/>
                  </a:lnTo>
                  <a:lnTo>
                    <a:pt x="6077" y="3152774"/>
                  </a:lnTo>
                  <a:close/>
                </a:path>
                <a:path w="9525" h="3295650">
                  <a:moveTo>
                    <a:pt x="6077" y="3105149"/>
                  </a:moveTo>
                  <a:lnTo>
                    <a:pt x="3447" y="3105149"/>
                  </a:lnTo>
                  <a:lnTo>
                    <a:pt x="2324" y="3104684"/>
                  </a:lnTo>
                  <a:lnTo>
                    <a:pt x="464" y="3102825"/>
                  </a:lnTo>
                  <a:lnTo>
                    <a:pt x="0" y="3101702"/>
                  </a:lnTo>
                  <a:lnTo>
                    <a:pt x="0" y="3099072"/>
                  </a:lnTo>
                  <a:lnTo>
                    <a:pt x="464" y="3097949"/>
                  </a:lnTo>
                  <a:lnTo>
                    <a:pt x="2324" y="3096089"/>
                  </a:lnTo>
                  <a:lnTo>
                    <a:pt x="3447" y="3095624"/>
                  </a:lnTo>
                  <a:lnTo>
                    <a:pt x="6077" y="3095624"/>
                  </a:lnTo>
                  <a:lnTo>
                    <a:pt x="7200" y="3096089"/>
                  </a:lnTo>
                  <a:lnTo>
                    <a:pt x="9060" y="3097949"/>
                  </a:lnTo>
                  <a:lnTo>
                    <a:pt x="9524" y="3099072"/>
                  </a:lnTo>
                  <a:lnTo>
                    <a:pt x="9524" y="3101702"/>
                  </a:lnTo>
                  <a:lnTo>
                    <a:pt x="9060" y="3102825"/>
                  </a:lnTo>
                  <a:lnTo>
                    <a:pt x="7200" y="3104684"/>
                  </a:lnTo>
                  <a:lnTo>
                    <a:pt x="6077" y="3105149"/>
                  </a:lnTo>
                  <a:close/>
                </a:path>
                <a:path w="9525" h="3295650">
                  <a:moveTo>
                    <a:pt x="6077" y="3057524"/>
                  </a:moveTo>
                  <a:lnTo>
                    <a:pt x="3447" y="3057524"/>
                  </a:lnTo>
                  <a:lnTo>
                    <a:pt x="2324" y="3057059"/>
                  </a:lnTo>
                  <a:lnTo>
                    <a:pt x="464" y="3055200"/>
                  </a:lnTo>
                  <a:lnTo>
                    <a:pt x="0" y="3054077"/>
                  </a:lnTo>
                  <a:lnTo>
                    <a:pt x="0" y="3051447"/>
                  </a:lnTo>
                  <a:lnTo>
                    <a:pt x="464" y="3050324"/>
                  </a:lnTo>
                  <a:lnTo>
                    <a:pt x="2324" y="3048464"/>
                  </a:lnTo>
                  <a:lnTo>
                    <a:pt x="3447" y="3047999"/>
                  </a:lnTo>
                  <a:lnTo>
                    <a:pt x="6077" y="3047999"/>
                  </a:lnTo>
                  <a:lnTo>
                    <a:pt x="7200" y="3048464"/>
                  </a:lnTo>
                  <a:lnTo>
                    <a:pt x="9060" y="3050324"/>
                  </a:lnTo>
                  <a:lnTo>
                    <a:pt x="9524" y="3051447"/>
                  </a:lnTo>
                  <a:lnTo>
                    <a:pt x="9524" y="3054077"/>
                  </a:lnTo>
                  <a:lnTo>
                    <a:pt x="9060" y="3055200"/>
                  </a:lnTo>
                  <a:lnTo>
                    <a:pt x="7200" y="3057059"/>
                  </a:lnTo>
                  <a:lnTo>
                    <a:pt x="6077" y="3057524"/>
                  </a:lnTo>
                  <a:close/>
                </a:path>
                <a:path w="9525" h="3295650">
                  <a:moveTo>
                    <a:pt x="6077" y="3009899"/>
                  </a:moveTo>
                  <a:lnTo>
                    <a:pt x="3447" y="3009899"/>
                  </a:lnTo>
                  <a:lnTo>
                    <a:pt x="2324" y="3009434"/>
                  </a:lnTo>
                  <a:lnTo>
                    <a:pt x="464" y="3007575"/>
                  </a:lnTo>
                  <a:lnTo>
                    <a:pt x="0" y="3006452"/>
                  </a:lnTo>
                  <a:lnTo>
                    <a:pt x="0" y="3003822"/>
                  </a:lnTo>
                  <a:lnTo>
                    <a:pt x="464" y="3002699"/>
                  </a:lnTo>
                  <a:lnTo>
                    <a:pt x="2324" y="3000839"/>
                  </a:lnTo>
                  <a:lnTo>
                    <a:pt x="3447" y="3000374"/>
                  </a:lnTo>
                  <a:lnTo>
                    <a:pt x="6077" y="3000374"/>
                  </a:lnTo>
                  <a:lnTo>
                    <a:pt x="7200" y="3000839"/>
                  </a:lnTo>
                  <a:lnTo>
                    <a:pt x="9060" y="3002699"/>
                  </a:lnTo>
                  <a:lnTo>
                    <a:pt x="9524" y="3003822"/>
                  </a:lnTo>
                  <a:lnTo>
                    <a:pt x="9524" y="3006452"/>
                  </a:lnTo>
                  <a:lnTo>
                    <a:pt x="9060" y="3007575"/>
                  </a:lnTo>
                  <a:lnTo>
                    <a:pt x="7200" y="3009434"/>
                  </a:lnTo>
                  <a:lnTo>
                    <a:pt x="6077" y="3009899"/>
                  </a:lnTo>
                  <a:close/>
                </a:path>
                <a:path w="9525" h="3295650">
                  <a:moveTo>
                    <a:pt x="6077" y="2962274"/>
                  </a:moveTo>
                  <a:lnTo>
                    <a:pt x="3447" y="2962274"/>
                  </a:lnTo>
                  <a:lnTo>
                    <a:pt x="2324" y="2961809"/>
                  </a:lnTo>
                  <a:lnTo>
                    <a:pt x="464" y="2959950"/>
                  </a:lnTo>
                  <a:lnTo>
                    <a:pt x="0" y="2958827"/>
                  </a:lnTo>
                  <a:lnTo>
                    <a:pt x="0" y="2956197"/>
                  </a:lnTo>
                  <a:lnTo>
                    <a:pt x="464" y="2955074"/>
                  </a:lnTo>
                  <a:lnTo>
                    <a:pt x="2324" y="2953214"/>
                  </a:lnTo>
                  <a:lnTo>
                    <a:pt x="3447" y="2952749"/>
                  </a:lnTo>
                  <a:lnTo>
                    <a:pt x="6077" y="2952749"/>
                  </a:lnTo>
                  <a:lnTo>
                    <a:pt x="7200" y="2953214"/>
                  </a:lnTo>
                  <a:lnTo>
                    <a:pt x="9060" y="2955074"/>
                  </a:lnTo>
                  <a:lnTo>
                    <a:pt x="9524" y="2956197"/>
                  </a:lnTo>
                  <a:lnTo>
                    <a:pt x="9524" y="2958827"/>
                  </a:lnTo>
                  <a:lnTo>
                    <a:pt x="9060" y="2959950"/>
                  </a:lnTo>
                  <a:lnTo>
                    <a:pt x="7200" y="2961809"/>
                  </a:lnTo>
                  <a:lnTo>
                    <a:pt x="6077" y="2962274"/>
                  </a:lnTo>
                  <a:close/>
                </a:path>
                <a:path w="9525" h="3295650">
                  <a:moveTo>
                    <a:pt x="6077" y="2914649"/>
                  </a:moveTo>
                  <a:lnTo>
                    <a:pt x="3447" y="2914649"/>
                  </a:lnTo>
                  <a:lnTo>
                    <a:pt x="2324" y="2914184"/>
                  </a:lnTo>
                  <a:lnTo>
                    <a:pt x="464" y="2912325"/>
                  </a:lnTo>
                  <a:lnTo>
                    <a:pt x="0" y="2911202"/>
                  </a:lnTo>
                  <a:lnTo>
                    <a:pt x="0" y="2908572"/>
                  </a:lnTo>
                  <a:lnTo>
                    <a:pt x="464" y="2907449"/>
                  </a:lnTo>
                  <a:lnTo>
                    <a:pt x="2324" y="2905589"/>
                  </a:lnTo>
                  <a:lnTo>
                    <a:pt x="3447" y="2905124"/>
                  </a:lnTo>
                  <a:lnTo>
                    <a:pt x="6077" y="2905124"/>
                  </a:lnTo>
                  <a:lnTo>
                    <a:pt x="7200" y="2905589"/>
                  </a:lnTo>
                  <a:lnTo>
                    <a:pt x="9060" y="2907449"/>
                  </a:lnTo>
                  <a:lnTo>
                    <a:pt x="9524" y="2908572"/>
                  </a:lnTo>
                  <a:lnTo>
                    <a:pt x="9524" y="2911202"/>
                  </a:lnTo>
                  <a:lnTo>
                    <a:pt x="9060" y="2912325"/>
                  </a:lnTo>
                  <a:lnTo>
                    <a:pt x="7200" y="2914184"/>
                  </a:lnTo>
                  <a:lnTo>
                    <a:pt x="6077" y="2914649"/>
                  </a:lnTo>
                  <a:close/>
                </a:path>
                <a:path w="9525" h="3295650">
                  <a:moveTo>
                    <a:pt x="6077" y="2867024"/>
                  </a:moveTo>
                  <a:lnTo>
                    <a:pt x="3447" y="2867024"/>
                  </a:lnTo>
                  <a:lnTo>
                    <a:pt x="2324" y="2866559"/>
                  </a:lnTo>
                  <a:lnTo>
                    <a:pt x="464" y="2864700"/>
                  </a:lnTo>
                  <a:lnTo>
                    <a:pt x="0" y="2863577"/>
                  </a:lnTo>
                  <a:lnTo>
                    <a:pt x="0" y="2860947"/>
                  </a:lnTo>
                  <a:lnTo>
                    <a:pt x="464" y="2859824"/>
                  </a:lnTo>
                  <a:lnTo>
                    <a:pt x="2324" y="2857964"/>
                  </a:lnTo>
                  <a:lnTo>
                    <a:pt x="3447" y="2857499"/>
                  </a:lnTo>
                  <a:lnTo>
                    <a:pt x="6077" y="2857499"/>
                  </a:lnTo>
                  <a:lnTo>
                    <a:pt x="7200" y="2857964"/>
                  </a:lnTo>
                  <a:lnTo>
                    <a:pt x="9060" y="2859824"/>
                  </a:lnTo>
                  <a:lnTo>
                    <a:pt x="9524" y="2860947"/>
                  </a:lnTo>
                  <a:lnTo>
                    <a:pt x="9524" y="2863577"/>
                  </a:lnTo>
                  <a:lnTo>
                    <a:pt x="9060" y="2864700"/>
                  </a:lnTo>
                  <a:lnTo>
                    <a:pt x="7200" y="2866559"/>
                  </a:lnTo>
                  <a:lnTo>
                    <a:pt x="6077" y="2867024"/>
                  </a:lnTo>
                  <a:close/>
                </a:path>
                <a:path w="9525" h="3295650">
                  <a:moveTo>
                    <a:pt x="6077" y="2819399"/>
                  </a:moveTo>
                  <a:lnTo>
                    <a:pt x="3447" y="2819399"/>
                  </a:lnTo>
                  <a:lnTo>
                    <a:pt x="2324" y="2818934"/>
                  </a:lnTo>
                  <a:lnTo>
                    <a:pt x="464" y="2817075"/>
                  </a:lnTo>
                  <a:lnTo>
                    <a:pt x="0" y="2815952"/>
                  </a:lnTo>
                  <a:lnTo>
                    <a:pt x="0" y="2813322"/>
                  </a:lnTo>
                  <a:lnTo>
                    <a:pt x="464" y="2812199"/>
                  </a:lnTo>
                  <a:lnTo>
                    <a:pt x="2324" y="2810339"/>
                  </a:lnTo>
                  <a:lnTo>
                    <a:pt x="3447" y="2809874"/>
                  </a:lnTo>
                  <a:lnTo>
                    <a:pt x="6077" y="2809874"/>
                  </a:lnTo>
                  <a:lnTo>
                    <a:pt x="7200" y="2810339"/>
                  </a:lnTo>
                  <a:lnTo>
                    <a:pt x="9060" y="2812199"/>
                  </a:lnTo>
                  <a:lnTo>
                    <a:pt x="9524" y="2813322"/>
                  </a:lnTo>
                  <a:lnTo>
                    <a:pt x="9524" y="2815952"/>
                  </a:lnTo>
                  <a:lnTo>
                    <a:pt x="9060" y="2817075"/>
                  </a:lnTo>
                  <a:lnTo>
                    <a:pt x="7200" y="2818934"/>
                  </a:lnTo>
                  <a:lnTo>
                    <a:pt x="6077" y="2819399"/>
                  </a:lnTo>
                  <a:close/>
                </a:path>
                <a:path w="9525" h="3295650">
                  <a:moveTo>
                    <a:pt x="6077" y="2771774"/>
                  </a:moveTo>
                  <a:lnTo>
                    <a:pt x="3447" y="2771774"/>
                  </a:lnTo>
                  <a:lnTo>
                    <a:pt x="2324" y="2771309"/>
                  </a:lnTo>
                  <a:lnTo>
                    <a:pt x="464" y="2769450"/>
                  </a:lnTo>
                  <a:lnTo>
                    <a:pt x="0" y="2768327"/>
                  </a:lnTo>
                  <a:lnTo>
                    <a:pt x="0" y="2765697"/>
                  </a:lnTo>
                  <a:lnTo>
                    <a:pt x="464" y="2764574"/>
                  </a:lnTo>
                  <a:lnTo>
                    <a:pt x="2324" y="2762714"/>
                  </a:lnTo>
                  <a:lnTo>
                    <a:pt x="3447" y="2762249"/>
                  </a:lnTo>
                  <a:lnTo>
                    <a:pt x="6077" y="2762249"/>
                  </a:lnTo>
                  <a:lnTo>
                    <a:pt x="7200" y="2762714"/>
                  </a:lnTo>
                  <a:lnTo>
                    <a:pt x="9060" y="2764574"/>
                  </a:lnTo>
                  <a:lnTo>
                    <a:pt x="9524" y="2765697"/>
                  </a:lnTo>
                  <a:lnTo>
                    <a:pt x="9524" y="2768327"/>
                  </a:lnTo>
                  <a:lnTo>
                    <a:pt x="9060" y="2769450"/>
                  </a:lnTo>
                  <a:lnTo>
                    <a:pt x="7200" y="2771309"/>
                  </a:lnTo>
                  <a:lnTo>
                    <a:pt x="6077" y="2771774"/>
                  </a:lnTo>
                  <a:close/>
                </a:path>
                <a:path w="9525" h="3295650">
                  <a:moveTo>
                    <a:pt x="6077" y="2724149"/>
                  </a:moveTo>
                  <a:lnTo>
                    <a:pt x="3447" y="2724149"/>
                  </a:lnTo>
                  <a:lnTo>
                    <a:pt x="2324" y="2723684"/>
                  </a:lnTo>
                  <a:lnTo>
                    <a:pt x="464" y="2721825"/>
                  </a:lnTo>
                  <a:lnTo>
                    <a:pt x="0" y="2720702"/>
                  </a:lnTo>
                  <a:lnTo>
                    <a:pt x="0" y="2718072"/>
                  </a:lnTo>
                  <a:lnTo>
                    <a:pt x="464" y="2716949"/>
                  </a:lnTo>
                  <a:lnTo>
                    <a:pt x="2324" y="2715089"/>
                  </a:lnTo>
                  <a:lnTo>
                    <a:pt x="3447" y="2714624"/>
                  </a:lnTo>
                  <a:lnTo>
                    <a:pt x="6077" y="2714624"/>
                  </a:lnTo>
                  <a:lnTo>
                    <a:pt x="7200" y="2715089"/>
                  </a:lnTo>
                  <a:lnTo>
                    <a:pt x="9060" y="2716949"/>
                  </a:lnTo>
                  <a:lnTo>
                    <a:pt x="9524" y="2718072"/>
                  </a:lnTo>
                  <a:lnTo>
                    <a:pt x="9524" y="2720702"/>
                  </a:lnTo>
                  <a:lnTo>
                    <a:pt x="9060" y="2721825"/>
                  </a:lnTo>
                  <a:lnTo>
                    <a:pt x="7200" y="2723684"/>
                  </a:lnTo>
                  <a:lnTo>
                    <a:pt x="6077" y="2724149"/>
                  </a:lnTo>
                  <a:close/>
                </a:path>
                <a:path w="9525" h="3295650">
                  <a:moveTo>
                    <a:pt x="6077" y="2676524"/>
                  </a:moveTo>
                  <a:lnTo>
                    <a:pt x="3447" y="2676524"/>
                  </a:lnTo>
                  <a:lnTo>
                    <a:pt x="2324" y="2676059"/>
                  </a:lnTo>
                  <a:lnTo>
                    <a:pt x="464" y="2674200"/>
                  </a:lnTo>
                  <a:lnTo>
                    <a:pt x="0" y="2673077"/>
                  </a:lnTo>
                  <a:lnTo>
                    <a:pt x="0" y="2670447"/>
                  </a:lnTo>
                  <a:lnTo>
                    <a:pt x="464" y="2669324"/>
                  </a:lnTo>
                  <a:lnTo>
                    <a:pt x="2324" y="2667464"/>
                  </a:lnTo>
                  <a:lnTo>
                    <a:pt x="3447" y="2666999"/>
                  </a:lnTo>
                  <a:lnTo>
                    <a:pt x="6077" y="2666999"/>
                  </a:lnTo>
                  <a:lnTo>
                    <a:pt x="7200" y="2667464"/>
                  </a:lnTo>
                  <a:lnTo>
                    <a:pt x="9060" y="2669324"/>
                  </a:lnTo>
                  <a:lnTo>
                    <a:pt x="9524" y="2670447"/>
                  </a:lnTo>
                  <a:lnTo>
                    <a:pt x="9524" y="2673077"/>
                  </a:lnTo>
                  <a:lnTo>
                    <a:pt x="9060" y="2674200"/>
                  </a:lnTo>
                  <a:lnTo>
                    <a:pt x="7200" y="2676059"/>
                  </a:lnTo>
                  <a:lnTo>
                    <a:pt x="6077" y="2676524"/>
                  </a:lnTo>
                  <a:close/>
                </a:path>
                <a:path w="9525" h="3295650">
                  <a:moveTo>
                    <a:pt x="6077" y="2628899"/>
                  </a:moveTo>
                  <a:lnTo>
                    <a:pt x="3447" y="2628899"/>
                  </a:lnTo>
                  <a:lnTo>
                    <a:pt x="2324" y="2628434"/>
                  </a:lnTo>
                  <a:lnTo>
                    <a:pt x="464" y="2626575"/>
                  </a:lnTo>
                  <a:lnTo>
                    <a:pt x="0" y="2625452"/>
                  </a:lnTo>
                  <a:lnTo>
                    <a:pt x="0" y="2622822"/>
                  </a:lnTo>
                  <a:lnTo>
                    <a:pt x="464" y="2621699"/>
                  </a:lnTo>
                  <a:lnTo>
                    <a:pt x="2324" y="2619839"/>
                  </a:lnTo>
                  <a:lnTo>
                    <a:pt x="3447" y="2619374"/>
                  </a:lnTo>
                  <a:lnTo>
                    <a:pt x="6077" y="2619374"/>
                  </a:lnTo>
                  <a:lnTo>
                    <a:pt x="7200" y="2619839"/>
                  </a:lnTo>
                  <a:lnTo>
                    <a:pt x="9060" y="2621699"/>
                  </a:lnTo>
                  <a:lnTo>
                    <a:pt x="9524" y="2622822"/>
                  </a:lnTo>
                  <a:lnTo>
                    <a:pt x="9524" y="2625452"/>
                  </a:lnTo>
                  <a:lnTo>
                    <a:pt x="9060" y="2626575"/>
                  </a:lnTo>
                  <a:lnTo>
                    <a:pt x="7200" y="2628434"/>
                  </a:lnTo>
                  <a:lnTo>
                    <a:pt x="6077" y="2628899"/>
                  </a:lnTo>
                  <a:close/>
                </a:path>
                <a:path w="9525" h="3295650">
                  <a:moveTo>
                    <a:pt x="6077" y="2581274"/>
                  </a:moveTo>
                  <a:lnTo>
                    <a:pt x="3447" y="2581274"/>
                  </a:lnTo>
                  <a:lnTo>
                    <a:pt x="2324" y="2580809"/>
                  </a:lnTo>
                  <a:lnTo>
                    <a:pt x="464" y="2578950"/>
                  </a:lnTo>
                  <a:lnTo>
                    <a:pt x="0" y="2577827"/>
                  </a:lnTo>
                  <a:lnTo>
                    <a:pt x="0" y="2575197"/>
                  </a:lnTo>
                  <a:lnTo>
                    <a:pt x="464" y="2574074"/>
                  </a:lnTo>
                  <a:lnTo>
                    <a:pt x="2324" y="2572214"/>
                  </a:lnTo>
                  <a:lnTo>
                    <a:pt x="3447" y="2571749"/>
                  </a:lnTo>
                  <a:lnTo>
                    <a:pt x="6077" y="2571749"/>
                  </a:lnTo>
                  <a:lnTo>
                    <a:pt x="7200" y="2572214"/>
                  </a:lnTo>
                  <a:lnTo>
                    <a:pt x="9060" y="2574074"/>
                  </a:lnTo>
                  <a:lnTo>
                    <a:pt x="9524" y="2575197"/>
                  </a:lnTo>
                  <a:lnTo>
                    <a:pt x="9524" y="2577827"/>
                  </a:lnTo>
                  <a:lnTo>
                    <a:pt x="9060" y="2578950"/>
                  </a:lnTo>
                  <a:lnTo>
                    <a:pt x="7200" y="2580809"/>
                  </a:lnTo>
                  <a:lnTo>
                    <a:pt x="6077" y="2581274"/>
                  </a:lnTo>
                  <a:close/>
                </a:path>
                <a:path w="9525" h="3295650">
                  <a:moveTo>
                    <a:pt x="6077" y="2533649"/>
                  </a:moveTo>
                  <a:lnTo>
                    <a:pt x="3447" y="2533649"/>
                  </a:lnTo>
                  <a:lnTo>
                    <a:pt x="2324" y="2533184"/>
                  </a:lnTo>
                  <a:lnTo>
                    <a:pt x="464" y="2531325"/>
                  </a:lnTo>
                  <a:lnTo>
                    <a:pt x="0" y="2530202"/>
                  </a:lnTo>
                  <a:lnTo>
                    <a:pt x="0" y="2527572"/>
                  </a:lnTo>
                  <a:lnTo>
                    <a:pt x="464" y="2526449"/>
                  </a:lnTo>
                  <a:lnTo>
                    <a:pt x="2324" y="2524589"/>
                  </a:lnTo>
                  <a:lnTo>
                    <a:pt x="3447" y="2524124"/>
                  </a:lnTo>
                  <a:lnTo>
                    <a:pt x="6077" y="2524124"/>
                  </a:lnTo>
                  <a:lnTo>
                    <a:pt x="7200" y="2524589"/>
                  </a:lnTo>
                  <a:lnTo>
                    <a:pt x="9060" y="2526449"/>
                  </a:lnTo>
                  <a:lnTo>
                    <a:pt x="9524" y="2527572"/>
                  </a:lnTo>
                  <a:lnTo>
                    <a:pt x="9524" y="2530202"/>
                  </a:lnTo>
                  <a:lnTo>
                    <a:pt x="9060" y="2531325"/>
                  </a:lnTo>
                  <a:lnTo>
                    <a:pt x="7200" y="2533184"/>
                  </a:lnTo>
                  <a:lnTo>
                    <a:pt x="6077" y="2533649"/>
                  </a:lnTo>
                  <a:close/>
                </a:path>
                <a:path w="9525" h="3295650">
                  <a:moveTo>
                    <a:pt x="6077" y="2486024"/>
                  </a:moveTo>
                  <a:lnTo>
                    <a:pt x="3447" y="2486024"/>
                  </a:lnTo>
                  <a:lnTo>
                    <a:pt x="2324" y="2485559"/>
                  </a:lnTo>
                  <a:lnTo>
                    <a:pt x="464" y="2483700"/>
                  </a:lnTo>
                  <a:lnTo>
                    <a:pt x="0" y="2482577"/>
                  </a:lnTo>
                  <a:lnTo>
                    <a:pt x="0" y="2479947"/>
                  </a:lnTo>
                  <a:lnTo>
                    <a:pt x="464" y="2478824"/>
                  </a:lnTo>
                  <a:lnTo>
                    <a:pt x="2324" y="2476964"/>
                  </a:lnTo>
                  <a:lnTo>
                    <a:pt x="3447" y="2476499"/>
                  </a:lnTo>
                  <a:lnTo>
                    <a:pt x="6077" y="2476499"/>
                  </a:lnTo>
                  <a:lnTo>
                    <a:pt x="7200" y="2476964"/>
                  </a:lnTo>
                  <a:lnTo>
                    <a:pt x="9060" y="2478824"/>
                  </a:lnTo>
                  <a:lnTo>
                    <a:pt x="9524" y="2479947"/>
                  </a:lnTo>
                  <a:lnTo>
                    <a:pt x="9524" y="2482577"/>
                  </a:lnTo>
                  <a:lnTo>
                    <a:pt x="9060" y="2483700"/>
                  </a:lnTo>
                  <a:lnTo>
                    <a:pt x="7200" y="2485559"/>
                  </a:lnTo>
                  <a:lnTo>
                    <a:pt x="6077" y="2486024"/>
                  </a:lnTo>
                  <a:close/>
                </a:path>
                <a:path w="9525" h="3295650">
                  <a:moveTo>
                    <a:pt x="6077" y="2438399"/>
                  </a:moveTo>
                  <a:lnTo>
                    <a:pt x="3447" y="2438399"/>
                  </a:lnTo>
                  <a:lnTo>
                    <a:pt x="2324" y="2437934"/>
                  </a:lnTo>
                  <a:lnTo>
                    <a:pt x="464" y="2436075"/>
                  </a:lnTo>
                  <a:lnTo>
                    <a:pt x="0" y="2434952"/>
                  </a:lnTo>
                  <a:lnTo>
                    <a:pt x="0" y="2432322"/>
                  </a:lnTo>
                  <a:lnTo>
                    <a:pt x="464" y="2431199"/>
                  </a:lnTo>
                  <a:lnTo>
                    <a:pt x="2324" y="2429339"/>
                  </a:lnTo>
                  <a:lnTo>
                    <a:pt x="3447" y="2428874"/>
                  </a:lnTo>
                  <a:lnTo>
                    <a:pt x="6077" y="2428874"/>
                  </a:lnTo>
                  <a:lnTo>
                    <a:pt x="7200" y="2429339"/>
                  </a:lnTo>
                  <a:lnTo>
                    <a:pt x="9060" y="2431199"/>
                  </a:lnTo>
                  <a:lnTo>
                    <a:pt x="9524" y="2432322"/>
                  </a:lnTo>
                  <a:lnTo>
                    <a:pt x="9524" y="2434952"/>
                  </a:lnTo>
                  <a:lnTo>
                    <a:pt x="9060" y="2436075"/>
                  </a:lnTo>
                  <a:lnTo>
                    <a:pt x="7200" y="2437934"/>
                  </a:lnTo>
                  <a:lnTo>
                    <a:pt x="6077" y="2438399"/>
                  </a:lnTo>
                  <a:close/>
                </a:path>
                <a:path w="9525" h="3295650">
                  <a:moveTo>
                    <a:pt x="6077" y="2390774"/>
                  </a:moveTo>
                  <a:lnTo>
                    <a:pt x="3447" y="2390774"/>
                  </a:lnTo>
                  <a:lnTo>
                    <a:pt x="2324" y="2390309"/>
                  </a:lnTo>
                  <a:lnTo>
                    <a:pt x="464" y="2388450"/>
                  </a:lnTo>
                  <a:lnTo>
                    <a:pt x="0" y="2387327"/>
                  </a:lnTo>
                  <a:lnTo>
                    <a:pt x="0" y="2384697"/>
                  </a:lnTo>
                  <a:lnTo>
                    <a:pt x="464" y="2383574"/>
                  </a:lnTo>
                  <a:lnTo>
                    <a:pt x="2324" y="2381714"/>
                  </a:lnTo>
                  <a:lnTo>
                    <a:pt x="3447" y="2381249"/>
                  </a:lnTo>
                  <a:lnTo>
                    <a:pt x="6077" y="2381249"/>
                  </a:lnTo>
                  <a:lnTo>
                    <a:pt x="7200" y="2381714"/>
                  </a:lnTo>
                  <a:lnTo>
                    <a:pt x="9060" y="2383574"/>
                  </a:lnTo>
                  <a:lnTo>
                    <a:pt x="9524" y="2384697"/>
                  </a:lnTo>
                  <a:lnTo>
                    <a:pt x="9524" y="2387327"/>
                  </a:lnTo>
                  <a:lnTo>
                    <a:pt x="9060" y="2388450"/>
                  </a:lnTo>
                  <a:lnTo>
                    <a:pt x="7200" y="2390309"/>
                  </a:lnTo>
                  <a:lnTo>
                    <a:pt x="6077" y="2390774"/>
                  </a:lnTo>
                  <a:close/>
                </a:path>
                <a:path w="9525" h="3295650">
                  <a:moveTo>
                    <a:pt x="6077" y="2343149"/>
                  </a:moveTo>
                  <a:lnTo>
                    <a:pt x="3447" y="2343149"/>
                  </a:lnTo>
                  <a:lnTo>
                    <a:pt x="2324" y="2342684"/>
                  </a:lnTo>
                  <a:lnTo>
                    <a:pt x="464" y="2340825"/>
                  </a:lnTo>
                  <a:lnTo>
                    <a:pt x="0" y="2339702"/>
                  </a:lnTo>
                  <a:lnTo>
                    <a:pt x="0" y="2337072"/>
                  </a:lnTo>
                  <a:lnTo>
                    <a:pt x="464" y="2335949"/>
                  </a:lnTo>
                  <a:lnTo>
                    <a:pt x="2324" y="2334089"/>
                  </a:lnTo>
                  <a:lnTo>
                    <a:pt x="3447" y="2333624"/>
                  </a:lnTo>
                  <a:lnTo>
                    <a:pt x="6077" y="2333624"/>
                  </a:lnTo>
                  <a:lnTo>
                    <a:pt x="7200" y="2334089"/>
                  </a:lnTo>
                  <a:lnTo>
                    <a:pt x="9060" y="2335949"/>
                  </a:lnTo>
                  <a:lnTo>
                    <a:pt x="9524" y="2337072"/>
                  </a:lnTo>
                  <a:lnTo>
                    <a:pt x="9524" y="2339702"/>
                  </a:lnTo>
                  <a:lnTo>
                    <a:pt x="9060" y="2340825"/>
                  </a:lnTo>
                  <a:lnTo>
                    <a:pt x="7200" y="2342684"/>
                  </a:lnTo>
                  <a:lnTo>
                    <a:pt x="6077" y="2343149"/>
                  </a:lnTo>
                  <a:close/>
                </a:path>
                <a:path w="9525" h="3295650">
                  <a:moveTo>
                    <a:pt x="6077" y="2295524"/>
                  </a:moveTo>
                  <a:lnTo>
                    <a:pt x="3447" y="2295524"/>
                  </a:lnTo>
                  <a:lnTo>
                    <a:pt x="2324" y="2295059"/>
                  </a:lnTo>
                  <a:lnTo>
                    <a:pt x="464" y="2293200"/>
                  </a:lnTo>
                  <a:lnTo>
                    <a:pt x="0" y="2292077"/>
                  </a:lnTo>
                  <a:lnTo>
                    <a:pt x="0" y="2289447"/>
                  </a:lnTo>
                  <a:lnTo>
                    <a:pt x="464" y="2288324"/>
                  </a:lnTo>
                  <a:lnTo>
                    <a:pt x="2324" y="2286464"/>
                  </a:lnTo>
                  <a:lnTo>
                    <a:pt x="3447" y="2285999"/>
                  </a:lnTo>
                  <a:lnTo>
                    <a:pt x="6077" y="2285999"/>
                  </a:lnTo>
                  <a:lnTo>
                    <a:pt x="7200" y="2286464"/>
                  </a:lnTo>
                  <a:lnTo>
                    <a:pt x="9060" y="2288324"/>
                  </a:lnTo>
                  <a:lnTo>
                    <a:pt x="9524" y="2289447"/>
                  </a:lnTo>
                  <a:lnTo>
                    <a:pt x="9524" y="2292077"/>
                  </a:lnTo>
                  <a:lnTo>
                    <a:pt x="9060" y="2293200"/>
                  </a:lnTo>
                  <a:lnTo>
                    <a:pt x="7200" y="2295059"/>
                  </a:lnTo>
                  <a:lnTo>
                    <a:pt x="6077" y="2295524"/>
                  </a:lnTo>
                  <a:close/>
                </a:path>
                <a:path w="9525" h="3295650">
                  <a:moveTo>
                    <a:pt x="6077" y="2247899"/>
                  </a:moveTo>
                  <a:lnTo>
                    <a:pt x="3447" y="2247899"/>
                  </a:lnTo>
                  <a:lnTo>
                    <a:pt x="2324" y="2247434"/>
                  </a:lnTo>
                  <a:lnTo>
                    <a:pt x="464" y="2245575"/>
                  </a:lnTo>
                  <a:lnTo>
                    <a:pt x="0" y="2244452"/>
                  </a:lnTo>
                  <a:lnTo>
                    <a:pt x="0" y="2241822"/>
                  </a:lnTo>
                  <a:lnTo>
                    <a:pt x="464" y="2240699"/>
                  </a:lnTo>
                  <a:lnTo>
                    <a:pt x="2324" y="2238839"/>
                  </a:lnTo>
                  <a:lnTo>
                    <a:pt x="3447" y="2238374"/>
                  </a:lnTo>
                  <a:lnTo>
                    <a:pt x="6077" y="2238374"/>
                  </a:lnTo>
                  <a:lnTo>
                    <a:pt x="7200" y="2238839"/>
                  </a:lnTo>
                  <a:lnTo>
                    <a:pt x="9060" y="2240699"/>
                  </a:lnTo>
                  <a:lnTo>
                    <a:pt x="9524" y="2241822"/>
                  </a:lnTo>
                  <a:lnTo>
                    <a:pt x="9524" y="2244452"/>
                  </a:lnTo>
                  <a:lnTo>
                    <a:pt x="9060" y="2245575"/>
                  </a:lnTo>
                  <a:lnTo>
                    <a:pt x="7200" y="2247434"/>
                  </a:lnTo>
                  <a:lnTo>
                    <a:pt x="6077" y="2247899"/>
                  </a:lnTo>
                  <a:close/>
                </a:path>
                <a:path w="9525" h="3295650">
                  <a:moveTo>
                    <a:pt x="6077" y="2200274"/>
                  </a:moveTo>
                  <a:lnTo>
                    <a:pt x="3447" y="2200274"/>
                  </a:lnTo>
                  <a:lnTo>
                    <a:pt x="2324" y="2199809"/>
                  </a:lnTo>
                  <a:lnTo>
                    <a:pt x="464" y="2197950"/>
                  </a:lnTo>
                  <a:lnTo>
                    <a:pt x="0" y="2196827"/>
                  </a:lnTo>
                  <a:lnTo>
                    <a:pt x="0" y="2194197"/>
                  </a:lnTo>
                  <a:lnTo>
                    <a:pt x="464" y="2193074"/>
                  </a:lnTo>
                  <a:lnTo>
                    <a:pt x="2324" y="2191214"/>
                  </a:lnTo>
                  <a:lnTo>
                    <a:pt x="3447" y="2190749"/>
                  </a:lnTo>
                  <a:lnTo>
                    <a:pt x="6077" y="2190749"/>
                  </a:lnTo>
                  <a:lnTo>
                    <a:pt x="7200" y="2191214"/>
                  </a:lnTo>
                  <a:lnTo>
                    <a:pt x="9060" y="2193074"/>
                  </a:lnTo>
                  <a:lnTo>
                    <a:pt x="9524" y="2194197"/>
                  </a:lnTo>
                  <a:lnTo>
                    <a:pt x="9524" y="2196827"/>
                  </a:lnTo>
                  <a:lnTo>
                    <a:pt x="9060" y="2197950"/>
                  </a:lnTo>
                  <a:lnTo>
                    <a:pt x="7200" y="2199809"/>
                  </a:lnTo>
                  <a:lnTo>
                    <a:pt x="6077" y="2200274"/>
                  </a:lnTo>
                  <a:close/>
                </a:path>
                <a:path w="9525" h="3295650">
                  <a:moveTo>
                    <a:pt x="6077" y="2152649"/>
                  </a:moveTo>
                  <a:lnTo>
                    <a:pt x="3447" y="2152649"/>
                  </a:lnTo>
                  <a:lnTo>
                    <a:pt x="2324" y="2152184"/>
                  </a:lnTo>
                  <a:lnTo>
                    <a:pt x="464" y="2150325"/>
                  </a:lnTo>
                  <a:lnTo>
                    <a:pt x="0" y="2149202"/>
                  </a:lnTo>
                  <a:lnTo>
                    <a:pt x="0" y="2146572"/>
                  </a:lnTo>
                  <a:lnTo>
                    <a:pt x="464" y="2145449"/>
                  </a:lnTo>
                  <a:lnTo>
                    <a:pt x="2324" y="2143590"/>
                  </a:lnTo>
                  <a:lnTo>
                    <a:pt x="3447" y="2143124"/>
                  </a:lnTo>
                  <a:lnTo>
                    <a:pt x="6077" y="2143124"/>
                  </a:lnTo>
                  <a:lnTo>
                    <a:pt x="7200" y="2143590"/>
                  </a:lnTo>
                  <a:lnTo>
                    <a:pt x="9060" y="2145449"/>
                  </a:lnTo>
                  <a:lnTo>
                    <a:pt x="9524" y="2146572"/>
                  </a:lnTo>
                  <a:lnTo>
                    <a:pt x="9524" y="2149202"/>
                  </a:lnTo>
                  <a:lnTo>
                    <a:pt x="9060" y="2150325"/>
                  </a:lnTo>
                  <a:lnTo>
                    <a:pt x="7200" y="2152184"/>
                  </a:lnTo>
                  <a:lnTo>
                    <a:pt x="6077" y="2152649"/>
                  </a:lnTo>
                  <a:close/>
                </a:path>
                <a:path w="9525" h="3295650">
                  <a:moveTo>
                    <a:pt x="6077" y="2105024"/>
                  </a:moveTo>
                  <a:lnTo>
                    <a:pt x="3447" y="2105024"/>
                  </a:lnTo>
                  <a:lnTo>
                    <a:pt x="2324" y="2104559"/>
                  </a:lnTo>
                  <a:lnTo>
                    <a:pt x="464" y="2102700"/>
                  </a:lnTo>
                  <a:lnTo>
                    <a:pt x="0" y="2101577"/>
                  </a:lnTo>
                  <a:lnTo>
                    <a:pt x="0" y="2098947"/>
                  </a:lnTo>
                  <a:lnTo>
                    <a:pt x="464" y="2097824"/>
                  </a:lnTo>
                  <a:lnTo>
                    <a:pt x="2324" y="2095964"/>
                  </a:lnTo>
                  <a:lnTo>
                    <a:pt x="3447" y="2095499"/>
                  </a:lnTo>
                  <a:lnTo>
                    <a:pt x="6077" y="2095499"/>
                  </a:lnTo>
                  <a:lnTo>
                    <a:pt x="7200" y="2095964"/>
                  </a:lnTo>
                  <a:lnTo>
                    <a:pt x="9060" y="2097824"/>
                  </a:lnTo>
                  <a:lnTo>
                    <a:pt x="9524" y="2098947"/>
                  </a:lnTo>
                  <a:lnTo>
                    <a:pt x="9524" y="2101577"/>
                  </a:lnTo>
                  <a:lnTo>
                    <a:pt x="9060" y="2102700"/>
                  </a:lnTo>
                  <a:lnTo>
                    <a:pt x="7200" y="2104559"/>
                  </a:lnTo>
                  <a:lnTo>
                    <a:pt x="6077" y="2105024"/>
                  </a:lnTo>
                  <a:close/>
                </a:path>
                <a:path w="9525" h="3295650">
                  <a:moveTo>
                    <a:pt x="6077" y="2057399"/>
                  </a:moveTo>
                  <a:lnTo>
                    <a:pt x="3447" y="2057399"/>
                  </a:lnTo>
                  <a:lnTo>
                    <a:pt x="2324" y="2056934"/>
                  </a:lnTo>
                  <a:lnTo>
                    <a:pt x="464" y="2055075"/>
                  </a:lnTo>
                  <a:lnTo>
                    <a:pt x="0" y="2053952"/>
                  </a:lnTo>
                  <a:lnTo>
                    <a:pt x="0" y="2051322"/>
                  </a:lnTo>
                  <a:lnTo>
                    <a:pt x="464" y="2050199"/>
                  </a:lnTo>
                  <a:lnTo>
                    <a:pt x="2324" y="2048340"/>
                  </a:lnTo>
                  <a:lnTo>
                    <a:pt x="3447" y="2047875"/>
                  </a:lnTo>
                  <a:lnTo>
                    <a:pt x="6077" y="2047875"/>
                  </a:lnTo>
                  <a:lnTo>
                    <a:pt x="7200" y="2048340"/>
                  </a:lnTo>
                  <a:lnTo>
                    <a:pt x="9060" y="2050199"/>
                  </a:lnTo>
                  <a:lnTo>
                    <a:pt x="9524" y="2051322"/>
                  </a:lnTo>
                  <a:lnTo>
                    <a:pt x="9524" y="2053952"/>
                  </a:lnTo>
                  <a:lnTo>
                    <a:pt x="9060" y="2055075"/>
                  </a:lnTo>
                  <a:lnTo>
                    <a:pt x="7200" y="2056934"/>
                  </a:lnTo>
                  <a:lnTo>
                    <a:pt x="6077" y="2057399"/>
                  </a:lnTo>
                  <a:close/>
                </a:path>
                <a:path w="9525" h="3295650">
                  <a:moveTo>
                    <a:pt x="6077" y="2009774"/>
                  </a:moveTo>
                  <a:lnTo>
                    <a:pt x="3447" y="2009774"/>
                  </a:lnTo>
                  <a:lnTo>
                    <a:pt x="2324" y="2009309"/>
                  </a:lnTo>
                  <a:lnTo>
                    <a:pt x="464" y="2007450"/>
                  </a:lnTo>
                  <a:lnTo>
                    <a:pt x="0" y="2006327"/>
                  </a:lnTo>
                  <a:lnTo>
                    <a:pt x="0" y="2003697"/>
                  </a:lnTo>
                  <a:lnTo>
                    <a:pt x="464" y="2002574"/>
                  </a:lnTo>
                  <a:lnTo>
                    <a:pt x="2324" y="2000715"/>
                  </a:lnTo>
                  <a:lnTo>
                    <a:pt x="3447" y="2000250"/>
                  </a:lnTo>
                  <a:lnTo>
                    <a:pt x="6077" y="2000250"/>
                  </a:lnTo>
                  <a:lnTo>
                    <a:pt x="7200" y="2000715"/>
                  </a:lnTo>
                  <a:lnTo>
                    <a:pt x="9060" y="2002574"/>
                  </a:lnTo>
                  <a:lnTo>
                    <a:pt x="9524" y="2003697"/>
                  </a:lnTo>
                  <a:lnTo>
                    <a:pt x="9524" y="2006327"/>
                  </a:lnTo>
                  <a:lnTo>
                    <a:pt x="9060" y="2007450"/>
                  </a:lnTo>
                  <a:lnTo>
                    <a:pt x="7200" y="2009309"/>
                  </a:lnTo>
                  <a:lnTo>
                    <a:pt x="6077" y="2009774"/>
                  </a:lnTo>
                  <a:close/>
                </a:path>
                <a:path w="9525" h="3295650">
                  <a:moveTo>
                    <a:pt x="6077" y="1962149"/>
                  </a:moveTo>
                  <a:lnTo>
                    <a:pt x="3447" y="1962149"/>
                  </a:lnTo>
                  <a:lnTo>
                    <a:pt x="2324" y="1961684"/>
                  </a:lnTo>
                  <a:lnTo>
                    <a:pt x="464" y="1959825"/>
                  </a:lnTo>
                  <a:lnTo>
                    <a:pt x="0" y="1958702"/>
                  </a:lnTo>
                  <a:lnTo>
                    <a:pt x="0" y="1956072"/>
                  </a:lnTo>
                  <a:lnTo>
                    <a:pt x="464" y="1954949"/>
                  </a:lnTo>
                  <a:lnTo>
                    <a:pt x="2324" y="1953089"/>
                  </a:lnTo>
                  <a:lnTo>
                    <a:pt x="3447" y="1952624"/>
                  </a:lnTo>
                  <a:lnTo>
                    <a:pt x="6077" y="1952624"/>
                  </a:lnTo>
                  <a:lnTo>
                    <a:pt x="7200" y="1953089"/>
                  </a:lnTo>
                  <a:lnTo>
                    <a:pt x="9060" y="1954949"/>
                  </a:lnTo>
                  <a:lnTo>
                    <a:pt x="9524" y="1956072"/>
                  </a:lnTo>
                  <a:lnTo>
                    <a:pt x="9524" y="1958702"/>
                  </a:lnTo>
                  <a:lnTo>
                    <a:pt x="9060" y="1959825"/>
                  </a:lnTo>
                  <a:lnTo>
                    <a:pt x="7200" y="1961684"/>
                  </a:lnTo>
                  <a:lnTo>
                    <a:pt x="6077" y="1962149"/>
                  </a:lnTo>
                  <a:close/>
                </a:path>
                <a:path w="9525" h="3295650">
                  <a:moveTo>
                    <a:pt x="6077" y="1914524"/>
                  </a:moveTo>
                  <a:lnTo>
                    <a:pt x="3447" y="1914524"/>
                  </a:lnTo>
                  <a:lnTo>
                    <a:pt x="2324" y="1914059"/>
                  </a:lnTo>
                  <a:lnTo>
                    <a:pt x="464" y="1912200"/>
                  </a:lnTo>
                  <a:lnTo>
                    <a:pt x="0" y="1911077"/>
                  </a:lnTo>
                  <a:lnTo>
                    <a:pt x="0" y="1908447"/>
                  </a:lnTo>
                  <a:lnTo>
                    <a:pt x="464" y="1907324"/>
                  </a:lnTo>
                  <a:lnTo>
                    <a:pt x="2324" y="1905465"/>
                  </a:lnTo>
                  <a:lnTo>
                    <a:pt x="3447" y="1905000"/>
                  </a:lnTo>
                  <a:lnTo>
                    <a:pt x="6077" y="1905000"/>
                  </a:lnTo>
                  <a:lnTo>
                    <a:pt x="7200" y="1905465"/>
                  </a:lnTo>
                  <a:lnTo>
                    <a:pt x="9060" y="1907324"/>
                  </a:lnTo>
                  <a:lnTo>
                    <a:pt x="9524" y="1908447"/>
                  </a:lnTo>
                  <a:lnTo>
                    <a:pt x="9524" y="1911077"/>
                  </a:lnTo>
                  <a:lnTo>
                    <a:pt x="9060" y="1912200"/>
                  </a:lnTo>
                  <a:lnTo>
                    <a:pt x="7200" y="1914059"/>
                  </a:lnTo>
                  <a:lnTo>
                    <a:pt x="6077" y="1914524"/>
                  </a:lnTo>
                  <a:close/>
                </a:path>
                <a:path w="9525" h="3295650">
                  <a:moveTo>
                    <a:pt x="6077" y="1866899"/>
                  </a:moveTo>
                  <a:lnTo>
                    <a:pt x="3447" y="1866899"/>
                  </a:lnTo>
                  <a:lnTo>
                    <a:pt x="2324" y="1866434"/>
                  </a:lnTo>
                  <a:lnTo>
                    <a:pt x="464" y="1864575"/>
                  </a:lnTo>
                  <a:lnTo>
                    <a:pt x="0" y="1863452"/>
                  </a:lnTo>
                  <a:lnTo>
                    <a:pt x="0" y="1860822"/>
                  </a:lnTo>
                  <a:lnTo>
                    <a:pt x="464" y="1859699"/>
                  </a:lnTo>
                  <a:lnTo>
                    <a:pt x="2324" y="1857840"/>
                  </a:lnTo>
                  <a:lnTo>
                    <a:pt x="3447" y="1857375"/>
                  </a:lnTo>
                  <a:lnTo>
                    <a:pt x="6077" y="1857375"/>
                  </a:lnTo>
                  <a:lnTo>
                    <a:pt x="7200" y="1857840"/>
                  </a:lnTo>
                  <a:lnTo>
                    <a:pt x="9060" y="1859699"/>
                  </a:lnTo>
                  <a:lnTo>
                    <a:pt x="9524" y="1860822"/>
                  </a:lnTo>
                  <a:lnTo>
                    <a:pt x="9524" y="1863452"/>
                  </a:lnTo>
                  <a:lnTo>
                    <a:pt x="9060" y="1864575"/>
                  </a:lnTo>
                  <a:lnTo>
                    <a:pt x="7200" y="1866434"/>
                  </a:lnTo>
                  <a:lnTo>
                    <a:pt x="6077" y="1866899"/>
                  </a:lnTo>
                  <a:close/>
                </a:path>
                <a:path w="9525" h="3295650">
                  <a:moveTo>
                    <a:pt x="6077" y="1819274"/>
                  </a:moveTo>
                  <a:lnTo>
                    <a:pt x="3447" y="1819274"/>
                  </a:lnTo>
                  <a:lnTo>
                    <a:pt x="2324" y="1818809"/>
                  </a:lnTo>
                  <a:lnTo>
                    <a:pt x="464" y="1816950"/>
                  </a:lnTo>
                  <a:lnTo>
                    <a:pt x="0" y="1815827"/>
                  </a:lnTo>
                  <a:lnTo>
                    <a:pt x="0" y="1813197"/>
                  </a:lnTo>
                  <a:lnTo>
                    <a:pt x="464" y="1812074"/>
                  </a:lnTo>
                  <a:lnTo>
                    <a:pt x="2324" y="1810214"/>
                  </a:lnTo>
                  <a:lnTo>
                    <a:pt x="3447" y="1809749"/>
                  </a:lnTo>
                  <a:lnTo>
                    <a:pt x="6077" y="1809749"/>
                  </a:lnTo>
                  <a:lnTo>
                    <a:pt x="7200" y="1810214"/>
                  </a:lnTo>
                  <a:lnTo>
                    <a:pt x="9060" y="1812074"/>
                  </a:lnTo>
                  <a:lnTo>
                    <a:pt x="9524" y="1813197"/>
                  </a:lnTo>
                  <a:lnTo>
                    <a:pt x="9524" y="1815827"/>
                  </a:lnTo>
                  <a:lnTo>
                    <a:pt x="9060" y="1816950"/>
                  </a:lnTo>
                  <a:lnTo>
                    <a:pt x="7200" y="1818809"/>
                  </a:lnTo>
                  <a:lnTo>
                    <a:pt x="6077" y="1819274"/>
                  </a:lnTo>
                  <a:close/>
                </a:path>
                <a:path w="9525" h="3295650">
                  <a:moveTo>
                    <a:pt x="6077" y="1771649"/>
                  </a:moveTo>
                  <a:lnTo>
                    <a:pt x="3447" y="1771649"/>
                  </a:lnTo>
                  <a:lnTo>
                    <a:pt x="2324" y="1771184"/>
                  </a:lnTo>
                  <a:lnTo>
                    <a:pt x="464" y="1769325"/>
                  </a:lnTo>
                  <a:lnTo>
                    <a:pt x="0" y="1768202"/>
                  </a:lnTo>
                  <a:lnTo>
                    <a:pt x="0" y="1765572"/>
                  </a:lnTo>
                  <a:lnTo>
                    <a:pt x="464" y="1764449"/>
                  </a:lnTo>
                  <a:lnTo>
                    <a:pt x="2324" y="1762590"/>
                  </a:lnTo>
                  <a:lnTo>
                    <a:pt x="3447" y="1762125"/>
                  </a:lnTo>
                  <a:lnTo>
                    <a:pt x="6077" y="1762125"/>
                  </a:lnTo>
                  <a:lnTo>
                    <a:pt x="7200" y="1762590"/>
                  </a:lnTo>
                  <a:lnTo>
                    <a:pt x="9060" y="1764449"/>
                  </a:lnTo>
                  <a:lnTo>
                    <a:pt x="9524" y="1765572"/>
                  </a:lnTo>
                  <a:lnTo>
                    <a:pt x="9524" y="1768202"/>
                  </a:lnTo>
                  <a:lnTo>
                    <a:pt x="9060" y="1769325"/>
                  </a:lnTo>
                  <a:lnTo>
                    <a:pt x="7200" y="1771184"/>
                  </a:lnTo>
                  <a:lnTo>
                    <a:pt x="6077" y="1771649"/>
                  </a:lnTo>
                  <a:close/>
                </a:path>
                <a:path w="9525" h="3295650">
                  <a:moveTo>
                    <a:pt x="6077" y="1724024"/>
                  </a:moveTo>
                  <a:lnTo>
                    <a:pt x="3447" y="1724024"/>
                  </a:lnTo>
                  <a:lnTo>
                    <a:pt x="2324" y="1723559"/>
                  </a:lnTo>
                  <a:lnTo>
                    <a:pt x="464" y="1721700"/>
                  </a:lnTo>
                  <a:lnTo>
                    <a:pt x="0" y="1720577"/>
                  </a:lnTo>
                  <a:lnTo>
                    <a:pt x="0" y="1717947"/>
                  </a:lnTo>
                  <a:lnTo>
                    <a:pt x="464" y="1716824"/>
                  </a:lnTo>
                  <a:lnTo>
                    <a:pt x="2324" y="1714964"/>
                  </a:lnTo>
                  <a:lnTo>
                    <a:pt x="3447" y="1714499"/>
                  </a:lnTo>
                  <a:lnTo>
                    <a:pt x="6077" y="1714499"/>
                  </a:lnTo>
                  <a:lnTo>
                    <a:pt x="7200" y="1714964"/>
                  </a:lnTo>
                  <a:lnTo>
                    <a:pt x="9060" y="1716824"/>
                  </a:lnTo>
                  <a:lnTo>
                    <a:pt x="9524" y="1717947"/>
                  </a:lnTo>
                  <a:lnTo>
                    <a:pt x="9524" y="1720577"/>
                  </a:lnTo>
                  <a:lnTo>
                    <a:pt x="9060" y="1721700"/>
                  </a:lnTo>
                  <a:lnTo>
                    <a:pt x="7200" y="1723559"/>
                  </a:lnTo>
                  <a:lnTo>
                    <a:pt x="6077" y="1724024"/>
                  </a:lnTo>
                  <a:close/>
                </a:path>
                <a:path w="9525" h="3295650">
                  <a:moveTo>
                    <a:pt x="6077" y="1676399"/>
                  </a:moveTo>
                  <a:lnTo>
                    <a:pt x="3447" y="1676399"/>
                  </a:lnTo>
                  <a:lnTo>
                    <a:pt x="2324" y="1675935"/>
                  </a:lnTo>
                  <a:lnTo>
                    <a:pt x="464" y="1674075"/>
                  </a:lnTo>
                  <a:lnTo>
                    <a:pt x="0" y="1672952"/>
                  </a:lnTo>
                  <a:lnTo>
                    <a:pt x="0" y="1670322"/>
                  </a:lnTo>
                  <a:lnTo>
                    <a:pt x="464" y="1669199"/>
                  </a:lnTo>
                  <a:lnTo>
                    <a:pt x="2324" y="1667340"/>
                  </a:lnTo>
                  <a:lnTo>
                    <a:pt x="3447" y="1666875"/>
                  </a:lnTo>
                  <a:lnTo>
                    <a:pt x="6077" y="1666875"/>
                  </a:lnTo>
                  <a:lnTo>
                    <a:pt x="7200" y="1667340"/>
                  </a:lnTo>
                  <a:lnTo>
                    <a:pt x="9060" y="1669199"/>
                  </a:lnTo>
                  <a:lnTo>
                    <a:pt x="9524" y="1670322"/>
                  </a:lnTo>
                  <a:lnTo>
                    <a:pt x="9524" y="1672952"/>
                  </a:lnTo>
                  <a:lnTo>
                    <a:pt x="9060" y="1674075"/>
                  </a:lnTo>
                  <a:lnTo>
                    <a:pt x="7200" y="1675935"/>
                  </a:lnTo>
                  <a:lnTo>
                    <a:pt x="6077" y="1676399"/>
                  </a:lnTo>
                  <a:close/>
                </a:path>
                <a:path w="9525" h="3295650">
                  <a:moveTo>
                    <a:pt x="6077" y="1628774"/>
                  </a:moveTo>
                  <a:lnTo>
                    <a:pt x="3447" y="1628774"/>
                  </a:lnTo>
                  <a:lnTo>
                    <a:pt x="2324" y="1628310"/>
                  </a:lnTo>
                  <a:lnTo>
                    <a:pt x="464" y="1626450"/>
                  </a:lnTo>
                  <a:lnTo>
                    <a:pt x="0" y="1625327"/>
                  </a:lnTo>
                  <a:lnTo>
                    <a:pt x="0" y="1622697"/>
                  </a:lnTo>
                  <a:lnTo>
                    <a:pt x="464" y="1621574"/>
                  </a:lnTo>
                  <a:lnTo>
                    <a:pt x="2324" y="1619715"/>
                  </a:lnTo>
                  <a:lnTo>
                    <a:pt x="3447" y="1619250"/>
                  </a:lnTo>
                  <a:lnTo>
                    <a:pt x="6077" y="1619250"/>
                  </a:lnTo>
                  <a:lnTo>
                    <a:pt x="7200" y="1619715"/>
                  </a:lnTo>
                  <a:lnTo>
                    <a:pt x="9060" y="1621574"/>
                  </a:lnTo>
                  <a:lnTo>
                    <a:pt x="9524" y="1622697"/>
                  </a:lnTo>
                  <a:lnTo>
                    <a:pt x="9524" y="1625327"/>
                  </a:lnTo>
                  <a:lnTo>
                    <a:pt x="9060" y="1626450"/>
                  </a:lnTo>
                  <a:lnTo>
                    <a:pt x="7200" y="1628310"/>
                  </a:lnTo>
                  <a:lnTo>
                    <a:pt x="6077" y="1628774"/>
                  </a:lnTo>
                  <a:close/>
                </a:path>
                <a:path w="9525" h="3295650">
                  <a:moveTo>
                    <a:pt x="6077" y="1581149"/>
                  </a:moveTo>
                  <a:lnTo>
                    <a:pt x="3447" y="1581149"/>
                  </a:lnTo>
                  <a:lnTo>
                    <a:pt x="2324" y="1580685"/>
                  </a:lnTo>
                  <a:lnTo>
                    <a:pt x="464" y="1578825"/>
                  </a:lnTo>
                  <a:lnTo>
                    <a:pt x="0" y="1577702"/>
                  </a:lnTo>
                  <a:lnTo>
                    <a:pt x="0" y="1575072"/>
                  </a:lnTo>
                  <a:lnTo>
                    <a:pt x="464" y="1573949"/>
                  </a:lnTo>
                  <a:lnTo>
                    <a:pt x="2324" y="1572089"/>
                  </a:lnTo>
                  <a:lnTo>
                    <a:pt x="3447" y="1571624"/>
                  </a:lnTo>
                  <a:lnTo>
                    <a:pt x="6077" y="1571624"/>
                  </a:lnTo>
                  <a:lnTo>
                    <a:pt x="7200" y="1572089"/>
                  </a:lnTo>
                  <a:lnTo>
                    <a:pt x="9060" y="1573949"/>
                  </a:lnTo>
                  <a:lnTo>
                    <a:pt x="9524" y="1575072"/>
                  </a:lnTo>
                  <a:lnTo>
                    <a:pt x="9524" y="1577702"/>
                  </a:lnTo>
                  <a:lnTo>
                    <a:pt x="9060" y="1578825"/>
                  </a:lnTo>
                  <a:lnTo>
                    <a:pt x="7200" y="1580685"/>
                  </a:lnTo>
                  <a:lnTo>
                    <a:pt x="6077" y="1581149"/>
                  </a:lnTo>
                  <a:close/>
                </a:path>
                <a:path w="9525" h="3295650">
                  <a:moveTo>
                    <a:pt x="6077" y="1533524"/>
                  </a:moveTo>
                  <a:lnTo>
                    <a:pt x="3447" y="1533524"/>
                  </a:lnTo>
                  <a:lnTo>
                    <a:pt x="2324" y="1533059"/>
                  </a:lnTo>
                  <a:lnTo>
                    <a:pt x="464" y="1531200"/>
                  </a:lnTo>
                  <a:lnTo>
                    <a:pt x="0" y="1530077"/>
                  </a:lnTo>
                  <a:lnTo>
                    <a:pt x="0" y="1527447"/>
                  </a:lnTo>
                  <a:lnTo>
                    <a:pt x="464" y="1526324"/>
                  </a:lnTo>
                  <a:lnTo>
                    <a:pt x="2324" y="1524464"/>
                  </a:lnTo>
                  <a:lnTo>
                    <a:pt x="3447" y="1523999"/>
                  </a:lnTo>
                  <a:lnTo>
                    <a:pt x="6077" y="1523999"/>
                  </a:lnTo>
                  <a:lnTo>
                    <a:pt x="7200" y="1524464"/>
                  </a:lnTo>
                  <a:lnTo>
                    <a:pt x="9060" y="1526324"/>
                  </a:lnTo>
                  <a:lnTo>
                    <a:pt x="9524" y="1527447"/>
                  </a:lnTo>
                  <a:lnTo>
                    <a:pt x="9524" y="1530077"/>
                  </a:lnTo>
                  <a:lnTo>
                    <a:pt x="9060" y="1531200"/>
                  </a:lnTo>
                  <a:lnTo>
                    <a:pt x="7200" y="1533059"/>
                  </a:lnTo>
                  <a:lnTo>
                    <a:pt x="6077" y="1533524"/>
                  </a:lnTo>
                  <a:close/>
                </a:path>
                <a:path w="9525" h="3295650">
                  <a:moveTo>
                    <a:pt x="6077" y="1485899"/>
                  </a:moveTo>
                  <a:lnTo>
                    <a:pt x="3447" y="1485899"/>
                  </a:lnTo>
                  <a:lnTo>
                    <a:pt x="2324" y="1485435"/>
                  </a:lnTo>
                  <a:lnTo>
                    <a:pt x="464" y="1483575"/>
                  </a:lnTo>
                  <a:lnTo>
                    <a:pt x="0" y="1482452"/>
                  </a:lnTo>
                  <a:lnTo>
                    <a:pt x="0" y="1479822"/>
                  </a:lnTo>
                  <a:lnTo>
                    <a:pt x="464" y="1478699"/>
                  </a:lnTo>
                  <a:lnTo>
                    <a:pt x="2324" y="1476839"/>
                  </a:lnTo>
                  <a:lnTo>
                    <a:pt x="3447" y="1476374"/>
                  </a:lnTo>
                  <a:lnTo>
                    <a:pt x="6077" y="1476374"/>
                  </a:lnTo>
                  <a:lnTo>
                    <a:pt x="7200" y="1476839"/>
                  </a:lnTo>
                  <a:lnTo>
                    <a:pt x="9060" y="1478699"/>
                  </a:lnTo>
                  <a:lnTo>
                    <a:pt x="9524" y="1479822"/>
                  </a:lnTo>
                  <a:lnTo>
                    <a:pt x="9524" y="1482452"/>
                  </a:lnTo>
                  <a:lnTo>
                    <a:pt x="9060" y="1483575"/>
                  </a:lnTo>
                  <a:lnTo>
                    <a:pt x="7200" y="1485435"/>
                  </a:lnTo>
                  <a:lnTo>
                    <a:pt x="6077" y="1485899"/>
                  </a:lnTo>
                  <a:close/>
                </a:path>
                <a:path w="9525" h="3295650">
                  <a:moveTo>
                    <a:pt x="6077" y="1438274"/>
                  </a:moveTo>
                  <a:lnTo>
                    <a:pt x="3447" y="1438274"/>
                  </a:lnTo>
                  <a:lnTo>
                    <a:pt x="2324" y="1437810"/>
                  </a:lnTo>
                  <a:lnTo>
                    <a:pt x="464" y="1435950"/>
                  </a:lnTo>
                  <a:lnTo>
                    <a:pt x="0" y="1434827"/>
                  </a:lnTo>
                  <a:lnTo>
                    <a:pt x="0" y="1432197"/>
                  </a:lnTo>
                  <a:lnTo>
                    <a:pt x="464" y="1431074"/>
                  </a:lnTo>
                  <a:lnTo>
                    <a:pt x="2324" y="1429215"/>
                  </a:lnTo>
                  <a:lnTo>
                    <a:pt x="3447" y="1428750"/>
                  </a:lnTo>
                  <a:lnTo>
                    <a:pt x="6077" y="1428750"/>
                  </a:lnTo>
                  <a:lnTo>
                    <a:pt x="7200" y="1429215"/>
                  </a:lnTo>
                  <a:lnTo>
                    <a:pt x="9060" y="1431074"/>
                  </a:lnTo>
                  <a:lnTo>
                    <a:pt x="9524" y="1432197"/>
                  </a:lnTo>
                  <a:lnTo>
                    <a:pt x="9524" y="1434827"/>
                  </a:lnTo>
                  <a:lnTo>
                    <a:pt x="9060" y="1435950"/>
                  </a:lnTo>
                  <a:lnTo>
                    <a:pt x="7200" y="1437810"/>
                  </a:lnTo>
                  <a:lnTo>
                    <a:pt x="6077" y="1438274"/>
                  </a:lnTo>
                  <a:close/>
                </a:path>
                <a:path w="9525" h="3295650">
                  <a:moveTo>
                    <a:pt x="6077" y="1390649"/>
                  </a:moveTo>
                  <a:lnTo>
                    <a:pt x="3447" y="1390649"/>
                  </a:lnTo>
                  <a:lnTo>
                    <a:pt x="2324" y="1390184"/>
                  </a:lnTo>
                  <a:lnTo>
                    <a:pt x="464" y="1388325"/>
                  </a:lnTo>
                  <a:lnTo>
                    <a:pt x="0" y="1387202"/>
                  </a:lnTo>
                  <a:lnTo>
                    <a:pt x="0" y="1384572"/>
                  </a:lnTo>
                  <a:lnTo>
                    <a:pt x="464" y="1383449"/>
                  </a:lnTo>
                  <a:lnTo>
                    <a:pt x="2324" y="1381589"/>
                  </a:lnTo>
                  <a:lnTo>
                    <a:pt x="3447" y="1381124"/>
                  </a:lnTo>
                  <a:lnTo>
                    <a:pt x="6077" y="1381124"/>
                  </a:lnTo>
                  <a:lnTo>
                    <a:pt x="7200" y="1381589"/>
                  </a:lnTo>
                  <a:lnTo>
                    <a:pt x="9060" y="1383449"/>
                  </a:lnTo>
                  <a:lnTo>
                    <a:pt x="9524" y="1384572"/>
                  </a:lnTo>
                  <a:lnTo>
                    <a:pt x="9524" y="1387202"/>
                  </a:lnTo>
                  <a:lnTo>
                    <a:pt x="9060" y="1388325"/>
                  </a:lnTo>
                  <a:lnTo>
                    <a:pt x="7200" y="1390184"/>
                  </a:lnTo>
                  <a:lnTo>
                    <a:pt x="6077" y="1390649"/>
                  </a:lnTo>
                  <a:close/>
                </a:path>
                <a:path w="9525" h="3295650">
                  <a:moveTo>
                    <a:pt x="6077" y="1343024"/>
                  </a:moveTo>
                  <a:lnTo>
                    <a:pt x="3447" y="1343024"/>
                  </a:lnTo>
                  <a:lnTo>
                    <a:pt x="2324" y="1342560"/>
                  </a:lnTo>
                  <a:lnTo>
                    <a:pt x="464" y="1340700"/>
                  </a:lnTo>
                  <a:lnTo>
                    <a:pt x="0" y="1339577"/>
                  </a:lnTo>
                  <a:lnTo>
                    <a:pt x="0" y="1336947"/>
                  </a:lnTo>
                  <a:lnTo>
                    <a:pt x="464" y="1335825"/>
                  </a:lnTo>
                  <a:lnTo>
                    <a:pt x="2324" y="1333965"/>
                  </a:lnTo>
                  <a:lnTo>
                    <a:pt x="3447" y="1333500"/>
                  </a:lnTo>
                  <a:lnTo>
                    <a:pt x="6077" y="1333500"/>
                  </a:lnTo>
                  <a:lnTo>
                    <a:pt x="7200" y="1333965"/>
                  </a:lnTo>
                  <a:lnTo>
                    <a:pt x="9060" y="1335825"/>
                  </a:lnTo>
                  <a:lnTo>
                    <a:pt x="9524" y="1336947"/>
                  </a:lnTo>
                  <a:lnTo>
                    <a:pt x="9524" y="1339577"/>
                  </a:lnTo>
                  <a:lnTo>
                    <a:pt x="9060" y="1340700"/>
                  </a:lnTo>
                  <a:lnTo>
                    <a:pt x="7200" y="1342560"/>
                  </a:lnTo>
                  <a:lnTo>
                    <a:pt x="6077" y="1343024"/>
                  </a:lnTo>
                  <a:close/>
                </a:path>
                <a:path w="9525" h="3295650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5"/>
                  </a:lnTo>
                  <a:lnTo>
                    <a:pt x="464" y="1293075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40"/>
                  </a:lnTo>
                  <a:lnTo>
                    <a:pt x="3447" y="1285875"/>
                  </a:lnTo>
                  <a:lnTo>
                    <a:pt x="6077" y="1285875"/>
                  </a:lnTo>
                  <a:lnTo>
                    <a:pt x="7200" y="1286340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5"/>
                  </a:lnTo>
                  <a:lnTo>
                    <a:pt x="7200" y="1294935"/>
                  </a:lnTo>
                  <a:lnTo>
                    <a:pt x="6077" y="1295399"/>
                  </a:lnTo>
                  <a:close/>
                </a:path>
                <a:path w="9525" h="3295650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50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50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3295650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5"/>
                  </a:lnTo>
                  <a:lnTo>
                    <a:pt x="464" y="1197825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90"/>
                  </a:lnTo>
                  <a:lnTo>
                    <a:pt x="3447" y="1190625"/>
                  </a:lnTo>
                  <a:lnTo>
                    <a:pt x="6077" y="1190625"/>
                  </a:lnTo>
                  <a:lnTo>
                    <a:pt x="7200" y="1191090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5"/>
                  </a:lnTo>
                  <a:lnTo>
                    <a:pt x="7200" y="1199685"/>
                  </a:lnTo>
                  <a:lnTo>
                    <a:pt x="6077" y="1200149"/>
                  </a:lnTo>
                  <a:close/>
                </a:path>
                <a:path w="9525" h="3295650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60"/>
                  </a:lnTo>
                  <a:lnTo>
                    <a:pt x="464" y="1150200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5"/>
                  </a:lnTo>
                  <a:lnTo>
                    <a:pt x="3447" y="1143000"/>
                  </a:lnTo>
                  <a:lnTo>
                    <a:pt x="6077" y="1143000"/>
                  </a:lnTo>
                  <a:lnTo>
                    <a:pt x="7200" y="1143465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200"/>
                  </a:lnTo>
                  <a:lnTo>
                    <a:pt x="7200" y="1152060"/>
                  </a:lnTo>
                  <a:lnTo>
                    <a:pt x="6077" y="1152524"/>
                  </a:lnTo>
                  <a:close/>
                </a:path>
                <a:path w="9525" h="3295650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5"/>
                  </a:lnTo>
                  <a:lnTo>
                    <a:pt x="464" y="1102575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700"/>
                  </a:lnTo>
                  <a:lnTo>
                    <a:pt x="2324" y="1095840"/>
                  </a:lnTo>
                  <a:lnTo>
                    <a:pt x="3447" y="1095375"/>
                  </a:lnTo>
                  <a:lnTo>
                    <a:pt x="6077" y="1095375"/>
                  </a:lnTo>
                  <a:lnTo>
                    <a:pt x="7200" y="1095840"/>
                  </a:lnTo>
                  <a:lnTo>
                    <a:pt x="9060" y="1097700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5"/>
                  </a:lnTo>
                  <a:lnTo>
                    <a:pt x="7200" y="1104435"/>
                  </a:lnTo>
                  <a:lnTo>
                    <a:pt x="6077" y="1104899"/>
                  </a:lnTo>
                  <a:close/>
                </a:path>
                <a:path w="9525" h="3295650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10"/>
                  </a:lnTo>
                  <a:lnTo>
                    <a:pt x="464" y="1054950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5"/>
                  </a:lnTo>
                  <a:lnTo>
                    <a:pt x="3447" y="1047750"/>
                  </a:lnTo>
                  <a:lnTo>
                    <a:pt x="6077" y="1047750"/>
                  </a:lnTo>
                  <a:lnTo>
                    <a:pt x="7200" y="1048215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50"/>
                  </a:lnTo>
                  <a:lnTo>
                    <a:pt x="7200" y="1056810"/>
                  </a:lnTo>
                  <a:lnTo>
                    <a:pt x="6077" y="1057274"/>
                  </a:lnTo>
                  <a:close/>
                </a:path>
                <a:path w="9525" h="3295650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5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90"/>
                  </a:lnTo>
                  <a:lnTo>
                    <a:pt x="3447" y="1000125"/>
                  </a:lnTo>
                  <a:lnTo>
                    <a:pt x="6077" y="1000125"/>
                  </a:lnTo>
                  <a:lnTo>
                    <a:pt x="7200" y="1000590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5"/>
                  </a:lnTo>
                  <a:lnTo>
                    <a:pt x="6077" y="1009649"/>
                  </a:lnTo>
                  <a:close/>
                </a:path>
                <a:path w="9525" h="3295650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60"/>
                  </a:lnTo>
                  <a:lnTo>
                    <a:pt x="464" y="959700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5"/>
                  </a:lnTo>
                  <a:lnTo>
                    <a:pt x="3447" y="952500"/>
                  </a:lnTo>
                  <a:lnTo>
                    <a:pt x="6077" y="952500"/>
                  </a:lnTo>
                  <a:lnTo>
                    <a:pt x="7200" y="952965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700"/>
                  </a:lnTo>
                  <a:lnTo>
                    <a:pt x="7200" y="961560"/>
                  </a:lnTo>
                  <a:lnTo>
                    <a:pt x="6077" y="962024"/>
                  </a:lnTo>
                  <a:close/>
                </a:path>
                <a:path w="9525" h="3295650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5"/>
                  </a:lnTo>
                  <a:lnTo>
                    <a:pt x="464" y="912075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40"/>
                  </a:lnTo>
                  <a:lnTo>
                    <a:pt x="3447" y="904875"/>
                  </a:lnTo>
                  <a:lnTo>
                    <a:pt x="6077" y="904875"/>
                  </a:lnTo>
                  <a:lnTo>
                    <a:pt x="7200" y="905340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5"/>
                  </a:lnTo>
                  <a:lnTo>
                    <a:pt x="7200" y="913935"/>
                  </a:lnTo>
                  <a:lnTo>
                    <a:pt x="6077" y="914399"/>
                  </a:lnTo>
                  <a:close/>
                </a:path>
                <a:path w="9525" h="3295650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10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5"/>
                  </a:lnTo>
                  <a:lnTo>
                    <a:pt x="3447" y="857250"/>
                  </a:lnTo>
                  <a:lnTo>
                    <a:pt x="6077" y="857250"/>
                  </a:lnTo>
                  <a:lnTo>
                    <a:pt x="7200" y="857715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10"/>
                  </a:lnTo>
                  <a:lnTo>
                    <a:pt x="6077" y="866774"/>
                  </a:lnTo>
                  <a:close/>
                </a:path>
                <a:path w="9525" h="3295650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5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50"/>
                  </a:lnTo>
                  <a:lnTo>
                    <a:pt x="2324" y="810090"/>
                  </a:lnTo>
                  <a:lnTo>
                    <a:pt x="3447" y="809625"/>
                  </a:lnTo>
                  <a:lnTo>
                    <a:pt x="6077" y="809625"/>
                  </a:lnTo>
                  <a:lnTo>
                    <a:pt x="7200" y="810090"/>
                  </a:lnTo>
                  <a:lnTo>
                    <a:pt x="9060" y="811950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5"/>
                  </a:lnTo>
                  <a:lnTo>
                    <a:pt x="6077" y="819149"/>
                  </a:lnTo>
                  <a:close/>
                </a:path>
                <a:path w="9525" h="3295650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60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5"/>
                  </a:lnTo>
                  <a:lnTo>
                    <a:pt x="3447" y="762000"/>
                  </a:lnTo>
                  <a:lnTo>
                    <a:pt x="6077" y="762000"/>
                  </a:lnTo>
                  <a:lnTo>
                    <a:pt x="7200" y="762465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60"/>
                  </a:lnTo>
                  <a:lnTo>
                    <a:pt x="6077" y="771524"/>
                  </a:lnTo>
                  <a:close/>
                </a:path>
                <a:path w="9525" h="3295650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5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40"/>
                  </a:lnTo>
                  <a:lnTo>
                    <a:pt x="3447" y="714374"/>
                  </a:lnTo>
                  <a:lnTo>
                    <a:pt x="6077" y="714374"/>
                  </a:lnTo>
                  <a:lnTo>
                    <a:pt x="7200" y="714840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5"/>
                  </a:lnTo>
                  <a:lnTo>
                    <a:pt x="6077" y="723899"/>
                  </a:lnTo>
                  <a:close/>
                </a:path>
                <a:path w="9525" h="3295650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09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5"/>
                  </a:lnTo>
                  <a:lnTo>
                    <a:pt x="3447" y="666749"/>
                  </a:lnTo>
                  <a:lnTo>
                    <a:pt x="6077" y="666749"/>
                  </a:lnTo>
                  <a:lnTo>
                    <a:pt x="7200" y="667215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09"/>
                  </a:lnTo>
                  <a:lnTo>
                    <a:pt x="6077" y="676274"/>
                  </a:lnTo>
                  <a:close/>
                </a:path>
                <a:path w="9525" h="3295650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5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90"/>
                  </a:lnTo>
                  <a:lnTo>
                    <a:pt x="3447" y="619125"/>
                  </a:lnTo>
                  <a:lnTo>
                    <a:pt x="6077" y="619125"/>
                  </a:lnTo>
                  <a:lnTo>
                    <a:pt x="7200" y="619590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5"/>
                  </a:lnTo>
                  <a:lnTo>
                    <a:pt x="6077" y="628649"/>
                  </a:lnTo>
                  <a:close/>
                </a:path>
                <a:path w="9525" h="3295650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60"/>
                  </a:lnTo>
                  <a:lnTo>
                    <a:pt x="464" y="578700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5"/>
                  </a:lnTo>
                  <a:lnTo>
                    <a:pt x="2324" y="571965"/>
                  </a:lnTo>
                  <a:lnTo>
                    <a:pt x="3447" y="571500"/>
                  </a:lnTo>
                  <a:lnTo>
                    <a:pt x="6077" y="571500"/>
                  </a:lnTo>
                  <a:lnTo>
                    <a:pt x="7200" y="571965"/>
                  </a:lnTo>
                  <a:lnTo>
                    <a:pt x="9060" y="573825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700"/>
                  </a:lnTo>
                  <a:lnTo>
                    <a:pt x="7200" y="580560"/>
                  </a:lnTo>
                  <a:lnTo>
                    <a:pt x="6077" y="581024"/>
                  </a:lnTo>
                  <a:close/>
                </a:path>
                <a:path w="9525" h="3295650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5"/>
                  </a:lnTo>
                  <a:lnTo>
                    <a:pt x="464" y="531075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40"/>
                  </a:lnTo>
                  <a:lnTo>
                    <a:pt x="3447" y="523875"/>
                  </a:lnTo>
                  <a:lnTo>
                    <a:pt x="6077" y="523875"/>
                  </a:lnTo>
                  <a:lnTo>
                    <a:pt x="7200" y="524340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5"/>
                  </a:lnTo>
                  <a:lnTo>
                    <a:pt x="7200" y="532935"/>
                  </a:lnTo>
                  <a:lnTo>
                    <a:pt x="6077" y="533399"/>
                  </a:lnTo>
                  <a:close/>
                </a:path>
                <a:path w="9525" h="3295650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10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5"/>
                  </a:lnTo>
                  <a:lnTo>
                    <a:pt x="2324" y="476715"/>
                  </a:lnTo>
                  <a:lnTo>
                    <a:pt x="3447" y="476250"/>
                  </a:lnTo>
                  <a:lnTo>
                    <a:pt x="6077" y="476250"/>
                  </a:lnTo>
                  <a:lnTo>
                    <a:pt x="7200" y="476715"/>
                  </a:lnTo>
                  <a:lnTo>
                    <a:pt x="9060" y="478575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10"/>
                  </a:lnTo>
                  <a:lnTo>
                    <a:pt x="6077" y="485774"/>
                  </a:lnTo>
                  <a:close/>
                </a:path>
                <a:path w="9525" h="3295650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5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90"/>
                  </a:lnTo>
                  <a:lnTo>
                    <a:pt x="3447" y="428624"/>
                  </a:lnTo>
                  <a:lnTo>
                    <a:pt x="6077" y="428624"/>
                  </a:lnTo>
                  <a:lnTo>
                    <a:pt x="7200" y="429090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5"/>
                  </a:lnTo>
                  <a:lnTo>
                    <a:pt x="6077" y="438149"/>
                  </a:lnTo>
                  <a:close/>
                </a:path>
                <a:path w="9525" h="3295650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60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5"/>
                  </a:lnTo>
                  <a:lnTo>
                    <a:pt x="3447" y="381000"/>
                  </a:lnTo>
                  <a:lnTo>
                    <a:pt x="6077" y="381000"/>
                  </a:lnTo>
                  <a:lnTo>
                    <a:pt x="7200" y="381465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60"/>
                  </a:lnTo>
                  <a:lnTo>
                    <a:pt x="6077" y="390524"/>
                  </a:lnTo>
                  <a:close/>
                </a:path>
                <a:path w="9525" h="3295650">
                  <a:moveTo>
                    <a:pt x="6077" y="342899"/>
                  </a:moveTo>
                  <a:lnTo>
                    <a:pt x="3447" y="342899"/>
                  </a:lnTo>
                  <a:lnTo>
                    <a:pt x="2324" y="342435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700"/>
                  </a:lnTo>
                  <a:lnTo>
                    <a:pt x="2324" y="333840"/>
                  </a:lnTo>
                  <a:lnTo>
                    <a:pt x="3447" y="333375"/>
                  </a:lnTo>
                  <a:lnTo>
                    <a:pt x="6077" y="333375"/>
                  </a:lnTo>
                  <a:lnTo>
                    <a:pt x="7200" y="333840"/>
                  </a:lnTo>
                  <a:lnTo>
                    <a:pt x="9060" y="335700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5"/>
                  </a:lnTo>
                  <a:lnTo>
                    <a:pt x="6077" y="342899"/>
                  </a:lnTo>
                  <a:close/>
                </a:path>
                <a:path w="9525" h="3295650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10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5"/>
                  </a:lnTo>
                  <a:lnTo>
                    <a:pt x="2324" y="286215"/>
                  </a:lnTo>
                  <a:lnTo>
                    <a:pt x="3447" y="285750"/>
                  </a:lnTo>
                  <a:lnTo>
                    <a:pt x="6077" y="285750"/>
                  </a:lnTo>
                  <a:lnTo>
                    <a:pt x="7200" y="286215"/>
                  </a:lnTo>
                  <a:lnTo>
                    <a:pt x="9060" y="288075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10"/>
                  </a:lnTo>
                  <a:lnTo>
                    <a:pt x="6077" y="295274"/>
                  </a:lnTo>
                  <a:close/>
                </a:path>
                <a:path w="9525" h="329565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5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50"/>
                  </a:lnTo>
                  <a:lnTo>
                    <a:pt x="2324" y="238590"/>
                  </a:lnTo>
                  <a:lnTo>
                    <a:pt x="3447" y="238125"/>
                  </a:lnTo>
                  <a:lnTo>
                    <a:pt x="6077" y="238125"/>
                  </a:lnTo>
                  <a:lnTo>
                    <a:pt x="7200" y="238590"/>
                  </a:lnTo>
                  <a:lnTo>
                    <a:pt x="9060" y="240450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5"/>
                  </a:lnTo>
                  <a:lnTo>
                    <a:pt x="6077" y="247649"/>
                  </a:lnTo>
                  <a:close/>
                </a:path>
                <a:path w="9525" h="3295650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5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5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3295650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5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40"/>
                  </a:lnTo>
                  <a:lnTo>
                    <a:pt x="3447" y="142875"/>
                  </a:lnTo>
                  <a:lnTo>
                    <a:pt x="6077" y="142875"/>
                  </a:lnTo>
                  <a:lnTo>
                    <a:pt x="7200" y="143340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5"/>
                  </a:lnTo>
                  <a:lnTo>
                    <a:pt x="6077" y="152399"/>
                  </a:lnTo>
                  <a:close/>
                </a:path>
                <a:path w="9525" h="3295650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10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5"/>
                  </a:lnTo>
                  <a:lnTo>
                    <a:pt x="2324" y="95715"/>
                  </a:lnTo>
                  <a:lnTo>
                    <a:pt x="3447" y="95250"/>
                  </a:lnTo>
                  <a:lnTo>
                    <a:pt x="6077" y="95250"/>
                  </a:lnTo>
                  <a:lnTo>
                    <a:pt x="7200" y="95715"/>
                  </a:lnTo>
                  <a:lnTo>
                    <a:pt x="9060" y="97575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10"/>
                  </a:lnTo>
                  <a:lnTo>
                    <a:pt x="6077" y="104774"/>
                  </a:lnTo>
                  <a:close/>
                </a:path>
                <a:path w="9525" h="3295650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5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50"/>
                  </a:lnTo>
                  <a:lnTo>
                    <a:pt x="2324" y="48090"/>
                  </a:lnTo>
                  <a:lnTo>
                    <a:pt x="3447" y="47625"/>
                  </a:lnTo>
                  <a:lnTo>
                    <a:pt x="6077" y="47625"/>
                  </a:lnTo>
                  <a:lnTo>
                    <a:pt x="7200" y="48090"/>
                  </a:lnTo>
                  <a:lnTo>
                    <a:pt x="9060" y="49950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5"/>
                  </a:lnTo>
                  <a:lnTo>
                    <a:pt x="6077" y="57149"/>
                  </a:lnTo>
                  <a:close/>
                </a:path>
                <a:path w="9525" h="3295650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5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5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278" y="5215253"/>
              <a:ext cx="296386" cy="10602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80259" y="2013499"/>
              <a:ext cx="6730365" cy="566420"/>
            </a:xfrm>
            <a:custGeom>
              <a:avLst/>
              <a:gdLst/>
              <a:ahLst/>
              <a:cxnLst/>
              <a:rect l="l" t="t" r="r" b="b"/>
              <a:pathLst>
                <a:path w="6730365" h="566419">
                  <a:moveTo>
                    <a:pt x="0" y="456141"/>
                  </a:moveTo>
                  <a:lnTo>
                    <a:pt x="148979" y="443854"/>
                  </a:lnTo>
                  <a:lnTo>
                    <a:pt x="490755" y="417279"/>
                  </a:lnTo>
                  <a:lnTo>
                    <a:pt x="867586" y="391848"/>
                  </a:lnTo>
                  <a:lnTo>
                    <a:pt x="1121727" y="382989"/>
                  </a:lnTo>
                  <a:lnTo>
                    <a:pt x="1150592" y="384608"/>
                  </a:lnTo>
                  <a:lnTo>
                    <a:pt x="1226652" y="392122"/>
                  </a:lnTo>
                  <a:lnTo>
                    <a:pt x="1272583" y="397719"/>
                  </a:lnTo>
                  <a:lnTo>
                    <a:pt x="1322938" y="404342"/>
                  </a:lnTo>
                  <a:lnTo>
                    <a:pt x="1377086" y="411844"/>
                  </a:lnTo>
                  <a:lnTo>
                    <a:pt x="1434395" y="420073"/>
                  </a:lnTo>
                  <a:lnTo>
                    <a:pt x="1494231" y="428881"/>
                  </a:lnTo>
                  <a:lnTo>
                    <a:pt x="1555964" y="438119"/>
                  </a:lnTo>
                  <a:lnTo>
                    <a:pt x="1618961" y="447636"/>
                  </a:lnTo>
                  <a:lnTo>
                    <a:pt x="1682591" y="457284"/>
                  </a:lnTo>
                  <a:lnTo>
                    <a:pt x="1746220" y="466914"/>
                  </a:lnTo>
                  <a:lnTo>
                    <a:pt x="1809217" y="476375"/>
                  </a:lnTo>
                  <a:lnTo>
                    <a:pt x="1870950" y="485518"/>
                  </a:lnTo>
                  <a:lnTo>
                    <a:pt x="1930786" y="494194"/>
                  </a:lnTo>
                  <a:lnTo>
                    <a:pt x="1988095" y="502253"/>
                  </a:lnTo>
                  <a:lnTo>
                    <a:pt x="2042243" y="509546"/>
                  </a:lnTo>
                  <a:lnTo>
                    <a:pt x="2092598" y="515924"/>
                  </a:lnTo>
                  <a:lnTo>
                    <a:pt x="2138529" y="521238"/>
                  </a:lnTo>
                  <a:lnTo>
                    <a:pt x="2179404" y="525336"/>
                  </a:lnTo>
                  <a:lnTo>
                    <a:pt x="2243454" y="529293"/>
                  </a:lnTo>
                  <a:lnTo>
                    <a:pt x="2272319" y="529247"/>
                  </a:lnTo>
                  <a:lnTo>
                    <a:pt x="2348379" y="526568"/>
                  </a:lnTo>
                  <a:lnTo>
                    <a:pt x="2394310" y="524059"/>
                  </a:lnTo>
                  <a:lnTo>
                    <a:pt x="2444666" y="520852"/>
                  </a:lnTo>
                  <a:lnTo>
                    <a:pt x="2498814" y="517010"/>
                  </a:lnTo>
                  <a:lnTo>
                    <a:pt x="2556122" y="512594"/>
                  </a:lnTo>
                  <a:lnTo>
                    <a:pt x="2615959" y="507667"/>
                  </a:lnTo>
                  <a:lnTo>
                    <a:pt x="2677692" y="502289"/>
                  </a:lnTo>
                  <a:lnTo>
                    <a:pt x="2740689" y="496523"/>
                  </a:lnTo>
                  <a:lnTo>
                    <a:pt x="2804318" y="490431"/>
                  </a:lnTo>
                  <a:lnTo>
                    <a:pt x="2867947" y="484075"/>
                  </a:lnTo>
                  <a:lnTo>
                    <a:pt x="2930944" y="477516"/>
                  </a:lnTo>
                  <a:lnTo>
                    <a:pt x="2992677" y="470816"/>
                  </a:lnTo>
                  <a:lnTo>
                    <a:pt x="3052514" y="464037"/>
                  </a:lnTo>
                  <a:lnTo>
                    <a:pt x="3109822" y="457241"/>
                  </a:lnTo>
                  <a:lnTo>
                    <a:pt x="3163970" y="450489"/>
                  </a:lnTo>
                  <a:lnTo>
                    <a:pt x="3214326" y="443844"/>
                  </a:lnTo>
                  <a:lnTo>
                    <a:pt x="3260257" y="437367"/>
                  </a:lnTo>
                  <a:lnTo>
                    <a:pt x="3301131" y="431121"/>
                  </a:lnTo>
                  <a:lnTo>
                    <a:pt x="3365182" y="419565"/>
                  </a:lnTo>
                  <a:lnTo>
                    <a:pt x="3425938" y="403827"/>
                  </a:lnTo>
                  <a:lnTo>
                    <a:pt x="3464475" y="392285"/>
                  </a:lnTo>
                  <a:lnTo>
                    <a:pt x="3507714" y="378631"/>
                  </a:lnTo>
                  <a:lnTo>
                    <a:pt x="3555102" y="363117"/>
                  </a:lnTo>
                  <a:lnTo>
                    <a:pt x="3606085" y="345997"/>
                  </a:lnTo>
                  <a:lnTo>
                    <a:pt x="3660111" y="327523"/>
                  </a:lnTo>
                  <a:lnTo>
                    <a:pt x="3716626" y="307947"/>
                  </a:lnTo>
                  <a:lnTo>
                    <a:pt x="3775077" y="287521"/>
                  </a:lnTo>
                  <a:lnTo>
                    <a:pt x="3834911" y="266499"/>
                  </a:lnTo>
                  <a:lnTo>
                    <a:pt x="3895575" y="245133"/>
                  </a:lnTo>
                  <a:lnTo>
                    <a:pt x="3956516" y="223675"/>
                  </a:lnTo>
                  <a:lnTo>
                    <a:pt x="4017179" y="202378"/>
                  </a:lnTo>
                  <a:lnTo>
                    <a:pt x="4077014" y="181494"/>
                  </a:lnTo>
                  <a:lnTo>
                    <a:pt x="4135465" y="161276"/>
                  </a:lnTo>
                  <a:lnTo>
                    <a:pt x="4191980" y="141976"/>
                  </a:lnTo>
                  <a:lnTo>
                    <a:pt x="4246006" y="123848"/>
                  </a:lnTo>
                  <a:lnTo>
                    <a:pt x="4296989" y="107142"/>
                  </a:lnTo>
                  <a:lnTo>
                    <a:pt x="4344377" y="92113"/>
                  </a:lnTo>
                  <a:lnTo>
                    <a:pt x="4387616" y="79012"/>
                  </a:lnTo>
                  <a:lnTo>
                    <a:pt x="4426153" y="68092"/>
                  </a:lnTo>
                  <a:lnTo>
                    <a:pt x="4486909" y="53806"/>
                  </a:lnTo>
                  <a:lnTo>
                    <a:pt x="4550960" y="44435"/>
                  </a:lnTo>
                  <a:lnTo>
                    <a:pt x="4591834" y="39664"/>
                  </a:lnTo>
                  <a:lnTo>
                    <a:pt x="4637765" y="34913"/>
                  </a:lnTo>
                  <a:lnTo>
                    <a:pt x="4688121" y="30237"/>
                  </a:lnTo>
                  <a:lnTo>
                    <a:pt x="4742269" y="25693"/>
                  </a:lnTo>
                  <a:lnTo>
                    <a:pt x="4799577" y="21339"/>
                  </a:lnTo>
                  <a:lnTo>
                    <a:pt x="4859414" y="17230"/>
                  </a:lnTo>
                  <a:lnTo>
                    <a:pt x="4921147" y="13423"/>
                  </a:lnTo>
                  <a:lnTo>
                    <a:pt x="4984144" y="9975"/>
                  </a:lnTo>
                  <a:lnTo>
                    <a:pt x="5047773" y="6943"/>
                  </a:lnTo>
                  <a:lnTo>
                    <a:pt x="5111402" y="4383"/>
                  </a:lnTo>
                  <a:lnTo>
                    <a:pt x="5174399" y="2352"/>
                  </a:lnTo>
                  <a:lnTo>
                    <a:pt x="5236132" y="906"/>
                  </a:lnTo>
                  <a:lnTo>
                    <a:pt x="5295969" y="103"/>
                  </a:lnTo>
                  <a:lnTo>
                    <a:pt x="5353277" y="0"/>
                  </a:lnTo>
                  <a:lnTo>
                    <a:pt x="5407425" y="651"/>
                  </a:lnTo>
                  <a:lnTo>
                    <a:pt x="5457781" y="2115"/>
                  </a:lnTo>
                  <a:lnTo>
                    <a:pt x="5503712" y="4449"/>
                  </a:lnTo>
                  <a:lnTo>
                    <a:pt x="5544586" y="7708"/>
                  </a:lnTo>
                  <a:lnTo>
                    <a:pt x="5608636" y="17230"/>
                  </a:lnTo>
                  <a:lnTo>
                    <a:pt x="5862778" y="120957"/>
                  </a:lnTo>
                  <a:lnTo>
                    <a:pt x="6239608" y="307552"/>
                  </a:lnTo>
                  <a:lnTo>
                    <a:pt x="6581384" y="486145"/>
                  </a:lnTo>
                  <a:lnTo>
                    <a:pt x="6730364" y="565869"/>
                  </a:lnTo>
                </a:path>
              </a:pathLst>
            </a:custGeom>
            <a:ln w="47624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80259" y="2428586"/>
              <a:ext cx="6730365" cy="260985"/>
            </a:xfrm>
            <a:custGeom>
              <a:avLst/>
              <a:gdLst/>
              <a:ahLst/>
              <a:cxnLst/>
              <a:rect l="l" t="t" r="r" b="b"/>
              <a:pathLst>
                <a:path w="6730365" h="260985">
                  <a:moveTo>
                    <a:pt x="0" y="223935"/>
                  </a:moveTo>
                  <a:lnTo>
                    <a:pt x="148979" y="196217"/>
                  </a:lnTo>
                  <a:lnTo>
                    <a:pt x="490755" y="134781"/>
                  </a:lnTo>
                  <a:lnTo>
                    <a:pt x="867586" y="72201"/>
                  </a:lnTo>
                  <a:lnTo>
                    <a:pt x="1121727" y="41055"/>
                  </a:lnTo>
                  <a:lnTo>
                    <a:pt x="1150592" y="40903"/>
                  </a:lnTo>
                  <a:lnTo>
                    <a:pt x="1185777" y="42030"/>
                  </a:lnTo>
                  <a:lnTo>
                    <a:pt x="1226652" y="44319"/>
                  </a:lnTo>
                  <a:lnTo>
                    <a:pt x="1272583" y="47650"/>
                  </a:lnTo>
                  <a:lnTo>
                    <a:pt x="1322938" y="51905"/>
                  </a:lnTo>
                  <a:lnTo>
                    <a:pt x="1377086" y="56966"/>
                  </a:lnTo>
                  <a:lnTo>
                    <a:pt x="1434395" y="62713"/>
                  </a:lnTo>
                  <a:lnTo>
                    <a:pt x="1494231" y="69029"/>
                  </a:lnTo>
                  <a:lnTo>
                    <a:pt x="1555964" y="75796"/>
                  </a:lnTo>
                  <a:lnTo>
                    <a:pt x="1618961" y="82893"/>
                  </a:lnTo>
                  <a:lnTo>
                    <a:pt x="1682591" y="90204"/>
                  </a:lnTo>
                  <a:lnTo>
                    <a:pt x="1746220" y="97609"/>
                  </a:lnTo>
                  <a:lnTo>
                    <a:pt x="1809217" y="104990"/>
                  </a:lnTo>
                  <a:lnTo>
                    <a:pt x="1870950" y="112228"/>
                  </a:lnTo>
                  <a:lnTo>
                    <a:pt x="1930786" y="119206"/>
                  </a:lnTo>
                  <a:lnTo>
                    <a:pt x="1988095" y="125803"/>
                  </a:lnTo>
                  <a:lnTo>
                    <a:pt x="2042243" y="131903"/>
                  </a:lnTo>
                  <a:lnTo>
                    <a:pt x="2092598" y="137386"/>
                  </a:lnTo>
                  <a:lnTo>
                    <a:pt x="2138529" y="142134"/>
                  </a:lnTo>
                  <a:lnTo>
                    <a:pt x="2179404" y="146029"/>
                  </a:lnTo>
                  <a:lnTo>
                    <a:pt x="2243454" y="150783"/>
                  </a:lnTo>
                  <a:lnTo>
                    <a:pt x="2307505" y="153050"/>
                  </a:lnTo>
                  <a:lnTo>
                    <a:pt x="2348379" y="154013"/>
                  </a:lnTo>
                  <a:lnTo>
                    <a:pt x="2394310" y="154864"/>
                  </a:lnTo>
                  <a:lnTo>
                    <a:pt x="2444666" y="155600"/>
                  </a:lnTo>
                  <a:lnTo>
                    <a:pt x="2498814" y="156224"/>
                  </a:lnTo>
                  <a:lnTo>
                    <a:pt x="2556122" y="156734"/>
                  </a:lnTo>
                  <a:lnTo>
                    <a:pt x="2615959" y="157131"/>
                  </a:lnTo>
                  <a:lnTo>
                    <a:pt x="2677692" y="157414"/>
                  </a:lnTo>
                  <a:lnTo>
                    <a:pt x="2740689" y="157584"/>
                  </a:lnTo>
                  <a:lnTo>
                    <a:pt x="2804318" y="157641"/>
                  </a:lnTo>
                  <a:lnTo>
                    <a:pt x="2867947" y="157584"/>
                  </a:lnTo>
                  <a:lnTo>
                    <a:pt x="2930944" y="157414"/>
                  </a:lnTo>
                  <a:lnTo>
                    <a:pt x="2992677" y="157131"/>
                  </a:lnTo>
                  <a:lnTo>
                    <a:pt x="3052514" y="156734"/>
                  </a:lnTo>
                  <a:lnTo>
                    <a:pt x="3109822" y="156224"/>
                  </a:lnTo>
                  <a:lnTo>
                    <a:pt x="3163970" y="155600"/>
                  </a:lnTo>
                  <a:lnTo>
                    <a:pt x="3214326" y="154864"/>
                  </a:lnTo>
                  <a:lnTo>
                    <a:pt x="3260257" y="154013"/>
                  </a:lnTo>
                  <a:lnTo>
                    <a:pt x="3301131" y="153050"/>
                  </a:lnTo>
                  <a:lnTo>
                    <a:pt x="3365182" y="150783"/>
                  </a:lnTo>
                  <a:lnTo>
                    <a:pt x="3429232" y="146441"/>
                  </a:lnTo>
                  <a:lnTo>
                    <a:pt x="3470107" y="143015"/>
                  </a:lnTo>
                  <a:lnTo>
                    <a:pt x="3516038" y="138870"/>
                  </a:lnTo>
                  <a:lnTo>
                    <a:pt x="3566393" y="134093"/>
                  </a:lnTo>
                  <a:lnTo>
                    <a:pt x="3620541" y="128771"/>
                  </a:lnTo>
                  <a:lnTo>
                    <a:pt x="3677849" y="122993"/>
                  </a:lnTo>
                  <a:lnTo>
                    <a:pt x="3737686" y="116845"/>
                  </a:lnTo>
                  <a:lnTo>
                    <a:pt x="3799419" y="110415"/>
                  </a:lnTo>
                  <a:lnTo>
                    <a:pt x="3862416" y="103792"/>
                  </a:lnTo>
                  <a:lnTo>
                    <a:pt x="3926045" y="97062"/>
                  </a:lnTo>
                  <a:lnTo>
                    <a:pt x="3989675" y="90313"/>
                  </a:lnTo>
                  <a:lnTo>
                    <a:pt x="4052672" y="83633"/>
                  </a:lnTo>
                  <a:lnTo>
                    <a:pt x="4114405" y="77109"/>
                  </a:lnTo>
                  <a:lnTo>
                    <a:pt x="4174241" y="70829"/>
                  </a:lnTo>
                  <a:lnTo>
                    <a:pt x="4231550" y="64880"/>
                  </a:lnTo>
                  <a:lnTo>
                    <a:pt x="4285698" y="59350"/>
                  </a:lnTo>
                  <a:lnTo>
                    <a:pt x="4336053" y="54328"/>
                  </a:lnTo>
                  <a:lnTo>
                    <a:pt x="4381984" y="49899"/>
                  </a:lnTo>
                  <a:lnTo>
                    <a:pt x="4422859" y="46152"/>
                  </a:lnTo>
                  <a:lnTo>
                    <a:pt x="4486909" y="41055"/>
                  </a:lnTo>
                  <a:lnTo>
                    <a:pt x="4550960" y="37043"/>
                  </a:lnTo>
                  <a:lnTo>
                    <a:pt x="4591834" y="34599"/>
                  </a:lnTo>
                  <a:lnTo>
                    <a:pt x="4637765" y="31931"/>
                  </a:lnTo>
                  <a:lnTo>
                    <a:pt x="4688121" y="29092"/>
                  </a:lnTo>
                  <a:lnTo>
                    <a:pt x="4742269" y="26133"/>
                  </a:lnTo>
                  <a:lnTo>
                    <a:pt x="4799577" y="23105"/>
                  </a:lnTo>
                  <a:lnTo>
                    <a:pt x="4859414" y="20060"/>
                  </a:lnTo>
                  <a:lnTo>
                    <a:pt x="4921147" y="17049"/>
                  </a:lnTo>
                  <a:lnTo>
                    <a:pt x="4984144" y="14124"/>
                  </a:lnTo>
                  <a:lnTo>
                    <a:pt x="5047773" y="11337"/>
                  </a:lnTo>
                  <a:lnTo>
                    <a:pt x="5111402" y="8738"/>
                  </a:lnTo>
                  <a:lnTo>
                    <a:pt x="5174399" y="6380"/>
                  </a:lnTo>
                  <a:lnTo>
                    <a:pt x="5236132" y="4314"/>
                  </a:lnTo>
                  <a:lnTo>
                    <a:pt x="5295969" y="2591"/>
                  </a:lnTo>
                  <a:lnTo>
                    <a:pt x="5353277" y="1264"/>
                  </a:lnTo>
                  <a:lnTo>
                    <a:pt x="5407425" y="383"/>
                  </a:lnTo>
                  <a:lnTo>
                    <a:pt x="5457781" y="0"/>
                  </a:lnTo>
                  <a:lnTo>
                    <a:pt x="5503712" y="166"/>
                  </a:lnTo>
                  <a:lnTo>
                    <a:pt x="5544586" y="934"/>
                  </a:lnTo>
                  <a:lnTo>
                    <a:pt x="5608636" y="4479"/>
                  </a:lnTo>
                  <a:lnTo>
                    <a:pt x="5862778" y="52199"/>
                  </a:lnTo>
                  <a:lnTo>
                    <a:pt x="6239608" y="139353"/>
                  </a:lnTo>
                  <a:lnTo>
                    <a:pt x="6581384" y="223077"/>
                  </a:lnTo>
                  <a:lnTo>
                    <a:pt x="6730364" y="260511"/>
                  </a:lnTo>
                </a:path>
              </a:pathLst>
            </a:custGeom>
            <a:ln w="47624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80259" y="4041123"/>
              <a:ext cx="6730365" cy="294005"/>
            </a:xfrm>
            <a:custGeom>
              <a:avLst/>
              <a:gdLst/>
              <a:ahLst/>
              <a:cxnLst/>
              <a:rect l="l" t="t" r="r" b="b"/>
              <a:pathLst>
                <a:path w="6730365" h="294004">
                  <a:moveTo>
                    <a:pt x="0" y="1285"/>
                  </a:moveTo>
                  <a:lnTo>
                    <a:pt x="148979" y="857"/>
                  </a:lnTo>
                  <a:lnTo>
                    <a:pt x="490755" y="142"/>
                  </a:lnTo>
                  <a:lnTo>
                    <a:pt x="867586" y="0"/>
                  </a:lnTo>
                  <a:lnTo>
                    <a:pt x="1121727" y="1285"/>
                  </a:lnTo>
                  <a:lnTo>
                    <a:pt x="1185777" y="2481"/>
                  </a:lnTo>
                  <a:lnTo>
                    <a:pt x="1226652" y="3336"/>
                  </a:lnTo>
                  <a:lnTo>
                    <a:pt x="1272583" y="4349"/>
                  </a:lnTo>
                  <a:lnTo>
                    <a:pt x="1322938" y="5510"/>
                  </a:lnTo>
                  <a:lnTo>
                    <a:pt x="1377086" y="6809"/>
                  </a:lnTo>
                  <a:lnTo>
                    <a:pt x="1434395" y="8234"/>
                  </a:lnTo>
                  <a:lnTo>
                    <a:pt x="1494231" y="9777"/>
                  </a:lnTo>
                  <a:lnTo>
                    <a:pt x="1555964" y="11426"/>
                  </a:lnTo>
                  <a:lnTo>
                    <a:pt x="1618961" y="13171"/>
                  </a:lnTo>
                  <a:lnTo>
                    <a:pt x="1682591" y="15001"/>
                  </a:lnTo>
                  <a:lnTo>
                    <a:pt x="1746220" y="16908"/>
                  </a:lnTo>
                  <a:lnTo>
                    <a:pt x="1809217" y="18880"/>
                  </a:lnTo>
                  <a:lnTo>
                    <a:pt x="1870950" y="20906"/>
                  </a:lnTo>
                  <a:lnTo>
                    <a:pt x="1930786" y="22978"/>
                  </a:lnTo>
                  <a:lnTo>
                    <a:pt x="1988095" y="25083"/>
                  </a:lnTo>
                  <a:lnTo>
                    <a:pt x="2042243" y="27213"/>
                  </a:lnTo>
                  <a:lnTo>
                    <a:pt x="2092598" y="29356"/>
                  </a:lnTo>
                  <a:lnTo>
                    <a:pt x="2138529" y="31503"/>
                  </a:lnTo>
                  <a:lnTo>
                    <a:pt x="2179404" y="33643"/>
                  </a:lnTo>
                  <a:lnTo>
                    <a:pt x="2243454" y="37862"/>
                  </a:lnTo>
                  <a:lnTo>
                    <a:pt x="2307505" y="44704"/>
                  </a:lnTo>
                  <a:lnTo>
                    <a:pt x="2348379" y="49931"/>
                  </a:lnTo>
                  <a:lnTo>
                    <a:pt x="2394310" y="56177"/>
                  </a:lnTo>
                  <a:lnTo>
                    <a:pt x="2444666" y="63302"/>
                  </a:lnTo>
                  <a:lnTo>
                    <a:pt x="2498814" y="71167"/>
                  </a:lnTo>
                  <a:lnTo>
                    <a:pt x="2556122" y="79634"/>
                  </a:lnTo>
                  <a:lnTo>
                    <a:pt x="2615959" y="88562"/>
                  </a:lnTo>
                  <a:lnTo>
                    <a:pt x="2677692" y="97814"/>
                  </a:lnTo>
                  <a:lnTo>
                    <a:pt x="2740689" y="107249"/>
                  </a:lnTo>
                  <a:lnTo>
                    <a:pt x="2804318" y="116728"/>
                  </a:lnTo>
                  <a:lnTo>
                    <a:pt x="2867947" y="126114"/>
                  </a:lnTo>
                  <a:lnTo>
                    <a:pt x="2930944" y="135266"/>
                  </a:lnTo>
                  <a:lnTo>
                    <a:pt x="2992677" y="144045"/>
                  </a:lnTo>
                  <a:lnTo>
                    <a:pt x="3052514" y="152312"/>
                  </a:lnTo>
                  <a:lnTo>
                    <a:pt x="3109822" y="159928"/>
                  </a:lnTo>
                  <a:lnTo>
                    <a:pt x="3163970" y="166754"/>
                  </a:lnTo>
                  <a:lnTo>
                    <a:pt x="3214326" y="172651"/>
                  </a:lnTo>
                  <a:lnTo>
                    <a:pt x="3260257" y="177480"/>
                  </a:lnTo>
                  <a:lnTo>
                    <a:pt x="3301131" y="181101"/>
                  </a:lnTo>
                  <a:lnTo>
                    <a:pt x="3365182" y="184166"/>
                  </a:lnTo>
                  <a:lnTo>
                    <a:pt x="3394047" y="183340"/>
                  </a:lnTo>
                  <a:lnTo>
                    <a:pt x="3470107" y="177186"/>
                  </a:lnTo>
                  <a:lnTo>
                    <a:pt x="3516038" y="172157"/>
                  </a:lnTo>
                  <a:lnTo>
                    <a:pt x="3566393" y="166024"/>
                  </a:lnTo>
                  <a:lnTo>
                    <a:pt x="3620541" y="158939"/>
                  </a:lnTo>
                  <a:lnTo>
                    <a:pt x="3677849" y="151049"/>
                  </a:lnTo>
                  <a:lnTo>
                    <a:pt x="3737686" y="142506"/>
                  </a:lnTo>
                  <a:lnTo>
                    <a:pt x="3799419" y="133457"/>
                  </a:lnTo>
                  <a:lnTo>
                    <a:pt x="3862416" y="124053"/>
                  </a:lnTo>
                  <a:lnTo>
                    <a:pt x="3926045" y="114442"/>
                  </a:lnTo>
                  <a:lnTo>
                    <a:pt x="3989675" y="104775"/>
                  </a:lnTo>
                  <a:lnTo>
                    <a:pt x="4052672" y="95201"/>
                  </a:lnTo>
                  <a:lnTo>
                    <a:pt x="4114405" y="85869"/>
                  </a:lnTo>
                  <a:lnTo>
                    <a:pt x="4174241" y="76929"/>
                  </a:lnTo>
                  <a:lnTo>
                    <a:pt x="4231550" y="68529"/>
                  </a:lnTo>
                  <a:lnTo>
                    <a:pt x="4285698" y="60820"/>
                  </a:lnTo>
                  <a:lnTo>
                    <a:pt x="4336053" y="53951"/>
                  </a:lnTo>
                  <a:lnTo>
                    <a:pt x="4381984" y="48071"/>
                  </a:lnTo>
                  <a:lnTo>
                    <a:pt x="4422859" y="43330"/>
                  </a:lnTo>
                  <a:lnTo>
                    <a:pt x="4486909" y="37862"/>
                  </a:lnTo>
                  <a:lnTo>
                    <a:pt x="4550960" y="36171"/>
                  </a:lnTo>
                  <a:lnTo>
                    <a:pt x="4591834" y="35898"/>
                  </a:lnTo>
                  <a:lnTo>
                    <a:pt x="4637765" y="35979"/>
                  </a:lnTo>
                  <a:lnTo>
                    <a:pt x="4688121" y="36393"/>
                  </a:lnTo>
                  <a:lnTo>
                    <a:pt x="4742269" y="37120"/>
                  </a:lnTo>
                  <a:lnTo>
                    <a:pt x="4799577" y="38138"/>
                  </a:lnTo>
                  <a:lnTo>
                    <a:pt x="4859414" y="39428"/>
                  </a:lnTo>
                  <a:lnTo>
                    <a:pt x="4921147" y="40968"/>
                  </a:lnTo>
                  <a:lnTo>
                    <a:pt x="4984144" y="42739"/>
                  </a:lnTo>
                  <a:lnTo>
                    <a:pt x="5047773" y="44719"/>
                  </a:lnTo>
                  <a:lnTo>
                    <a:pt x="5111402" y="46889"/>
                  </a:lnTo>
                  <a:lnTo>
                    <a:pt x="5174399" y="49226"/>
                  </a:lnTo>
                  <a:lnTo>
                    <a:pt x="5236132" y="51711"/>
                  </a:lnTo>
                  <a:lnTo>
                    <a:pt x="5295969" y="54324"/>
                  </a:lnTo>
                  <a:lnTo>
                    <a:pt x="5353277" y="57043"/>
                  </a:lnTo>
                  <a:lnTo>
                    <a:pt x="5407425" y="59847"/>
                  </a:lnTo>
                  <a:lnTo>
                    <a:pt x="5457781" y="62717"/>
                  </a:lnTo>
                  <a:lnTo>
                    <a:pt x="5503712" y="65632"/>
                  </a:lnTo>
                  <a:lnTo>
                    <a:pt x="5544586" y="68570"/>
                  </a:lnTo>
                  <a:lnTo>
                    <a:pt x="5608636" y="74437"/>
                  </a:lnTo>
                  <a:lnTo>
                    <a:pt x="5862778" y="117729"/>
                  </a:lnTo>
                  <a:lnTo>
                    <a:pt x="6239608" y="192166"/>
                  </a:lnTo>
                  <a:lnTo>
                    <a:pt x="6581384" y="262604"/>
                  </a:lnTo>
                  <a:lnTo>
                    <a:pt x="6730364" y="293893"/>
                  </a:lnTo>
                </a:path>
              </a:pathLst>
            </a:custGeom>
            <a:ln w="47624">
              <a:solidFill>
                <a:srgbClr val="E66B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80259" y="4472047"/>
              <a:ext cx="6730365" cy="485140"/>
            </a:xfrm>
            <a:custGeom>
              <a:avLst/>
              <a:gdLst/>
              <a:ahLst/>
              <a:cxnLst/>
              <a:rect l="l" t="t" r="r" b="b"/>
              <a:pathLst>
                <a:path w="6730365" h="485139">
                  <a:moveTo>
                    <a:pt x="0" y="484762"/>
                  </a:moveTo>
                  <a:lnTo>
                    <a:pt x="148979" y="438899"/>
                  </a:lnTo>
                  <a:lnTo>
                    <a:pt x="490755" y="335029"/>
                  </a:lnTo>
                  <a:lnTo>
                    <a:pt x="867586" y="223729"/>
                  </a:lnTo>
                  <a:lnTo>
                    <a:pt x="1121727" y="155578"/>
                  </a:lnTo>
                  <a:lnTo>
                    <a:pt x="1185777" y="143308"/>
                  </a:lnTo>
                  <a:lnTo>
                    <a:pt x="1226652" y="136215"/>
                  </a:lnTo>
                  <a:lnTo>
                    <a:pt x="1272583" y="128606"/>
                  </a:lnTo>
                  <a:lnTo>
                    <a:pt x="1322938" y="120575"/>
                  </a:lnTo>
                  <a:lnTo>
                    <a:pt x="1377086" y="112214"/>
                  </a:lnTo>
                  <a:lnTo>
                    <a:pt x="1434395" y="103617"/>
                  </a:lnTo>
                  <a:lnTo>
                    <a:pt x="1494231" y="94874"/>
                  </a:lnTo>
                  <a:lnTo>
                    <a:pt x="1555964" y="86081"/>
                  </a:lnTo>
                  <a:lnTo>
                    <a:pt x="1618961" y="77328"/>
                  </a:lnTo>
                  <a:lnTo>
                    <a:pt x="1682591" y="68710"/>
                  </a:lnTo>
                  <a:lnTo>
                    <a:pt x="1746220" y="60318"/>
                  </a:lnTo>
                  <a:lnTo>
                    <a:pt x="1809217" y="52246"/>
                  </a:lnTo>
                  <a:lnTo>
                    <a:pt x="1870950" y="44586"/>
                  </a:lnTo>
                  <a:lnTo>
                    <a:pt x="1930786" y="37431"/>
                  </a:lnTo>
                  <a:lnTo>
                    <a:pt x="1988095" y="30873"/>
                  </a:lnTo>
                  <a:lnTo>
                    <a:pt x="2042243" y="25006"/>
                  </a:lnTo>
                  <a:lnTo>
                    <a:pt x="2092598" y="19923"/>
                  </a:lnTo>
                  <a:lnTo>
                    <a:pt x="2138529" y="15715"/>
                  </a:lnTo>
                  <a:lnTo>
                    <a:pt x="2179404" y="12476"/>
                  </a:lnTo>
                  <a:lnTo>
                    <a:pt x="2243454" y="9274"/>
                  </a:lnTo>
                  <a:lnTo>
                    <a:pt x="2272319" y="9555"/>
                  </a:lnTo>
                  <a:lnTo>
                    <a:pt x="2348379" y="13909"/>
                  </a:lnTo>
                  <a:lnTo>
                    <a:pt x="2394310" y="17724"/>
                  </a:lnTo>
                  <a:lnTo>
                    <a:pt x="2444666" y="22460"/>
                  </a:lnTo>
                  <a:lnTo>
                    <a:pt x="2498814" y="27988"/>
                  </a:lnTo>
                  <a:lnTo>
                    <a:pt x="2556122" y="34179"/>
                  </a:lnTo>
                  <a:lnTo>
                    <a:pt x="2615959" y="40904"/>
                  </a:lnTo>
                  <a:lnTo>
                    <a:pt x="2677692" y="48034"/>
                  </a:lnTo>
                  <a:lnTo>
                    <a:pt x="2740689" y="55441"/>
                  </a:lnTo>
                  <a:lnTo>
                    <a:pt x="2804318" y="62995"/>
                  </a:lnTo>
                  <a:lnTo>
                    <a:pt x="2867947" y="70568"/>
                  </a:lnTo>
                  <a:lnTo>
                    <a:pt x="2930944" y="78032"/>
                  </a:lnTo>
                  <a:lnTo>
                    <a:pt x="2992677" y="85256"/>
                  </a:lnTo>
                  <a:lnTo>
                    <a:pt x="3052514" y="92114"/>
                  </a:lnTo>
                  <a:lnTo>
                    <a:pt x="3109822" y="98474"/>
                  </a:lnTo>
                  <a:lnTo>
                    <a:pt x="3163970" y="104210"/>
                  </a:lnTo>
                  <a:lnTo>
                    <a:pt x="3214326" y="109192"/>
                  </a:lnTo>
                  <a:lnTo>
                    <a:pt x="3260257" y="113290"/>
                  </a:lnTo>
                  <a:lnTo>
                    <a:pt x="3301131" y="116378"/>
                  </a:lnTo>
                  <a:lnTo>
                    <a:pt x="3365182" y="119002"/>
                  </a:lnTo>
                  <a:lnTo>
                    <a:pt x="3394047" y="118397"/>
                  </a:lnTo>
                  <a:lnTo>
                    <a:pt x="3470107" y="113878"/>
                  </a:lnTo>
                  <a:lnTo>
                    <a:pt x="3516038" y="110181"/>
                  </a:lnTo>
                  <a:lnTo>
                    <a:pt x="3566393" y="105670"/>
                  </a:lnTo>
                  <a:lnTo>
                    <a:pt x="3620541" y="100453"/>
                  </a:lnTo>
                  <a:lnTo>
                    <a:pt x="3677849" y="94638"/>
                  </a:lnTo>
                  <a:lnTo>
                    <a:pt x="3737686" y="88334"/>
                  </a:lnTo>
                  <a:lnTo>
                    <a:pt x="3799419" y="81649"/>
                  </a:lnTo>
                  <a:lnTo>
                    <a:pt x="3862416" y="74690"/>
                  </a:lnTo>
                  <a:lnTo>
                    <a:pt x="3926045" y="67567"/>
                  </a:lnTo>
                  <a:lnTo>
                    <a:pt x="3989675" y="60387"/>
                  </a:lnTo>
                  <a:lnTo>
                    <a:pt x="4052672" y="53259"/>
                  </a:lnTo>
                  <a:lnTo>
                    <a:pt x="4114405" y="46290"/>
                  </a:lnTo>
                  <a:lnTo>
                    <a:pt x="4174241" y="39589"/>
                  </a:lnTo>
                  <a:lnTo>
                    <a:pt x="4231550" y="33264"/>
                  </a:lnTo>
                  <a:lnTo>
                    <a:pt x="4285698" y="27424"/>
                  </a:lnTo>
                  <a:lnTo>
                    <a:pt x="4336053" y="22176"/>
                  </a:lnTo>
                  <a:lnTo>
                    <a:pt x="4381984" y="17629"/>
                  </a:lnTo>
                  <a:lnTo>
                    <a:pt x="4422859" y="13891"/>
                  </a:lnTo>
                  <a:lnTo>
                    <a:pt x="4486909" y="9274"/>
                  </a:lnTo>
                  <a:lnTo>
                    <a:pt x="4550960" y="6870"/>
                  </a:lnTo>
                  <a:lnTo>
                    <a:pt x="4591834" y="5750"/>
                  </a:lnTo>
                  <a:lnTo>
                    <a:pt x="4637765" y="4699"/>
                  </a:lnTo>
                  <a:lnTo>
                    <a:pt x="4688121" y="3727"/>
                  </a:lnTo>
                  <a:lnTo>
                    <a:pt x="4742269" y="2844"/>
                  </a:lnTo>
                  <a:lnTo>
                    <a:pt x="4799577" y="2061"/>
                  </a:lnTo>
                  <a:lnTo>
                    <a:pt x="4859414" y="1387"/>
                  </a:lnTo>
                  <a:lnTo>
                    <a:pt x="4921147" y="834"/>
                  </a:lnTo>
                  <a:lnTo>
                    <a:pt x="4984144" y="412"/>
                  </a:lnTo>
                  <a:lnTo>
                    <a:pt x="5047773" y="130"/>
                  </a:lnTo>
                  <a:lnTo>
                    <a:pt x="5111402" y="0"/>
                  </a:lnTo>
                  <a:lnTo>
                    <a:pt x="5174399" y="30"/>
                  </a:lnTo>
                  <a:lnTo>
                    <a:pt x="5236132" y="233"/>
                  </a:lnTo>
                  <a:lnTo>
                    <a:pt x="5295969" y="618"/>
                  </a:lnTo>
                  <a:lnTo>
                    <a:pt x="5353277" y="1195"/>
                  </a:lnTo>
                  <a:lnTo>
                    <a:pt x="5407425" y="1975"/>
                  </a:lnTo>
                  <a:lnTo>
                    <a:pt x="5457781" y="2967"/>
                  </a:lnTo>
                  <a:lnTo>
                    <a:pt x="5503712" y="4183"/>
                  </a:lnTo>
                  <a:lnTo>
                    <a:pt x="5544586" y="5633"/>
                  </a:lnTo>
                  <a:lnTo>
                    <a:pt x="5608636" y="9274"/>
                  </a:lnTo>
                  <a:lnTo>
                    <a:pt x="5862778" y="44278"/>
                  </a:lnTo>
                  <a:lnTo>
                    <a:pt x="6239608" y="106429"/>
                  </a:lnTo>
                  <a:lnTo>
                    <a:pt x="6581384" y="165722"/>
                  </a:lnTo>
                  <a:lnTo>
                    <a:pt x="6730364" y="192154"/>
                  </a:lnTo>
                </a:path>
              </a:pathLst>
            </a:custGeom>
            <a:ln w="47624">
              <a:solidFill>
                <a:srgbClr val="6A00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80259" y="3676649"/>
              <a:ext cx="6730365" cy="0"/>
            </a:xfrm>
            <a:custGeom>
              <a:avLst/>
              <a:gdLst/>
              <a:ahLst/>
              <a:cxnLst/>
              <a:rect l="l" t="t" r="r" b="b"/>
              <a:pathLst>
                <a:path w="6730365">
                  <a:moveTo>
                    <a:pt x="0" y="0"/>
                  </a:moveTo>
                  <a:lnTo>
                    <a:pt x="0" y="0"/>
                  </a:lnTo>
                  <a:lnTo>
                    <a:pt x="6581384" y="0"/>
                  </a:lnTo>
                  <a:lnTo>
                    <a:pt x="6730364" y="0"/>
                  </a:lnTo>
                </a:path>
              </a:pathLst>
            </a:custGeom>
            <a:ln w="47624">
              <a:solidFill>
                <a:srgbClr val="DF44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55057" y="4287997"/>
            <a:ext cx="2476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spc="-25" dirty="0">
                <a:solidFill>
                  <a:srgbClr val="094680"/>
                </a:solidFill>
                <a:latin typeface="Segoe UI"/>
                <a:cs typeface="Segoe UI"/>
              </a:rPr>
              <a:t>0.8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5057" y="3556478"/>
            <a:ext cx="2476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spc="-25" dirty="0">
                <a:solidFill>
                  <a:srgbClr val="094680"/>
                </a:solidFill>
                <a:latin typeface="Segoe UI"/>
                <a:cs typeface="Segoe UI"/>
              </a:rPr>
              <a:t>1.0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55057" y="2824958"/>
            <a:ext cx="2476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spc="-25" dirty="0">
                <a:solidFill>
                  <a:srgbClr val="094680"/>
                </a:solidFill>
                <a:latin typeface="Segoe UI"/>
                <a:cs typeface="Segoe UI"/>
              </a:rPr>
              <a:t>1.2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55057" y="2093438"/>
            <a:ext cx="2476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spc="-25" dirty="0">
                <a:solidFill>
                  <a:srgbClr val="094680"/>
                </a:solidFill>
                <a:latin typeface="Segoe UI"/>
                <a:cs typeface="Segoe UI"/>
              </a:rPr>
              <a:t>1.4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28123" y="5392421"/>
            <a:ext cx="4476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spc="-20" dirty="0">
                <a:solidFill>
                  <a:srgbClr val="A1333C"/>
                </a:solidFill>
                <a:latin typeface="Comic Sans MS"/>
                <a:cs typeface="Comic Sans MS"/>
              </a:rPr>
              <a:t>YEAR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33911" y="2376511"/>
            <a:ext cx="238125" cy="2234565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b="1" dirty="0">
                <a:solidFill>
                  <a:srgbClr val="A1333C"/>
                </a:solidFill>
                <a:latin typeface="Comic Sans MS"/>
                <a:cs typeface="Comic Sans MS"/>
              </a:rPr>
              <a:t>Sum</a:t>
            </a:r>
            <a:r>
              <a:rPr sz="1200" b="1" spc="-20" dirty="0">
                <a:solidFill>
                  <a:srgbClr val="A1333C"/>
                </a:solidFill>
                <a:latin typeface="Comic Sans MS"/>
                <a:cs typeface="Comic Sans MS"/>
              </a:rPr>
              <a:t> </a:t>
            </a:r>
            <a:r>
              <a:rPr sz="1200" b="1" dirty="0">
                <a:solidFill>
                  <a:srgbClr val="A1333C"/>
                </a:solidFill>
                <a:latin typeface="Comic Sans MS"/>
                <a:cs typeface="Comic Sans MS"/>
              </a:rPr>
              <a:t>of</a:t>
            </a:r>
            <a:r>
              <a:rPr sz="1200" b="1" spc="-15" dirty="0">
                <a:solidFill>
                  <a:srgbClr val="A1333C"/>
                </a:solidFill>
                <a:latin typeface="Comic Sans MS"/>
                <a:cs typeface="Comic Sans MS"/>
              </a:rPr>
              <a:t> </a:t>
            </a:r>
            <a:r>
              <a:rPr sz="1200" b="1" spc="-10" dirty="0">
                <a:solidFill>
                  <a:srgbClr val="A1333C"/>
                </a:solidFill>
                <a:latin typeface="Comic Sans MS"/>
                <a:cs typeface="Comic Sans MS"/>
              </a:rPr>
              <a:t>AverageExchangeRate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87544" y="2073304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1.45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32334" y="2585368"/>
            <a:ext cx="1962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1.31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01825" y="2439064"/>
            <a:ext cx="213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1.35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64627" y="2109880"/>
            <a:ext cx="218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1.44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85084" y="2466496"/>
            <a:ext cx="213360" cy="3911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r>
              <a:rPr sz="900" b="1" spc="-20" dirty="0">
                <a:latin typeface="Segoe UI Semibold"/>
                <a:cs typeface="Segoe UI Semibold"/>
              </a:rPr>
              <a:t>1.33</a:t>
            </a:r>
            <a:endParaRPr sz="9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359"/>
              </a:spcBef>
            </a:pPr>
            <a:r>
              <a:rPr sz="900" b="1" spc="-20" dirty="0">
                <a:latin typeface="Segoe UI Semibold"/>
                <a:cs typeface="Segoe UI Semibold"/>
              </a:rPr>
              <a:t>1.28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05477" y="2621944"/>
            <a:ext cx="213360" cy="27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969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1.30</a:t>
            </a:r>
            <a:endParaRPr sz="900">
              <a:latin typeface="Segoe UI Semibold"/>
              <a:cs typeface="Segoe UI Semibold"/>
            </a:endParaRPr>
          </a:p>
          <a:p>
            <a:pPr marL="1905">
              <a:lnSpc>
                <a:spcPts val="969"/>
              </a:lnSpc>
            </a:pPr>
            <a:r>
              <a:rPr sz="900" b="1" spc="-20" dirty="0">
                <a:latin typeface="Segoe UI Semibold"/>
                <a:cs typeface="Segoe UI Semibold"/>
              </a:rPr>
              <a:t>1.27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87544" y="2475640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1.34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44090" y="2466496"/>
            <a:ext cx="215900" cy="3181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1.34</a:t>
            </a:r>
            <a:endParaRPr sz="900">
              <a:latin typeface="Segoe UI Semibold"/>
              <a:cs typeface="Segoe UI Semibold"/>
            </a:endParaRPr>
          </a:p>
          <a:p>
            <a:pPr marL="635">
              <a:lnSpc>
                <a:spcPct val="100000"/>
              </a:lnSpc>
              <a:spcBef>
                <a:spcPts val="7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1.30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7008" y="2512216"/>
            <a:ext cx="213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1.33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85056" y="4084984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0.90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687961" y="4377592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0.82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58079" y="4121560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0.89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36499" y="4267864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0.85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14624" y="4121560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0.89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79954" y="4158136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0.88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92896" y="4084984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0.90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85056" y="4999384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0.65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90240" y="4706776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0.73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15963" y="4523896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0.78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37690" y="4633624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0.75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81145" y="4523896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0.78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93044" y="4670200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0.74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59418" y="4523896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0.78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985084" y="3719224"/>
            <a:ext cx="213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1.00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705477" y="3719224"/>
            <a:ext cx="213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1.00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45280" y="3719224"/>
            <a:ext cx="213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1.00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223553" y="3719224"/>
            <a:ext cx="213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1.00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88735" y="3719224"/>
            <a:ext cx="213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1.00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01825" y="3719224"/>
            <a:ext cx="213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1.00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67008" y="3719224"/>
            <a:ext cx="213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Segoe UI Semibold"/>
                <a:cs typeface="Segoe UI Semibold"/>
              </a:rPr>
              <a:t>1.00</a:t>
            </a:r>
            <a:endParaRPr sz="900">
              <a:latin typeface="Segoe UI Semibold"/>
              <a:cs typeface="Segoe UI Semibold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8985250" y="2037079"/>
            <a:ext cx="95250" cy="352425"/>
            <a:chOff x="8985250" y="2037079"/>
            <a:chExt cx="95250" cy="352425"/>
          </a:xfrm>
        </p:grpSpPr>
        <p:pic>
          <p:nvPicPr>
            <p:cNvPr id="66" name="object 6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85250" y="2037079"/>
              <a:ext cx="95249" cy="9524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85250" y="2294254"/>
              <a:ext cx="95249" cy="9524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8972550" y="1701152"/>
            <a:ext cx="590550" cy="730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9539" marR="5080" indent="-130175">
              <a:lnSpc>
                <a:spcPct val="142000"/>
              </a:lnSpc>
              <a:spcBef>
                <a:spcPts val="25"/>
              </a:spcBef>
            </a:pPr>
            <a:r>
              <a:rPr sz="1100" b="1" i="1" spc="-10" dirty="0">
                <a:latin typeface="Segoe UI"/>
                <a:cs typeface="Segoe UI"/>
              </a:rPr>
              <a:t>Currency </a:t>
            </a:r>
            <a:r>
              <a:rPr sz="1100" i="1" spc="-25" dirty="0">
                <a:latin typeface="Segoe UI"/>
                <a:cs typeface="Segoe UI"/>
              </a:rPr>
              <a:t>AUD CAD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985250" y="2551429"/>
            <a:ext cx="95250" cy="600075"/>
            <a:chOff x="8985250" y="2551429"/>
            <a:chExt cx="95250" cy="600075"/>
          </a:xfrm>
        </p:grpSpPr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85250" y="2551429"/>
              <a:ext cx="95249" cy="9524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85250" y="2799079"/>
              <a:ext cx="95249" cy="9524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85250" y="3056254"/>
              <a:ext cx="95249" cy="95249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9102625" y="2406002"/>
            <a:ext cx="278130" cy="787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just">
              <a:lnSpc>
                <a:spcPct val="150600"/>
              </a:lnSpc>
              <a:spcBef>
                <a:spcPts val="135"/>
              </a:spcBef>
            </a:pPr>
            <a:r>
              <a:rPr sz="1100" i="1" spc="-25" dirty="0">
                <a:latin typeface="Segoe UI"/>
                <a:cs typeface="Segoe UI"/>
              </a:rPr>
              <a:t>EUR GBP USD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A4D2BB-66C2-B1AF-DD23-1FADC852BD7F}"/>
              </a:ext>
            </a:extLst>
          </p:cNvPr>
          <p:cNvSpPr txBox="1"/>
          <p:nvPr/>
        </p:nvSpPr>
        <p:spPr>
          <a:xfrm>
            <a:off x="1793471" y="6047825"/>
            <a:ext cx="86635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Georgia"/>
              </a:rPr>
              <a:t>The average exchange rate has fluctuated over time, with </a:t>
            </a:r>
            <a:r>
              <a:rPr lang="en-US" b="1" dirty="0">
                <a:solidFill>
                  <a:srgbClr val="C00000"/>
                </a:solidFill>
                <a:latin typeface="Georgia"/>
              </a:rPr>
              <a:t>Year 2019</a:t>
            </a:r>
            <a:r>
              <a:rPr lang="en-US" dirty="0">
                <a:solidFill>
                  <a:srgbClr val="C00000"/>
                </a:solidFill>
                <a:latin typeface="Georgia"/>
              </a:rPr>
              <a:t> showing the most significant 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650" y="476249"/>
            <a:ext cx="4457700" cy="3476625"/>
          </a:xfrm>
          <a:custGeom>
            <a:avLst/>
            <a:gdLst/>
            <a:ahLst/>
            <a:cxnLst/>
            <a:rect l="l" t="t" r="r" b="b"/>
            <a:pathLst>
              <a:path w="4457700" h="3476625">
                <a:moveTo>
                  <a:pt x="0" y="3476624"/>
                </a:moveTo>
                <a:lnTo>
                  <a:pt x="4457699" y="3476624"/>
                </a:lnTo>
                <a:lnTo>
                  <a:pt x="4457699" y="0"/>
                </a:lnTo>
                <a:lnTo>
                  <a:pt x="0" y="0"/>
                </a:lnTo>
                <a:lnTo>
                  <a:pt x="0" y="3476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9650" y="228600"/>
            <a:ext cx="4457700" cy="247650"/>
          </a:xfrm>
          <a:prstGeom prst="rect">
            <a:avLst/>
          </a:prstGeom>
          <a:solidFill>
            <a:srgbClr val="F0E199"/>
          </a:solidFill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555"/>
              </a:lnSpc>
            </a:pPr>
            <a:r>
              <a:rPr sz="1400" b="1" dirty="0">
                <a:solidFill>
                  <a:srgbClr val="09124E"/>
                </a:solidFill>
                <a:latin typeface="Arial"/>
                <a:cs typeface="Arial"/>
              </a:rPr>
              <a:t>Analyzing</a:t>
            </a:r>
            <a:r>
              <a:rPr sz="1400" b="1" spc="-15" dirty="0">
                <a:solidFill>
                  <a:srgbClr val="09124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9124E"/>
                </a:solidFill>
                <a:latin typeface="Arial"/>
                <a:cs typeface="Arial"/>
              </a:rPr>
              <a:t>the</a:t>
            </a:r>
            <a:r>
              <a:rPr sz="1400" b="1" spc="-15" dirty="0">
                <a:solidFill>
                  <a:srgbClr val="09124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9124E"/>
                </a:solidFill>
                <a:latin typeface="Arial"/>
                <a:cs typeface="Arial"/>
              </a:rPr>
              <a:t>Currency</a:t>
            </a:r>
            <a:r>
              <a:rPr sz="1400" b="1" spc="-15" dirty="0">
                <a:solidFill>
                  <a:srgbClr val="09124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9124E"/>
                </a:solidFill>
                <a:latin typeface="Arial"/>
                <a:cs typeface="Arial"/>
              </a:rPr>
              <a:t>Impact</a:t>
            </a:r>
            <a:r>
              <a:rPr sz="1400" b="1" spc="-15" dirty="0">
                <a:solidFill>
                  <a:srgbClr val="09124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9124E"/>
                </a:solidFill>
                <a:latin typeface="Arial"/>
                <a:cs typeface="Arial"/>
              </a:rPr>
              <a:t>on</a:t>
            </a:r>
            <a:r>
              <a:rPr sz="1400" b="1" spc="-10" dirty="0">
                <a:solidFill>
                  <a:srgbClr val="09124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9124E"/>
                </a:solidFill>
                <a:latin typeface="Arial"/>
                <a:cs typeface="Arial"/>
              </a:rPr>
              <a:t>Sales</a:t>
            </a:r>
            <a:r>
              <a:rPr sz="1400" b="1" spc="-15" dirty="0">
                <a:solidFill>
                  <a:srgbClr val="09124E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9124E"/>
                </a:solidFill>
                <a:latin typeface="Arial"/>
                <a:cs typeface="Arial"/>
              </a:rPr>
              <a:t>Revenue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2574" y="847724"/>
            <a:ext cx="3724275" cy="2630805"/>
          </a:xfrm>
          <a:custGeom>
            <a:avLst/>
            <a:gdLst/>
            <a:ahLst/>
            <a:cxnLst/>
            <a:rect l="l" t="t" r="r" b="b"/>
            <a:pathLst>
              <a:path w="3724275" h="2630804">
                <a:moveTo>
                  <a:pt x="9525" y="2624099"/>
                </a:moveTo>
                <a:lnTo>
                  <a:pt x="9067" y="2622981"/>
                </a:lnTo>
                <a:lnTo>
                  <a:pt x="7200" y="2621115"/>
                </a:lnTo>
                <a:lnTo>
                  <a:pt x="6083" y="2620657"/>
                </a:lnTo>
                <a:lnTo>
                  <a:pt x="3454" y="2620657"/>
                </a:lnTo>
                <a:lnTo>
                  <a:pt x="2336" y="2621115"/>
                </a:lnTo>
                <a:lnTo>
                  <a:pt x="469" y="2622981"/>
                </a:lnTo>
                <a:lnTo>
                  <a:pt x="0" y="2624099"/>
                </a:lnTo>
                <a:lnTo>
                  <a:pt x="0" y="2626728"/>
                </a:lnTo>
                <a:lnTo>
                  <a:pt x="469" y="2627846"/>
                </a:lnTo>
                <a:lnTo>
                  <a:pt x="2336" y="2629712"/>
                </a:lnTo>
                <a:lnTo>
                  <a:pt x="3454" y="2630182"/>
                </a:lnTo>
                <a:lnTo>
                  <a:pt x="6083" y="2630182"/>
                </a:lnTo>
                <a:lnTo>
                  <a:pt x="7200" y="2629712"/>
                </a:lnTo>
                <a:lnTo>
                  <a:pt x="9067" y="2627846"/>
                </a:lnTo>
                <a:lnTo>
                  <a:pt x="9525" y="2626728"/>
                </a:lnTo>
                <a:lnTo>
                  <a:pt x="9525" y="2624099"/>
                </a:lnTo>
                <a:close/>
              </a:path>
              <a:path w="3724275" h="2630804">
                <a:moveTo>
                  <a:pt x="9525" y="1750555"/>
                </a:moveTo>
                <a:lnTo>
                  <a:pt x="9067" y="1749425"/>
                </a:lnTo>
                <a:lnTo>
                  <a:pt x="7200" y="1747570"/>
                </a:lnTo>
                <a:lnTo>
                  <a:pt x="6083" y="1747100"/>
                </a:lnTo>
                <a:lnTo>
                  <a:pt x="3454" y="1747100"/>
                </a:lnTo>
                <a:lnTo>
                  <a:pt x="2336" y="1747570"/>
                </a:lnTo>
                <a:lnTo>
                  <a:pt x="469" y="1749425"/>
                </a:lnTo>
                <a:lnTo>
                  <a:pt x="0" y="1750555"/>
                </a:lnTo>
                <a:lnTo>
                  <a:pt x="0" y="1753184"/>
                </a:lnTo>
                <a:lnTo>
                  <a:pt x="469" y="1754301"/>
                </a:lnTo>
                <a:lnTo>
                  <a:pt x="2336" y="1756168"/>
                </a:lnTo>
                <a:lnTo>
                  <a:pt x="3454" y="1756625"/>
                </a:lnTo>
                <a:lnTo>
                  <a:pt x="6083" y="1756625"/>
                </a:lnTo>
                <a:lnTo>
                  <a:pt x="7200" y="1756168"/>
                </a:lnTo>
                <a:lnTo>
                  <a:pt x="9067" y="1754301"/>
                </a:lnTo>
                <a:lnTo>
                  <a:pt x="9525" y="1753184"/>
                </a:lnTo>
                <a:lnTo>
                  <a:pt x="9525" y="1750555"/>
                </a:lnTo>
                <a:close/>
              </a:path>
              <a:path w="3724275" h="2630804">
                <a:moveTo>
                  <a:pt x="9525" y="876998"/>
                </a:moveTo>
                <a:lnTo>
                  <a:pt x="9067" y="875880"/>
                </a:lnTo>
                <a:lnTo>
                  <a:pt x="7200" y="874014"/>
                </a:lnTo>
                <a:lnTo>
                  <a:pt x="6083" y="873556"/>
                </a:lnTo>
                <a:lnTo>
                  <a:pt x="3454" y="873556"/>
                </a:lnTo>
                <a:lnTo>
                  <a:pt x="2336" y="874014"/>
                </a:lnTo>
                <a:lnTo>
                  <a:pt x="469" y="875880"/>
                </a:lnTo>
                <a:lnTo>
                  <a:pt x="0" y="876998"/>
                </a:lnTo>
                <a:lnTo>
                  <a:pt x="0" y="879627"/>
                </a:lnTo>
                <a:lnTo>
                  <a:pt x="469" y="880757"/>
                </a:lnTo>
                <a:lnTo>
                  <a:pt x="2336" y="882611"/>
                </a:lnTo>
                <a:lnTo>
                  <a:pt x="3454" y="883081"/>
                </a:lnTo>
                <a:lnTo>
                  <a:pt x="6083" y="883081"/>
                </a:lnTo>
                <a:lnTo>
                  <a:pt x="7200" y="882611"/>
                </a:lnTo>
                <a:lnTo>
                  <a:pt x="9067" y="880757"/>
                </a:lnTo>
                <a:lnTo>
                  <a:pt x="9525" y="879627"/>
                </a:lnTo>
                <a:lnTo>
                  <a:pt x="9525" y="876998"/>
                </a:lnTo>
                <a:close/>
              </a:path>
              <a:path w="3724275" h="2630804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3724275" h="2630804">
                <a:moveTo>
                  <a:pt x="57150" y="2624099"/>
                </a:moveTo>
                <a:lnTo>
                  <a:pt x="56692" y="2622981"/>
                </a:lnTo>
                <a:lnTo>
                  <a:pt x="54825" y="2621115"/>
                </a:lnTo>
                <a:lnTo>
                  <a:pt x="53708" y="2620657"/>
                </a:lnTo>
                <a:lnTo>
                  <a:pt x="51079" y="2620657"/>
                </a:lnTo>
                <a:lnTo>
                  <a:pt x="49961" y="2621115"/>
                </a:lnTo>
                <a:lnTo>
                  <a:pt x="48094" y="2622981"/>
                </a:lnTo>
                <a:lnTo>
                  <a:pt x="47625" y="2624099"/>
                </a:lnTo>
                <a:lnTo>
                  <a:pt x="47625" y="2626728"/>
                </a:lnTo>
                <a:lnTo>
                  <a:pt x="48094" y="2627846"/>
                </a:lnTo>
                <a:lnTo>
                  <a:pt x="49961" y="2629712"/>
                </a:lnTo>
                <a:lnTo>
                  <a:pt x="51079" y="2630182"/>
                </a:lnTo>
                <a:lnTo>
                  <a:pt x="53708" y="2630182"/>
                </a:lnTo>
                <a:lnTo>
                  <a:pt x="54825" y="2629712"/>
                </a:lnTo>
                <a:lnTo>
                  <a:pt x="56692" y="2627846"/>
                </a:lnTo>
                <a:lnTo>
                  <a:pt x="57150" y="2626728"/>
                </a:lnTo>
                <a:lnTo>
                  <a:pt x="57150" y="2624099"/>
                </a:lnTo>
                <a:close/>
              </a:path>
              <a:path w="3724275" h="2630804">
                <a:moveTo>
                  <a:pt x="57150" y="1750555"/>
                </a:moveTo>
                <a:lnTo>
                  <a:pt x="56692" y="1749425"/>
                </a:lnTo>
                <a:lnTo>
                  <a:pt x="54825" y="1747570"/>
                </a:lnTo>
                <a:lnTo>
                  <a:pt x="53708" y="1747100"/>
                </a:lnTo>
                <a:lnTo>
                  <a:pt x="51079" y="1747100"/>
                </a:lnTo>
                <a:lnTo>
                  <a:pt x="49961" y="1747570"/>
                </a:lnTo>
                <a:lnTo>
                  <a:pt x="48094" y="1749425"/>
                </a:lnTo>
                <a:lnTo>
                  <a:pt x="47625" y="1750555"/>
                </a:lnTo>
                <a:lnTo>
                  <a:pt x="47625" y="1753184"/>
                </a:lnTo>
                <a:lnTo>
                  <a:pt x="48094" y="1754301"/>
                </a:lnTo>
                <a:lnTo>
                  <a:pt x="49961" y="1756168"/>
                </a:lnTo>
                <a:lnTo>
                  <a:pt x="51079" y="1756625"/>
                </a:lnTo>
                <a:lnTo>
                  <a:pt x="53708" y="1756625"/>
                </a:lnTo>
                <a:lnTo>
                  <a:pt x="54825" y="1756168"/>
                </a:lnTo>
                <a:lnTo>
                  <a:pt x="56692" y="1754301"/>
                </a:lnTo>
                <a:lnTo>
                  <a:pt x="57150" y="1753184"/>
                </a:lnTo>
                <a:lnTo>
                  <a:pt x="57150" y="1750555"/>
                </a:lnTo>
                <a:close/>
              </a:path>
              <a:path w="3724275" h="2630804">
                <a:moveTo>
                  <a:pt x="57150" y="876998"/>
                </a:moveTo>
                <a:lnTo>
                  <a:pt x="56692" y="875880"/>
                </a:lnTo>
                <a:lnTo>
                  <a:pt x="54825" y="874014"/>
                </a:lnTo>
                <a:lnTo>
                  <a:pt x="53708" y="873556"/>
                </a:lnTo>
                <a:lnTo>
                  <a:pt x="51079" y="873556"/>
                </a:lnTo>
                <a:lnTo>
                  <a:pt x="49961" y="874014"/>
                </a:lnTo>
                <a:lnTo>
                  <a:pt x="48094" y="875880"/>
                </a:lnTo>
                <a:lnTo>
                  <a:pt x="47625" y="876998"/>
                </a:lnTo>
                <a:lnTo>
                  <a:pt x="47625" y="879627"/>
                </a:lnTo>
                <a:lnTo>
                  <a:pt x="48094" y="880757"/>
                </a:lnTo>
                <a:lnTo>
                  <a:pt x="49961" y="882611"/>
                </a:lnTo>
                <a:lnTo>
                  <a:pt x="51079" y="883081"/>
                </a:lnTo>
                <a:lnTo>
                  <a:pt x="53708" y="883081"/>
                </a:lnTo>
                <a:lnTo>
                  <a:pt x="54825" y="882611"/>
                </a:lnTo>
                <a:lnTo>
                  <a:pt x="56692" y="880757"/>
                </a:lnTo>
                <a:lnTo>
                  <a:pt x="57150" y="879627"/>
                </a:lnTo>
                <a:lnTo>
                  <a:pt x="57150" y="876998"/>
                </a:lnTo>
                <a:close/>
              </a:path>
              <a:path w="3724275" h="2630804">
                <a:moveTo>
                  <a:pt x="57150" y="3454"/>
                </a:moveTo>
                <a:lnTo>
                  <a:pt x="56692" y="2336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3724275" h="2630804">
                <a:moveTo>
                  <a:pt x="104775" y="2624099"/>
                </a:moveTo>
                <a:lnTo>
                  <a:pt x="104317" y="2622981"/>
                </a:lnTo>
                <a:lnTo>
                  <a:pt x="102450" y="2621115"/>
                </a:lnTo>
                <a:lnTo>
                  <a:pt x="101333" y="2620657"/>
                </a:lnTo>
                <a:lnTo>
                  <a:pt x="98704" y="2620657"/>
                </a:lnTo>
                <a:lnTo>
                  <a:pt x="97586" y="2621115"/>
                </a:lnTo>
                <a:lnTo>
                  <a:pt x="95719" y="2622981"/>
                </a:lnTo>
                <a:lnTo>
                  <a:pt x="95250" y="2624099"/>
                </a:lnTo>
                <a:lnTo>
                  <a:pt x="95250" y="2626728"/>
                </a:lnTo>
                <a:lnTo>
                  <a:pt x="95719" y="2627846"/>
                </a:lnTo>
                <a:lnTo>
                  <a:pt x="97586" y="2629712"/>
                </a:lnTo>
                <a:lnTo>
                  <a:pt x="98704" y="2630182"/>
                </a:lnTo>
                <a:lnTo>
                  <a:pt x="101333" y="2630182"/>
                </a:lnTo>
                <a:lnTo>
                  <a:pt x="102450" y="2629712"/>
                </a:lnTo>
                <a:lnTo>
                  <a:pt x="104317" y="2627846"/>
                </a:lnTo>
                <a:lnTo>
                  <a:pt x="104775" y="2626728"/>
                </a:lnTo>
                <a:lnTo>
                  <a:pt x="104775" y="2624099"/>
                </a:lnTo>
                <a:close/>
              </a:path>
              <a:path w="3724275" h="2630804">
                <a:moveTo>
                  <a:pt x="104775" y="1750555"/>
                </a:moveTo>
                <a:lnTo>
                  <a:pt x="104317" y="1749425"/>
                </a:lnTo>
                <a:lnTo>
                  <a:pt x="102450" y="1747570"/>
                </a:lnTo>
                <a:lnTo>
                  <a:pt x="101333" y="1747100"/>
                </a:lnTo>
                <a:lnTo>
                  <a:pt x="98704" y="1747100"/>
                </a:lnTo>
                <a:lnTo>
                  <a:pt x="97586" y="1747570"/>
                </a:lnTo>
                <a:lnTo>
                  <a:pt x="95719" y="1749425"/>
                </a:lnTo>
                <a:lnTo>
                  <a:pt x="95250" y="1750555"/>
                </a:lnTo>
                <a:lnTo>
                  <a:pt x="95250" y="1753184"/>
                </a:lnTo>
                <a:lnTo>
                  <a:pt x="95719" y="1754301"/>
                </a:lnTo>
                <a:lnTo>
                  <a:pt x="97586" y="1756168"/>
                </a:lnTo>
                <a:lnTo>
                  <a:pt x="98704" y="1756625"/>
                </a:lnTo>
                <a:lnTo>
                  <a:pt x="101333" y="1756625"/>
                </a:lnTo>
                <a:lnTo>
                  <a:pt x="102450" y="1756168"/>
                </a:lnTo>
                <a:lnTo>
                  <a:pt x="104317" y="1754301"/>
                </a:lnTo>
                <a:lnTo>
                  <a:pt x="104775" y="1753184"/>
                </a:lnTo>
                <a:lnTo>
                  <a:pt x="104775" y="1750555"/>
                </a:lnTo>
                <a:close/>
              </a:path>
              <a:path w="3724275" h="2630804">
                <a:moveTo>
                  <a:pt x="104775" y="876998"/>
                </a:moveTo>
                <a:lnTo>
                  <a:pt x="104317" y="875880"/>
                </a:lnTo>
                <a:lnTo>
                  <a:pt x="102450" y="874014"/>
                </a:lnTo>
                <a:lnTo>
                  <a:pt x="101333" y="873556"/>
                </a:lnTo>
                <a:lnTo>
                  <a:pt x="98704" y="873556"/>
                </a:lnTo>
                <a:lnTo>
                  <a:pt x="97586" y="874014"/>
                </a:lnTo>
                <a:lnTo>
                  <a:pt x="95719" y="875880"/>
                </a:lnTo>
                <a:lnTo>
                  <a:pt x="95250" y="876998"/>
                </a:lnTo>
                <a:lnTo>
                  <a:pt x="95250" y="879627"/>
                </a:lnTo>
                <a:lnTo>
                  <a:pt x="95719" y="880757"/>
                </a:lnTo>
                <a:lnTo>
                  <a:pt x="97586" y="882611"/>
                </a:lnTo>
                <a:lnTo>
                  <a:pt x="98704" y="883081"/>
                </a:lnTo>
                <a:lnTo>
                  <a:pt x="101333" y="883081"/>
                </a:lnTo>
                <a:lnTo>
                  <a:pt x="102450" y="882611"/>
                </a:lnTo>
                <a:lnTo>
                  <a:pt x="104317" y="880757"/>
                </a:lnTo>
                <a:lnTo>
                  <a:pt x="104775" y="879627"/>
                </a:lnTo>
                <a:lnTo>
                  <a:pt x="104775" y="876998"/>
                </a:lnTo>
                <a:close/>
              </a:path>
              <a:path w="3724275" h="2630804">
                <a:moveTo>
                  <a:pt x="104775" y="3454"/>
                </a:moveTo>
                <a:lnTo>
                  <a:pt x="104317" y="2336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3724275" h="2630804">
                <a:moveTo>
                  <a:pt x="152400" y="2624099"/>
                </a:moveTo>
                <a:lnTo>
                  <a:pt x="151942" y="2622981"/>
                </a:lnTo>
                <a:lnTo>
                  <a:pt x="150075" y="2621115"/>
                </a:lnTo>
                <a:lnTo>
                  <a:pt x="148958" y="2620657"/>
                </a:lnTo>
                <a:lnTo>
                  <a:pt x="146329" y="2620657"/>
                </a:lnTo>
                <a:lnTo>
                  <a:pt x="145211" y="2621115"/>
                </a:lnTo>
                <a:lnTo>
                  <a:pt x="143344" y="2622981"/>
                </a:lnTo>
                <a:lnTo>
                  <a:pt x="142875" y="2624099"/>
                </a:lnTo>
                <a:lnTo>
                  <a:pt x="142875" y="2626728"/>
                </a:lnTo>
                <a:lnTo>
                  <a:pt x="143344" y="2627846"/>
                </a:lnTo>
                <a:lnTo>
                  <a:pt x="145211" y="2629712"/>
                </a:lnTo>
                <a:lnTo>
                  <a:pt x="146329" y="2630182"/>
                </a:lnTo>
                <a:lnTo>
                  <a:pt x="148958" y="2630182"/>
                </a:lnTo>
                <a:lnTo>
                  <a:pt x="150075" y="2629712"/>
                </a:lnTo>
                <a:lnTo>
                  <a:pt x="151942" y="2627846"/>
                </a:lnTo>
                <a:lnTo>
                  <a:pt x="152400" y="2626728"/>
                </a:lnTo>
                <a:lnTo>
                  <a:pt x="152400" y="2624099"/>
                </a:lnTo>
                <a:close/>
              </a:path>
              <a:path w="3724275" h="2630804">
                <a:moveTo>
                  <a:pt x="152400" y="1750555"/>
                </a:moveTo>
                <a:lnTo>
                  <a:pt x="151942" y="1749425"/>
                </a:lnTo>
                <a:lnTo>
                  <a:pt x="150075" y="1747570"/>
                </a:lnTo>
                <a:lnTo>
                  <a:pt x="148958" y="1747100"/>
                </a:lnTo>
                <a:lnTo>
                  <a:pt x="146329" y="1747100"/>
                </a:lnTo>
                <a:lnTo>
                  <a:pt x="145211" y="1747570"/>
                </a:lnTo>
                <a:lnTo>
                  <a:pt x="143344" y="1749425"/>
                </a:lnTo>
                <a:lnTo>
                  <a:pt x="142875" y="1750555"/>
                </a:lnTo>
                <a:lnTo>
                  <a:pt x="142875" y="1753184"/>
                </a:lnTo>
                <a:lnTo>
                  <a:pt x="143344" y="1754301"/>
                </a:lnTo>
                <a:lnTo>
                  <a:pt x="145211" y="1756168"/>
                </a:lnTo>
                <a:lnTo>
                  <a:pt x="146329" y="1756625"/>
                </a:lnTo>
                <a:lnTo>
                  <a:pt x="148958" y="1756625"/>
                </a:lnTo>
                <a:lnTo>
                  <a:pt x="150075" y="1756168"/>
                </a:lnTo>
                <a:lnTo>
                  <a:pt x="151942" y="1754301"/>
                </a:lnTo>
                <a:lnTo>
                  <a:pt x="152400" y="1753184"/>
                </a:lnTo>
                <a:lnTo>
                  <a:pt x="152400" y="1750555"/>
                </a:lnTo>
                <a:close/>
              </a:path>
              <a:path w="3724275" h="2630804">
                <a:moveTo>
                  <a:pt x="152400" y="876998"/>
                </a:moveTo>
                <a:lnTo>
                  <a:pt x="151942" y="875880"/>
                </a:lnTo>
                <a:lnTo>
                  <a:pt x="150075" y="874014"/>
                </a:lnTo>
                <a:lnTo>
                  <a:pt x="148958" y="873556"/>
                </a:lnTo>
                <a:lnTo>
                  <a:pt x="146329" y="873556"/>
                </a:lnTo>
                <a:lnTo>
                  <a:pt x="145211" y="874014"/>
                </a:lnTo>
                <a:lnTo>
                  <a:pt x="143344" y="875880"/>
                </a:lnTo>
                <a:lnTo>
                  <a:pt x="142875" y="876998"/>
                </a:lnTo>
                <a:lnTo>
                  <a:pt x="142875" y="879627"/>
                </a:lnTo>
                <a:lnTo>
                  <a:pt x="143344" y="880757"/>
                </a:lnTo>
                <a:lnTo>
                  <a:pt x="145211" y="882611"/>
                </a:lnTo>
                <a:lnTo>
                  <a:pt x="146329" y="883081"/>
                </a:lnTo>
                <a:lnTo>
                  <a:pt x="148958" y="883081"/>
                </a:lnTo>
                <a:lnTo>
                  <a:pt x="150075" y="882611"/>
                </a:lnTo>
                <a:lnTo>
                  <a:pt x="151942" y="880757"/>
                </a:lnTo>
                <a:lnTo>
                  <a:pt x="152400" y="879627"/>
                </a:lnTo>
                <a:lnTo>
                  <a:pt x="152400" y="876998"/>
                </a:lnTo>
                <a:close/>
              </a:path>
              <a:path w="3724275" h="2630804">
                <a:moveTo>
                  <a:pt x="152400" y="3454"/>
                </a:moveTo>
                <a:lnTo>
                  <a:pt x="151942" y="2336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3724275" h="2630804">
                <a:moveTo>
                  <a:pt x="200025" y="2624099"/>
                </a:moveTo>
                <a:lnTo>
                  <a:pt x="199567" y="2622981"/>
                </a:lnTo>
                <a:lnTo>
                  <a:pt x="197700" y="2621115"/>
                </a:lnTo>
                <a:lnTo>
                  <a:pt x="196583" y="2620657"/>
                </a:lnTo>
                <a:lnTo>
                  <a:pt x="193954" y="2620657"/>
                </a:lnTo>
                <a:lnTo>
                  <a:pt x="192836" y="2621115"/>
                </a:lnTo>
                <a:lnTo>
                  <a:pt x="190969" y="2622981"/>
                </a:lnTo>
                <a:lnTo>
                  <a:pt x="190500" y="2624099"/>
                </a:lnTo>
                <a:lnTo>
                  <a:pt x="190500" y="2626728"/>
                </a:lnTo>
                <a:lnTo>
                  <a:pt x="190969" y="2627846"/>
                </a:lnTo>
                <a:lnTo>
                  <a:pt x="192836" y="2629712"/>
                </a:lnTo>
                <a:lnTo>
                  <a:pt x="193954" y="2630182"/>
                </a:lnTo>
                <a:lnTo>
                  <a:pt x="196583" y="2630182"/>
                </a:lnTo>
                <a:lnTo>
                  <a:pt x="197700" y="2629712"/>
                </a:lnTo>
                <a:lnTo>
                  <a:pt x="199567" y="2627846"/>
                </a:lnTo>
                <a:lnTo>
                  <a:pt x="200025" y="2626728"/>
                </a:lnTo>
                <a:lnTo>
                  <a:pt x="200025" y="2624099"/>
                </a:lnTo>
                <a:close/>
              </a:path>
              <a:path w="3724275" h="2630804">
                <a:moveTo>
                  <a:pt x="200025" y="1750555"/>
                </a:moveTo>
                <a:lnTo>
                  <a:pt x="199567" y="1749425"/>
                </a:lnTo>
                <a:lnTo>
                  <a:pt x="197700" y="1747570"/>
                </a:lnTo>
                <a:lnTo>
                  <a:pt x="196583" y="1747100"/>
                </a:lnTo>
                <a:lnTo>
                  <a:pt x="193954" y="1747100"/>
                </a:lnTo>
                <a:lnTo>
                  <a:pt x="192836" y="1747570"/>
                </a:lnTo>
                <a:lnTo>
                  <a:pt x="190969" y="1749425"/>
                </a:lnTo>
                <a:lnTo>
                  <a:pt x="190500" y="1750555"/>
                </a:lnTo>
                <a:lnTo>
                  <a:pt x="190500" y="1753184"/>
                </a:lnTo>
                <a:lnTo>
                  <a:pt x="190969" y="1754301"/>
                </a:lnTo>
                <a:lnTo>
                  <a:pt x="192836" y="1756168"/>
                </a:lnTo>
                <a:lnTo>
                  <a:pt x="193954" y="1756625"/>
                </a:lnTo>
                <a:lnTo>
                  <a:pt x="196583" y="1756625"/>
                </a:lnTo>
                <a:lnTo>
                  <a:pt x="197700" y="1756168"/>
                </a:lnTo>
                <a:lnTo>
                  <a:pt x="199567" y="1754301"/>
                </a:lnTo>
                <a:lnTo>
                  <a:pt x="200025" y="1753184"/>
                </a:lnTo>
                <a:lnTo>
                  <a:pt x="200025" y="1750555"/>
                </a:lnTo>
                <a:close/>
              </a:path>
              <a:path w="3724275" h="2630804">
                <a:moveTo>
                  <a:pt x="200025" y="876998"/>
                </a:moveTo>
                <a:lnTo>
                  <a:pt x="199567" y="875880"/>
                </a:lnTo>
                <a:lnTo>
                  <a:pt x="197700" y="874014"/>
                </a:lnTo>
                <a:lnTo>
                  <a:pt x="196583" y="873556"/>
                </a:lnTo>
                <a:lnTo>
                  <a:pt x="193954" y="873556"/>
                </a:lnTo>
                <a:lnTo>
                  <a:pt x="192836" y="874014"/>
                </a:lnTo>
                <a:lnTo>
                  <a:pt x="190969" y="875880"/>
                </a:lnTo>
                <a:lnTo>
                  <a:pt x="190500" y="876998"/>
                </a:lnTo>
                <a:lnTo>
                  <a:pt x="190500" y="879627"/>
                </a:lnTo>
                <a:lnTo>
                  <a:pt x="190969" y="880757"/>
                </a:lnTo>
                <a:lnTo>
                  <a:pt x="192836" y="882611"/>
                </a:lnTo>
                <a:lnTo>
                  <a:pt x="193954" y="883081"/>
                </a:lnTo>
                <a:lnTo>
                  <a:pt x="196583" y="883081"/>
                </a:lnTo>
                <a:lnTo>
                  <a:pt x="197700" y="882611"/>
                </a:lnTo>
                <a:lnTo>
                  <a:pt x="199567" y="880757"/>
                </a:lnTo>
                <a:lnTo>
                  <a:pt x="200025" y="879627"/>
                </a:lnTo>
                <a:lnTo>
                  <a:pt x="200025" y="876998"/>
                </a:lnTo>
                <a:close/>
              </a:path>
              <a:path w="3724275" h="2630804">
                <a:moveTo>
                  <a:pt x="200025" y="3454"/>
                </a:moveTo>
                <a:lnTo>
                  <a:pt x="199567" y="2336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3724275" h="2630804">
                <a:moveTo>
                  <a:pt x="247650" y="2624099"/>
                </a:moveTo>
                <a:lnTo>
                  <a:pt x="247192" y="2622981"/>
                </a:lnTo>
                <a:lnTo>
                  <a:pt x="245325" y="2621115"/>
                </a:lnTo>
                <a:lnTo>
                  <a:pt x="244208" y="2620657"/>
                </a:lnTo>
                <a:lnTo>
                  <a:pt x="241579" y="2620657"/>
                </a:lnTo>
                <a:lnTo>
                  <a:pt x="240461" y="2621115"/>
                </a:lnTo>
                <a:lnTo>
                  <a:pt x="238594" y="2622981"/>
                </a:lnTo>
                <a:lnTo>
                  <a:pt x="238125" y="2624099"/>
                </a:lnTo>
                <a:lnTo>
                  <a:pt x="238125" y="2626728"/>
                </a:lnTo>
                <a:lnTo>
                  <a:pt x="238594" y="2627846"/>
                </a:lnTo>
                <a:lnTo>
                  <a:pt x="240461" y="2629712"/>
                </a:lnTo>
                <a:lnTo>
                  <a:pt x="241579" y="2630182"/>
                </a:lnTo>
                <a:lnTo>
                  <a:pt x="244208" y="2630182"/>
                </a:lnTo>
                <a:lnTo>
                  <a:pt x="245325" y="2629712"/>
                </a:lnTo>
                <a:lnTo>
                  <a:pt x="247192" y="2627846"/>
                </a:lnTo>
                <a:lnTo>
                  <a:pt x="247650" y="2626728"/>
                </a:lnTo>
                <a:lnTo>
                  <a:pt x="247650" y="2624099"/>
                </a:lnTo>
                <a:close/>
              </a:path>
              <a:path w="3724275" h="2630804">
                <a:moveTo>
                  <a:pt x="247650" y="1750555"/>
                </a:moveTo>
                <a:lnTo>
                  <a:pt x="247192" y="1749425"/>
                </a:lnTo>
                <a:lnTo>
                  <a:pt x="245325" y="1747570"/>
                </a:lnTo>
                <a:lnTo>
                  <a:pt x="244208" y="1747100"/>
                </a:lnTo>
                <a:lnTo>
                  <a:pt x="241579" y="1747100"/>
                </a:lnTo>
                <a:lnTo>
                  <a:pt x="240461" y="1747570"/>
                </a:lnTo>
                <a:lnTo>
                  <a:pt x="238594" y="1749425"/>
                </a:lnTo>
                <a:lnTo>
                  <a:pt x="238125" y="1750555"/>
                </a:lnTo>
                <a:lnTo>
                  <a:pt x="238125" y="1753184"/>
                </a:lnTo>
                <a:lnTo>
                  <a:pt x="238594" y="1754301"/>
                </a:lnTo>
                <a:lnTo>
                  <a:pt x="240461" y="1756168"/>
                </a:lnTo>
                <a:lnTo>
                  <a:pt x="241579" y="1756625"/>
                </a:lnTo>
                <a:lnTo>
                  <a:pt x="244208" y="1756625"/>
                </a:lnTo>
                <a:lnTo>
                  <a:pt x="245325" y="1756168"/>
                </a:lnTo>
                <a:lnTo>
                  <a:pt x="247192" y="1754301"/>
                </a:lnTo>
                <a:lnTo>
                  <a:pt x="247650" y="1753184"/>
                </a:lnTo>
                <a:lnTo>
                  <a:pt x="247650" y="1750555"/>
                </a:lnTo>
                <a:close/>
              </a:path>
              <a:path w="3724275" h="2630804">
                <a:moveTo>
                  <a:pt x="247650" y="876998"/>
                </a:moveTo>
                <a:lnTo>
                  <a:pt x="247192" y="875880"/>
                </a:lnTo>
                <a:lnTo>
                  <a:pt x="245325" y="874014"/>
                </a:lnTo>
                <a:lnTo>
                  <a:pt x="244208" y="873556"/>
                </a:lnTo>
                <a:lnTo>
                  <a:pt x="241579" y="873556"/>
                </a:lnTo>
                <a:lnTo>
                  <a:pt x="240461" y="874014"/>
                </a:lnTo>
                <a:lnTo>
                  <a:pt x="238594" y="875880"/>
                </a:lnTo>
                <a:lnTo>
                  <a:pt x="238125" y="876998"/>
                </a:lnTo>
                <a:lnTo>
                  <a:pt x="238125" y="879627"/>
                </a:lnTo>
                <a:lnTo>
                  <a:pt x="238594" y="880757"/>
                </a:lnTo>
                <a:lnTo>
                  <a:pt x="240461" y="882611"/>
                </a:lnTo>
                <a:lnTo>
                  <a:pt x="241579" y="883081"/>
                </a:lnTo>
                <a:lnTo>
                  <a:pt x="244208" y="883081"/>
                </a:lnTo>
                <a:lnTo>
                  <a:pt x="245325" y="882611"/>
                </a:lnTo>
                <a:lnTo>
                  <a:pt x="247192" y="880757"/>
                </a:lnTo>
                <a:lnTo>
                  <a:pt x="247650" y="879627"/>
                </a:lnTo>
                <a:lnTo>
                  <a:pt x="247650" y="876998"/>
                </a:lnTo>
                <a:close/>
              </a:path>
              <a:path w="3724275" h="2630804">
                <a:moveTo>
                  <a:pt x="247650" y="3454"/>
                </a:moveTo>
                <a:lnTo>
                  <a:pt x="247192" y="2336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3724275" h="2630804">
                <a:moveTo>
                  <a:pt x="295275" y="2624099"/>
                </a:moveTo>
                <a:lnTo>
                  <a:pt x="294817" y="2622981"/>
                </a:lnTo>
                <a:lnTo>
                  <a:pt x="292950" y="2621115"/>
                </a:lnTo>
                <a:lnTo>
                  <a:pt x="291833" y="2620657"/>
                </a:lnTo>
                <a:lnTo>
                  <a:pt x="289204" y="2620657"/>
                </a:lnTo>
                <a:lnTo>
                  <a:pt x="288086" y="2621115"/>
                </a:lnTo>
                <a:lnTo>
                  <a:pt x="286219" y="2622981"/>
                </a:lnTo>
                <a:lnTo>
                  <a:pt x="285750" y="2624099"/>
                </a:lnTo>
                <a:lnTo>
                  <a:pt x="285750" y="2626728"/>
                </a:lnTo>
                <a:lnTo>
                  <a:pt x="286219" y="2627846"/>
                </a:lnTo>
                <a:lnTo>
                  <a:pt x="288086" y="2629712"/>
                </a:lnTo>
                <a:lnTo>
                  <a:pt x="289204" y="2630182"/>
                </a:lnTo>
                <a:lnTo>
                  <a:pt x="291833" y="2630182"/>
                </a:lnTo>
                <a:lnTo>
                  <a:pt x="292950" y="2629712"/>
                </a:lnTo>
                <a:lnTo>
                  <a:pt x="294817" y="2627846"/>
                </a:lnTo>
                <a:lnTo>
                  <a:pt x="295275" y="2626728"/>
                </a:lnTo>
                <a:lnTo>
                  <a:pt x="295275" y="2624099"/>
                </a:lnTo>
                <a:close/>
              </a:path>
              <a:path w="3724275" h="2630804">
                <a:moveTo>
                  <a:pt x="295275" y="1750555"/>
                </a:moveTo>
                <a:lnTo>
                  <a:pt x="294817" y="1749425"/>
                </a:lnTo>
                <a:lnTo>
                  <a:pt x="292950" y="1747570"/>
                </a:lnTo>
                <a:lnTo>
                  <a:pt x="291833" y="1747100"/>
                </a:lnTo>
                <a:lnTo>
                  <a:pt x="289204" y="1747100"/>
                </a:lnTo>
                <a:lnTo>
                  <a:pt x="288086" y="1747570"/>
                </a:lnTo>
                <a:lnTo>
                  <a:pt x="286219" y="1749425"/>
                </a:lnTo>
                <a:lnTo>
                  <a:pt x="285750" y="1750555"/>
                </a:lnTo>
                <a:lnTo>
                  <a:pt x="285750" y="1753184"/>
                </a:lnTo>
                <a:lnTo>
                  <a:pt x="286219" y="1754301"/>
                </a:lnTo>
                <a:lnTo>
                  <a:pt x="288086" y="1756168"/>
                </a:lnTo>
                <a:lnTo>
                  <a:pt x="289204" y="1756625"/>
                </a:lnTo>
                <a:lnTo>
                  <a:pt x="291833" y="1756625"/>
                </a:lnTo>
                <a:lnTo>
                  <a:pt x="292950" y="1756168"/>
                </a:lnTo>
                <a:lnTo>
                  <a:pt x="294817" y="1754301"/>
                </a:lnTo>
                <a:lnTo>
                  <a:pt x="295275" y="1753184"/>
                </a:lnTo>
                <a:lnTo>
                  <a:pt x="295275" y="1750555"/>
                </a:lnTo>
                <a:close/>
              </a:path>
              <a:path w="3724275" h="2630804">
                <a:moveTo>
                  <a:pt x="295275" y="876998"/>
                </a:moveTo>
                <a:lnTo>
                  <a:pt x="294817" y="875880"/>
                </a:lnTo>
                <a:lnTo>
                  <a:pt x="292950" y="874014"/>
                </a:lnTo>
                <a:lnTo>
                  <a:pt x="291833" y="873556"/>
                </a:lnTo>
                <a:lnTo>
                  <a:pt x="289204" y="873556"/>
                </a:lnTo>
                <a:lnTo>
                  <a:pt x="288086" y="874014"/>
                </a:lnTo>
                <a:lnTo>
                  <a:pt x="286219" y="875880"/>
                </a:lnTo>
                <a:lnTo>
                  <a:pt x="285750" y="876998"/>
                </a:lnTo>
                <a:lnTo>
                  <a:pt x="285750" y="879627"/>
                </a:lnTo>
                <a:lnTo>
                  <a:pt x="286219" y="880757"/>
                </a:lnTo>
                <a:lnTo>
                  <a:pt x="288086" y="882611"/>
                </a:lnTo>
                <a:lnTo>
                  <a:pt x="289204" y="883081"/>
                </a:lnTo>
                <a:lnTo>
                  <a:pt x="291833" y="883081"/>
                </a:lnTo>
                <a:lnTo>
                  <a:pt x="292950" y="882611"/>
                </a:lnTo>
                <a:lnTo>
                  <a:pt x="294817" y="880757"/>
                </a:lnTo>
                <a:lnTo>
                  <a:pt x="295275" y="879627"/>
                </a:lnTo>
                <a:lnTo>
                  <a:pt x="295275" y="876998"/>
                </a:lnTo>
                <a:close/>
              </a:path>
              <a:path w="3724275" h="2630804">
                <a:moveTo>
                  <a:pt x="295275" y="3454"/>
                </a:moveTo>
                <a:lnTo>
                  <a:pt x="294817" y="2336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3724275" h="2630804">
                <a:moveTo>
                  <a:pt x="342900" y="2624099"/>
                </a:moveTo>
                <a:lnTo>
                  <a:pt x="342442" y="2622981"/>
                </a:lnTo>
                <a:lnTo>
                  <a:pt x="340575" y="2621115"/>
                </a:lnTo>
                <a:lnTo>
                  <a:pt x="339458" y="2620657"/>
                </a:lnTo>
                <a:lnTo>
                  <a:pt x="336829" y="2620657"/>
                </a:lnTo>
                <a:lnTo>
                  <a:pt x="335711" y="2621115"/>
                </a:lnTo>
                <a:lnTo>
                  <a:pt x="333844" y="2622981"/>
                </a:lnTo>
                <a:lnTo>
                  <a:pt x="333375" y="2624099"/>
                </a:lnTo>
                <a:lnTo>
                  <a:pt x="333375" y="2626728"/>
                </a:lnTo>
                <a:lnTo>
                  <a:pt x="333844" y="2627846"/>
                </a:lnTo>
                <a:lnTo>
                  <a:pt x="335711" y="2629712"/>
                </a:lnTo>
                <a:lnTo>
                  <a:pt x="336829" y="2630182"/>
                </a:lnTo>
                <a:lnTo>
                  <a:pt x="339458" y="2630182"/>
                </a:lnTo>
                <a:lnTo>
                  <a:pt x="340575" y="2629712"/>
                </a:lnTo>
                <a:lnTo>
                  <a:pt x="342442" y="2627846"/>
                </a:lnTo>
                <a:lnTo>
                  <a:pt x="342900" y="2626728"/>
                </a:lnTo>
                <a:lnTo>
                  <a:pt x="342900" y="2624099"/>
                </a:lnTo>
                <a:close/>
              </a:path>
              <a:path w="3724275" h="2630804">
                <a:moveTo>
                  <a:pt x="342900" y="1750555"/>
                </a:moveTo>
                <a:lnTo>
                  <a:pt x="342442" y="1749425"/>
                </a:lnTo>
                <a:lnTo>
                  <a:pt x="340575" y="1747570"/>
                </a:lnTo>
                <a:lnTo>
                  <a:pt x="339458" y="1747100"/>
                </a:lnTo>
                <a:lnTo>
                  <a:pt x="336829" y="1747100"/>
                </a:lnTo>
                <a:lnTo>
                  <a:pt x="335711" y="1747570"/>
                </a:lnTo>
                <a:lnTo>
                  <a:pt x="333844" y="1749425"/>
                </a:lnTo>
                <a:lnTo>
                  <a:pt x="333375" y="1750555"/>
                </a:lnTo>
                <a:lnTo>
                  <a:pt x="333375" y="1753184"/>
                </a:lnTo>
                <a:lnTo>
                  <a:pt x="333844" y="1754301"/>
                </a:lnTo>
                <a:lnTo>
                  <a:pt x="335711" y="1756168"/>
                </a:lnTo>
                <a:lnTo>
                  <a:pt x="336829" y="1756625"/>
                </a:lnTo>
                <a:lnTo>
                  <a:pt x="339458" y="1756625"/>
                </a:lnTo>
                <a:lnTo>
                  <a:pt x="340575" y="1756168"/>
                </a:lnTo>
                <a:lnTo>
                  <a:pt x="342442" y="1754301"/>
                </a:lnTo>
                <a:lnTo>
                  <a:pt x="342900" y="1753184"/>
                </a:lnTo>
                <a:lnTo>
                  <a:pt x="342900" y="1750555"/>
                </a:lnTo>
                <a:close/>
              </a:path>
              <a:path w="3724275" h="2630804">
                <a:moveTo>
                  <a:pt x="342900" y="876998"/>
                </a:moveTo>
                <a:lnTo>
                  <a:pt x="342442" y="875880"/>
                </a:lnTo>
                <a:lnTo>
                  <a:pt x="340575" y="874014"/>
                </a:lnTo>
                <a:lnTo>
                  <a:pt x="339458" y="873556"/>
                </a:lnTo>
                <a:lnTo>
                  <a:pt x="336829" y="873556"/>
                </a:lnTo>
                <a:lnTo>
                  <a:pt x="335711" y="874014"/>
                </a:lnTo>
                <a:lnTo>
                  <a:pt x="333844" y="875880"/>
                </a:lnTo>
                <a:lnTo>
                  <a:pt x="333375" y="876998"/>
                </a:lnTo>
                <a:lnTo>
                  <a:pt x="333375" y="879627"/>
                </a:lnTo>
                <a:lnTo>
                  <a:pt x="333844" y="880757"/>
                </a:lnTo>
                <a:lnTo>
                  <a:pt x="335711" y="882611"/>
                </a:lnTo>
                <a:lnTo>
                  <a:pt x="336829" y="883081"/>
                </a:lnTo>
                <a:lnTo>
                  <a:pt x="339458" y="883081"/>
                </a:lnTo>
                <a:lnTo>
                  <a:pt x="340575" y="882611"/>
                </a:lnTo>
                <a:lnTo>
                  <a:pt x="342442" y="880757"/>
                </a:lnTo>
                <a:lnTo>
                  <a:pt x="342900" y="879627"/>
                </a:lnTo>
                <a:lnTo>
                  <a:pt x="342900" y="876998"/>
                </a:lnTo>
                <a:close/>
              </a:path>
              <a:path w="3724275" h="2630804">
                <a:moveTo>
                  <a:pt x="342900" y="3454"/>
                </a:moveTo>
                <a:lnTo>
                  <a:pt x="342442" y="2336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36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3724275" h="2630804">
                <a:moveTo>
                  <a:pt x="390525" y="2624099"/>
                </a:moveTo>
                <a:lnTo>
                  <a:pt x="390067" y="2622981"/>
                </a:lnTo>
                <a:lnTo>
                  <a:pt x="388200" y="2621115"/>
                </a:lnTo>
                <a:lnTo>
                  <a:pt x="387083" y="2620657"/>
                </a:lnTo>
                <a:lnTo>
                  <a:pt x="384454" y="2620657"/>
                </a:lnTo>
                <a:lnTo>
                  <a:pt x="383336" y="2621115"/>
                </a:lnTo>
                <a:lnTo>
                  <a:pt x="381469" y="2622981"/>
                </a:lnTo>
                <a:lnTo>
                  <a:pt x="381000" y="2624099"/>
                </a:lnTo>
                <a:lnTo>
                  <a:pt x="381000" y="2626728"/>
                </a:lnTo>
                <a:lnTo>
                  <a:pt x="381469" y="2627846"/>
                </a:lnTo>
                <a:lnTo>
                  <a:pt x="383336" y="2629712"/>
                </a:lnTo>
                <a:lnTo>
                  <a:pt x="384454" y="2630182"/>
                </a:lnTo>
                <a:lnTo>
                  <a:pt x="387083" y="2630182"/>
                </a:lnTo>
                <a:lnTo>
                  <a:pt x="388200" y="2629712"/>
                </a:lnTo>
                <a:lnTo>
                  <a:pt x="390067" y="2627846"/>
                </a:lnTo>
                <a:lnTo>
                  <a:pt x="390525" y="2626728"/>
                </a:lnTo>
                <a:lnTo>
                  <a:pt x="390525" y="2624099"/>
                </a:lnTo>
                <a:close/>
              </a:path>
              <a:path w="3724275" h="2630804">
                <a:moveTo>
                  <a:pt x="390525" y="1750555"/>
                </a:moveTo>
                <a:lnTo>
                  <a:pt x="390067" y="1749425"/>
                </a:lnTo>
                <a:lnTo>
                  <a:pt x="388200" y="1747570"/>
                </a:lnTo>
                <a:lnTo>
                  <a:pt x="387083" y="1747100"/>
                </a:lnTo>
                <a:lnTo>
                  <a:pt x="384454" y="1747100"/>
                </a:lnTo>
                <a:lnTo>
                  <a:pt x="383336" y="1747570"/>
                </a:lnTo>
                <a:lnTo>
                  <a:pt x="381469" y="1749425"/>
                </a:lnTo>
                <a:lnTo>
                  <a:pt x="381000" y="1750555"/>
                </a:lnTo>
                <a:lnTo>
                  <a:pt x="381000" y="1753184"/>
                </a:lnTo>
                <a:lnTo>
                  <a:pt x="381469" y="1754301"/>
                </a:lnTo>
                <a:lnTo>
                  <a:pt x="383336" y="1756168"/>
                </a:lnTo>
                <a:lnTo>
                  <a:pt x="384454" y="1756625"/>
                </a:lnTo>
                <a:lnTo>
                  <a:pt x="387083" y="1756625"/>
                </a:lnTo>
                <a:lnTo>
                  <a:pt x="388200" y="1756168"/>
                </a:lnTo>
                <a:lnTo>
                  <a:pt x="390067" y="1754301"/>
                </a:lnTo>
                <a:lnTo>
                  <a:pt x="390525" y="1753184"/>
                </a:lnTo>
                <a:lnTo>
                  <a:pt x="390525" y="1750555"/>
                </a:lnTo>
                <a:close/>
              </a:path>
              <a:path w="3724275" h="2630804">
                <a:moveTo>
                  <a:pt x="390525" y="876998"/>
                </a:moveTo>
                <a:lnTo>
                  <a:pt x="390067" y="875880"/>
                </a:lnTo>
                <a:lnTo>
                  <a:pt x="388200" y="874014"/>
                </a:lnTo>
                <a:lnTo>
                  <a:pt x="387083" y="873556"/>
                </a:lnTo>
                <a:lnTo>
                  <a:pt x="384454" y="873556"/>
                </a:lnTo>
                <a:lnTo>
                  <a:pt x="383336" y="874014"/>
                </a:lnTo>
                <a:lnTo>
                  <a:pt x="381469" y="875880"/>
                </a:lnTo>
                <a:lnTo>
                  <a:pt x="381000" y="876998"/>
                </a:lnTo>
                <a:lnTo>
                  <a:pt x="381000" y="879627"/>
                </a:lnTo>
                <a:lnTo>
                  <a:pt x="381469" y="880757"/>
                </a:lnTo>
                <a:lnTo>
                  <a:pt x="383336" y="882611"/>
                </a:lnTo>
                <a:lnTo>
                  <a:pt x="384454" y="883081"/>
                </a:lnTo>
                <a:lnTo>
                  <a:pt x="387083" y="883081"/>
                </a:lnTo>
                <a:lnTo>
                  <a:pt x="388200" y="882611"/>
                </a:lnTo>
                <a:lnTo>
                  <a:pt x="390067" y="880757"/>
                </a:lnTo>
                <a:lnTo>
                  <a:pt x="390525" y="879627"/>
                </a:lnTo>
                <a:lnTo>
                  <a:pt x="390525" y="876998"/>
                </a:lnTo>
                <a:close/>
              </a:path>
              <a:path w="3724275" h="2630804">
                <a:moveTo>
                  <a:pt x="390525" y="3454"/>
                </a:moveTo>
                <a:lnTo>
                  <a:pt x="390067" y="2336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3724275" h="2630804">
                <a:moveTo>
                  <a:pt x="438150" y="2624099"/>
                </a:moveTo>
                <a:lnTo>
                  <a:pt x="437692" y="2622981"/>
                </a:lnTo>
                <a:lnTo>
                  <a:pt x="435825" y="2621115"/>
                </a:lnTo>
                <a:lnTo>
                  <a:pt x="434708" y="2620657"/>
                </a:lnTo>
                <a:lnTo>
                  <a:pt x="432079" y="2620657"/>
                </a:lnTo>
                <a:lnTo>
                  <a:pt x="430961" y="2621115"/>
                </a:lnTo>
                <a:lnTo>
                  <a:pt x="429094" y="2622981"/>
                </a:lnTo>
                <a:lnTo>
                  <a:pt x="428625" y="2624099"/>
                </a:lnTo>
                <a:lnTo>
                  <a:pt x="428625" y="2626728"/>
                </a:lnTo>
                <a:lnTo>
                  <a:pt x="429094" y="2627846"/>
                </a:lnTo>
                <a:lnTo>
                  <a:pt x="430961" y="2629712"/>
                </a:lnTo>
                <a:lnTo>
                  <a:pt x="432079" y="2630182"/>
                </a:lnTo>
                <a:lnTo>
                  <a:pt x="434708" y="2630182"/>
                </a:lnTo>
                <a:lnTo>
                  <a:pt x="435825" y="2629712"/>
                </a:lnTo>
                <a:lnTo>
                  <a:pt x="437692" y="2627846"/>
                </a:lnTo>
                <a:lnTo>
                  <a:pt x="438150" y="2626728"/>
                </a:lnTo>
                <a:lnTo>
                  <a:pt x="438150" y="2624099"/>
                </a:lnTo>
                <a:close/>
              </a:path>
              <a:path w="3724275" h="2630804">
                <a:moveTo>
                  <a:pt x="438150" y="1750555"/>
                </a:moveTo>
                <a:lnTo>
                  <a:pt x="437692" y="1749425"/>
                </a:lnTo>
                <a:lnTo>
                  <a:pt x="435825" y="1747570"/>
                </a:lnTo>
                <a:lnTo>
                  <a:pt x="434708" y="1747100"/>
                </a:lnTo>
                <a:lnTo>
                  <a:pt x="432079" y="1747100"/>
                </a:lnTo>
                <a:lnTo>
                  <a:pt x="430961" y="1747570"/>
                </a:lnTo>
                <a:lnTo>
                  <a:pt x="429094" y="1749425"/>
                </a:lnTo>
                <a:lnTo>
                  <a:pt x="428625" y="1750555"/>
                </a:lnTo>
                <a:lnTo>
                  <a:pt x="428625" y="1753184"/>
                </a:lnTo>
                <a:lnTo>
                  <a:pt x="429094" y="1754301"/>
                </a:lnTo>
                <a:lnTo>
                  <a:pt x="430961" y="1756168"/>
                </a:lnTo>
                <a:lnTo>
                  <a:pt x="432079" y="1756625"/>
                </a:lnTo>
                <a:lnTo>
                  <a:pt x="434708" y="1756625"/>
                </a:lnTo>
                <a:lnTo>
                  <a:pt x="435825" y="1756168"/>
                </a:lnTo>
                <a:lnTo>
                  <a:pt x="437692" y="1754301"/>
                </a:lnTo>
                <a:lnTo>
                  <a:pt x="438150" y="1753184"/>
                </a:lnTo>
                <a:lnTo>
                  <a:pt x="438150" y="1750555"/>
                </a:lnTo>
                <a:close/>
              </a:path>
              <a:path w="3724275" h="2630804">
                <a:moveTo>
                  <a:pt x="438150" y="876998"/>
                </a:moveTo>
                <a:lnTo>
                  <a:pt x="437692" y="875880"/>
                </a:lnTo>
                <a:lnTo>
                  <a:pt x="435825" y="874014"/>
                </a:lnTo>
                <a:lnTo>
                  <a:pt x="434708" y="873556"/>
                </a:lnTo>
                <a:lnTo>
                  <a:pt x="432079" y="873556"/>
                </a:lnTo>
                <a:lnTo>
                  <a:pt x="430961" y="874014"/>
                </a:lnTo>
                <a:lnTo>
                  <a:pt x="429094" y="875880"/>
                </a:lnTo>
                <a:lnTo>
                  <a:pt x="428625" y="876998"/>
                </a:lnTo>
                <a:lnTo>
                  <a:pt x="428625" y="879627"/>
                </a:lnTo>
                <a:lnTo>
                  <a:pt x="429094" y="880757"/>
                </a:lnTo>
                <a:lnTo>
                  <a:pt x="430961" y="882611"/>
                </a:lnTo>
                <a:lnTo>
                  <a:pt x="432079" y="883081"/>
                </a:lnTo>
                <a:lnTo>
                  <a:pt x="434708" y="883081"/>
                </a:lnTo>
                <a:lnTo>
                  <a:pt x="435825" y="882611"/>
                </a:lnTo>
                <a:lnTo>
                  <a:pt x="437692" y="880757"/>
                </a:lnTo>
                <a:lnTo>
                  <a:pt x="438150" y="879627"/>
                </a:lnTo>
                <a:lnTo>
                  <a:pt x="438150" y="876998"/>
                </a:lnTo>
                <a:close/>
              </a:path>
              <a:path w="3724275" h="2630804">
                <a:moveTo>
                  <a:pt x="438150" y="3454"/>
                </a:moveTo>
                <a:lnTo>
                  <a:pt x="437692" y="2336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36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3724275" h="2630804">
                <a:moveTo>
                  <a:pt x="485775" y="2624099"/>
                </a:moveTo>
                <a:lnTo>
                  <a:pt x="485317" y="2622981"/>
                </a:lnTo>
                <a:lnTo>
                  <a:pt x="483450" y="2621115"/>
                </a:lnTo>
                <a:lnTo>
                  <a:pt x="482333" y="2620657"/>
                </a:lnTo>
                <a:lnTo>
                  <a:pt x="479704" y="2620657"/>
                </a:lnTo>
                <a:lnTo>
                  <a:pt x="478586" y="2621115"/>
                </a:lnTo>
                <a:lnTo>
                  <a:pt x="476719" y="2622981"/>
                </a:lnTo>
                <a:lnTo>
                  <a:pt x="476250" y="2624099"/>
                </a:lnTo>
                <a:lnTo>
                  <a:pt x="476250" y="2626728"/>
                </a:lnTo>
                <a:lnTo>
                  <a:pt x="476719" y="2627846"/>
                </a:lnTo>
                <a:lnTo>
                  <a:pt x="478586" y="2629712"/>
                </a:lnTo>
                <a:lnTo>
                  <a:pt x="479704" y="2630182"/>
                </a:lnTo>
                <a:lnTo>
                  <a:pt x="482333" y="2630182"/>
                </a:lnTo>
                <a:lnTo>
                  <a:pt x="483450" y="2629712"/>
                </a:lnTo>
                <a:lnTo>
                  <a:pt x="485317" y="2627846"/>
                </a:lnTo>
                <a:lnTo>
                  <a:pt x="485775" y="2626728"/>
                </a:lnTo>
                <a:lnTo>
                  <a:pt x="485775" y="2624099"/>
                </a:lnTo>
                <a:close/>
              </a:path>
              <a:path w="3724275" h="2630804">
                <a:moveTo>
                  <a:pt x="485775" y="1750555"/>
                </a:moveTo>
                <a:lnTo>
                  <a:pt x="485317" y="1749425"/>
                </a:lnTo>
                <a:lnTo>
                  <a:pt x="483450" y="1747570"/>
                </a:lnTo>
                <a:lnTo>
                  <a:pt x="482333" y="1747100"/>
                </a:lnTo>
                <a:lnTo>
                  <a:pt x="479704" y="1747100"/>
                </a:lnTo>
                <a:lnTo>
                  <a:pt x="478586" y="1747570"/>
                </a:lnTo>
                <a:lnTo>
                  <a:pt x="476719" y="1749425"/>
                </a:lnTo>
                <a:lnTo>
                  <a:pt x="476250" y="1750555"/>
                </a:lnTo>
                <a:lnTo>
                  <a:pt x="476250" y="1753184"/>
                </a:lnTo>
                <a:lnTo>
                  <a:pt x="476719" y="1754301"/>
                </a:lnTo>
                <a:lnTo>
                  <a:pt x="478586" y="1756168"/>
                </a:lnTo>
                <a:lnTo>
                  <a:pt x="479704" y="1756625"/>
                </a:lnTo>
                <a:lnTo>
                  <a:pt x="482333" y="1756625"/>
                </a:lnTo>
                <a:lnTo>
                  <a:pt x="483450" y="1756168"/>
                </a:lnTo>
                <a:lnTo>
                  <a:pt x="485317" y="1754301"/>
                </a:lnTo>
                <a:lnTo>
                  <a:pt x="485775" y="1753184"/>
                </a:lnTo>
                <a:lnTo>
                  <a:pt x="485775" y="1750555"/>
                </a:lnTo>
                <a:close/>
              </a:path>
              <a:path w="3724275" h="2630804">
                <a:moveTo>
                  <a:pt x="485775" y="876998"/>
                </a:moveTo>
                <a:lnTo>
                  <a:pt x="485317" y="875880"/>
                </a:lnTo>
                <a:lnTo>
                  <a:pt x="483450" y="874014"/>
                </a:lnTo>
                <a:lnTo>
                  <a:pt x="482333" y="873556"/>
                </a:lnTo>
                <a:lnTo>
                  <a:pt x="479704" y="873556"/>
                </a:lnTo>
                <a:lnTo>
                  <a:pt x="478586" y="874014"/>
                </a:lnTo>
                <a:lnTo>
                  <a:pt x="476719" y="875880"/>
                </a:lnTo>
                <a:lnTo>
                  <a:pt x="476250" y="876998"/>
                </a:lnTo>
                <a:lnTo>
                  <a:pt x="476250" y="879627"/>
                </a:lnTo>
                <a:lnTo>
                  <a:pt x="476719" y="880757"/>
                </a:lnTo>
                <a:lnTo>
                  <a:pt x="478586" y="882611"/>
                </a:lnTo>
                <a:lnTo>
                  <a:pt x="479704" y="883081"/>
                </a:lnTo>
                <a:lnTo>
                  <a:pt x="482333" y="883081"/>
                </a:lnTo>
                <a:lnTo>
                  <a:pt x="483450" y="882611"/>
                </a:lnTo>
                <a:lnTo>
                  <a:pt x="485317" y="880757"/>
                </a:lnTo>
                <a:lnTo>
                  <a:pt x="485775" y="879627"/>
                </a:lnTo>
                <a:lnTo>
                  <a:pt x="485775" y="876998"/>
                </a:lnTo>
                <a:close/>
              </a:path>
              <a:path w="3724275" h="2630804">
                <a:moveTo>
                  <a:pt x="485775" y="3454"/>
                </a:moveTo>
                <a:lnTo>
                  <a:pt x="485317" y="2336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36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3724275" h="2630804">
                <a:moveTo>
                  <a:pt x="533400" y="2624099"/>
                </a:moveTo>
                <a:lnTo>
                  <a:pt x="532942" y="2622981"/>
                </a:lnTo>
                <a:lnTo>
                  <a:pt x="531075" y="2621115"/>
                </a:lnTo>
                <a:lnTo>
                  <a:pt x="529958" y="2620657"/>
                </a:lnTo>
                <a:lnTo>
                  <a:pt x="527329" y="2620657"/>
                </a:lnTo>
                <a:lnTo>
                  <a:pt x="526211" y="2621115"/>
                </a:lnTo>
                <a:lnTo>
                  <a:pt x="524344" y="2622981"/>
                </a:lnTo>
                <a:lnTo>
                  <a:pt x="523875" y="2624099"/>
                </a:lnTo>
                <a:lnTo>
                  <a:pt x="523875" y="2626728"/>
                </a:lnTo>
                <a:lnTo>
                  <a:pt x="524344" y="2627846"/>
                </a:lnTo>
                <a:lnTo>
                  <a:pt x="526211" y="2629712"/>
                </a:lnTo>
                <a:lnTo>
                  <a:pt x="527329" y="2630182"/>
                </a:lnTo>
                <a:lnTo>
                  <a:pt x="529958" y="2630182"/>
                </a:lnTo>
                <a:lnTo>
                  <a:pt x="531075" y="2629712"/>
                </a:lnTo>
                <a:lnTo>
                  <a:pt x="532942" y="2627846"/>
                </a:lnTo>
                <a:lnTo>
                  <a:pt x="533400" y="2626728"/>
                </a:lnTo>
                <a:lnTo>
                  <a:pt x="533400" y="2624099"/>
                </a:lnTo>
                <a:close/>
              </a:path>
              <a:path w="3724275" h="2630804">
                <a:moveTo>
                  <a:pt x="533400" y="1750555"/>
                </a:moveTo>
                <a:lnTo>
                  <a:pt x="532942" y="1749425"/>
                </a:lnTo>
                <a:lnTo>
                  <a:pt x="531075" y="1747570"/>
                </a:lnTo>
                <a:lnTo>
                  <a:pt x="529958" y="1747100"/>
                </a:lnTo>
                <a:lnTo>
                  <a:pt x="527329" y="1747100"/>
                </a:lnTo>
                <a:lnTo>
                  <a:pt x="526211" y="1747570"/>
                </a:lnTo>
                <a:lnTo>
                  <a:pt x="524344" y="1749425"/>
                </a:lnTo>
                <a:lnTo>
                  <a:pt x="523875" y="1750555"/>
                </a:lnTo>
                <a:lnTo>
                  <a:pt x="523875" y="1753184"/>
                </a:lnTo>
                <a:lnTo>
                  <a:pt x="524344" y="1754301"/>
                </a:lnTo>
                <a:lnTo>
                  <a:pt x="526211" y="1756168"/>
                </a:lnTo>
                <a:lnTo>
                  <a:pt x="527329" y="1756625"/>
                </a:lnTo>
                <a:lnTo>
                  <a:pt x="529958" y="1756625"/>
                </a:lnTo>
                <a:lnTo>
                  <a:pt x="531075" y="1756168"/>
                </a:lnTo>
                <a:lnTo>
                  <a:pt x="532942" y="1754301"/>
                </a:lnTo>
                <a:lnTo>
                  <a:pt x="533400" y="1753184"/>
                </a:lnTo>
                <a:lnTo>
                  <a:pt x="533400" y="1750555"/>
                </a:lnTo>
                <a:close/>
              </a:path>
              <a:path w="3724275" h="2630804">
                <a:moveTo>
                  <a:pt x="533400" y="876998"/>
                </a:moveTo>
                <a:lnTo>
                  <a:pt x="532942" y="875880"/>
                </a:lnTo>
                <a:lnTo>
                  <a:pt x="531075" y="874014"/>
                </a:lnTo>
                <a:lnTo>
                  <a:pt x="529958" y="873556"/>
                </a:lnTo>
                <a:lnTo>
                  <a:pt x="527329" y="873556"/>
                </a:lnTo>
                <a:lnTo>
                  <a:pt x="526211" y="874014"/>
                </a:lnTo>
                <a:lnTo>
                  <a:pt x="524344" y="875880"/>
                </a:lnTo>
                <a:lnTo>
                  <a:pt x="523875" y="876998"/>
                </a:lnTo>
                <a:lnTo>
                  <a:pt x="523875" y="879627"/>
                </a:lnTo>
                <a:lnTo>
                  <a:pt x="524344" y="880757"/>
                </a:lnTo>
                <a:lnTo>
                  <a:pt x="526211" y="882611"/>
                </a:lnTo>
                <a:lnTo>
                  <a:pt x="527329" y="883081"/>
                </a:lnTo>
                <a:lnTo>
                  <a:pt x="529958" y="883081"/>
                </a:lnTo>
                <a:lnTo>
                  <a:pt x="531075" y="882611"/>
                </a:lnTo>
                <a:lnTo>
                  <a:pt x="532942" y="880757"/>
                </a:lnTo>
                <a:lnTo>
                  <a:pt x="533400" y="879627"/>
                </a:lnTo>
                <a:lnTo>
                  <a:pt x="533400" y="876998"/>
                </a:lnTo>
                <a:close/>
              </a:path>
              <a:path w="3724275" h="2630804">
                <a:moveTo>
                  <a:pt x="533400" y="3454"/>
                </a:moveTo>
                <a:lnTo>
                  <a:pt x="532942" y="2336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3724275" h="2630804">
                <a:moveTo>
                  <a:pt x="581025" y="2624099"/>
                </a:moveTo>
                <a:lnTo>
                  <a:pt x="580567" y="2622981"/>
                </a:lnTo>
                <a:lnTo>
                  <a:pt x="578700" y="2621115"/>
                </a:lnTo>
                <a:lnTo>
                  <a:pt x="577583" y="2620657"/>
                </a:lnTo>
                <a:lnTo>
                  <a:pt x="574954" y="2620657"/>
                </a:lnTo>
                <a:lnTo>
                  <a:pt x="573836" y="2621115"/>
                </a:lnTo>
                <a:lnTo>
                  <a:pt x="571969" y="2622981"/>
                </a:lnTo>
                <a:lnTo>
                  <a:pt x="571500" y="2624099"/>
                </a:lnTo>
                <a:lnTo>
                  <a:pt x="571500" y="2626728"/>
                </a:lnTo>
                <a:lnTo>
                  <a:pt x="571969" y="2627846"/>
                </a:lnTo>
                <a:lnTo>
                  <a:pt x="573836" y="2629712"/>
                </a:lnTo>
                <a:lnTo>
                  <a:pt x="574954" y="2630182"/>
                </a:lnTo>
                <a:lnTo>
                  <a:pt x="577583" y="2630182"/>
                </a:lnTo>
                <a:lnTo>
                  <a:pt x="578700" y="2629712"/>
                </a:lnTo>
                <a:lnTo>
                  <a:pt x="580567" y="2627846"/>
                </a:lnTo>
                <a:lnTo>
                  <a:pt x="581025" y="2626728"/>
                </a:lnTo>
                <a:lnTo>
                  <a:pt x="581025" y="2624099"/>
                </a:lnTo>
                <a:close/>
              </a:path>
              <a:path w="3724275" h="2630804">
                <a:moveTo>
                  <a:pt x="581025" y="1750555"/>
                </a:moveTo>
                <a:lnTo>
                  <a:pt x="580567" y="1749425"/>
                </a:lnTo>
                <a:lnTo>
                  <a:pt x="578700" y="1747570"/>
                </a:lnTo>
                <a:lnTo>
                  <a:pt x="577583" y="1747100"/>
                </a:lnTo>
                <a:lnTo>
                  <a:pt x="574954" y="1747100"/>
                </a:lnTo>
                <a:lnTo>
                  <a:pt x="573836" y="1747570"/>
                </a:lnTo>
                <a:lnTo>
                  <a:pt x="571969" y="1749425"/>
                </a:lnTo>
                <a:lnTo>
                  <a:pt x="571500" y="1750555"/>
                </a:lnTo>
                <a:lnTo>
                  <a:pt x="571500" y="1753184"/>
                </a:lnTo>
                <a:lnTo>
                  <a:pt x="571969" y="1754301"/>
                </a:lnTo>
                <a:lnTo>
                  <a:pt x="573836" y="1756168"/>
                </a:lnTo>
                <a:lnTo>
                  <a:pt x="574954" y="1756625"/>
                </a:lnTo>
                <a:lnTo>
                  <a:pt x="577583" y="1756625"/>
                </a:lnTo>
                <a:lnTo>
                  <a:pt x="578700" y="1756168"/>
                </a:lnTo>
                <a:lnTo>
                  <a:pt x="580567" y="1754301"/>
                </a:lnTo>
                <a:lnTo>
                  <a:pt x="581025" y="1753184"/>
                </a:lnTo>
                <a:lnTo>
                  <a:pt x="581025" y="1750555"/>
                </a:lnTo>
                <a:close/>
              </a:path>
              <a:path w="3724275" h="2630804">
                <a:moveTo>
                  <a:pt x="581025" y="876998"/>
                </a:moveTo>
                <a:lnTo>
                  <a:pt x="580567" y="875880"/>
                </a:lnTo>
                <a:lnTo>
                  <a:pt x="578700" y="874014"/>
                </a:lnTo>
                <a:lnTo>
                  <a:pt x="577583" y="873556"/>
                </a:lnTo>
                <a:lnTo>
                  <a:pt x="574954" y="873556"/>
                </a:lnTo>
                <a:lnTo>
                  <a:pt x="573836" y="874014"/>
                </a:lnTo>
                <a:lnTo>
                  <a:pt x="571969" y="875880"/>
                </a:lnTo>
                <a:lnTo>
                  <a:pt x="571500" y="876998"/>
                </a:lnTo>
                <a:lnTo>
                  <a:pt x="571500" y="879627"/>
                </a:lnTo>
                <a:lnTo>
                  <a:pt x="571969" y="880757"/>
                </a:lnTo>
                <a:lnTo>
                  <a:pt x="573836" y="882611"/>
                </a:lnTo>
                <a:lnTo>
                  <a:pt x="574954" y="883081"/>
                </a:lnTo>
                <a:lnTo>
                  <a:pt x="577583" y="883081"/>
                </a:lnTo>
                <a:lnTo>
                  <a:pt x="578700" y="882611"/>
                </a:lnTo>
                <a:lnTo>
                  <a:pt x="580567" y="880757"/>
                </a:lnTo>
                <a:lnTo>
                  <a:pt x="581025" y="879627"/>
                </a:lnTo>
                <a:lnTo>
                  <a:pt x="581025" y="876998"/>
                </a:lnTo>
                <a:close/>
              </a:path>
              <a:path w="3724275" h="2630804">
                <a:moveTo>
                  <a:pt x="581025" y="3454"/>
                </a:moveTo>
                <a:lnTo>
                  <a:pt x="580567" y="2336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36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3724275" h="2630804">
                <a:moveTo>
                  <a:pt x="628650" y="2624099"/>
                </a:moveTo>
                <a:lnTo>
                  <a:pt x="628192" y="2622981"/>
                </a:lnTo>
                <a:lnTo>
                  <a:pt x="626325" y="2621115"/>
                </a:lnTo>
                <a:lnTo>
                  <a:pt x="625208" y="2620657"/>
                </a:lnTo>
                <a:lnTo>
                  <a:pt x="622579" y="2620657"/>
                </a:lnTo>
                <a:lnTo>
                  <a:pt x="621461" y="2621115"/>
                </a:lnTo>
                <a:lnTo>
                  <a:pt x="619594" y="2622981"/>
                </a:lnTo>
                <a:lnTo>
                  <a:pt x="619125" y="2624099"/>
                </a:lnTo>
                <a:lnTo>
                  <a:pt x="619125" y="2626728"/>
                </a:lnTo>
                <a:lnTo>
                  <a:pt x="619594" y="2627846"/>
                </a:lnTo>
                <a:lnTo>
                  <a:pt x="621461" y="2629712"/>
                </a:lnTo>
                <a:lnTo>
                  <a:pt x="622579" y="2630182"/>
                </a:lnTo>
                <a:lnTo>
                  <a:pt x="625208" y="2630182"/>
                </a:lnTo>
                <a:lnTo>
                  <a:pt x="626325" y="2629712"/>
                </a:lnTo>
                <a:lnTo>
                  <a:pt x="628192" y="2627846"/>
                </a:lnTo>
                <a:lnTo>
                  <a:pt x="628650" y="2626728"/>
                </a:lnTo>
                <a:lnTo>
                  <a:pt x="628650" y="2624099"/>
                </a:lnTo>
                <a:close/>
              </a:path>
              <a:path w="3724275" h="2630804">
                <a:moveTo>
                  <a:pt x="628650" y="1750555"/>
                </a:moveTo>
                <a:lnTo>
                  <a:pt x="628192" y="1749425"/>
                </a:lnTo>
                <a:lnTo>
                  <a:pt x="626325" y="1747570"/>
                </a:lnTo>
                <a:lnTo>
                  <a:pt x="625208" y="1747100"/>
                </a:lnTo>
                <a:lnTo>
                  <a:pt x="622579" y="1747100"/>
                </a:lnTo>
                <a:lnTo>
                  <a:pt x="621461" y="1747570"/>
                </a:lnTo>
                <a:lnTo>
                  <a:pt x="619594" y="1749425"/>
                </a:lnTo>
                <a:lnTo>
                  <a:pt x="619125" y="1750555"/>
                </a:lnTo>
                <a:lnTo>
                  <a:pt x="619125" y="1753184"/>
                </a:lnTo>
                <a:lnTo>
                  <a:pt x="619594" y="1754301"/>
                </a:lnTo>
                <a:lnTo>
                  <a:pt x="621461" y="1756168"/>
                </a:lnTo>
                <a:lnTo>
                  <a:pt x="622579" y="1756625"/>
                </a:lnTo>
                <a:lnTo>
                  <a:pt x="625208" y="1756625"/>
                </a:lnTo>
                <a:lnTo>
                  <a:pt x="626325" y="1756168"/>
                </a:lnTo>
                <a:lnTo>
                  <a:pt x="628192" y="1754301"/>
                </a:lnTo>
                <a:lnTo>
                  <a:pt x="628650" y="1753184"/>
                </a:lnTo>
                <a:lnTo>
                  <a:pt x="628650" y="1750555"/>
                </a:lnTo>
                <a:close/>
              </a:path>
              <a:path w="3724275" h="2630804">
                <a:moveTo>
                  <a:pt x="628650" y="876998"/>
                </a:moveTo>
                <a:lnTo>
                  <a:pt x="628192" y="875880"/>
                </a:lnTo>
                <a:lnTo>
                  <a:pt x="626325" y="874014"/>
                </a:lnTo>
                <a:lnTo>
                  <a:pt x="625208" y="873556"/>
                </a:lnTo>
                <a:lnTo>
                  <a:pt x="622579" y="873556"/>
                </a:lnTo>
                <a:lnTo>
                  <a:pt x="621461" y="874014"/>
                </a:lnTo>
                <a:lnTo>
                  <a:pt x="619594" y="875880"/>
                </a:lnTo>
                <a:lnTo>
                  <a:pt x="619125" y="876998"/>
                </a:lnTo>
                <a:lnTo>
                  <a:pt x="619125" y="879627"/>
                </a:lnTo>
                <a:lnTo>
                  <a:pt x="619594" y="880757"/>
                </a:lnTo>
                <a:lnTo>
                  <a:pt x="621461" y="882611"/>
                </a:lnTo>
                <a:lnTo>
                  <a:pt x="622579" y="883081"/>
                </a:lnTo>
                <a:lnTo>
                  <a:pt x="625208" y="883081"/>
                </a:lnTo>
                <a:lnTo>
                  <a:pt x="626325" y="882611"/>
                </a:lnTo>
                <a:lnTo>
                  <a:pt x="628192" y="880757"/>
                </a:lnTo>
                <a:lnTo>
                  <a:pt x="628650" y="879627"/>
                </a:lnTo>
                <a:lnTo>
                  <a:pt x="628650" y="876998"/>
                </a:lnTo>
                <a:close/>
              </a:path>
              <a:path w="3724275" h="2630804">
                <a:moveTo>
                  <a:pt x="628650" y="3454"/>
                </a:moveTo>
                <a:lnTo>
                  <a:pt x="628192" y="2336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36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3724275" h="2630804">
                <a:moveTo>
                  <a:pt x="676275" y="2624099"/>
                </a:moveTo>
                <a:lnTo>
                  <a:pt x="675817" y="2622981"/>
                </a:lnTo>
                <a:lnTo>
                  <a:pt x="673950" y="2621115"/>
                </a:lnTo>
                <a:lnTo>
                  <a:pt x="672833" y="2620657"/>
                </a:lnTo>
                <a:lnTo>
                  <a:pt x="670204" y="2620657"/>
                </a:lnTo>
                <a:lnTo>
                  <a:pt x="669086" y="2621115"/>
                </a:lnTo>
                <a:lnTo>
                  <a:pt x="667219" y="2622981"/>
                </a:lnTo>
                <a:lnTo>
                  <a:pt x="666750" y="2624099"/>
                </a:lnTo>
                <a:lnTo>
                  <a:pt x="666750" y="2626728"/>
                </a:lnTo>
                <a:lnTo>
                  <a:pt x="667219" y="2627846"/>
                </a:lnTo>
                <a:lnTo>
                  <a:pt x="669086" y="2629712"/>
                </a:lnTo>
                <a:lnTo>
                  <a:pt x="670204" y="2630182"/>
                </a:lnTo>
                <a:lnTo>
                  <a:pt x="672833" y="2630182"/>
                </a:lnTo>
                <a:lnTo>
                  <a:pt x="673950" y="2629712"/>
                </a:lnTo>
                <a:lnTo>
                  <a:pt x="675817" y="2627846"/>
                </a:lnTo>
                <a:lnTo>
                  <a:pt x="676275" y="2626728"/>
                </a:lnTo>
                <a:lnTo>
                  <a:pt x="676275" y="2624099"/>
                </a:lnTo>
                <a:close/>
              </a:path>
              <a:path w="3724275" h="2630804">
                <a:moveTo>
                  <a:pt x="676275" y="1750555"/>
                </a:moveTo>
                <a:lnTo>
                  <a:pt x="675817" y="1749425"/>
                </a:lnTo>
                <a:lnTo>
                  <a:pt x="673950" y="1747570"/>
                </a:lnTo>
                <a:lnTo>
                  <a:pt x="672833" y="1747100"/>
                </a:lnTo>
                <a:lnTo>
                  <a:pt x="670204" y="1747100"/>
                </a:lnTo>
                <a:lnTo>
                  <a:pt x="669086" y="1747570"/>
                </a:lnTo>
                <a:lnTo>
                  <a:pt x="667219" y="1749425"/>
                </a:lnTo>
                <a:lnTo>
                  <a:pt x="666750" y="1750555"/>
                </a:lnTo>
                <a:lnTo>
                  <a:pt x="666750" y="1753184"/>
                </a:lnTo>
                <a:lnTo>
                  <a:pt x="667219" y="1754301"/>
                </a:lnTo>
                <a:lnTo>
                  <a:pt x="669086" y="1756168"/>
                </a:lnTo>
                <a:lnTo>
                  <a:pt x="670204" y="1756625"/>
                </a:lnTo>
                <a:lnTo>
                  <a:pt x="672833" y="1756625"/>
                </a:lnTo>
                <a:lnTo>
                  <a:pt x="673950" y="1756168"/>
                </a:lnTo>
                <a:lnTo>
                  <a:pt x="675817" y="1754301"/>
                </a:lnTo>
                <a:lnTo>
                  <a:pt x="676275" y="1753184"/>
                </a:lnTo>
                <a:lnTo>
                  <a:pt x="676275" y="1750555"/>
                </a:lnTo>
                <a:close/>
              </a:path>
              <a:path w="3724275" h="2630804">
                <a:moveTo>
                  <a:pt x="676275" y="876998"/>
                </a:moveTo>
                <a:lnTo>
                  <a:pt x="675817" y="875880"/>
                </a:lnTo>
                <a:lnTo>
                  <a:pt x="673950" y="874014"/>
                </a:lnTo>
                <a:lnTo>
                  <a:pt x="672833" y="873556"/>
                </a:lnTo>
                <a:lnTo>
                  <a:pt x="670204" y="873556"/>
                </a:lnTo>
                <a:lnTo>
                  <a:pt x="669086" y="874014"/>
                </a:lnTo>
                <a:lnTo>
                  <a:pt x="667219" y="875880"/>
                </a:lnTo>
                <a:lnTo>
                  <a:pt x="666750" y="876998"/>
                </a:lnTo>
                <a:lnTo>
                  <a:pt x="666750" y="879627"/>
                </a:lnTo>
                <a:lnTo>
                  <a:pt x="667219" y="880757"/>
                </a:lnTo>
                <a:lnTo>
                  <a:pt x="669086" y="882611"/>
                </a:lnTo>
                <a:lnTo>
                  <a:pt x="670204" y="883081"/>
                </a:lnTo>
                <a:lnTo>
                  <a:pt x="672833" y="883081"/>
                </a:lnTo>
                <a:lnTo>
                  <a:pt x="673950" y="882611"/>
                </a:lnTo>
                <a:lnTo>
                  <a:pt x="675817" y="880757"/>
                </a:lnTo>
                <a:lnTo>
                  <a:pt x="676275" y="879627"/>
                </a:lnTo>
                <a:lnTo>
                  <a:pt x="676275" y="876998"/>
                </a:lnTo>
                <a:close/>
              </a:path>
              <a:path w="3724275" h="2630804">
                <a:moveTo>
                  <a:pt x="676275" y="3454"/>
                </a:moveTo>
                <a:lnTo>
                  <a:pt x="675817" y="2336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36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3724275" h="2630804">
                <a:moveTo>
                  <a:pt x="723900" y="2624099"/>
                </a:moveTo>
                <a:lnTo>
                  <a:pt x="723442" y="2622981"/>
                </a:lnTo>
                <a:lnTo>
                  <a:pt x="721575" y="2621115"/>
                </a:lnTo>
                <a:lnTo>
                  <a:pt x="720458" y="2620657"/>
                </a:lnTo>
                <a:lnTo>
                  <a:pt x="717829" y="2620657"/>
                </a:lnTo>
                <a:lnTo>
                  <a:pt x="716711" y="2621115"/>
                </a:lnTo>
                <a:lnTo>
                  <a:pt x="714844" y="2622981"/>
                </a:lnTo>
                <a:lnTo>
                  <a:pt x="714375" y="2624099"/>
                </a:lnTo>
                <a:lnTo>
                  <a:pt x="714375" y="2626728"/>
                </a:lnTo>
                <a:lnTo>
                  <a:pt x="714844" y="2627846"/>
                </a:lnTo>
                <a:lnTo>
                  <a:pt x="716711" y="2629712"/>
                </a:lnTo>
                <a:lnTo>
                  <a:pt x="717829" y="2630182"/>
                </a:lnTo>
                <a:lnTo>
                  <a:pt x="720458" y="2630182"/>
                </a:lnTo>
                <a:lnTo>
                  <a:pt x="721575" y="2629712"/>
                </a:lnTo>
                <a:lnTo>
                  <a:pt x="723442" y="2627846"/>
                </a:lnTo>
                <a:lnTo>
                  <a:pt x="723900" y="2626728"/>
                </a:lnTo>
                <a:lnTo>
                  <a:pt x="723900" y="2624099"/>
                </a:lnTo>
                <a:close/>
              </a:path>
              <a:path w="3724275" h="2630804">
                <a:moveTo>
                  <a:pt x="723900" y="1750555"/>
                </a:moveTo>
                <a:lnTo>
                  <a:pt x="723442" y="1749425"/>
                </a:lnTo>
                <a:lnTo>
                  <a:pt x="721575" y="1747570"/>
                </a:lnTo>
                <a:lnTo>
                  <a:pt x="720458" y="1747100"/>
                </a:lnTo>
                <a:lnTo>
                  <a:pt x="717829" y="1747100"/>
                </a:lnTo>
                <a:lnTo>
                  <a:pt x="716711" y="1747570"/>
                </a:lnTo>
                <a:lnTo>
                  <a:pt x="714844" y="1749425"/>
                </a:lnTo>
                <a:lnTo>
                  <a:pt x="714375" y="1750555"/>
                </a:lnTo>
                <a:lnTo>
                  <a:pt x="714375" y="1753184"/>
                </a:lnTo>
                <a:lnTo>
                  <a:pt x="714844" y="1754301"/>
                </a:lnTo>
                <a:lnTo>
                  <a:pt x="716711" y="1756168"/>
                </a:lnTo>
                <a:lnTo>
                  <a:pt x="717829" y="1756625"/>
                </a:lnTo>
                <a:lnTo>
                  <a:pt x="720458" y="1756625"/>
                </a:lnTo>
                <a:lnTo>
                  <a:pt x="721575" y="1756168"/>
                </a:lnTo>
                <a:lnTo>
                  <a:pt x="723442" y="1754301"/>
                </a:lnTo>
                <a:lnTo>
                  <a:pt x="723900" y="1753184"/>
                </a:lnTo>
                <a:lnTo>
                  <a:pt x="723900" y="1750555"/>
                </a:lnTo>
                <a:close/>
              </a:path>
              <a:path w="3724275" h="2630804">
                <a:moveTo>
                  <a:pt x="723900" y="876998"/>
                </a:moveTo>
                <a:lnTo>
                  <a:pt x="723442" y="875880"/>
                </a:lnTo>
                <a:lnTo>
                  <a:pt x="721575" y="874014"/>
                </a:lnTo>
                <a:lnTo>
                  <a:pt x="720458" y="873556"/>
                </a:lnTo>
                <a:lnTo>
                  <a:pt x="717829" y="873556"/>
                </a:lnTo>
                <a:lnTo>
                  <a:pt x="716711" y="874014"/>
                </a:lnTo>
                <a:lnTo>
                  <a:pt x="714844" y="875880"/>
                </a:lnTo>
                <a:lnTo>
                  <a:pt x="714375" y="876998"/>
                </a:lnTo>
                <a:lnTo>
                  <a:pt x="714375" y="879627"/>
                </a:lnTo>
                <a:lnTo>
                  <a:pt x="714844" y="880757"/>
                </a:lnTo>
                <a:lnTo>
                  <a:pt x="716711" y="882611"/>
                </a:lnTo>
                <a:lnTo>
                  <a:pt x="717829" y="883081"/>
                </a:lnTo>
                <a:lnTo>
                  <a:pt x="720458" y="883081"/>
                </a:lnTo>
                <a:lnTo>
                  <a:pt x="721575" y="882611"/>
                </a:lnTo>
                <a:lnTo>
                  <a:pt x="723442" y="880757"/>
                </a:lnTo>
                <a:lnTo>
                  <a:pt x="723900" y="879627"/>
                </a:lnTo>
                <a:lnTo>
                  <a:pt x="723900" y="876998"/>
                </a:lnTo>
                <a:close/>
              </a:path>
              <a:path w="3724275" h="2630804">
                <a:moveTo>
                  <a:pt x="723900" y="3454"/>
                </a:moveTo>
                <a:lnTo>
                  <a:pt x="723442" y="2336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3724275" h="2630804">
                <a:moveTo>
                  <a:pt x="771525" y="2624099"/>
                </a:moveTo>
                <a:lnTo>
                  <a:pt x="771067" y="2622981"/>
                </a:lnTo>
                <a:lnTo>
                  <a:pt x="769200" y="2621115"/>
                </a:lnTo>
                <a:lnTo>
                  <a:pt x="768083" y="2620657"/>
                </a:lnTo>
                <a:lnTo>
                  <a:pt x="765454" y="2620657"/>
                </a:lnTo>
                <a:lnTo>
                  <a:pt x="764336" y="2621115"/>
                </a:lnTo>
                <a:lnTo>
                  <a:pt x="762469" y="2622981"/>
                </a:lnTo>
                <a:lnTo>
                  <a:pt x="762000" y="2624099"/>
                </a:lnTo>
                <a:lnTo>
                  <a:pt x="762000" y="2626728"/>
                </a:lnTo>
                <a:lnTo>
                  <a:pt x="762469" y="2627846"/>
                </a:lnTo>
                <a:lnTo>
                  <a:pt x="764336" y="2629712"/>
                </a:lnTo>
                <a:lnTo>
                  <a:pt x="765454" y="2630182"/>
                </a:lnTo>
                <a:lnTo>
                  <a:pt x="768083" y="2630182"/>
                </a:lnTo>
                <a:lnTo>
                  <a:pt x="769200" y="2629712"/>
                </a:lnTo>
                <a:lnTo>
                  <a:pt x="771067" y="2627846"/>
                </a:lnTo>
                <a:lnTo>
                  <a:pt x="771525" y="2626728"/>
                </a:lnTo>
                <a:lnTo>
                  <a:pt x="771525" y="2624099"/>
                </a:lnTo>
                <a:close/>
              </a:path>
              <a:path w="3724275" h="2630804">
                <a:moveTo>
                  <a:pt x="771525" y="1750555"/>
                </a:moveTo>
                <a:lnTo>
                  <a:pt x="771067" y="1749425"/>
                </a:lnTo>
                <a:lnTo>
                  <a:pt x="769200" y="1747570"/>
                </a:lnTo>
                <a:lnTo>
                  <a:pt x="768083" y="1747100"/>
                </a:lnTo>
                <a:lnTo>
                  <a:pt x="765454" y="1747100"/>
                </a:lnTo>
                <a:lnTo>
                  <a:pt x="764336" y="1747570"/>
                </a:lnTo>
                <a:lnTo>
                  <a:pt x="762469" y="1749425"/>
                </a:lnTo>
                <a:lnTo>
                  <a:pt x="762000" y="1750555"/>
                </a:lnTo>
                <a:lnTo>
                  <a:pt x="762000" y="1753184"/>
                </a:lnTo>
                <a:lnTo>
                  <a:pt x="762469" y="1754301"/>
                </a:lnTo>
                <a:lnTo>
                  <a:pt x="764336" y="1756168"/>
                </a:lnTo>
                <a:lnTo>
                  <a:pt x="765454" y="1756625"/>
                </a:lnTo>
                <a:lnTo>
                  <a:pt x="768083" y="1756625"/>
                </a:lnTo>
                <a:lnTo>
                  <a:pt x="769200" y="1756168"/>
                </a:lnTo>
                <a:lnTo>
                  <a:pt x="771067" y="1754301"/>
                </a:lnTo>
                <a:lnTo>
                  <a:pt x="771525" y="1753184"/>
                </a:lnTo>
                <a:lnTo>
                  <a:pt x="771525" y="1750555"/>
                </a:lnTo>
                <a:close/>
              </a:path>
              <a:path w="3724275" h="2630804">
                <a:moveTo>
                  <a:pt x="771525" y="876998"/>
                </a:moveTo>
                <a:lnTo>
                  <a:pt x="771067" y="875880"/>
                </a:lnTo>
                <a:lnTo>
                  <a:pt x="769200" y="874014"/>
                </a:lnTo>
                <a:lnTo>
                  <a:pt x="768083" y="873556"/>
                </a:lnTo>
                <a:lnTo>
                  <a:pt x="765454" y="873556"/>
                </a:lnTo>
                <a:lnTo>
                  <a:pt x="764336" y="874014"/>
                </a:lnTo>
                <a:lnTo>
                  <a:pt x="762469" y="875880"/>
                </a:lnTo>
                <a:lnTo>
                  <a:pt x="762000" y="876998"/>
                </a:lnTo>
                <a:lnTo>
                  <a:pt x="762000" y="879627"/>
                </a:lnTo>
                <a:lnTo>
                  <a:pt x="762469" y="880757"/>
                </a:lnTo>
                <a:lnTo>
                  <a:pt x="764336" y="882611"/>
                </a:lnTo>
                <a:lnTo>
                  <a:pt x="765454" y="883081"/>
                </a:lnTo>
                <a:lnTo>
                  <a:pt x="768083" y="883081"/>
                </a:lnTo>
                <a:lnTo>
                  <a:pt x="769200" y="882611"/>
                </a:lnTo>
                <a:lnTo>
                  <a:pt x="771067" y="880757"/>
                </a:lnTo>
                <a:lnTo>
                  <a:pt x="771525" y="879627"/>
                </a:lnTo>
                <a:lnTo>
                  <a:pt x="771525" y="876998"/>
                </a:lnTo>
                <a:close/>
              </a:path>
              <a:path w="3724275" h="2630804">
                <a:moveTo>
                  <a:pt x="771525" y="3454"/>
                </a:moveTo>
                <a:lnTo>
                  <a:pt x="771067" y="2336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3724275" h="2630804">
                <a:moveTo>
                  <a:pt x="819150" y="2624099"/>
                </a:moveTo>
                <a:lnTo>
                  <a:pt x="818692" y="2622981"/>
                </a:lnTo>
                <a:lnTo>
                  <a:pt x="816825" y="2621115"/>
                </a:lnTo>
                <a:lnTo>
                  <a:pt x="815708" y="2620657"/>
                </a:lnTo>
                <a:lnTo>
                  <a:pt x="813079" y="2620657"/>
                </a:lnTo>
                <a:lnTo>
                  <a:pt x="811961" y="2621115"/>
                </a:lnTo>
                <a:lnTo>
                  <a:pt x="810094" y="2622981"/>
                </a:lnTo>
                <a:lnTo>
                  <a:pt x="809625" y="2624099"/>
                </a:lnTo>
                <a:lnTo>
                  <a:pt x="809625" y="2626728"/>
                </a:lnTo>
                <a:lnTo>
                  <a:pt x="810094" y="2627846"/>
                </a:lnTo>
                <a:lnTo>
                  <a:pt x="811961" y="2629712"/>
                </a:lnTo>
                <a:lnTo>
                  <a:pt x="813079" y="2630182"/>
                </a:lnTo>
                <a:lnTo>
                  <a:pt x="815708" y="2630182"/>
                </a:lnTo>
                <a:lnTo>
                  <a:pt x="816825" y="2629712"/>
                </a:lnTo>
                <a:lnTo>
                  <a:pt x="818692" y="2627846"/>
                </a:lnTo>
                <a:lnTo>
                  <a:pt x="819150" y="2626728"/>
                </a:lnTo>
                <a:lnTo>
                  <a:pt x="819150" y="2624099"/>
                </a:lnTo>
                <a:close/>
              </a:path>
              <a:path w="3724275" h="2630804">
                <a:moveTo>
                  <a:pt x="819150" y="1750555"/>
                </a:moveTo>
                <a:lnTo>
                  <a:pt x="818692" y="1749425"/>
                </a:lnTo>
                <a:lnTo>
                  <a:pt x="816825" y="1747570"/>
                </a:lnTo>
                <a:lnTo>
                  <a:pt x="815708" y="1747100"/>
                </a:lnTo>
                <a:lnTo>
                  <a:pt x="813079" y="1747100"/>
                </a:lnTo>
                <a:lnTo>
                  <a:pt x="811961" y="1747570"/>
                </a:lnTo>
                <a:lnTo>
                  <a:pt x="810094" y="1749425"/>
                </a:lnTo>
                <a:lnTo>
                  <a:pt x="809625" y="1750555"/>
                </a:lnTo>
                <a:lnTo>
                  <a:pt x="809625" y="1753184"/>
                </a:lnTo>
                <a:lnTo>
                  <a:pt x="810094" y="1754301"/>
                </a:lnTo>
                <a:lnTo>
                  <a:pt x="811961" y="1756168"/>
                </a:lnTo>
                <a:lnTo>
                  <a:pt x="813079" y="1756625"/>
                </a:lnTo>
                <a:lnTo>
                  <a:pt x="815708" y="1756625"/>
                </a:lnTo>
                <a:lnTo>
                  <a:pt x="816825" y="1756168"/>
                </a:lnTo>
                <a:lnTo>
                  <a:pt x="818692" y="1754301"/>
                </a:lnTo>
                <a:lnTo>
                  <a:pt x="819150" y="1753184"/>
                </a:lnTo>
                <a:lnTo>
                  <a:pt x="819150" y="1750555"/>
                </a:lnTo>
                <a:close/>
              </a:path>
              <a:path w="3724275" h="2630804">
                <a:moveTo>
                  <a:pt x="819150" y="876998"/>
                </a:moveTo>
                <a:lnTo>
                  <a:pt x="818692" y="875880"/>
                </a:lnTo>
                <a:lnTo>
                  <a:pt x="816825" y="874014"/>
                </a:lnTo>
                <a:lnTo>
                  <a:pt x="815708" y="873556"/>
                </a:lnTo>
                <a:lnTo>
                  <a:pt x="813079" y="873556"/>
                </a:lnTo>
                <a:lnTo>
                  <a:pt x="811961" y="874014"/>
                </a:lnTo>
                <a:lnTo>
                  <a:pt x="810094" y="875880"/>
                </a:lnTo>
                <a:lnTo>
                  <a:pt x="809625" y="876998"/>
                </a:lnTo>
                <a:lnTo>
                  <a:pt x="809625" y="879627"/>
                </a:lnTo>
                <a:lnTo>
                  <a:pt x="810094" y="880757"/>
                </a:lnTo>
                <a:lnTo>
                  <a:pt x="811961" y="882611"/>
                </a:lnTo>
                <a:lnTo>
                  <a:pt x="813079" y="883081"/>
                </a:lnTo>
                <a:lnTo>
                  <a:pt x="815708" y="883081"/>
                </a:lnTo>
                <a:lnTo>
                  <a:pt x="816825" y="882611"/>
                </a:lnTo>
                <a:lnTo>
                  <a:pt x="818692" y="880757"/>
                </a:lnTo>
                <a:lnTo>
                  <a:pt x="819150" y="879627"/>
                </a:lnTo>
                <a:lnTo>
                  <a:pt x="819150" y="876998"/>
                </a:lnTo>
                <a:close/>
              </a:path>
              <a:path w="3724275" h="2630804">
                <a:moveTo>
                  <a:pt x="819150" y="3454"/>
                </a:moveTo>
                <a:lnTo>
                  <a:pt x="818692" y="2336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36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3724275" h="2630804">
                <a:moveTo>
                  <a:pt x="866775" y="2624099"/>
                </a:moveTo>
                <a:lnTo>
                  <a:pt x="866317" y="2622981"/>
                </a:lnTo>
                <a:lnTo>
                  <a:pt x="864450" y="2621115"/>
                </a:lnTo>
                <a:lnTo>
                  <a:pt x="863333" y="2620657"/>
                </a:lnTo>
                <a:lnTo>
                  <a:pt x="860704" y="2620657"/>
                </a:lnTo>
                <a:lnTo>
                  <a:pt x="859586" y="2621115"/>
                </a:lnTo>
                <a:lnTo>
                  <a:pt x="857719" y="2622981"/>
                </a:lnTo>
                <a:lnTo>
                  <a:pt x="857250" y="2624099"/>
                </a:lnTo>
                <a:lnTo>
                  <a:pt x="857250" y="2626728"/>
                </a:lnTo>
                <a:lnTo>
                  <a:pt x="857719" y="2627846"/>
                </a:lnTo>
                <a:lnTo>
                  <a:pt x="859586" y="2629712"/>
                </a:lnTo>
                <a:lnTo>
                  <a:pt x="860704" y="2630182"/>
                </a:lnTo>
                <a:lnTo>
                  <a:pt x="863333" y="2630182"/>
                </a:lnTo>
                <a:lnTo>
                  <a:pt x="864450" y="2629712"/>
                </a:lnTo>
                <a:lnTo>
                  <a:pt x="866317" y="2627846"/>
                </a:lnTo>
                <a:lnTo>
                  <a:pt x="866775" y="2626728"/>
                </a:lnTo>
                <a:lnTo>
                  <a:pt x="866775" y="2624099"/>
                </a:lnTo>
                <a:close/>
              </a:path>
              <a:path w="3724275" h="2630804">
                <a:moveTo>
                  <a:pt x="866775" y="1750555"/>
                </a:moveTo>
                <a:lnTo>
                  <a:pt x="866317" y="1749425"/>
                </a:lnTo>
                <a:lnTo>
                  <a:pt x="864450" y="1747570"/>
                </a:lnTo>
                <a:lnTo>
                  <a:pt x="863333" y="1747100"/>
                </a:lnTo>
                <a:lnTo>
                  <a:pt x="860704" y="1747100"/>
                </a:lnTo>
                <a:lnTo>
                  <a:pt x="859586" y="1747570"/>
                </a:lnTo>
                <a:lnTo>
                  <a:pt x="857719" y="1749425"/>
                </a:lnTo>
                <a:lnTo>
                  <a:pt x="857250" y="1750555"/>
                </a:lnTo>
                <a:lnTo>
                  <a:pt x="857250" y="1753184"/>
                </a:lnTo>
                <a:lnTo>
                  <a:pt x="857719" y="1754301"/>
                </a:lnTo>
                <a:lnTo>
                  <a:pt x="859586" y="1756168"/>
                </a:lnTo>
                <a:lnTo>
                  <a:pt x="860704" y="1756625"/>
                </a:lnTo>
                <a:lnTo>
                  <a:pt x="863333" y="1756625"/>
                </a:lnTo>
                <a:lnTo>
                  <a:pt x="864450" y="1756168"/>
                </a:lnTo>
                <a:lnTo>
                  <a:pt x="866317" y="1754301"/>
                </a:lnTo>
                <a:lnTo>
                  <a:pt x="866775" y="1753184"/>
                </a:lnTo>
                <a:lnTo>
                  <a:pt x="866775" y="1750555"/>
                </a:lnTo>
                <a:close/>
              </a:path>
              <a:path w="3724275" h="2630804">
                <a:moveTo>
                  <a:pt x="866775" y="876998"/>
                </a:moveTo>
                <a:lnTo>
                  <a:pt x="866317" y="875880"/>
                </a:lnTo>
                <a:lnTo>
                  <a:pt x="864450" y="874014"/>
                </a:lnTo>
                <a:lnTo>
                  <a:pt x="863333" y="873556"/>
                </a:lnTo>
                <a:lnTo>
                  <a:pt x="860704" y="873556"/>
                </a:lnTo>
                <a:lnTo>
                  <a:pt x="859586" y="874014"/>
                </a:lnTo>
                <a:lnTo>
                  <a:pt x="857719" y="875880"/>
                </a:lnTo>
                <a:lnTo>
                  <a:pt x="857250" y="876998"/>
                </a:lnTo>
                <a:lnTo>
                  <a:pt x="857250" y="879627"/>
                </a:lnTo>
                <a:lnTo>
                  <a:pt x="857719" y="880757"/>
                </a:lnTo>
                <a:lnTo>
                  <a:pt x="859586" y="882611"/>
                </a:lnTo>
                <a:lnTo>
                  <a:pt x="860704" y="883081"/>
                </a:lnTo>
                <a:lnTo>
                  <a:pt x="863333" y="883081"/>
                </a:lnTo>
                <a:lnTo>
                  <a:pt x="864450" y="882611"/>
                </a:lnTo>
                <a:lnTo>
                  <a:pt x="866317" y="880757"/>
                </a:lnTo>
                <a:lnTo>
                  <a:pt x="866775" y="879627"/>
                </a:lnTo>
                <a:lnTo>
                  <a:pt x="866775" y="876998"/>
                </a:lnTo>
                <a:close/>
              </a:path>
              <a:path w="3724275" h="2630804">
                <a:moveTo>
                  <a:pt x="866775" y="3454"/>
                </a:moveTo>
                <a:lnTo>
                  <a:pt x="866317" y="2336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36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3724275" h="2630804">
                <a:moveTo>
                  <a:pt x="914400" y="2624099"/>
                </a:moveTo>
                <a:lnTo>
                  <a:pt x="913942" y="2622981"/>
                </a:lnTo>
                <a:lnTo>
                  <a:pt x="912075" y="2621115"/>
                </a:lnTo>
                <a:lnTo>
                  <a:pt x="910958" y="2620657"/>
                </a:lnTo>
                <a:lnTo>
                  <a:pt x="908329" y="2620657"/>
                </a:lnTo>
                <a:lnTo>
                  <a:pt x="907211" y="2621115"/>
                </a:lnTo>
                <a:lnTo>
                  <a:pt x="905344" y="2622981"/>
                </a:lnTo>
                <a:lnTo>
                  <a:pt x="904875" y="2624099"/>
                </a:lnTo>
                <a:lnTo>
                  <a:pt x="904875" y="2626728"/>
                </a:lnTo>
                <a:lnTo>
                  <a:pt x="905344" y="2627846"/>
                </a:lnTo>
                <a:lnTo>
                  <a:pt x="907211" y="2629712"/>
                </a:lnTo>
                <a:lnTo>
                  <a:pt x="908329" y="2630182"/>
                </a:lnTo>
                <a:lnTo>
                  <a:pt x="910958" y="2630182"/>
                </a:lnTo>
                <a:lnTo>
                  <a:pt x="912075" y="2629712"/>
                </a:lnTo>
                <a:lnTo>
                  <a:pt x="913942" y="2627846"/>
                </a:lnTo>
                <a:lnTo>
                  <a:pt x="914400" y="2626728"/>
                </a:lnTo>
                <a:lnTo>
                  <a:pt x="914400" y="2624099"/>
                </a:lnTo>
                <a:close/>
              </a:path>
              <a:path w="3724275" h="2630804">
                <a:moveTo>
                  <a:pt x="914400" y="1750555"/>
                </a:moveTo>
                <a:lnTo>
                  <a:pt x="913942" y="1749425"/>
                </a:lnTo>
                <a:lnTo>
                  <a:pt x="912075" y="1747570"/>
                </a:lnTo>
                <a:lnTo>
                  <a:pt x="910958" y="1747100"/>
                </a:lnTo>
                <a:lnTo>
                  <a:pt x="908329" y="1747100"/>
                </a:lnTo>
                <a:lnTo>
                  <a:pt x="907211" y="1747570"/>
                </a:lnTo>
                <a:lnTo>
                  <a:pt x="905344" y="1749425"/>
                </a:lnTo>
                <a:lnTo>
                  <a:pt x="904875" y="1750555"/>
                </a:lnTo>
                <a:lnTo>
                  <a:pt x="904875" y="1753184"/>
                </a:lnTo>
                <a:lnTo>
                  <a:pt x="905344" y="1754301"/>
                </a:lnTo>
                <a:lnTo>
                  <a:pt x="907211" y="1756168"/>
                </a:lnTo>
                <a:lnTo>
                  <a:pt x="908329" y="1756625"/>
                </a:lnTo>
                <a:lnTo>
                  <a:pt x="910958" y="1756625"/>
                </a:lnTo>
                <a:lnTo>
                  <a:pt x="912075" y="1756168"/>
                </a:lnTo>
                <a:lnTo>
                  <a:pt x="913942" y="1754301"/>
                </a:lnTo>
                <a:lnTo>
                  <a:pt x="914400" y="1753184"/>
                </a:lnTo>
                <a:lnTo>
                  <a:pt x="914400" y="1750555"/>
                </a:lnTo>
                <a:close/>
              </a:path>
              <a:path w="3724275" h="2630804">
                <a:moveTo>
                  <a:pt x="914400" y="876998"/>
                </a:moveTo>
                <a:lnTo>
                  <a:pt x="913942" y="875880"/>
                </a:lnTo>
                <a:lnTo>
                  <a:pt x="912075" y="874014"/>
                </a:lnTo>
                <a:lnTo>
                  <a:pt x="910958" y="873556"/>
                </a:lnTo>
                <a:lnTo>
                  <a:pt x="908329" y="873556"/>
                </a:lnTo>
                <a:lnTo>
                  <a:pt x="907211" y="874014"/>
                </a:lnTo>
                <a:lnTo>
                  <a:pt x="905344" y="875880"/>
                </a:lnTo>
                <a:lnTo>
                  <a:pt x="904875" y="876998"/>
                </a:lnTo>
                <a:lnTo>
                  <a:pt x="904875" y="879627"/>
                </a:lnTo>
                <a:lnTo>
                  <a:pt x="905344" y="880757"/>
                </a:lnTo>
                <a:lnTo>
                  <a:pt x="907211" y="882611"/>
                </a:lnTo>
                <a:lnTo>
                  <a:pt x="908329" y="883081"/>
                </a:lnTo>
                <a:lnTo>
                  <a:pt x="910958" y="883081"/>
                </a:lnTo>
                <a:lnTo>
                  <a:pt x="912075" y="882611"/>
                </a:lnTo>
                <a:lnTo>
                  <a:pt x="913942" y="880757"/>
                </a:lnTo>
                <a:lnTo>
                  <a:pt x="914400" y="879627"/>
                </a:lnTo>
                <a:lnTo>
                  <a:pt x="914400" y="876998"/>
                </a:lnTo>
                <a:close/>
              </a:path>
              <a:path w="3724275" h="2630804">
                <a:moveTo>
                  <a:pt x="914400" y="3454"/>
                </a:moveTo>
                <a:lnTo>
                  <a:pt x="913942" y="2336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36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3724275" h="2630804">
                <a:moveTo>
                  <a:pt x="962025" y="2624099"/>
                </a:moveTo>
                <a:lnTo>
                  <a:pt x="961567" y="2622981"/>
                </a:lnTo>
                <a:lnTo>
                  <a:pt x="959700" y="2621115"/>
                </a:lnTo>
                <a:lnTo>
                  <a:pt x="958583" y="2620657"/>
                </a:lnTo>
                <a:lnTo>
                  <a:pt x="955954" y="2620657"/>
                </a:lnTo>
                <a:lnTo>
                  <a:pt x="954836" y="2621115"/>
                </a:lnTo>
                <a:lnTo>
                  <a:pt x="952969" y="2622981"/>
                </a:lnTo>
                <a:lnTo>
                  <a:pt x="952500" y="2624099"/>
                </a:lnTo>
                <a:lnTo>
                  <a:pt x="952500" y="2626728"/>
                </a:lnTo>
                <a:lnTo>
                  <a:pt x="952969" y="2627846"/>
                </a:lnTo>
                <a:lnTo>
                  <a:pt x="954836" y="2629712"/>
                </a:lnTo>
                <a:lnTo>
                  <a:pt x="955954" y="2630182"/>
                </a:lnTo>
                <a:lnTo>
                  <a:pt x="958583" y="2630182"/>
                </a:lnTo>
                <a:lnTo>
                  <a:pt x="959700" y="2629712"/>
                </a:lnTo>
                <a:lnTo>
                  <a:pt x="961567" y="2627846"/>
                </a:lnTo>
                <a:lnTo>
                  <a:pt x="962025" y="2626728"/>
                </a:lnTo>
                <a:lnTo>
                  <a:pt x="962025" y="2624099"/>
                </a:lnTo>
                <a:close/>
              </a:path>
              <a:path w="3724275" h="2630804">
                <a:moveTo>
                  <a:pt x="962025" y="1750555"/>
                </a:moveTo>
                <a:lnTo>
                  <a:pt x="961567" y="1749425"/>
                </a:lnTo>
                <a:lnTo>
                  <a:pt x="959700" y="1747570"/>
                </a:lnTo>
                <a:lnTo>
                  <a:pt x="958583" y="1747100"/>
                </a:lnTo>
                <a:lnTo>
                  <a:pt x="955954" y="1747100"/>
                </a:lnTo>
                <a:lnTo>
                  <a:pt x="954836" y="1747570"/>
                </a:lnTo>
                <a:lnTo>
                  <a:pt x="952969" y="1749425"/>
                </a:lnTo>
                <a:lnTo>
                  <a:pt x="952500" y="1750555"/>
                </a:lnTo>
                <a:lnTo>
                  <a:pt x="952500" y="1753184"/>
                </a:lnTo>
                <a:lnTo>
                  <a:pt x="952969" y="1754301"/>
                </a:lnTo>
                <a:lnTo>
                  <a:pt x="954836" y="1756168"/>
                </a:lnTo>
                <a:lnTo>
                  <a:pt x="955954" y="1756625"/>
                </a:lnTo>
                <a:lnTo>
                  <a:pt x="958583" y="1756625"/>
                </a:lnTo>
                <a:lnTo>
                  <a:pt x="959700" y="1756168"/>
                </a:lnTo>
                <a:lnTo>
                  <a:pt x="961567" y="1754301"/>
                </a:lnTo>
                <a:lnTo>
                  <a:pt x="962025" y="1753184"/>
                </a:lnTo>
                <a:lnTo>
                  <a:pt x="962025" y="1750555"/>
                </a:lnTo>
                <a:close/>
              </a:path>
              <a:path w="3724275" h="2630804">
                <a:moveTo>
                  <a:pt x="962025" y="876998"/>
                </a:moveTo>
                <a:lnTo>
                  <a:pt x="961567" y="875880"/>
                </a:lnTo>
                <a:lnTo>
                  <a:pt x="959700" y="874014"/>
                </a:lnTo>
                <a:lnTo>
                  <a:pt x="958583" y="873556"/>
                </a:lnTo>
                <a:lnTo>
                  <a:pt x="955954" y="873556"/>
                </a:lnTo>
                <a:lnTo>
                  <a:pt x="954836" y="874014"/>
                </a:lnTo>
                <a:lnTo>
                  <a:pt x="952969" y="875880"/>
                </a:lnTo>
                <a:lnTo>
                  <a:pt x="952500" y="876998"/>
                </a:lnTo>
                <a:lnTo>
                  <a:pt x="952500" y="879627"/>
                </a:lnTo>
                <a:lnTo>
                  <a:pt x="952969" y="880757"/>
                </a:lnTo>
                <a:lnTo>
                  <a:pt x="954836" y="882611"/>
                </a:lnTo>
                <a:lnTo>
                  <a:pt x="955954" y="883081"/>
                </a:lnTo>
                <a:lnTo>
                  <a:pt x="958583" y="883081"/>
                </a:lnTo>
                <a:lnTo>
                  <a:pt x="959700" y="882611"/>
                </a:lnTo>
                <a:lnTo>
                  <a:pt x="961567" y="880757"/>
                </a:lnTo>
                <a:lnTo>
                  <a:pt x="962025" y="879627"/>
                </a:lnTo>
                <a:lnTo>
                  <a:pt x="962025" y="876998"/>
                </a:lnTo>
                <a:close/>
              </a:path>
              <a:path w="3724275" h="2630804">
                <a:moveTo>
                  <a:pt x="962025" y="3454"/>
                </a:moveTo>
                <a:lnTo>
                  <a:pt x="961567" y="2336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36"/>
                </a:lnTo>
                <a:lnTo>
                  <a:pt x="952500" y="3454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3724275" h="2630804">
                <a:moveTo>
                  <a:pt x="1009650" y="2624099"/>
                </a:moveTo>
                <a:lnTo>
                  <a:pt x="1009192" y="2622981"/>
                </a:lnTo>
                <a:lnTo>
                  <a:pt x="1007325" y="2621115"/>
                </a:lnTo>
                <a:lnTo>
                  <a:pt x="1006208" y="2620657"/>
                </a:lnTo>
                <a:lnTo>
                  <a:pt x="1003579" y="2620657"/>
                </a:lnTo>
                <a:lnTo>
                  <a:pt x="1002461" y="2621115"/>
                </a:lnTo>
                <a:lnTo>
                  <a:pt x="1000594" y="2622981"/>
                </a:lnTo>
                <a:lnTo>
                  <a:pt x="1000125" y="2624099"/>
                </a:lnTo>
                <a:lnTo>
                  <a:pt x="1000125" y="2626728"/>
                </a:lnTo>
                <a:lnTo>
                  <a:pt x="1000594" y="2627846"/>
                </a:lnTo>
                <a:lnTo>
                  <a:pt x="1002461" y="2629712"/>
                </a:lnTo>
                <a:lnTo>
                  <a:pt x="1003579" y="2630182"/>
                </a:lnTo>
                <a:lnTo>
                  <a:pt x="1006208" y="2630182"/>
                </a:lnTo>
                <a:lnTo>
                  <a:pt x="1007325" y="2629712"/>
                </a:lnTo>
                <a:lnTo>
                  <a:pt x="1009192" y="2627846"/>
                </a:lnTo>
                <a:lnTo>
                  <a:pt x="1009650" y="2626728"/>
                </a:lnTo>
                <a:lnTo>
                  <a:pt x="1009650" y="2624099"/>
                </a:lnTo>
                <a:close/>
              </a:path>
              <a:path w="3724275" h="2630804">
                <a:moveTo>
                  <a:pt x="1009650" y="1750555"/>
                </a:moveTo>
                <a:lnTo>
                  <a:pt x="1009192" y="1749425"/>
                </a:lnTo>
                <a:lnTo>
                  <a:pt x="1007325" y="1747570"/>
                </a:lnTo>
                <a:lnTo>
                  <a:pt x="1006208" y="1747100"/>
                </a:lnTo>
                <a:lnTo>
                  <a:pt x="1003579" y="1747100"/>
                </a:lnTo>
                <a:lnTo>
                  <a:pt x="1002461" y="1747570"/>
                </a:lnTo>
                <a:lnTo>
                  <a:pt x="1000594" y="1749425"/>
                </a:lnTo>
                <a:lnTo>
                  <a:pt x="1000125" y="1750555"/>
                </a:lnTo>
                <a:lnTo>
                  <a:pt x="1000125" y="1753184"/>
                </a:lnTo>
                <a:lnTo>
                  <a:pt x="1000594" y="1754301"/>
                </a:lnTo>
                <a:lnTo>
                  <a:pt x="1002461" y="1756168"/>
                </a:lnTo>
                <a:lnTo>
                  <a:pt x="1003579" y="1756625"/>
                </a:lnTo>
                <a:lnTo>
                  <a:pt x="1006208" y="1756625"/>
                </a:lnTo>
                <a:lnTo>
                  <a:pt x="1007325" y="1756168"/>
                </a:lnTo>
                <a:lnTo>
                  <a:pt x="1009192" y="1754301"/>
                </a:lnTo>
                <a:lnTo>
                  <a:pt x="1009650" y="1753184"/>
                </a:lnTo>
                <a:lnTo>
                  <a:pt x="1009650" y="1750555"/>
                </a:lnTo>
                <a:close/>
              </a:path>
              <a:path w="3724275" h="2630804">
                <a:moveTo>
                  <a:pt x="1009650" y="876998"/>
                </a:moveTo>
                <a:lnTo>
                  <a:pt x="1009192" y="875880"/>
                </a:lnTo>
                <a:lnTo>
                  <a:pt x="1007325" y="874014"/>
                </a:lnTo>
                <a:lnTo>
                  <a:pt x="1006208" y="873556"/>
                </a:lnTo>
                <a:lnTo>
                  <a:pt x="1003579" y="873556"/>
                </a:lnTo>
                <a:lnTo>
                  <a:pt x="1002461" y="874014"/>
                </a:lnTo>
                <a:lnTo>
                  <a:pt x="1000594" y="875880"/>
                </a:lnTo>
                <a:lnTo>
                  <a:pt x="1000125" y="876998"/>
                </a:lnTo>
                <a:lnTo>
                  <a:pt x="1000125" y="879627"/>
                </a:lnTo>
                <a:lnTo>
                  <a:pt x="1000594" y="880757"/>
                </a:lnTo>
                <a:lnTo>
                  <a:pt x="1002461" y="882611"/>
                </a:lnTo>
                <a:lnTo>
                  <a:pt x="1003579" y="883081"/>
                </a:lnTo>
                <a:lnTo>
                  <a:pt x="1006208" y="883081"/>
                </a:lnTo>
                <a:lnTo>
                  <a:pt x="1007325" y="882611"/>
                </a:lnTo>
                <a:lnTo>
                  <a:pt x="1009192" y="880757"/>
                </a:lnTo>
                <a:lnTo>
                  <a:pt x="1009650" y="879627"/>
                </a:lnTo>
                <a:lnTo>
                  <a:pt x="1009650" y="876998"/>
                </a:lnTo>
                <a:close/>
              </a:path>
              <a:path w="3724275" h="2630804">
                <a:moveTo>
                  <a:pt x="1009650" y="3454"/>
                </a:moveTo>
                <a:lnTo>
                  <a:pt x="1009192" y="2336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36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3724275" h="2630804">
                <a:moveTo>
                  <a:pt x="1057275" y="2624099"/>
                </a:moveTo>
                <a:lnTo>
                  <a:pt x="1056817" y="2622981"/>
                </a:lnTo>
                <a:lnTo>
                  <a:pt x="1054950" y="2621115"/>
                </a:lnTo>
                <a:lnTo>
                  <a:pt x="1053833" y="2620657"/>
                </a:lnTo>
                <a:lnTo>
                  <a:pt x="1051204" y="2620657"/>
                </a:lnTo>
                <a:lnTo>
                  <a:pt x="1050086" y="2621115"/>
                </a:lnTo>
                <a:lnTo>
                  <a:pt x="1048219" y="2622981"/>
                </a:lnTo>
                <a:lnTo>
                  <a:pt x="1047750" y="2624099"/>
                </a:lnTo>
                <a:lnTo>
                  <a:pt x="1047750" y="2626728"/>
                </a:lnTo>
                <a:lnTo>
                  <a:pt x="1048219" y="2627846"/>
                </a:lnTo>
                <a:lnTo>
                  <a:pt x="1050086" y="2629712"/>
                </a:lnTo>
                <a:lnTo>
                  <a:pt x="1051204" y="2630182"/>
                </a:lnTo>
                <a:lnTo>
                  <a:pt x="1053833" y="2630182"/>
                </a:lnTo>
                <a:lnTo>
                  <a:pt x="1054950" y="2629712"/>
                </a:lnTo>
                <a:lnTo>
                  <a:pt x="1056817" y="2627846"/>
                </a:lnTo>
                <a:lnTo>
                  <a:pt x="1057275" y="2626728"/>
                </a:lnTo>
                <a:lnTo>
                  <a:pt x="1057275" y="2624099"/>
                </a:lnTo>
                <a:close/>
              </a:path>
              <a:path w="3724275" h="2630804">
                <a:moveTo>
                  <a:pt x="1057275" y="1750555"/>
                </a:moveTo>
                <a:lnTo>
                  <a:pt x="1056817" y="1749425"/>
                </a:lnTo>
                <a:lnTo>
                  <a:pt x="1054950" y="1747570"/>
                </a:lnTo>
                <a:lnTo>
                  <a:pt x="1053833" y="1747100"/>
                </a:lnTo>
                <a:lnTo>
                  <a:pt x="1051204" y="1747100"/>
                </a:lnTo>
                <a:lnTo>
                  <a:pt x="1050086" y="1747570"/>
                </a:lnTo>
                <a:lnTo>
                  <a:pt x="1048219" y="1749425"/>
                </a:lnTo>
                <a:lnTo>
                  <a:pt x="1047750" y="1750555"/>
                </a:lnTo>
                <a:lnTo>
                  <a:pt x="1047750" y="1753184"/>
                </a:lnTo>
                <a:lnTo>
                  <a:pt x="1048219" y="1754301"/>
                </a:lnTo>
                <a:lnTo>
                  <a:pt x="1050086" y="1756168"/>
                </a:lnTo>
                <a:lnTo>
                  <a:pt x="1051204" y="1756625"/>
                </a:lnTo>
                <a:lnTo>
                  <a:pt x="1053833" y="1756625"/>
                </a:lnTo>
                <a:lnTo>
                  <a:pt x="1054950" y="1756168"/>
                </a:lnTo>
                <a:lnTo>
                  <a:pt x="1056817" y="1754301"/>
                </a:lnTo>
                <a:lnTo>
                  <a:pt x="1057275" y="1753184"/>
                </a:lnTo>
                <a:lnTo>
                  <a:pt x="1057275" y="1750555"/>
                </a:lnTo>
                <a:close/>
              </a:path>
              <a:path w="3724275" h="2630804">
                <a:moveTo>
                  <a:pt x="1057275" y="876998"/>
                </a:moveTo>
                <a:lnTo>
                  <a:pt x="1056817" y="875880"/>
                </a:lnTo>
                <a:lnTo>
                  <a:pt x="1054950" y="874014"/>
                </a:lnTo>
                <a:lnTo>
                  <a:pt x="1053833" y="873556"/>
                </a:lnTo>
                <a:lnTo>
                  <a:pt x="1051204" y="873556"/>
                </a:lnTo>
                <a:lnTo>
                  <a:pt x="1050086" y="874014"/>
                </a:lnTo>
                <a:lnTo>
                  <a:pt x="1048219" y="875880"/>
                </a:lnTo>
                <a:lnTo>
                  <a:pt x="1047750" y="876998"/>
                </a:lnTo>
                <a:lnTo>
                  <a:pt x="1047750" y="879627"/>
                </a:lnTo>
                <a:lnTo>
                  <a:pt x="1048219" y="880757"/>
                </a:lnTo>
                <a:lnTo>
                  <a:pt x="1050086" y="882611"/>
                </a:lnTo>
                <a:lnTo>
                  <a:pt x="1051204" y="883081"/>
                </a:lnTo>
                <a:lnTo>
                  <a:pt x="1053833" y="883081"/>
                </a:lnTo>
                <a:lnTo>
                  <a:pt x="1054950" y="882611"/>
                </a:lnTo>
                <a:lnTo>
                  <a:pt x="1056817" y="880757"/>
                </a:lnTo>
                <a:lnTo>
                  <a:pt x="1057275" y="879627"/>
                </a:lnTo>
                <a:lnTo>
                  <a:pt x="1057275" y="876998"/>
                </a:lnTo>
                <a:close/>
              </a:path>
              <a:path w="3724275" h="2630804">
                <a:moveTo>
                  <a:pt x="1057275" y="3454"/>
                </a:moveTo>
                <a:lnTo>
                  <a:pt x="1056817" y="2336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36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3724275" h="2630804">
                <a:moveTo>
                  <a:pt x="1104900" y="2624099"/>
                </a:moveTo>
                <a:lnTo>
                  <a:pt x="1104442" y="2622981"/>
                </a:lnTo>
                <a:lnTo>
                  <a:pt x="1102575" y="2621115"/>
                </a:lnTo>
                <a:lnTo>
                  <a:pt x="1101458" y="2620657"/>
                </a:lnTo>
                <a:lnTo>
                  <a:pt x="1098829" y="2620657"/>
                </a:lnTo>
                <a:lnTo>
                  <a:pt x="1097711" y="2621115"/>
                </a:lnTo>
                <a:lnTo>
                  <a:pt x="1095844" y="2622981"/>
                </a:lnTo>
                <a:lnTo>
                  <a:pt x="1095375" y="2624099"/>
                </a:lnTo>
                <a:lnTo>
                  <a:pt x="1095375" y="2626728"/>
                </a:lnTo>
                <a:lnTo>
                  <a:pt x="1095844" y="2627846"/>
                </a:lnTo>
                <a:lnTo>
                  <a:pt x="1097711" y="2629712"/>
                </a:lnTo>
                <a:lnTo>
                  <a:pt x="1098829" y="2630182"/>
                </a:lnTo>
                <a:lnTo>
                  <a:pt x="1101458" y="2630182"/>
                </a:lnTo>
                <a:lnTo>
                  <a:pt x="1102575" y="2629712"/>
                </a:lnTo>
                <a:lnTo>
                  <a:pt x="1104442" y="2627846"/>
                </a:lnTo>
                <a:lnTo>
                  <a:pt x="1104900" y="2626728"/>
                </a:lnTo>
                <a:lnTo>
                  <a:pt x="1104900" y="2624099"/>
                </a:lnTo>
                <a:close/>
              </a:path>
              <a:path w="3724275" h="2630804">
                <a:moveTo>
                  <a:pt x="1104900" y="1750555"/>
                </a:moveTo>
                <a:lnTo>
                  <a:pt x="1104442" y="1749425"/>
                </a:lnTo>
                <a:lnTo>
                  <a:pt x="1102575" y="1747570"/>
                </a:lnTo>
                <a:lnTo>
                  <a:pt x="1101458" y="1747100"/>
                </a:lnTo>
                <a:lnTo>
                  <a:pt x="1098829" y="1747100"/>
                </a:lnTo>
                <a:lnTo>
                  <a:pt x="1097711" y="1747570"/>
                </a:lnTo>
                <a:lnTo>
                  <a:pt x="1095844" y="1749425"/>
                </a:lnTo>
                <a:lnTo>
                  <a:pt x="1095375" y="1750555"/>
                </a:lnTo>
                <a:lnTo>
                  <a:pt x="1095375" y="1753184"/>
                </a:lnTo>
                <a:lnTo>
                  <a:pt x="1095844" y="1754301"/>
                </a:lnTo>
                <a:lnTo>
                  <a:pt x="1097711" y="1756168"/>
                </a:lnTo>
                <a:lnTo>
                  <a:pt x="1098829" y="1756625"/>
                </a:lnTo>
                <a:lnTo>
                  <a:pt x="1101458" y="1756625"/>
                </a:lnTo>
                <a:lnTo>
                  <a:pt x="1102575" y="1756168"/>
                </a:lnTo>
                <a:lnTo>
                  <a:pt x="1104442" y="1754301"/>
                </a:lnTo>
                <a:lnTo>
                  <a:pt x="1104900" y="1753184"/>
                </a:lnTo>
                <a:lnTo>
                  <a:pt x="1104900" y="1750555"/>
                </a:lnTo>
                <a:close/>
              </a:path>
              <a:path w="3724275" h="2630804">
                <a:moveTo>
                  <a:pt x="1104900" y="876998"/>
                </a:moveTo>
                <a:lnTo>
                  <a:pt x="1104442" y="875880"/>
                </a:lnTo>
                <a:lnTo>
                  <a:pt x="1102575" y="874014"/>
                </a:lnTo>
                <a:lnTo>
                  <a:pt x="1101458" y="873556"/>
                </a:lnTo>
                <a:lnTo>
                  <a:pt x="1098829" y="873556"/>
                </a:lnTo>
                <a:lnTo>
                  <a:pt x="1097711" y="874014"/>
                </a:lnTo>
                <a:lnTo>
                  <a:pt x="1095844" y="875880"/>
                </a:lnTo>
                <a:lnTo>
                  <a:pt x="1095375" y="876998"/>
                </a:lnTo>
                <a:lnTo>
                  <a:pt x="1095375" y="879627"/>
                </a:lnTo>
                <a:lnTo>
                  <a:pt x="1095844" y="880757"/>
                </a:lnTo>
                <a:lnTo>
                  <a:pt x="1097711" y="882611"/>
                </a:lnTo>
                <a:lnTo>
                  <a:pt x="1098829" y="883081"/>
                </a:lnTo>
                <a:lnTo>
                  <a:pt x="1101458" y="883081"/>
                </a:lnTo>
                <a:lnTo>
                  <a:pt x="1102575" y="882611"/>
                </a:lnTo>
                <a:lnTo>
                  <a:pt x="1104442" y="880757"/>
                </a:lnTo>
                <a:lnTo>
                  <a:pt x="1104900" y="879627"/>
                </a:lnTo>
                <a:lnTo>
                  <a:pt x="1104900" y="876998"/>
                </a:lnTo>
                <a:close/>
              </a:path>
              <a:path w="3724275" h="2630804">
                <a:moveTo>
                  <a:pt x="1104900" y="3454"/>
                </a:moveTo>
                <a:lnTo>
                  <a:pt x="1104442" y="2336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36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3724275" h="2630804">
                <a:moveTo>
                  <a:pt x="1152525" y="2624099"/>
                </a:moveTo>
                <a:lnTo>
                  <a:pt x="1152067" y="2622981"/>
                </a:lnTo>
                <a:lnTo>
                  <a:pt x="1150200" y="2621115"/>
                </a:lnTo>
                <a:lnTo>
                  <a:pt x="1149083" y="2620657"/>
                </a:lnTo>
                <a:lnTo>
                  <a:pt x="1146454" y="2620657"/>
                </a:lnTo>
                <a:lnTo>
                  <a:pt x="1145336" y="2621115"/>
                </a:lnTo>
                <a:lnTo>
                  <a:pt x="1143469" y="2622981"/>
                </a:lnTo>
                <a:lnTo>
                  <a:pt x="1143000" y="2624099"/>
                </a:lnTo>
                <a:lnTo>
                  <a:pt x="1143000" y="2626728"/>
                </a:lnTo>
                <a:lnTo>
                  <a:pt x="1143469" y="2627846"/>
                </a:lnTo>
                <a:lnTo>
                  <a:pt x="1145336" y="2629712"/>
                </a:lnTo>
                <a:lnTo>
                  <a:pt x="1146454" y="2630182"/>
                </a:lnTo>
                <a:lnTo>
                  <a:pt x="1149083" y="2630182"/>
                </a:lnTo>
                <a:lnTo>
                  <a:pt x="1150200" y="2629712"/>
                </a:lnTo>
                <a:lnTo>
                  <a:pt x="1152067" y="2627846"/>
                </a:lnTo>
                <a:lnTo>
                  <a:pt x="1152525" y="2626728"/>
                </a:lnTo>
                <a:lnTo>
                  <a:pt x="1152525" y="2624099"/>
                </a:lnTo>
                <a:close/>
              </a:path>
              <a:path w="3724275" h="2630804">
                <a:moveTo>
                  <a:pt x="1152525" y="1750555"/>
                </a:moveTo>
                <a:lnTo>
                  <a:pt x="1152067" y="1749425"/>
                </a:lnTo>
                <a:lnTo>
                  <a:pt x="1150200" y="1747570"/>
                </a:lnTo>
                <a:lnTo>
                  <a:pt x="1149083" y="1747100"/>
                </a:lnTo>
                <a:lnTo>
                  <a:pt x="1146454" y="1747100"/>
                </a:lnTo>
                <a:lnTo>
                  <a:pt x="1145336" y="1747570"/>
                </a:lnTo>
                <a:lnTo>
                  <a:pt x="1143469" y="1749425"/>
                </a:lnTo>
                <a:lnTo>
                  <a:pt x="1143000" y="1750555"/>
                </a:lnTo>
                <a:lnTo>
                  <a:pt x="1143000" y="1753184"/>
                </a:lnTo>
                <a:lnTo>
                  <a:pt x="1143469" y="1754301"/>
                </a:lnTo>
                <a:lnTo>
                  <a:pt x="1145336" y="1756168"/>
                </a:lnTo>
                <a:lnTo>
                  <a:pt x="1146454" y="1756625"/>
                </a:lnTo>
                <a:lnTo>
                  <a:pt x="1149083" y="1756625"/>
                </a:lnTo>
                <a:lnTo>
                  <a:pt x="1150200" y="1756168"/>
                </a:lnTo>
                <a:lnTo>
                  <a:pt x="1152067" y="1754301"/>
                </a:lnTo>
                <a:lnTo>
                  <a:pt x="1152525" y="1753184"/>
                </a:lnTo>
                <a:lnTo>
                  <a:pt x="1152525" y="1750555"/>
                </a:lnTo>
                <a:close/>
              </a:path>
              <a:path w="3724275" h="2630804">
                <a:moveTo>
                  <a:pt x="1152525" y="876998"/>
                </a:moveTo>
                <a:lnTo>
                  <a:pt x="1152067" y="875880"/>
                </a:lnTo>
                <a:lnTo>
                  <a:pt x="1150200" y="874014"/>
                </a:lnTo>
                <a:lnTo>
                  <a:pt x="1149083" y="873556"/>
                </a:lnTo>
                <a:lnTo>
                  <a:pt x="1146454" y="873556"/>
                </a:lnTo>
                <a:lnTo>
                  <a:pt x="1145336" y="874014"/>
                </a:lnTo>
                <a:lnTo>
                  <a:pt x="1143469" y="875880"/>
                </a:lnTo>
                <a:lnTo>
                  <a:pt x="1143000" y="876998"/>
                </a:lnTo>
                <a:lnTo>
                  <a:pt x="1143000" y="879627"/>
                </a:lnTo>
                <a:lnTo>
                  <a:pt x="1143469" y="880757"/>
                </a:lnTo>
                <a:lnTo>
                  <a:pt x="1145336" y="882611"/>
                </a:lnTo>
                <a:lnTo>
                  <a:pt x="1146454" y="883081"/>
                </a:lnTo>
                <a:lnTo>
                  <a:pt x="1149083" y="883081"/>
                </a:lnTo>
                <a:lnTo>
                  <a:pt x="1150200" y="882611"/>
                </a:lnTo>
                <a:lnTo>
                  <a:pt x="1152067" y="880757"/>
                </a:lnTo>
                <a:lnTo>
                  <a:pt x="1152525" y="879627"/>
                </a:lnTo>
                <a:lnTo>
                  <a:pt x="1152525" y="876998"/>
                </a:lnTo>
                <a:close/>
              </a:path>
              <a:path w="3724275" h="2630804">
                <a:moveTo>
                  <a:pt x="1152525" y="3454"/>
                </a:moveTo>
                <a:lnTo>
                  <a:pt x="1152067" y="2336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36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3724275" h="2630804">
                <a:moveTo>
                  <a:pt x="1200150" y="2624099"/>
                </a:moveTo>
                <a:lnTo>
                  <a:pt x="1199692" y="2622981"/>
                </a:lnTo>
                <a:lnTo>
                  <a:pt x="1197825" y="2621115"/>
                </a:lnTo>
                <a:lnTo>
                  <a:pt x="1196708" y="2620657"/>
                </a:lnTo>
                <a:lnTo>
                  <a:pt x="1194079" y="2620657"/>
                </a:lnTo>
                <a:lnTo>
                  <a:pt x="1192961" y="2621115"/>
                </a:lnTo>
                <a:lnTo>
                  <a:pt x="1191094" y="2622981"/>
                </a:lnTo>
                <a:lnTo>
                  <a:pt x="1190625" y="2624099"/>
                </a:lnTo>
                <a:lnTo>
                  <a:pt x="1190625" y="2626728"/>
                </a:lnTo>
                <a:lnTo>
                  <a:pt x="1191094" y="2627846"/>
                </a:lnTo>
                <a:lnTo>
                  <a:pt x="1192961" y="2629712"/>
                </a:lnTo>
                <a:lnTo>
                  <a:pt x="1194079" y="2630182"/>
                </a:lnTo>
                <a:lnTo>
                  <a:pt x="1196708" y="2630182"/>
                </a:lnTo>
                <a:lnTo>
                  <a:pt x="1197825" y="2629712"/>
                </a:lnTo>
                <a:lnTo>
                  <a:pt x="1199692" y="2627846"/>
                </a:lnTo>
                <a:lnTo>
                  <a:pt x="1200150" y="2626728"/>
                </a:lnTo>
                <a:lnTo>
                  <a:pt x="1200150" y="2624099"/>
                </a:lnTo>
                <a:close/>
              </a:path>
              <a:path w="3724275" h="2630804">
                <a:moveTo>
                  <a:pt x="1200150" y="1750555"/>
                </a:moveTo>
                <a:lnTo>
                  <a:pt x="1199692" y="1749425"/>
                </a:lnTo>
                <a:lnTo>
                  <a:pt x="1197825" y="1747570"/>
                </a:lnTo>
                <a:lnTo>
                  <a:pt x="1196708" y="1747100"/>
                </a:lnTo>
                <a:lnTo>
                  <a:pt x="1194079" y="1747100"/>
                </a:lnTo>
                <a:lnTo>
                  <a:pt x="1192961" y="1747570"/>
                </a:lnTo>
                <a:lnTo>
                  <a:pt x="1191094" y="1749425"/>
                </a:lnTo>
                <a:lnTo>
                  <a:pt x="1190625" y="1750555"/>
                </a:lnTo>
                <a:lnTo>
                  <a:pt x="1190625" y="1753184"/>
                </a:lnTo>
                <a:lnTo>
                  <a:pt x="1191094" y="1754301"/>
                </a:lnTo>
                <a:lnTo>
                  <a:pt x="1192961" y="1756168"/>
                </a:lnTo>
                <a:lnTo>
                  <a:pt x="1194079" y="1756625"/>
                </a:lnTo>
                <a:lnTo>
                  <a:pt x="1196708" y="1756625"/>
                </a:lnTo>
                <a:lnTo>
                  <a:pt x="1197825" y="1756168"/>
                </a:lnTo>
                <a:lnTo>
                  <a:pt x="1199692" y="1754301"/>
                </a:lnTo>
                <a:lnTo>
                  <a:pt x="1200150" y="1753184"/>
                </a:lnTo>
                <a:lnTo>
                  <a:pt x="1200150" y="1750555"/>
                </a:lnTo>
                <a:close/>
              </a:path>
              <a:path w="3724275" h="2630804">
                <a:moveTo>
                  <a:pt x="1200150" y="876998"/>
                </a:moveTo>
                <a:lnTo>
                  <a:pt x="1199692" y="875880"/>
                </a:lnTo>
                <a:lnTo>
                  <a:pt x="1197825" y="874014"/>
                </a:lnTo>
                <a:lnTo>
                  <a:pt x="1196708" y="873556"/>
                </a:lnTo>
                <a:lnTo>
                  <a:pt x="1194079" y="873556"/>
                </a:lnTo>
                <a:lnTo>
                  <a:pt x="1192961" y="874014"/>
                </a:lnTo>
                <a:lnTo>
                  <a:pt x="1191094" y="875880"/>
                </a:lnTo>
                <a:lnTo>
                  <a:pt x="1190625" y="876998"/>
                </a:lnTo>
                <a:lnTo>
                  <a:pt x="1190625" y="879627"/>
                </a:lnTo>
                <a:lnTo>
                  <a:pt x="1191094" y="880757"/>
                </a:lnTo>
                <a:lnTo>
                  <a:pt x="1192961" y="882611"/>
                </a:lnTo>
                <a:lnTo>
                  <a:pt x="1194079" y="883081"/>
                </a:lnTo>
                <a:lnTo>
                  <a:pt x="1196708" y="883081"/>
                </a:lnTo>
                <a:lnTo>
                  <a:pt x="1197825" y="882611"/>
                </a:lnTo>
                <a:lnTo>
                  <a:pt x="1199692" y="880757"/>
                </a:lnTo>
                <a:lnTo>
                  <a:pt x="1200150" y="879627"/>
                </a:lnTo>
                <a:lnTo>
                  <a:pt x="1200150" y="876998"/>
                </a:lnTo>
                <a:close/>
              </a:path>
              <a:path w="3724275" h="2630804">
                <a:moveTo>
                  <a:pt x="1200150" y="3454"/>
                </a:moveTo>
                <a:lnTo>
                  <a:pt x="1199692" y="2336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36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3724275" h="2630804">
                <a:moveTo>
                  <a:pt x="1247775" y="2624099"/>
                </a:moveTo>
                <a:lnTo>
                  <a:pt x="1247317" y="2622981"/>
                </a:lnTo>
                <a:lnTo>
                  <a:pt x="1245450" y="2621115"/>
                </a:lnTo>
                <a:lnTo>
                  <a:pt x="1244333" y="2620657"/>
                </a:lnTo>
                <a:lnTo>
                  <a:pt x="1241704" y="2620657"/>
                </a:lnTo>
                <a:lnTo>
                  <a:pt x="1240586" y="2621115"/>
                </a:lnTo>
                <a:lnTo>
                  <a:pt x="1238719" y="2622981"/>
                </a:lnTo>
                <a:lnTo>
                  <a:pt x="1238250" y="2624099"/>
                </a:lnTo>
                <a:lnTo>
                  <a:pt x="1238250" y="2626728"/>
                </a:lnTo>
                <a:lnTo>
                  <a:pt x="1238719" y="2627846"/>
                </a:lnTo>
                <a:lnTo>
                  <a:pt x="1240586" y="2629712"/>
                </a:lnTo>
                <a:lnTo>
                  <a:pt x="1241704" y="2630182"/>
                </a:lnTo>
                <a:lnTo>
                  <a:pt x="1244333" y="2630182"/>
                </a:lnTo>
                <a:lnTo>
                  <a:pt x="1245450" y="2629712"/>
                </a:lnTo>
                <a:lnTo>
                  <a:pt x="1247317" y="2627846"/>
                </a:lnTo>
                <a:lnTo>
                  <a:pt x="1247775" y="2626728"/>
                </a:lnTo>
                <a:lnTo>
                  <a:pt x="1247775" y="2624099"/>
                </a:lnTo>
                <a:close/>
              </a:path>
              <a:path w="3724275" h="2630804">
                <a:moveTo>
                  <a:pt x="1247775" y="1750555"/>
                </a:moveTo>
                <a:lnTo>
                  <a:pt x="1247317" y="1749425"/>
                </a:lnTo>
                <a:lnTo>
                  <a:pt x="1245450" y="1747570"/>
                </a:lnTo>
                <a:lnTo>
                  <a:pt x="1244333" y="1747100"/>
                </a:lnTo>
                <a:lnTo>
                  <a:pt x="1241704" y="1747100"/>
                </a:lnTo>
                <a:lnTo>
                  <a:pt x="1240586" y="1747570"/>
                </a:lnTo>
                <a:lnTo>
                  <a:pt x="1238719" y="1749425"/>
                </a:lnTo>
                <a:lnTo>
                  <a:pt x="1238250" y="1750555"/>
                </a:lnTo>
                <a:lnTo>
                  <a:pt x="1238250" y="1753184"/>
                </a:lnTo>
                <a:lnTo>
                  <a:pt x="1238719" y="1754301"/>
                </a:lnTo>
                <a:lnTo>
                  <a:pt x="1240586" y="1756168"/>
                </a:lnTo>
                <a:lnTo>
                  <a:pt x="1241704" y="1756625"/>
                </a:lnTo>
                <a:lnTo>
                  <a:pt x="1244333" y="1756625"/>
                </a:lnTo>
                <a:lnTo>
                  <a:pt x="1245450" y="1756168"/>
                </a:lnTo>
                <a:lnTo>
                  <a:pt x="1247317" y="1754301"/>
                </a:lnTo>
                <a:lnTo>
                  <a:pt x="1247775" y="1753184"/>
                </a:lnTo>
                <a:lnTo>
                  <a:pt x="1247775" y="1750555"/>
                </a:lnTo>
                <a:close/>
              </a:path>
              <a:path w="3724275" h="2630804">
                <a:moveTo>
                  <a:pt x="1247775" y="876998"/>
                </a:moveTo>
                <a:lnTo>
                  <a:pt x="1247317" y="875880"/>
                </a:lnTo>
                <a:lnTo>
                  <a:pt x="1245450" y="874014"/>
                </a:lnTo>
                <a:lnTo>
                  <a:pt x="1244333" y="873556"/>
                </a:lnTo>
                <a:lnTo>
                  <a:pt x="1241704" y="873556"/>
                </a:lnTo>
                <a:lnTo>
                  <a:pt x="1240586" y="874014"/>
                </a:lnTo>
                <a:lnTo>
                  <a:pt x="1238719" y="875880"/>
                </a:lnTo>
                <a:lnTo>
                  <a:pt x="1238250" y="876998"/>
                </a:lnTo>
                <a:lnTo>
                  <a:pt x="1238250" y="879627"/>
                </a:lnTo>
                <a:lnTo>
                  <a:pt x="1238719" y="880757"/>
                </a:lnTo>
                <a:lnTo>
                  <a:pt x="1240586" y="882611"/>
                </a:lnTo>
                <a:lnTo>
                  <a:pt x="1241704" y="883081"/>
                </a:lnTo>
                <a:lnTo>
                  <a:pt x="1244333" y="883081"/>
                </a:lnTo>
                <a:lnTo>
                  <a:pt x="1245450" y="882611"/>
                </a:lnTo>
                <a:lnTo>
                  <a:pt x="1247317" y="880757"/>
                </a:lnTo>
                <a:lnTo>
                  <a:pt x="1247775" y="879627"/>
                </a:lnTo>
                <a:lnTo>
                  <a:pt x="1247775" y="876998"/>
                </a:lnTo>
                <a:close/>
              </a:path>
              <a:path w="3724275" h="2630804">
                <a:moveTo>
                  <a:pt x="1247775" y="3454"/>
                </a:moveTo>
                <a:lnTo>
                  <a:pt x="1247317" y="2336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36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3724275" h="2630804">
                <a:moveTo>
                  <a:pt x="1295400" y="2624099"/>
                </a:moveTo>
                <a:lnTo>
                  <a:pt x="1294942" y="2622981"/>
                </a:lnTo>
                <a:lnTo>
                  <a:pt x="1293075" y="2621115"/>
                </a:lnTo>
                <a:lnTo>
                  <a:pt x="1291958" y="2620657"/>
                </a:lnTo>
                <a:lnTo>
                  <a:pt x="1289329" y="2620657"/>
                </a:lnTo>
                <a:lnTo>
                  <a:pt x="1288211" y="2621115"/>
                </a:lnTo>
                <a:lnTo>
                  <a:pt x="1286344" y="2622981"/>
                </a:lnTo>
                <a:lnTo>
                  <a:pt x="1285875" y="2624099"/>
                </a:lnTo>
                <a:lnTo>
                  <a:pt x="1285875" y="2626728"/>
                </a:lnTo>
                <a:lnTo>
                  <a:pt x="1286344" y="2627846"/>
                </a:lnTo>
                <a:lnTo>
                  <a:pt x="1288211" y="2629712"/>
                </a:lnTo>
                <a:lnTo>
                  <a:pt x="1289329" y="2630182"/>
                </a:lnTo>
                <a:lnTo>
                  <a:pt x="1291958" y="2630182"/>
                </a:lnTo>
                <a:lnTo>
                  <a:pt x="1293075" y="2629712"/>
                </a:lnTo>
                <a:lnTo>
                  <a:pt x="1294942" y="2627846"/>
                </a:lnTo>
                <a:lnTo>
                  <a:pt x="1295400" y="2626728"/>
                </a:lnTo>
                <a:lnTo>
                  <a:pt x="1295400" y="2624099"/>
                </a:lnTo>
                <a:close/>
              </a:path>
              <a:path w="3724275" h="2630804">
                <a:moveTo>
                  <a:pt x="1295400" y="1750555"/>
                </a:moveTo>
                <a:lnTo>
                  <a:pt x="1294942" y="1749425"/>
                </a:lnTo>
                <a:lnTo>
                  <a:pt x="1293075" y="1747570"/>
                </a:lnTo>
                <a:lnTo>
                  <a:pt x="1291958" y="1747100"/>
                </a:lnTo>
                <a:lnTo>
                  <a:pt x="1289329" y="1747100"/>
                </a:lnTo>
                <a:lnTo>
                  <a:pt x="1288211" y="1747570"/>
                </a:lnTo>
                <a:lnTo>
                  <a:pt x="1286344" y="1749425"/>
                </a:lnTo>
                <a:lnTo>
                  <a:pt x="1285875" y="1750555"/>
                </a:lnTo>
                <a:lnTo>
                  <a:pt x="1285875" y="1753184"/>
                </a:lnTo>
                <a:lnTo>
                  <a:pt x="1286344" y="1754301"/>
                </a:lnTo>
                <a:lnTo>
                  <a:pt x="1288211" y="1756168"/>
                </a:lnTo>
                <a:lnTo>
                  <a:pt x="1289329" y="1756625"/>
                </a:lnTo>
                <a:lnTo>
                  <a:pt x="1291958" y="1756625"/>
                </a:lnTo>
                <a:lnTo>
                  <a:pt x="1293075" y="1756168"/>
                </a:lnTo>
                <a:lnTo>
                  <a:pt x="1294942" y="1754301"/>
                </a:lnTo>
                <a:lnTo>
                  <a:pt x="1295400" y="1753184"/>
                </a:lnTo>
                <a:lnTo>
                  <a:pt x="1295400" y="1750555"/>
                </a:lnTo>
                <a:close/>
              </a:path>
              <a:path w="3724275" h="2630804">
                <a:moveTo>
                  <a:pt x="1295400" y="876998"/>
                </a:moveTo>
                <a:lnTo>
                  <a:pt x="1294942" y="875880"/>
                </a:lnTo>
                <a:lnTo>
                  <a:pt x="1293075" y="874014"/>
                </a:lnTo>
                <a:lnTo>
                  <a:pt x="1291958" y="873556"/>
                </a:lnTo>
                <a:lnTo>
                  <a:pt x="1289329" y="873556"/>
                </a:lnTo>
                <a:lnTo>
                  <a:pt x="1288211" y="874014"/>
                </a:lnTo>
                <a:lnTo>
                  <a:pt x="1286344" y="875880"/>
                </a:lnTo>
                <a:lnTo>
                  <a:pt x="1285875" y="876998"/>
                </a:lnTo>
                <a:lnTo>
                  <a:pt x="1285875" y="879627"/>
                </a:lnTo>
                <a:lnTo>
                  <a:pt x="1286344" y="880757"/>
                </a:lnTo>
                <a:lnTo>
                  <a:pt x="1288211" y="882611"/>
                </a:lnTo>
                <a:lnTo>
                  <a:pt x="1289329" y="883081"/>
                </a:lnTo>
                <a:lnTo>
                  <a:pt x="1291958" y="883081"/>
                </a:lnTo>
                <a:lnTo>
                  <a:pt x="1293075" y="882611"/>
                </a:lnTo>
                <a:lnTo>
                  <a:pt x="1294942" y="880757"/>
                </a:lnTo>
                <a:lnTo>
                  <a:pt x="1295400" y="879627"/>
                </a:lnTo>
                <a:lnTo>
                  <a:pt x="1295400" y="876998"/>
                </a:lnTo>
                <a:close/>
              </a:path>
              <a:path w="3724275" h="2630804">
                <a:moveTo>
                  <a:pt x="1295400" y="3454"/>
                </a:moveTo>
                <a:lnTo>
                  <a:pt x="1294942" y="2336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36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3724275" h="2630804">
                <a:moveTo>
                  <a:pt x="1343025" y="2624099"/>
                </a:moveTo>
                <a:lnTo>
                  <a:pt x="1342567" y="2622981"/>
                </a:lnTo>
                <a:lnTo>
                  <a:pt x="1340700" y="2621115"/>
                </a:lnTo>
                <a:lnTo>
                  <a:pt x="1339583" y="2620657"/>
                </a:lnTo>
                <a:lnTo>
                  <a:pt x="1336954" y="2620657"/>
                </a:lnTo>
                <a:lnTo>
                  <a:pt x="1335836" y="2621115"/>
                </a:lnTo>
                <a:lnTo>
                  <a:pt x="1333969" y="2622981"/>
                </a:lnTo>
                <a:lnTo>
                  <a:pt x="1333500" y="2624099"/>
                </a:lnTo>
                <a:lnTo>
                  <a:pt x="1333500" y="2626728"/>
                </a:lnTo>
                <a:lnTo>
                  <a:pt x="1333969" y="2627846"/>
                </a:lnTo>
                <a:lnTo>
                  <a:pt x="1335836" y="2629712"/>
                </a:lnTo>
                <a:lnTo>
                  <a:pt x="1336954" y="2630182"/>
                </a:lnTo>
                <a:lnTo>
                  <a:pt x="1339583" y="2630182"/>
                </a:lnTo>
                <a:lnTo>
                  <a:pt x="1340700" y="2629712"/>
                </a:lnTo>
                <a:lnTo>
                  <a:pt x="1342567" y="2627846"/>
                </a:lnTo>
                <a:lnTo>
                  <a:pt x="1343025" y="2626728"/>
                </a:lnTo>
                <a:lnTo>
                  <a:pt x="1343025" y="2624099"/>
                </a:lnTo>
                <a:close/>
              </a:path>
              <a:path w="3724275" h="2630804">
                <a:moveTo>
                  <a:pt x="1343025" y="1750555"/>
                </a:moveTo>
                <a:lnTo>
                  <a:pt x="1342567" y="1749425"/>
                </a:lnTo>
                <a:lnTo>
                  <a:pt x="1340700" y="1747570"/>
                </a:lnTo>
                <a:lnTo>
                  <a:pt x="1339583" y="1747100"/>
                </a:lnTo>
                <a:lnTo>
                  <a:pt x="1336954" y="1747100"/>
                </a:lnTo>
                <a:lnTo>
                  <a:pt x="1335836" y="1747570"/>
                </a:lnTo>
                <a:lnTo>
                  <a:pt x="1333969" y="1749425"/>
                </a:lnTo>
                <a:lnTo>
                  <a:pt x="1333500" y="1750555"/>
                </a:lnTo>
                <a:lnTo>
                  <a:pt x="1333500" y="1753184"/>
                </a:lnTo>
                <a:lnTo>
                  <a:pt x="1333969" y="1754301"/>
                </a:lnTo>
                <a:lnTo>
                  <a:pt x="1335836" y="1756168"/>
                </a:lnTo>
                <a:lnTo>
                  <a:pt x="1336954" y="1756625"/>
                </a:lnTo>
                <a:lnTo>
                  <a:pt x="1339583" y="1756625"/>
                </a:lnTo>
                <a:lnTo>
                  <a:pt x="1340700" y="1756168"/>
                </a:lnTo>
                <a:lnTo>
                  <a:pt x="1342567" y="1754301"/>
                </a:lnTo>
                <a:lnTo>
                  <a:pt x="1343025" y="1753184"/>
                </a:lnTo>
                <a:lnTo>
                  <a:pt x="1343025" y="1750555"/>
                </a:lnTo>
                <a:close/>
              </a:path>
              <a:path w="3724275" h="2630804">
                <a:moveTo>
                  <a:pt x="1343025" y="876998"/>
                </a:moveTo>
                <a:lnTo>
                  <a:pt x="1342567" y="875880"/>
                </a:lnTo>
                <a:lnTo>
                  <a:pt x="1340700" y="874014"/>
                </a:lnTo>
                <a:lnTo>
                  <a:pt x="1339583" y="873556"/>
                </a:lnTo>
                <a:lnTo>
                  <a:pt x="1336954" y="873556"/>
                </a:lnTo>
                <a:lnTo>
                  <a:pt x="1335836" y="874014"/>
                </a:lnTo>
                <a:lnTo>
                  <a:pt x="1333969" y="875880"/>
                </a:lnTo>
                <a:lnTo>
                  <a:pt x="1333500" y="876998"/>
                </a:lnTo>
                <a:lnTo>
                  <a:pt x="1333500" y="879627"/>
                </a:lnTo>
                <a:lnTo>
                  <a:pt x="1333969" y="880757"/>
                </a:lnTo>
                <a:lnTo>
                  <a:pt x="1335836" y="882611"/>
                </a:lnTo>
                <a:lnTo>
                  <a:pt x="1336954" y="883081"/>
                </a:lnTo>
                <a:lnTo>
                  <a:pt x="1339583" y="883081"/>
                </a:lnTo>
                <a:lnTo>
                  <a:pt x="1340700" y="882611"/>
                </a:lnTo>
                <a:lnTo>
                  <a:pt x="1342567" y="880757"/>
                </a:lnTo>
                <a:lnTo>
                  <a:pt x="1343025" y="879627"/>
                </a:lnTo>
                <a:lnTo>
                  <a:pt x="1343025" y="876998"/>
                </a:lnTo>
                <a:close/>
              </a:path>
              <a:path w="3724275" h="2630804">
                <a:moveTo>
                  <a:pt x="1343025" y="3454"/>
                </a:moveTo>
                <a:lnTo>
                  <a:pt x="1342567" y="2336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36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3724275" h="2630804">
                <a:moveTo>
                  <a:pt x="1390650" y="2624099"/>
                </a:moveTo>
                <a:lnTo>
                  <a:pt x="1390192" y="2622981"/>
                </a:lnTo>
                <a:lnTo>
                  <a:pt x="1388325" y="2621115"/>
                </a:lnTo>
                <a:lnTo>
                  <a:pt x="1387208" y="2620657"/>
                </a:lnTo>
                <a:lnTo>
                  <a:pt x="1384579" y="2620657"/>
                </a:lnTo>
                <a:lnTo>
                  <a:pt x="1383461" y="2621115"/>
                </a:lnTo>
                <a:lnTo>
                  <a:pt x="1381594" y="2622981"/>
                </a:lnTo>
                <a:lnTo>
                  <a:pt x="1381125" y="2624099"/>
                </a:lnTo>
                <a:lnTo>
                  <a:pt x="1381125" y="2626728"/>
                </a:lnTo>
                <a:lnTo>
                  <a:pt x="1381594" y="2627846"/>
                </a:lnTo>
                <a:lnTo>
                  <a:pt x="1383461" y="2629712"/>
                </a:lnTo>
                <a:lnTo>
                  <a:pt x="1384579" y="2630182"/>
                </a:lnTo>
                <a:lnTo>
                  <a:pt x="1387208" y="2630182"/>
                </a:lnTo>
                <a:lnTo>
                  <a:pt x="1388325" y="2629712"/>
                </a:lnTo>
                <a:lnTo>
                  <a:pt x="1390192" y="2627846"/>
                </a:lnTo>
                <a:lnTo>
                  <a:pt x="1390650" y="2626728"/>
                </a:lnTo>
                <a:lnTo>
                  <a:pt x="1390650" y="2624099"/>
                </a:lnTo>
                <a:close/>
              </a:path>
              <a:path w="3724275" h="2630804">
                <a:moveTo>
                  <a:pt x="1390650" y="1750555"/>
                </a:moveTo>
                <a:lnTo>
                  <a:pt x="1390192" y="1749425"/>
                </a:lnTo>
                <a:lnTo>
                  <a:pt x="1388325" y="1747570"/>
                </a:lnTo>
                <a:lnTo>
                  <a:pt x="1387208" y="1747100"/>
                </a:lnTo>
                <a:lnTo>
                  <a:pt x="1384579" y="1747100"/>
                </a:lnTo>
                <a:lnTo>
                  <a:pt x="1383461" y="1747570"/>
                </a:lnTo>
                <a:lnTo>
                  <a:pt x="1381594" y="1749425"/>
                </a:lnTo>
                <a:lnTo>
                  <a:pt x="1381125" y="1750555"/>
                </a:lnTo>
                <a:lnTo>
                  <a:pt x="1381125" y="1753184"/>
                </a:lnTo>
                <a:lnTo>
                  <a:pt x="1381594" y="1754301"/>
                </a:lnTo>
                <a:lnTo>
                  <a:pt x="1383461" y="1756168"/>
                </a:lnTo>
                <a:lnTo>
                  <a:pt x="1384579" y="1756625"/>
                </a:lnTo>
                <a:lnTo>
                  <a:pt x="1387208" y="1756625"/>
                </a:lnTo>
                <a:lnTo>
                  <a:pt x="1388325" y="1756168"/>
                </a:lnTo>
                <a:lnTo>
                  <a:pt x="1390192" y="1754301"/>
                </a:lnTo>
                <a:lnTo>
                  <a:pt x="1390650" y="1753184"/>
                </a:lnTo>
                <a:lnTo>
                  <a:pt x="1390650" y="1750555"/>
                </a:lnTo>
                <a:close/>
              </a:path>
              <a:path w="3724275" h="2630804">
                <a:moveTo>
                  <a:pt x="1390650" y="876998"/>
                </a:moveTo>
                <a:lnTo>
                  <a:pt x="1390192" y="875880"/>
                </a:lnTo>
                <a:lnTo>
                  <a:pt x="1388325" y="874014"/>
                </a:lnTo>
                <a:lnTo>
                  <a:pt x="1387208" y="873556"/>
                </a:lnTo>
                <a:lnTo>
                  <a:pt x="1384579" y="873556"/>
                </a:lnTo>
                <a:lnTo>
                  <a:pt x="1383461" y="874014"/>
                </a:lnTo>
                <a:lnTo>
                  <a:pt x="1381594" y="875880"/>
                </a:lnTo>
                <a:lnTo>
                  <a:pt x="1381125" y="876998"/>
                </a:lnTo>
                <a:lnTo>
                  <a:pt x="1381125" y="879627"/>
                </a:lnTo>
                <a:lnTo>
                  <a:pt x="1381594" y="880757"/>
                </a:lnTo>
                <a:lnTo>
                  <a:pt x="1383461" y="882611"/>
                </a:lnTo>
                <a:lnTo>
                  <a:pt x="1384579" y="883081"/>
                </a:lnTo>
                <a:lnTo>
                  <a:pt x="1387208" y="883081"/>
                </a:lnTo>
                <a:lnTo>
                  <a:pt x="1388325" y="882611"/>
                </a:lnTo>
                <a:lnTo>
                  <a:pt x="1390192" y="880757"/>
                </a:lnTo>
                <a:lnTo>
                  <a:pt x="1390650" y="879627"/>
                </a:lnTo>
                <a:lnTo>
                  <a:pt x="1390650" y="876998"/>
                </a:lnTo>
                <a:close/>
              </a:path>
              <a:path w="3724275" h="2630804">
                <a:moveTo>
                  <a:pt x="1390650" y="3454"/>
                </a:moveTo>
                <a:lnTo>
                  <a:pt x="1390192" y="2336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36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3724275" h="2630804">
                <a:moveTo>
                  <a:pt x="1438275" y="2624099"/>
                </a:moveTo>
                <a:lnTo>
                  <a:pt x="1437817" y="2622981"/>
                </a:lnTo>
                <a:lnTo>
                  <a:pt x="1435950" y="2621115"/>
                </a:lnTo>
                <a:lnTo>
                  <a:pt x="1434833" y="2620657"/>
                </a:lnTo>
                <a:lnTo>
                  <a:pt x="1432204" y="2620657"/>
                </a:lnTo>
                <a:lnTo>
                  <a:pt x="1431086" y="2621115"/>
                </a:lnTo>
                <a:lnTo>
                  <a:pt x="1429219" y="2622981"/>
                </a:lnTo>
                <a:lnTo>
                  <a:pt x="1428750" y="2624099"/>
                </a:lnTo>
                <a:lnTo>
                  <a:pt x="1428750" y="2626728"/>
                </a:lnTo>
                <a:lnTo>
                  <a:pt x="1429219" y="2627846"/>
                </a:lnTo>
                <a:lnTo>
                  <a:pt x="1431086" y="2629712"/>
                </a:lnTo>
                <a:lnTo>
                  <a:pt x="1432204" y="2630182"/>
                </a:lnTo>
                <a:lnTo>
                  <a:pt x="1434833" y="2630182"/>
                </a:lnTo>
                <a:lnTo>
                  <a:pt x="1435950" y="2629712"/>
                </a:lnTo>
                <a:lnTo>
                  <a:pt x="1437817" y="2627846"/>
                </a:lnTo>
                <a:lnTo>
                  <a:pt x="1438275" y="2626728"/>
                </a:lnTo>
                <a:lnTo>
                  <a:pt x="1438275" y="2624099"/>
                </a:lnTo>
                <a:close/>
              </a:path>
              <a:path w="3724275" h="2630804">
                <a:moveTo>
                  <a:pt x="1438275" y="1750555"/>
                </a:moveTo>
                <a:lnTo>
                  <a:pt x="1437817" y="1749425"/>
                </a:lnTo>
                <a:lnTo>
                  <a:pt x="1435950" y="1747570"/>
                </a:lnTo>
                <a:lnTo>
                  <a:pt x="1434833" y="1747100"/>
                </a:lnTo>
                <a:lnTo>
                  <a:pt x="1432204" y="1747100"/>
                </a:lnTo>
                <a:lnTo>
                  <a:pt x="1431086" y="1747570"/>
                </a:lnTo>
                <a:lnTo>
                  <a:pt x="1429219" y="1749425"/>
                </a:lnTo>
                <a:lnTo>
                  <a:pt x="1428750" y="1750555"/>
                </a:lnTo>
                <a:lnTo>
                  <a:pt x="1428750" y="1753184"/>
                </a:lnTo>
                <a:lnTo>
                  <a:pt x="1429219" y="1754301"/>
                </a:lnTo>
                <a:lnTo>
                  <a:pt x="1431086" y="1756168"/>
                </a:lnTo>
                <a:lnTo>
                  <a:pt x="1432204" y="1756625"/>
                </a:lnTo>
                <a:lnTo>
                  <a:pt x="1434833" y="1756625"/>
                </a:lnTo>
                <a:lnTo>
                  <a:pt x="1435950" y="1756168"/>
                </a:lnTo>
                <a:lnTo>
                  <a:pt x="1437817" y="1754301"/>
                </a:lnTo>
                <a:lnTo>
                  <a:pt x="1438275" y="1753184"/>
                </a:lnTo>
                <a:lnTo>
                  <a:pt x="1438275" y="1750555"/>
                </a:lnTo>
                <a:close/>
              </a:path>
              <a:path w="3724275" h="2630804">
                <a:moveTo>
                  <a:pt x="1438275" y="876998"/>
                </a:moveTo>
                <a:lnTo>
                  <a:pt x="1437817" y="875880"/>
                </a:lnTo>
                <a:lnTo>
                  <a:pt x="1435950" y="874014"/>
                </a:lnTo>
                <a:lnTo>
                  <a:pt x="1434833" y="873556"/>
                </a:lnTo>
                <a:lnTo>
                  <a:pt x="1432204" y="873556"/>
                </a:lnTo>
                <a:lnTo>
                  <a:pt x="1431086" y="874014"/>
                </a:lnTo>
                <a:lnTo>
                  <a:pt x="1429219" y="875880"/>
                </a:lnTo>
                <a:lnTo>
                  <a:pt x="1428750" y="876998"/>
                </a:lnTo>
                <a:lnTo>
                  <a:pt x="1428750" y="879627"/>
                </a:lnTo>
                <a:lnTo>
                  <a:pt x="1429219" y="880757"/>
                </a:lnTo>
                <a:lnTo>
                  <a:pt x="1431086" y="882611"/>
                </a:lnTo>
                <a:lnTo>
                  <a:pt x="1432204" y="883081"/>
                </a:lnTo>
                <a:lnTo>
                  <a:pt x="1434833" y="883081"/>
                </a:lnTo>
                <a:lnTo>
                  <a:pt x="1435950" y="882611"/>
                </a:lnTo>
                <a:lnTo>
                  <a:pt x="1437817" y="880757"/>
                </a:lnTo>
                <a:lnTo>
                  <a:pt x="1438275" y="879627"/>
                </a:lnTo>
                <a:lnTo>
                  <a:pt x="1438275" y="876998"/>
                </a:lnTo>
                <a:close/>
              </a:path>
              <a:path w="3724275" h="2630804">
                <a:moveTo>
                  <a:pt x="1438275" y="3454"/>
                </a:moveTo>
                <a:lnTo>
                  <a:pt x="1437817" y="2336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36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3724275" h="2630804">
                <a:moveTo>
                  <a:pt x="1485900" y="2624099"/>
                </a:moveTo>
                <a:lnTo>
                  <a:pt x="1485442" y="2622981"/>
                </a:lnTo>
                <a:lnTo>
                  <a:pt x="1483575" y="2621115"/>
                </a:lnTo>
                <a:lnTo>
                  <a:pt x="1482458" y="2620657"/>
                </a:lnTo>
                <a:lnTo>
                  <a:pt x="1479829" y="2620657"/>
                </a:lnTo>
                <a:lnTo>
                  <a:pt x="1478711" y="2621115"/>
                </a:lnTo>
                <a:lnTo>
                  <a:pt x="1476844" y="2622981"/>
                </a:lnTo>
                <a:lnTo>
                  <a:pt x="1476375" y="2624099"/>
                </a:lnTo>
                <a:lnTo>
                  <a:pt x="1476375" y="2626728"/>
                </a:lnTo>
                <a:lnTo>
                  <a:pt x="1476844" y="2627846"/>
                </a:lnTo>
                <a:lnTo>
                  <a:pt x="1478711" y="2629712"/>
                </a:lnTo>
                <a:lnTo>
                  <a:pt x="1479829" y="2630182"/>
                </a:lnTo>
                <a:lnTo>
                  <a:pt x="1482458" y="2630182"/>
                </a:lnTo>
                <a:lnTo>
                  <a:pt x="1483575" y="2629712"/>
                </a:lnTo>
                <a:lnTo>
                  <a:pt x="1485442" y="2627846"/>
                </a:lnTo>
                <a:lnTo>
                  <a:pt x="1485900" y="2626728"/>
                </a:lnTo>
                <a:lnTo>
                  <a:pt x="1485900" y="2624099"/>
                </a:lnTo>
                <a:close/>
              </a:path>
              <a:path w="3724275" h="2630804">
                <a:moveTo>
                  <a:pt x="1485900" y="1750555"/>
                </a:moveTo>
                <a:lnTo>
                  <a:pt x="1485442" y="1749425"/>
                </a:lnTo>
                <a:lnTo>
                  <a:pt x="1483575" y="1747570"/>
                </a:lnTo>
                <a:lnTo>
                  <a:pt x="1482458" y="1747100"/>
                </a:lnTo>
                <a:lnTo>
                  <a:pt x="1479829" y="1747100"/>
                </a:lnTo>
                <a:lnTo>
                  <a:pt x="1478711" y="1747570"/>
                </a:lnTo>
                <a:lnTo>
                  <a:pt x="1476844" y="1749425"/>
                </a:lnTo>
                <a:lnTo>
                  <a:pt x="1476375" y="1750555"/>
                </a:lnTo>
                <a:lnTo>
                  <a:pt x="1476375" y="1753184"/>
                </a:lnTo>
                <a:lnTo>
                  <a:pt x="1476844" y="1754301"/>
                </a:lnTo>
                <a:lnTo>
                  <a:pt x="1478711" y="1756168"/>
                </a:lnTo>
                <a:lnTo>
                  <a:pt x="1479829" y="1756625"/>
                </a:lnTo>
                <a:lnTo>
                  <a:pt x="1482458" y="1756625"/>
                </a:lnTo>
                <a:lnTo>
                  <a:pt x="1483575" y="1756168"/>
                </a:lnTo>
                <a:lnTo>
                  <a:pt x="1485442" y="1754301"/>
                </a:lnTo>
                <a:lnTo>
                  <a:pt x="1485900" y="1753184"/>
                </a:lnTo>
                <a:lnTo>
                  <a:pt x="1485900" y="1750555"/>
                </a:lnTo>
                <a:close/>
              </a:path>
              <a:path w="3724275" h="2630804">
                <a:moveTo>
                  <a:pt x="1485900" y="876998"/>
                </a:moveTo>
                <a:lnTo>
                  <a:pt x="1485442" y="875880"/>
                </a:lnTo>
                <a:lnTo>
                  <a:pt x="1483575" y="874014"/>
                </a:lnTo>
                <a:lnTo>
                  <a:pt x="1482458" y="873556"/>
                </a:lnTo>
                <a:lnTo>
                  <a:pt x="1479829" y="873556"/>
                </a:lnTo>
                <a:lnTo>
                  <a:pt x="1478711" y="874014"/>
                </a:lnTo>
                <a:lnTo>
                  <a:pt x="1476844" y="875880"/>
                </a:lnTo>
                <a:lnTo>
                  <a:pt x="1476375" y="876998"/>
                </a:lnTo>
                <a:lnTo>
                  <a:pt x="1476375" y="879627"/>
                </a:lnTo>
                <a:lnTo>
                  <a:pt x="1476844" y="880757"/>
                </a:lnTo>
                <a:lnTo>
                  <a:pt x="1478711" y="882611"/>
                </a:lnTo>
                <a:lnTo>
                  <a:pt x="1479829" y="883081"/>
                </a:lnTo>
                <a:lnTo>
                  <a:pt x="1482458" y="883081"/>
                </a:lnTo>
                <a:lnTo>
                  <a:pt x="1483575" y="882611"/>
                </a:lnTo>
                <a:lnTo>
                  <a:pt x="1485442" y="880757"/>
                </a:lnTo>
                <a:lnTo>
                  <a:pt x="1485900" y="879627"/>
                </a:lnTo>
                <a:lnTo>
                  <a:pt x="1485900" y="876998"/>
                </a:lnTo>
                <a:close/>
              </a:path>
              <a:path w="3724275" h="2630804">
                <a:moveTo>
                  <a:pt x="1485900" y="3454"/>
                </a:moveTo>
                <a:lnTo>
                  <a:pt x="1485442" y="2336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36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3724275" h="2630804">
                <a:moveTo>
                  <a:pt x="1533525" y="2624099"/>
                </a:moveTo>
                <a:lnTo>
                  <a:pt x="1533067" y="2622981"/>
                </a:lnTo>
                <a:lnTo>
                  <a:pt x="1531200" y="2621115"/>
                </a:lnTo>
                <a:lnTo>
                  <a:pt x="1530083" y="2620657"/>
                </a:lnTo>
                <a:lnTo>
                  <a:pt x="1527454" y="2620657"/>
                </a:lnTo>
                <a:lnTo>
                  <a:pt x="1526336" y="2621115"/>
                </a:lnTo>
                <a:lnTo>
                  <a:pt x="1524469" y="2622981"/>
                </a:lnTo>
                <a:lnTo>
                  <a:pt x="1524000" y="2624099"/>
                </a:lnTo>
                <a:lnTo>
                  <a:pt x="1524000" y="2626728"/>
                </a:lnTo>
                <a:lnTo>
                  <a:pt x="1524469" y="2627846"/>
                </a:lnTo>
                <a:lnTo>
                  <a:pt x="1526336" y="2629712"/>
                </a:lnTo>
                <a:lnTo>
                  <a:pt x="1527454" y="2630182"/>
                </a:lnTo>
                <a:lnTo>
                  <a:pt x="1530083" y="2630182"/>
                </a:lnTo>
                <a:lnTo>
                  <a:pt x="1531200" y="2629712"/>
                </a:lnTo>
                <a:lnTo>
                  <a:pt x="1533067" y="2627846"/>
                </a:lnTo>
                <a:lnTo>
                  <a:pt x="1533525" y="2626728"/>
                </a:lnTo>
                <a:lnTo>
                  <a:pt x="1533525" y="2624099"/>
                </a:lnTo>
                <a:close/>
              </a:path>
              <a:path w="3724275" h="2630804">
                <a:moveTo>
                  <a:pt x="1533525" y="1750555"/>
                </a:moveTo>
                <a:lnTo>
                  <a:pt x="1533067" y="1749425"/>
                </a:lnTo>
                <a:lnTo>
                  <a:pt x="1531200" y="1747570"/>
                </a:lnTo>
                <a:lnTo>
                  <a:pt x="1530083" y="1747100"/>
                </a:lnTo>
                <a:lnTo>
                  <a:pt x="1527454" y="1747100"/>
                </a:lnTo>
                <a:lnTo>
                  <a:pt x="1526336" y="1747570"/>
                </a:lnTo>
                <a:lnTo>
                  <a:pt x="1524469" y="1749425"/>
                </a:lnTo>
                <a:lnTo>
                  <a:pt x="1524000" y="1750555"/>
                </a:lnTo>
                <a:lnTo>
                  <a:pt x="1524000" y="1753184"/>
                </a:lnTo>
                <a:lnTo>
                  <a:pt x="1524469" y="1754301"/>
                </a:lnTo>
                <a:lnTo>
                  <a:pt x="1526336" y="1756168"/>
                </a:lnTo>
                <a:lnTo>
                  <a:pt x="1527454" y="1756625"/>
                </a:lnTo>
                <a:lnTo>
                  <a:pt x="1530083" y="1756625"/>
                </a:lnTo>
                <a:lnTo>
                  <a:pt x="1531200" y="1756168"/>
                </a:lnTo>
                <a:lnTo>
                  <a:pt x="1533067" y="1754301"/>
                </a:lnTo>
                <a:lnTo>
                  <a:pt x="1533525" y="1753184"/>
                </a:lnTo>
                <a:lnTo>
                  <a:pt x="1533525" y="1750555"/>
                </a:lnTo>
                <a:close/>
              </a:path>
              <a:path w="3724275" h="2630804">
                <a:moveTo>
                  <a:pt x="1533525" y="876998"/>
                </a:moveTo>
                <a:lnTo>
                  <a:pt x="1533067" y="875880"/>
                </a:lnTo>
                <a:lnTo>
                  <a:pt x="1531200" y="874014"/>
                </a:lnTo>
                <a:lnTo>
                  <a:pt x="1530083" y="873556"/>
                </a:lnTo>
                <a:lnTo>
                  <a:pt x="1527454" y="873556"/>
                </a:lnTo>
                <a:lnTo>
                  <a:pt x="1526336" y="874014"/>
                </a:lnTo>
                <a:lnTo>
                  <a:pt x="1524469" y="875880"/>
                </a:lnTo>
                <a:lnTo>
                  <a:pt x="1524000" y="876998"/>
                </a:lnTo>
                <a:lnTo>
                  <a:pt x="1524000" y="879627"/>
                </a:lnTo>
                <a:lnTo>
                  <a:pt x="1524469" y="880757"/>
                </a:lnTo>
                <a:lnTo>
                  <a:pt x="1526336" y="882611"/>
                </a:lnTo>
                <a:lnTo>
                  <a:pt x="1527454" y="883081"/>
                </a:lnTo>
                <a:lnTo>
                  <a:pt x="1530083" y="883081"/>
                </a:lnTo>
                <a:lnTo>
                  <a:pt x="1531200" y="882611"/>
                </a:lnTo>
                <a:lnTo>
                  <a:pt x="1533067" y="880757"/>
                </a:lnTo>
                <a:lnTo>
                  <a:pt x="1533525" y="879627"/>
                </a:lnTo>
                <a:lnTo>
                  <a:pt x="1533525" y="876998"/>
                </a:lnTo>
                <a:close/>
              </a:path>
              <a:path w="3724275" h="2630804">
                <a:moveTo>
                  <a:pt x="1533525" y="3454"/>
                </a:moveTo>
                <a:lnTo>
                  <a:pt x="1533067" y="2336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36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3724275" h="2630804">
                <a:moveTo>
                  <a:pt x="1581150" y="2624099"/>
                </a:moveTo>
                <a:lnTo>
                  <a:pt x="1580692" y="2622981"/>
                </a:lnTo>
                <a:lnTo>
                  <a:pt x="1578825" y="2621115"/>
                </a:lnTo>
                <a:lnTo>
                  <a:pt x="1577708" y="2620657"/>
                </a:lnTo>
                <a:lnTo>
                  <a:pt x="1575079" y="2620657"/>
                </a:lnTo>
                <a:lnTo>
                  <a:pt x="1573961" y="2621115"/>
                </a:lnTo>
                <a:lnTo>
                  <a:pt x="1572094" y="2622981"/>
                </a:lnTo>
                <a:lnTo>
                  <a:pt x="1571625" y="2624099"/>
                </a:lnTo>
                <a:lnTo>
                  <a:pt x="1571625" y="2626728"/>
                </a:lnTo>
                <a:lnTo>
                  <a:pt x="1572094" y="2627846"/>
                </a:lnTo>
                <a:lnTo>
                  <a:pt x="1573961" y="2629712"/>
                </a:lnTo>
                <a:lnTo>
                  <a:pt x="1575079" y="2630182"/>
                </a:lnTo>
                <a:lnTo>
                  <a:pt x="1577708" y="2630182"/>
                </a:lnTo>
                <a:lnTo>
                  <a:pt x="1578825" y="2629712"/>
                </a:lnTo>
                <a:lnTo>
                  <a:pt x="1580692" y="2627846"/>
                </a:lnTo>
                <a:lnTo>
                  <a:pt x="1581150" y="2626728"/>
                </a:lnTo>
                <a:lnTo>
                  <a:pt x="1581150" y="2624099"/>
                </a:lnTo>
                <a:close/>
              </a:path>
              <a:path w="3724275" h="2630804">
                <a:moveTo>
                  <a:pt x="1581150" y="1750555"/>
                </a:moveTo>
                <a:lnTo>
                  <a:pt x="1580692" y="1749425"/>
                </a:lnTo>
                <a:lnTo>
                  <a:pt x="1578825" y="1747570"/>
                </a:lnTo>
                <a:lnTo>
                  <a:pt x="1577708" y="1747100"/>
                </a:lnTo>
                <a:lnTo>
                  <a:pt x="1575079" y="1747100"/>
                </a:lnTo>
                <a:lnTo>
                  <a:pt x="1573961" y="1747570"/>
                </a:lnTo>
                <a:lnTo>
                  <a:pt x="1572094" y="1749425"/>
                </a:lnTo>
                <a:lnTo>
                  <a:pt x="1571625" y="1750555"/>
                </a:lnTo>
                <a:lnTo>
                  <a:pt x="1571625" y="1753184"/>
                </a:lnTo>
                <a:lnTo>
                  <a:pt x="1572094" y="1754301"/>
                </a:lnTo>
                <a:lnTo>
                  <a:pt x="1573961" y="1756168"/>
                </a:lnTo>
                <a:lnTo>
                  <a:pt x="1575079" y="1756625"/>
                </a:lnTo>
                <a:lnTo>
                  <a:pt x="1577708" y="1756625"/>
                </a:lnTo>
                <a:lnTo>
                  <a:pt x="1578825" y="1756168"/>
                </a:lnTo>
                <a:lnTo>
                  <a:pt x="1580692" y="1754301"/>
                </a:lnTo>
                <a:lnTo>
                  <a:pt x="1581150" y="1753184"/>
                </a:lnTo>
                <a:lnTo>
                  <a:pt x="1581150" y="1750555"/>
                </a:lnTo>
                <a:close/>
              </a:path>
              <a:path w="3724275" h="2630804">
                <a:moveTo>
                  <a:pt x="1581150" y="876998"/>
                </a:moveTo>
                <a:lnTo>
                  <a:pt x="1580692" y="875880"/>
                </a:lnTo>
                <a:lnTo>
                  <a:pt x="1578825" y="874014"/>
                </a:lnTo>
                <a:lnTo>
                  <a:pt x="1577708" y="873556"/>
                </a:lnTo>
                <a:lnTo>
                  <a:pt x="1575079" y="873556"/>
                </a:lnTo>
                <a:lnTo>
                  <a:pt x="1573961" y="874014"/>
                </a:lnTo>
                <a:lnTo>
                  <a:pt x="1572094" y="875880"/>
                </a:lnTo>
                <a:lnTo>
                  <a:pt x="1571625" y="876998"/>
                </a:lnTo>
                <a:lnTo>
                  <a:pt x="1571625" y="879627"/>
                </a:lnTo>
                <a:lnTo>
                  <a:pt x="1572094" y="880757"/>
                </a:lnTo>
                <a:lnTo>
                  <a:pt x="1573961" y="882611"/>
                </a:lnTo>
                <a:lnTo>
                  <a:pt x="1575079" y="883081"/>
                </a:lnTo>
                <a:lnTo>
                  <a:pt x="1577708" y="883081"/>
                </a:lnTo>
                <a:lnTo>
                  <a:pt x="1578825" y="882611"/>
                </a:lnTo>
                <a:lnTo>
                  <a:pt x="1580692" y="880757"/>
                </a:lnTo>
                <a:lnTo>
                  <a:pt x="1581150" y="879627"/>
                </a:lnTo>
                <a:lnTo>
                  <a:pt x="1581150" y="876998"/>
                </a:lnTo>
                <a:close/>
              </a:path>
              <a:path w="3724275" h="2630804">
                <a:moveTo>
                  <a:pt x="1581150" y="3454"/>
                </a:moveTo>
                <a:lnTo>
                  <a:pt x="1580692" y="2336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36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3724275" h="2630804">
                <a:moveTo>
                  <a:pt x="1628775" y="2624099"/>
                </a:moveTo>
                <a:lnTo>
                  <a:pt x="1628317" y="2622981"/>
                </a:lnTo>
                <a:lnTo>
                  <a:pt x="1626450" y="2621115"/>
                </a:lnTo>
                <a:lnTo>
                  <a:pt x="1625333" y="2620657"/>
                </a:lnTo>
                <a:lnTo>
                  <a:pt x="1622704" y="2620657"/>
                </a:lnTo>
                <a:lnTo>
                  <a:pt x="1621586" y="2621115"/>
                </a:lnTo>
                <a:lnTo>
                  <a:pt x="1619719" y="2622981"/>
                </a:lnTo>
                <a:lnTo>
                  <a:pt x="1619250" y="2624099"/>
                </a:lnTo>
                <a:lnTo>
                  <a:pt x="1619250" y="2626728"/>
                </a:lnTo>
                <a:lnTo>
                  <a:pt x="1619719" y="2627846"/>
                </a:lnTo>
                <a:lnTo>
                  <a:pt x="1621586" y="2629712"/>
                </a:lnTo>
                <a:lnTo>
                  <a:pt x="1622704" y="2630182"/>
                </a:lnTo>
                <a:lnTo>
                  <a:pt x="1625333" y="2630182"/>
                </a:lnTo>
                <a:lnTo>
                  <a:pt x="1626450" y="2629712"/>
                </a:lnTo>
                <a:lnTo>
                  <a:pt x="1628317" y="2627846"/>
                </a:lnTo>
                <a:lnTo>
                  <a:pt x="1628775" y="2626728"/>
                </a:lnTo>
                <a:lnTo>
                  <a:pt x="1628775" y="2624099"/>
                </a:lnTo>
                <a:close/>
              </a:path>
              <a:path w="3724275" h="2630804">
                <a:moveTo>
                  <a:pt x="1628775" y="1750555"/>
                </a:moveTo>
                <a:lnTo>
                  <a:pt x="1628317" y="1749425"/>
                </a:lnTo>
                <a:lnTo>
                  <a:pt x="1626450" y="1747570"/>
                </a:lnTo>
                <a:lnTo>
                  <a:pt x="1625333" y="1747100"/>
                </a:lnTo>
                <a:lnTo>
                  <a:pt x="1622704" y="1747100"/>
                </a:lnTo>
                <a:lnTo>
                  <a:pt x="1621586" y="1747570"/>
                </a:lnTo>
                <a:lnTo>
                  <a:pt x="1619719" y="1749425"/>
                </a:lnTo>
                <a:lnTo>
                  <a:pt x="1619250" y="1750555"/>
                </a:lnTo>
                <a:lnTo>
                  <a:pt x="1619250" y="1753184"/>
                </a:lnTo>
                <a:lnTo>
                  <a:pt x="1619719" y="1754301"/>
                </a:lnTo>
                <a:lnTo>
                  <a:pt x="1621586" y="1756168"/>
                </a:lnTo>
                <a:lnTo>
                  <a:pt x="1622704" y="1756625"/>
                </a:lnTo>
                <a:lnTo>
                  <a:pt x="1625333" y="1756625"/>
                </a:lnTo>
                <a:lnTo>
                  <a:pt x="1626450" y="1756168"/>
                </a:lnTo>
                <a:lnTo>
                  <a:pt x="1628317" y="1754301"/>
                </a:lnTo>
                <a:lnTo>
                  <a:pt x="1628775" y="1753184"/>
                </a:lnTo>
                <a:lnTo>
                  <a:pt x="1628775" y="1750555"/>
                </a:lnTo>
                <a:close/>
              </a:path>
              <a:path w="3724275" h="2630804">
                <a:moveTo>
                  <a:pt x="1628775" y="876998"/>
                </a:moveTo>
                <a:lnTo>
                  <a:pt x="1628317" y="875880"/>
                </a:lnTo>
                <a:lnTo>
                  <a:pt x="1626450" y="874014"/>
                </a:lnTo>
                <a:lnTo>
                  <a:pt x="1625333" y="873556"/>
                </a:lnTo>
                <a:lnTo>
                  <a:pt x="1622704" y="873556"/>
                </a:lnTo>
                <a:lnTo>
                  <a:pt x="1621586" y="874014"/>
                </a:lnTo>
                <a:lnTo>
                  <a:pt x="1619719" y="875880"/>
                </a:lnTo>
                <a:lnTo>
                  <a:pt x="1619250" y="876998"/>
                </a:lnTo>
                <a:lnTo>
                  <a:pt x="1619250" y="879627"/>
                </a:lnTo>
                <a:lnTo>
                  <a:pt x="1619719" y="880757"/>
                </a:lnTo>
                <a:lnTo>
                  <a:pt x="1621586" y="882611"/>
                </a:lnTo>
                <a:lnTo>
                  <a:pt x="1622704" y="883081"/>
                </a:lnTo>
                <a:lnTo>
                  <a:pt x="1625333" y="883081"/>
                </a:lnTo>
                <a:lnTo>
                  <a:pt x="1626450" y="882611"/>
                </a:lnTo>
                <a:lnTo>
                  <a:pt x="1628317" y="880757"/>
                </a:lnTo>
                <a:lnTo>
                  <a:pt x="1628775" y="879627"/>
                </a:lnTo>
                <a:lnTo>
                  <a:pt x="1628775" y="876998"/>
                </a:lnTo>
                <a:close/>
              </a:path>
              <a:path w="3724275" h="2630804">
                <a:moveTo>
                  <a:pt x="1628775" y="3454"/>
                </a:moveTo>
                <a:lnTo>
                  <a:pt x="1628317" y="2336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36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54"/>
                </a:lnTo>
                <a:close/>
              </a:path>
              <a:path w="3724275" h="2630804">
                <a:moveTo>
                  <a:pt x="1676400" y="2624099"/>
                </a:moveTo>
                <a:lnTo>
                  <a:pt x="1675942" y="2622981"/>
                </a:lnTo>
                <a:lnTo>
                  <a:pt x="1674075" y="2621115"/>
                </a:lnTo>
                <a:lnTo>
                  <a:pt x="1672958" y="2620657"/>
                </a:lnTo>
                <a:lnTo>
                  <a:pt x="1670329" y="2620657"/>
                </a:lnTo>
                <a:lnTo>
                  <a:pt x="1669211" y="2621115"/>
                </a:lnTo>
                <a:lnTo>
                  <a:pt x="1667344" y="2622981"/>
                </a:lnTo>
                <a:lnTo>
                  <a:pt x="1666875" y="2624099"/>
                </a:lnTo>
                <a:lnTo>
                  <a:pt x="1666875" y="2626728"/>
                </a:lnTo>
                <a:lnTo>
                  <a:pt x="1667344" y="2627846"/>
                </a:lnTo>
                <a:lnTo>
                  <a:pt x="1669211" y="2629712"/>
                </a:lnTo>
                <a:lnTo>
                  <a:pt x="1670329" y="2630182"/>
                </a:lnTo>
                <a:lnTo>
                  <a:pt x="1672958" y="2630182"/>
                </a:lnTo>
                <a:lnTo>
                  <a:pt x="1674075" y="2629712"/>
                </a:lnTo>
                <a:lnTo>
                  <a:pt x="1675942" y="2627846"/>
                </a:lnTo>
                <a:lnTo>
                  <a:pt x="1676400" y="2626728"/>
                </a:lnTo>
                <a:lnTo>
                  <a:pt x="1676400" y="2624099"/>
                </a:lnTo>
                <a:close/>
              </a:path>
              <a:path w="3724275" h="2630804">
                <a:moveTo>
                  <a:pt x="1676400" y="1750555"/>
                </a:moveTo>
                <a:lnTo>
                  <a:pt x="1675942" y="1749425"/>
                </a:lnTo>
                <a:lnTo>
                  <a:pt x="1674075" y="1747570"/>
                </a:lnTo>
                <a:lnTo>
                  <a:pt x="1672958" y="1747100"/>
                </a:lnTo>
                <a:lnTo>
                  <a:pt x="1670329" y="1747100"/>
                </a:lnTo>
                <a:lnTo>
                  <a:pt x="1669211" y="1747570"/>
                </a:lnTo>
                <a:lnTo>
                  <a:pt x="1667344" y="1749425"/>
                </a:lnTo>
                <a:lnTo>
                  <a:pt x="1666875" y="1750555"/>
                </a:lnTo>
                <a:lnTo>
                  <a:pt x="1666875" y="1753184"/>
                </a:lnTo>
                <a:lnTo>
                  <a:pt x="1667344" y="1754301"/>
                </a:lnTo>
                <a:lnTo>
                  <a:pt x="1669211" y="1756168"/>
                </a:lnTo>
                <a:lnTo>
                  <a:pt x="1670329" y="1756625"/>
                </a:lnTo>
                <a:lnTo>
                  <a:pt x="1672958" y="1756625"/>
                </a:lnTo>
                <a:lnTo>
                  <a:pt x="1674075" y="1756168"/>
                </a:lnTo>
                <a:lnTo>
                  <a:pt x="1675942" y="1754301"/>
                </a:lnTo>
                <a:lnTo>
                  <a:pt x="1676400" y="1753184"/>
                </a:lnTo>
                <a:lnTo>
                  <a:pt x="1676400" y="1750555"/>
                </a:lnTo>
                <a:close/>
              </a:path>
              <a:path w="3724275" h="2630804">
                <a:moveTo>
                  <a:pt x="1676400" y="876998"/>
                </a:moveTo>
                <a:lnTo>
                  <a:pt x="1675942" y="875880"/>
                </a:lnTo>
                <a:lnTo>
                  <a:pt x="1674075" y="874014"/>
                </a:lnTo>
                <a:lnTo>
                  <a:pt x="1672958" y="873556"/>
                </a:lnTo>
                <a:lnTo>
                  <a:pt x="1670329" y="873556"/>
                </a:lnTo>
                <a:lnTo>
                  <a:pt x="1669211" y="874014"/>
                </a:lnTo>
                <a:lnTo>
                  <a:pt x="1667344" y="875880"/>
                </a:lnTo>
                <a:lnTo>
                  <a:pt x="1666875" y="876998"/>
                </a:lnTo>
                <a:lnTo>
                  <a:pt x="1666875" y="879627"/>
                </a:lnTo>
                <a:lnTo>
                  <a:pt x="1667344" y="880757"/>
                </a:lnTo>
                <a:lnTo>
                  <a:pt x="1669211" y="882611"/>
                </a:lnTo>
                <a:lnTo>
                  <a:pt x="1670329" y="883081"/>
                </a:lnTo>
                <a:lnTo>
                  <a:pt x="1672958" y="883081"/>
                </a:lnTo>
                <a:lnTo>
                  <a:pt x="1674075" y="882611"/>
                </a:lnTo>
                <a:lnTo>
                  <a:pt x="1675942" y="880757"/>
                </a:lnTo>
                <a:lnTo>
                  <a:pt x="1676400" y="879627"/>
                </a:lnTo>
                <a:lnTo>
                  <a:pt x="1676400" y="876998"/>
                </a:lnTo>
                <a:close/>
              </a:path>
              <a:path w="3724275" h="2630804">
                <a:moveTo>
                  <a:pt x="1676400" y="3454"/>
                </a:moveTo>
                <a:lnTo>
                  <a:pt x="1675942" y="2336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36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3724275" h="2630804">
                <a:moveTo>
                  <a:pt x="1724025" y="2624099"/>
                </a:moveTo>
                <a:lnTo>
                  <a:pt x="1723567" y="2622981"/>
                </a:lnTo>
                <a:lnTo>
                  <a:pt x="1721700" y="2621115"/>
                </a:lnTo>
                <a:lnTo>
                  <a:pt x="1720583" y="2620657"/>
                </a:lnTo>
                <a:lnTo>
                  <a:pt x="1717954" y="2620657"/>
                </a:lnTo>
                <a:lnTo>
                  <a:pt x="1716836" y="2621115"/>
                </a:lnTo>
                <a:lnTo>
                  <a:pt x="1714969" y="2622981"/>
                </a:lnTo>
                <a:lnTo>
                  <a:pt x="1714500" y="2624099"/>
                </a:lnTo>
                <a:lnTo>
                  <a:pt x="1714500" y="2626728"/>
                </a:lnTo>
                <a:lnTo>
                  <a:pt x="1714969" y="2627846"/>
                </a:lnTo>
                <a:lnTo>
                  <a:pt x="1716836" y="2629712"/>
                </a:lnTo>
                <a:lnTo>
                  <a:pt x="1717954" y="2630182"/>
                </a:lnTo>
                <a:lnTo>
                  <a:pt x="1720583" y="2630182"/>
                </a:lnTo>
                <a:lnTo>
                  <a:pt x="1721700" y="2629712"/>
                </a:lnTo>
                <a:lnTo>
                  <a:pt x="1723567" y="2627846"/>
                </a:lnTo>
                <a:lnTo>
                  <a:pt x="1724025" y="2626728"/>
                </a:lnTo>
                <a:lnTo>
                  <a:pt x="1724025" y="2624099"/>
                </a:lnTo>
                <a:close/>
              </a:path>
              <a:path w="3724275" h="2630804">
                <a:moveTo>
                  <a:pt x="1724025" y="1750555"/>
                </a:moveTo>
                <a:lnTo>
                  <a:pt x="1723567" y="1749425"/>
                </a:lnTo>
                <a:lnTo>
                  <a:pt x="1721700" y="1747570"/>
                </a:lnTo>
                <a:lnTo>
                  <a:pt x="1720583" y="1747100"/>
                </a:lnTo>
                <a:lnTo>
                  <a:pt x="1717954" y="1747100"/>
                </a:lnTo>
                <a:lnTo>
                  <a:pt x="1716836" y="1747570"/>
                </a:lnTo>
                <a:lnTo>
                  <a:pt x="1714969" y="1749425"/>
                </a:lnTo>
                <a:lnTo>
                  <a:pt x="1714500" y="1750555"/>
                </a:lnTo>
                <a:lnTo>
                  <a:pt x="1714500" y="1753184"/>
                </a:lnTo>
                <a:lnTo>
                  <a:pt x="1714969" y="1754301"/>
                </a:lnTo>
                <a:lnTo>
                  <a:pt x="1716836" y="1756168"/>
                </a:lnTo>
                <a:lnTo>
                  <a:pt x="1717954" y="1756625"/>
                </a:lnTo>
                <a:lnTo>
                  <a:pt x="1720583" y="1756625"/>
                </a:lnTo>
                <a:lnTo>
                  <a:pt x="1721700" y="1756168"/>
                </a:lnTo>
                <a:lnTo>
                  <a:pt x="1723567" y="1754301"/>
                </a:lnTo>
                <a:lnTo>
                  <a:pt x="1724025" y="1753184"/>
                </a:lnTo>
                <a:lnTo>
                  <a:pt x="1724025" y="1750555"/>
                </a:lnTo>
                <a:close/>
              </a:path>
              <a:path w="3724275" h="2630804">
                <a:moveTo>
                  <a:pt x="1724025" y="876998"/>
                </a:moveTo>
                <a:lnTo>
                  <a:pt x="1723567" y="875880"/>
                </a:lnTo>
                <a:lnTo>
                  <a:pt x="1721700" y="874014"/>
                </a:lnTo>
                <a:lnTo>
                  <a:pt x="1720583" y="873556"/>
                </a:lnTo>
                <a:lnTo>
                  <a:pt x="1717954" y="873556"/>
                </a:lnTo>
                <a:lnTo>
                  <a:pt x="1716836" y="874014"/>
                </a:lnTo>
                <a:lnTo>
                  <a:pt x="1714969" y="875880"/>
                </a:lnTo>
                <a:lnTo>
                  <a:pt x="1714500" y="876998"/>
                </a:lnTo>
                <a:lnTo>
                  <a:pt x="1714500" y="879627"/>
                </a:lnTo>
                <a:lnTo>
                  <a:pt x="1714969" y="880757"/>
                </a:lnTo>
                <a:lnTo>
                  <a:pt x="1716836" y="882611"/>
                </a:lnTo>
                <a:lnTo>
                  <a:pt x="1717954" y="883081"/>
                </a:lnTo>
                <a:lnTo>
                  <a:pt x="1720583" y="883081"/>
                </a:lnTo>
                <a:lnTo>
                  <a:pt x="1721700" y="882611"/>
                </a:lnTo>
                <a:lnTo>
                  <a:pt x="1723567" y="880757"/>
                </a:lnTo>
                <a:lnTo>
                  <a:pt x="1724025" y="879627"/>
                </a:lnTo>
                <a:lnTo>
                  <a:pt x="1724025" y="876998"/>
                </a:lnTo>
                <a:close/>
              </a:path>
              <a:path w="3724275" h="2630804">
                <a:moveTo>
                  <a:pt x="1724025" y="3454"/>
                </a:moveTo>
                <a:lnTo>
                  <a:pt x="1723567" y="2336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36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3724275" h="2630804">
                <a:moveTo>
                  <a:pt x="1771650" y="2624099"/>
                </a:moveTo>
                <a:lnTo>
                  <a:pt x="1771192" y="2622981"/>
                </a:lnTo>
                <a:lnTo>
                  <a:pt x="1769325" y="2621115"/>
                </a:lnTo>
                <a:lnTo>
                  <a:pt x="1768208" y="2620657"/>
                </a:lnTo>
                <a:lnTo>
                  <a:pt x="1765579" y="2620657"/>
                </a:lnTo>
                <a:lnTo>
                  <a:pt x="1764461" y="2621115"/>
                </a:lnTo>
                <a:lnTo>
                  <a:pt x="1762594" y="2622981"/>
                </a:lnTo>
                <a:lnTo>
                  <a:pt x="1762125" y="2624099"/>
                </a:lnTo>
                <a:lnTo>
                  <a:pt x="1762125" y="2626728"/>
                </a:lnTo>
                <a:lnTo>
                  <a:pt x="1762594" y="2627846"/>
                </a:lnTo>
                <a:lnTo>
                  <a:pt x="1764461" y="2629712"/>
                </a:lnTo>
                <a:lnTo>
                  <a:pt x="1765579" y="2630182"/>
                </a:lnTo>
                <a:lnTo>
                  <a:pt x="1768208" y="2630182"/>
                </a:lnTo>
                <a:lnTo>
                  <a:pt x="1769325" y="2629712"/>
                </a:lnTo>
                <a:lnTo>
                  <a:pt x="1771192" y="2627846"/>
                </a:lnTo>
                <a:lnTo>
                  <a:pt x="1771650" y="2626728"/>
                </a:lnTo>
                <a:lnTo>
                  <a:pt x="1771650" y="2624099"/>
                </a:lnTo>
                <a:close/>
              </a:path>
              <a:path w="3724275" h="2630804">
                <a:moveTo>
                  <a:pt x="1771650" y="1750555"/>
                </a:moveTo>
                <a:lnTo>
                  <a:pt x="1771192" y="1749425"/>
                </a:lnTo>
                <a:lnTo>
                  <a:pt x="1769325" y="1747570"/>
                </a:lnTo>
                <a:lnTo>
                  <a:pt x="1768208" y="1747100"/>
                </a:lnTo>
                <a:lnTo>
                  <a:pt x="1765579" y="1747100"/>
                </a:lnTo>
                <a:lnTo>
                  <a:pt x="1764461" y="1747570"/>
                </a:lnTo>
                <a:lnTo>
                  <a:pt x="1762594" y="1749425"/>
                </a:lnTo>
                <a:lnTo>
                  <a:pt x="1762125" y="1750555"/>
                </a:lnTo>
                <a:lnTo>
                  <a:pt x="1762125" y="1753184"/>
                </a:lnTo>
                <a:lnTo>
                  <a:pt x="1762594" y="1754301"/>
                </a:lnTo>
                <a:lnTo>
                  <a:pt x="1764461" y="1756168"/>
                </a:lnTo>
                <a:lnTo>
                  <a:pt x="1765579" y="1756625"/>
                </a:lnTo>
                <a:lnTo>
                  <a:pt x="1768208" y="1756625"/>
                </a:lnTo>
                <a:lnTo>
                  <a:pt x="1769325" y="1756168"/>
                </a:lnTo>
                <a:lnTo>
                  <a:pt x="1771192" y="1754301"/>
                </a:lnTo>
                <a:lnTo>
                  <a:pt x="1771650" y="1753184"/>
                </a:lnTo>
                <a:lnTo>
                  <a:pt x="1771650" y="1750555"/>
                </a:lnTo>
                <a:close/>
              </a:path>
              <a:path w="3724275" h="2630804">
                <a:moveTo>
                  <a:pt x="1771650" y="876998"/>
                </a:moveTo>
                <a:lnTo>
                  <a:pt x="1771192" y="875880"/>
                </a:lnTo>
                <a:lnTo>
                  <a:pt x="1769325" y="874014"/>
                </a:lnTo>
                <a:lnTo>
                  <a:pt x="1768208" y="873556"/>
                </a:lnTo>
                <a:lnTo>
                  <a:pt x="1765579" y="873556"/>
                </a:lnTo>
                <a:lnTo>
                  <a:pt x="1764461" y="874014"/>
                </a:lnTo>
                <a:lnTo>
                  <a:pt x="1762594" y="875880"/>
                </a:lnTo>
                <a:lnTo>
                  <a:pt x="1762125" y="876998"/>
                </a:lnTo>
                <a:lnTo>
                  <a:pt x="1762125" y="879627"/>
                </a:lnTo>
                <a:lnTo>
                  <a:pt x="1762594" y="880757"/>
                </a:lnTo>
                <a:lnTo>
                  <a:pt x="1764461" y="882611"/>
                </a:lnTo>
                <a:lnTo>
                  <a:pt x="1765579" y="883081"/>
                </a:lnTo>
                <a:lnTo>
                  <a:pt x="1768208" y="883081"/>
                </a:lnTo>
                <a:lnTo>
                  <a:pt x="1769325" y="882611"/>
                </a:lnTo>
                <a:lnTo>
                  <a:pt x="1771192" y="880757"/>
                </a:lnTo>
                <a:lnTo>
                  <a:pt x="1771650" y="879627"/>
                </a:lnTo>
                <a:lnTo>
                  <a:pt x="1771650" y="876998"/>
                </a:lnTo>
                <a:close/>
              </a:path>
              <a:path w="3724275" h="2630804">
                <a:moveTo>
                  <a:pt x="1771650" y="3454"/>
                </a:moveTo>
                <a:lnTo>
                  <a:pt x="1771192" y="2336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36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3724275" h="2630804">
                <a:moveTo>
                  <a:pt x="1819275" y="2624099"/>
                </a:moveTo>
                <a:lnTo>
                  <a:pt x="1818817" y="2622981"/>
                </a:lnTo>
                <a:lnTo>
                  <a:pt x="1816950" y="2621115"/>
                </a:lnTo>
                <a:lnTo>
                  <a:pt x="1815833" y="2620657"/>
                </a:lnTo>
                <a:lnTo>
                  <a:pt x="1813204" y="2620657"/>
                </a:lnTo>
                <a:lnTo>
                  <a:pt x="1812086" y="2621115"/>
                </a:lnTo>
                <a:lnTo>
                  <a:pt x="1810219" y="2622981"/>
                </a:lnTo>
                <a:lnTo>
                  <a:pt x="1809750" y="2624099"/>
                </a:lnTo>
                <a:lnTo>
                  <a:pt x="1809750" y="2626728"/>
                </a:lnTo>
                <a:lnTo>
                  <a:pt x="1810219" y="2627846"/>
                </a:lnTo>
                <a:lnTo>
                  <a:pt x="1812086" y="2629712"/>
                </a:lnTo>
                <a:lnTo>
                  <a:pt x="1813204" y="2630182"/>
                </a:lnTo>
                <a:lnTo>
                  <a:pt x="1815833" y="2630182"/>
                </a:lnTo>
                <a:lnTo>
                  <a:pt x="1816950" y="2629712"/>
                </a:lnTo>
                <a:lnTo>
                  <a:pt x="1818817" y="2627846"/>
                </a:lnTo>
                <a:lnTo>
                  <a:pt x="1819275" y="2626728"/>
                </a:lnTo>
                <a:lnTo>
                  <a:pt x="1819275" y="2624099"/>
                </a:lnTo>
                <a:close/>
              </a:path>
              <a:path w="3724275" h="2630804">
                <a:moveTo>
                  <a:pt x="1819275" y="1750555"/>
                </a:moveTo>
                <a:lnTo>
                  <a:pt x="1818817" y="1749425"/>
                </a:lnTo>
                <a:lnTo>
                  <a:pt x="1816950" y="1747570"/>
                </a:lnTo>
                <a:lnTo>
                  <a:pt x="1815833" y="1747100"/>
                </a:lnTo>
                <a:lnTo>
                  <a:pt x="1813204" y="1747100"/>
                </a:lnTo>
                <a:lnTo>
                  <a:pt x="1812086" y="1747570"/>
                </a:lnTo>
                <a:lnTo>
                  <a:pt x="1810219" y="1749425"/>
                </a:lnTo>
                <a:lnTo>
                  <a:pt x="1809750" y="1750555"/>
                </a:lnTo>
                <a:lnTo>
                  <a:pt x="1809750" y="1753184"/>
                </a:lnTo>
                <a:lnTo>
                  <a:pt x="1810219" y="1754301"/>
                </a:lnTo>
                <a:lnTo>
                  <a:pt x="1812086" y="1756168"/>
                </a:lnTo>
                <a:lnTo>
                  <a:pt x="1813204" y="1756625"/>
                </a:lnTo>
                <a:lnTo>
                  <a:pt x="1815833" y="1756625"/>
                </a:lnTo>
                <a:lnTo>
                  <a:pt x="1816950" y="1756168"/>
                </a:lnTo>
                <a:lnTo>
                  <a:pt x="1818817" y="1754301"/>
                </a:lnTo>
                <a:lnTo>
                  <a:pt x="1819275" y="1753184"/>
                </a:lnTo>
                <a:lnTo>
                  <a:pt x="1819275" y="1750555"/>
                </a:lnTo>
                <a:close/>
              </a:path>
              <a:path w="3724275" h="2630804">
                <a:moveTo>
                  <a:pt x="1819275" y="876998"/>
                </a:moveTo>
                <a:lnTo>
                  <a:pt x="1818817" y="875880"/>
                </a:lnTo>
                <a:lnTo>
                  <a:pt x="1816950" y="874014"/>
                </a:lnTo>
                <a:lnTo>
                  <a:pt x="1815833" y="873556"/>
                </a:lnTo>
                <a:lnTo>
                  <a:pt x="1813204" y="873556"/>
                </a:lnTo>
                <a:lnTo>
                  <a:pt x="1812086" y="874014"/>
                </a:lnTo>
                <a:lnTo>
                  <a:pt x="1810219" y="875880"/>
                </a:lnTo>
                <a:lnTo>
                  <a:pt x="1809750" y="876998"/>
                </a:lnTo>
                <a:lnTo>
                  <a:pt x="1809750" y="879627"/>
                </a:lnTo>
                <a:lnTo>
                  <a:pt x="1810219" y="880757"/>
                </a:lnTo>
                <a:lnTo>
                  <a:pt x="1812086" y="882611"/>
                </a:lnTo>
                <a:lnTo>
                  <a:pt x="1813204" y="883081"/>
                </a:lnTo>
                <a:lnTo>
                  <a:pt x="1815833" y="883081"/>
                </a:lnTo>
                <a:lnTo>
                  <a:pt x="1816950" y="882611"/>
                </a:lnTo>
                <a:lnTo>
                  <a:pt x="1818817" y="880757"/>
                </a:lnTo>
                <a:lnTo>
                  <a:pt x="1819275" y="879627"/>
                </a:lnTo>
                <a:lnTo>
                  <a:pt x="1819275" y="876998"/>
                </a:lnTo>
                <a:close/>
              </a:path>
              <a:path w="3724275" h="2630804">
                <a:moveTo>
                  <a:pt x="1819275" y="3454"/>
                </a:moveTo>
                <a:lnTo>
                  <a:pt x="1818817" y="2336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36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3724275" h="2630804">
                <a:moveTo>
                  <a:pt x="1866900" y="2624099"/>
                </a:moveTo>
                <a:lnTo>
                  <a:pt x="1866442" y="2622981"/>
                </a:lnTo>
                <a:lnTo>
                  <a:pt x="1864575" y="2621115"/>
                </a:lnTo>
                <a:lnTo>
                  <a:pt x="1863458" y="2620657"/>
                </a:lnTo>
                <a:lnTo>
                  <a:pt x="1860829" y="2620657"/>
                </a:lnTo>
                <a:lnTo>
                  <a:pt x="1859711" y="2621115"/>
                </a:lnTo>
                <a:lnTo>
                  <a:pt x="1857844" y="2622981"/>
                </a:lnTo>
                <a:lnTo>
                  <a:pt x="1857375" y="2624099"/>
                </a:lnTo>
                <a:lnTo>
                  <a:pt x="1857375" y="2626728"/>
                </a:lnTo>
                <a:lnTo>
                  <a:pt x="1857844" y="2627846"/>
                </a:lnTo>
                <a:lnTo>
                  <a:pt x="1859711" y="2629712"/>
                </a:lnTo>
                <a:lnTo>
                  <a:pt x="1860829" y="2630182"/>
                </a:lnTo>
                <a:lnTo>
                  <a:pt x="1863458" y="2630182"/>
                </a:lnTo>
                <a:lnTo>
                  <a:pt x="1864575" y="2629712"/>
                </a:lnTo>
                <a:lnTo>
                  <a:pt x="1866442" y="2627846"/>
                </a:lnTo>
                <a:lnTo>
                  <a:pt x="1866900" y="2626728"/>
                </a:lnTo>
                <a:lnTo>
                  <a:pt x="1866900" y="2624099"/>
                </a:lnTo>
                <a:close/>
              </a:path>
              <a:path w="3724275" h="2630804">
                <a:moveTo>
                  <a:pt x="1866900" y="1750555"/>
                </a:moveTo>
                <a:lnTo>
                  <a:pt x="1866442" y="1749425"/>
                </a:lnTo>
                <a:lnTo>
                  <a:pt x="1864575" y="1747570"/>
                </a:lnTo>
                <a:lnTo>
                  <a:pt x="1863458" y="1747100"/>
                </a:lnTo>
                <a:lnTo>
                  <a:pt x="1860829" y="1747100"/>
                </a:lnTo>
                <a:lnTo>
                  <a:pt x="1859711" y="1747570"/>
                </a:lnTo>
                <a:lnTo>
                  <a:pt x="1857844" y="1749425"/>
                </a:lnTo>
                <a:lnTo>
                  <a:pt x="1857375" y="1750555"/>
                </a:lnTo>
                <a:lnTo>
                  <a:pt x="1857375" y="1753184"/>
                </a:lnTo>
                <a:lnTo>
                  <a:pt x="1857844" y="1754301"/>
                </a:lnTo>
                <a:lnTo>
                  <a:pt x="1859711" y="1756168"/>
                </a:lnTo>
                <a:lnTo>
                  <a:pt x="1860829" y="1756625"/>
                </a:lnTo>
                <a:lnTo>
                  <a:pt x="1863458" y="1756625"/>
                </a:lnTo>
                <a:lnTo>
                  <a:pt x="1864575" y="1756168"/>
                </a:lnTo>
                <a:lnTo>
                  <a:pt x="1866442" y="1754301"/>
                </a:lnTo>
                <a:lnTo>
                  <a:pt x="1866900" y="1753184"/>
                </a:lnTo>
                <a:lnTo>
                  <a:pt x="1866900" y="1750555"/>
                </a:lnTo>
                <a:close/>
              </a:path>
              <a:path w="3724275" h="2630804">
                <a:moveTo>
                  <a:pt x="1866900" y="876998"/>
                </a:moveTo>
                <a:lnTo>
                  <a:pt x="1866442" y="875880"/>
                </a:lnTo>
                <a:lnTo>
                  <a:pt x="1864575" y="874014"/>
                </a:lnTo>
                <a:lnTo>
                  <a:pt x="1863458" y="873556"/>
                </a:lnTo>
                <a:lnTo>
                  <a:pt x="1860829" y="873556"/>
                </a:lnTo>
                <a:lnTo>
                  <a:pt x="1859711" y="874014"/>
                </a:lnTo>
                <a:lnTo>
                  <a:pt x="1857844" y="875880"/>
                </a:lnTo>
                <a:lnTo>
                  <a:pt x="1857375" y="876998"/>
                </a:lnTo>
                <a:lnTo>
                  <a:pt x="1857375" y="879627"/>
                </a:lnTo>
                <a:lnTo>
                  <a:pt x="1857844" y="880757"/>
                </a:lnTo>
                <a:lnTo>
                  <a:pt x="1859711" y="882611"/>
                </a:lnTo>
                <a:lnTo>
                  <a:pt x="1860829" y="883081"/>
                </a:lnTo>
                <a:lnTo>
                  <a:pt x="1863458" y="883081"/>
                </a:lnTo>
                <a:lnTo>
                  <a:pt x="1864575" y="882611"/>
                </a:lnTo>
                <a:lnTo>
                  <a:pt x="1866442" y="880757"/>
                </a:lnTo>
                <a:lnTo>
                  <a:pt x="1866900" y="879627"/>
                </a:lnTo>
                <a:lnTo>
                  <a:pt x="1866900" y="876998"/>
                </a:lnTo>
                <a:close/>
              </a:path>
              <a:path w="3724275" h="2630804">
                <a:moveTo>
                  <a:pt x="1866900" y="3454"/>
                </a:moveTo>
                <a:lnTo>
                  <a:pt x="1866442" y="2336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36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3724275" h="2630804">
                <a:moveTo>
                  <a:pt x="1914525" y="2624099"/>
                </a:moveTo>
                <a:lnTo>
                  <a:pt x="1914067" y="2622981"/>
                </a:lnTo>
                <a:lnTo>
                  <a:pt x="1912200" y="2621115"/>
                </a:lnTo>
                <a:lnTo>
                  <a:pt x="1911083" y="2620657"/>
                </a:lnTo>
                <a:lnTo>
                  <a:pt x="1908454" y="2620657"/>
                </a:lnTo>
                <a:lnTo>
                  <a:pt x="1907336" y="2621115"/>
                </a:lnTo>
                <a:lnTo>
                  <a:pt x="1905469" y="2622981"/>
                </a:lnTo>
                <a:lnTo>
                  <a:pt x="1905000" y="2624099"/>
                </a:lnTo>
                <a:lnTo>
                  <a:pt x="1905000" y="2626728"/>
                </a:lnTo>
                <a:lnTo>
                  <a:pt x="1905469" y="2627846"/>
                </a:lnTo>
                <a:lnTo>
                  <a:pt x="1907336" y="2629712"/>
                </a:lnTo>
                <a:lnTo>
                  <a:pt x="1908454" y="2630182"/>
                </a:lnTo>
                <a:lnTo>
                  <a:pt x="1911083" y="2630182"/>
                </a:lnTo>
                <a:lnTo>
                  <a:pt x="1912200" y="2629712"/>
                </a:lnTo>
                <a:lnTo>
                  <a:pt x="1914067" y="2627846"/>
                </a:lnTo>
                <a:lnTo>
                  <a:pt x="1914525" y="2626728"/>
                </a:lnTo>
                <a:lnTo>
                  <a:pt x="1914525" y="2624099"/>
                </a:lnTo>
                <a:close/>
              </a:path>
              <a:path w="3724275" h="2630804">
                <a:moveTo>
                  <a:pt x="1914525" y="1750555"/>
                </a:moveTo>
                <a:lnTo>
                  <a:pt x="1914067" y="1749425"/>
                </a:lnTo>
                <a:lnTo>
                  <a:pt x="1912200" y="1747570"/>
                </a:lnTo>
                <a:lnTo>
                  <a:pt x="1911083" y="1747100"/>
                </a:lnTo>
                <a:lnTo>
                  <a:pt x="1908454" y="1747100"/>
                </a:lnTo>
                <a:lnTo>
                  <a:pt x="1907336" y="1747570"/>
                </a:lnTo>
                <a:lnTo>
                  <a:pt x="1905469" y="1749425"/>
                </a:lnTo>
                <a:lnTo>
                  <a:pt x="1905000" y="1750555"/>
                </a:lnTo>
                <a:lnTo>
                  <a:pt x="1905000" y="1753184"/>
                </a:lnTo>
                <a:lnTo>
                  <a:pt x="1905469" y="1754301"/>
                </a:lnTo>
                <a:lnTo>
                  <a:pt x="1907336" y="1756168"/>
                </a:lnTo>
                <a:lnTo>
                  <a:pt x="1908454" y="1756625"/>
                </a:lnTo>
                <a:lnTo>
                  <a:pt x="1911083" y="1756625"/>
                </a:lnTo>
                <a:lnTo>
                  <a:pt x="1912200" y="1756168"/>
                </a:lnTo>
                <a:lnTo>
                  <a:pt x="1914067" y="1754301"/>
                </a:lnTo>
                <a:lnTo>
                  <a:pt x="1914525" y="1753184"/>
                </a:lnTo>
                <a:lnTo>
                  <a:pt x="1914525" y="1750555"/>
                </a:lnTo>
                <a:close/>
              </a:path>
              <a:path w="3724275" h="2630804">
                <a:moveTo>
                  <a:pt x="1914525" y="876998"/>
                </a:moveTo>
                <a:lnTo>
                  <a:pt x="1914067" y="875880"/>
                </a:lnTo>
                <a:lnTo>
                  <a:pt x="1912200" y="874014"/>
                </a:lnTo>
                <a:lnTo>
                  <a:pt x="1911083" y="873556"/>
                </a:lnTo>
                <a:lnTo>
                  <a:pt x="1908454" y="873556"/>
                </a:lnTo>
                <a:lnTo>
                  <a:pt x="1907336" y="874014"/>
                </a:lnTo>
                <a:lnTo>
                  <a:pt x="1905469" y="875880"/>
                </a:lnTo>
                <a:lnTo>
                  <a:pt x="1905000" y="876998"/>
                </a:lnTo>
                <a:lnTo>
                  <a:pt x="1905000" y="879627"/>
                </a:lnTo>
                <a:lnTo>
                  <a:pt x="1905469" y="880757"/>
                </a:lnTo>
                <a:lnTo>
                  <a:pt x="1907336" y="882611"/>
                </a:lnTo>
                <a:lnTo>
                  <a:pt x="1908454" y="883081"/>
                </a:lnTo>
                <a:lnTo>
                  <a:pt x="1911083" y="883081"/>
                </a:lnTo>
                <a:lnTo>
                  <a:pt x="1912200" y="882611"/>
                </a:lnTo>
                <a:lnTo>
                  <a:pt x="1914067" y="880757"/>
                </a:lnTo>
                <a:lnTo>
                  <a:pt x="1914525" y="879627"/>
                </a:lnTo>
                <a:lnTo>
                  <a:pt x="1914525" y="876998"/>
                </a:lnTo>
                <a:close/>
              </a:path>
              <a:path w="3724275" h="2630804">
                <a:moveTo>
                  <a:pt x="1914525" y="3454"/>
                </a:moveTo>
                <a:lnTo>
                  <a:pt x="1914067" y="2336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36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3724275" h="2630804">
                <a:moveTo>
                  <a:pt x="1962150" y="2624099"/>
                </a:moveTo>
                <a:lnTo>
                  <a:pt x="1961692" y="2622981"/>
                </a:lnTo>
                <a:lnTo>
                  <a:pt x="1959825" y="2621115"/>
                </a:lnTo>
                <a:lnTo>
                  <a:pt x="1958708" y="2620657"/>
                </a:lnTo>
                <a:lnTo>
                  <a:pt x="1956079" y="2620657"/>
                </a:lnTo>
                <a:lnTo>
                  <a:pt x="1954961" y="2621115"/>
                </a:lnTo>
                <a:lnTo>
                  <a:pt x="1953094" y="2622981"/>
                </a:lnTo>
                <a:lnTo>
                  <a:pt x="1952625" y="2624099"/>
                </a:lnTo>
                <a:lnTo>
                  <a:pt x="1952625" y="2626728"/>
                </a:lnTo>
                <a:lnTo>
                  <a:pt x="1953094" y="2627846"/>
                </a:lnTo>
                <a:lnTo>
                  <a:pt x="1954961" y="2629712"/>
                </a:lnTo>
                <a:lnTo>
                  <a:pt x="1956079" y="2630182"/>
                </a:lnTo>
                <a:lnTo>
                  <a:pt x="1958708" y="2630182"/>
                </a:lnTo>
                <a:lnTo>
                  <a:pt x="1959825" y="2629712"/>
                </a:lnTo>
                <a:lnTo>
                  <a:pt x="1961692" y="2627846"/>
                </a:lnTo>
                <a:lnTo>
                  <a:pt x="1962150" y="2626728"/>
                </a:lnTo>
                <a:lnTo>
                  <a:pt x="1962150" y="2624099"/>
                </a:lnTo>
                <a:close/>
              </a:path>
              <a:path w="3724275" h="2630804">
                <a:moveTo>
                  <a:pt x="1962150" y="1750555"/>
                </a:moveTo>
                <a:lnTo>
                  <a:pt x="1961692" y="1749425"/>
                </a:lnTo>
                <a:lnTo>
                  <a:pt x="1959825" y="1747570"/>
                </a:lnTo>
                <a:lnTo>
                  <a:pt x="1958708" y="1747100"/>
                </a:lnTo>
                <a:lnTo>
                  <a:pt x="1956079" y="1747100"/>
                </a:lnTo>
                <a:lnTo>
                  <a:pt x="1954961" y="1747570"/>
                </a:lnTo>
                <a:lnTo>
                  <a:pt x="1953094" y="1749425"/>
                </a:lnTo>
                <a:lnTo>
                  <a:pt x="1952625" y="1750555"/>
                </a:lnTo>
                <a:lnTo>
                  <a:pt x="1952625" y="1753184"/>
                </a:lnTo>
                <a:lnTo>
                  <a:pt x="1953094" y="1754301"/>
                </a:lnTo>
                <a:lnTo>
                  <a:pt x="1954961" y="1756168"/>
                </a:lnTo>
                <a:lnTo>
                  <a:pt x="1956079" y="1756625"/>
                </a:lnTo>
                <a:lnTo>
                  <a:pt x="1958708" y="1756625"/>
                </a:lnTo>
                <a:lnTo>
                  <a:pt x="1959825" y="1756168"/>
                </a:lnTo>
                <a:lnTo>
                  <a:pt x="1961692" y="1754301"/>
                </a:lnTo>
                <a:lnTo>
                  <a:pt x="1962150" y="1753184"/>
                </a:lnTo>
                <a:lnTo>
                  <a:pt x="1962150" y="1750555"/>
                </a:lnTo>
                <a:close/>
              </a:path>
              <a:path w="3724275" h="2630804">
                <a:moveTo>
                  <a:pt x="1962150" y="876998"/>
                </a:moveTo>
                <a:lnTo>
                  <a:pt x="1961692" y="875880"/>
                </a:lnTo>
                <a:lnTo>
                  <a:pt x="1959825" y="874014"/>
                </a:lnTo>
                <a:lnTo>
                  <a:pt x="1958708" y="873556"/>
                </a:lnTo>
                <a:lnTo>
                  <a:pt x="1956079" y="873556"/>
                </a:lnTo>
                <a:lnTo>
                  <a:pt x="1954961" y="874014"/>
                </a:lnTo>
                <a:lnTo>
                  <a:pt x="1953094" y="875880"/>
                </a:lnTo>
                <a:lnTo>
                  <a:pt x="1952625" y="876998"/>
                </a:lnTo>
                <a:lnTo>
                  <a:pt x="1952625" y="879627"/>
                </a:lnTo>
                <a:lnTo>
                  <a:pt x="1953094" y="880757"/>
                </a:lnTo>
                <a:lnTo>
                  <a:pt x="1954961" y="882611"/>
                </a:lnTo>
                <a:lnTo>
                  <a:pt x="1956079" y="883081"/>
                </a:lnTo>
                <a:lnTo>
                  <a:pt x="1958708" y="883081"/>
                </a:lnTo>
                <a:lnTo>
                  <a:pt x="1959825" y="882611"/>
                </a:lnTo>
                <a:lnTo>
                  <a:pt x="1961692" y="880757"/>
                </a:lnTo>
                <a:lnTo>
                  <a:pt x="1962150" y="879627"/>
                </a:lnTo>
                <a:lnTo>
                  <a:pt x="1962150" y="876998"/>
                </a:lnTo>
                <a:close/>
              </a:path>
              <a:path w="3724275" h="2630804">
                <a:moveTo>
                  <a:pt x="1962150" y="3454"/>
                </a:moveTo>
                <a:lnTo>
                  <a:pt x="1961692" y="2336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36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3724275" h="2630804">
                <a:moveTo>
                  <a:pt x="2009775" y="2624099"/>
                </a:moveTo>
                <a:lnTo>
                  <a:pt x="2009317" y="2622981"/>
                </a:lnTo>
                <a:lnTo>
                  <a:pt x="2007450" y="2621115"/>
                </a:lnTo>
                <a:lnTo>
                  <a:pt x="2006333" y="2620657"/>
                </a:lnTo>
                <a:lnTo>
                  <a:pt x="2003704" y="2620657"/>
                </a:lnTo>
                <a:lnTo>
                  <a:pt x="2002586" y="2621115"/>
                </a:lnTo>
                <a:lnTo>
                  <a:pt x="2000719" y="2622981"/>
                </a:lnTo>
                <a:lnTo>
                  <a:pt x="2000262" y="2624099"/>
                </a:lnTo>
                <a:lnTo>
                  <a:pt x="2000262" y="2626728"/>
                </a:lnTo>
                <a:lnTo>
                  <a:pt x="2000719" y="2627846"/>
                </a:lnTo>
                <a:lnTo>
                  <a:pt x="2002586" y="2629712"/>
                </a:lnTo>
                <a:lnTo>
                  <a:pt x="2003704" y="2630182"/>
                </a:lnTo>
                <a:lnTo>
                  <a:pt x="2006333" y="2630182"/>
                </a:lnTo>
                <a:lnTo>
                  <a:pt x="2007450" y="2629712"/>
                </a:lnTo>
                <a:lnTo>
                  <a:pt x="2009317" y="2627846"/>
                </a:lnTo>
                <a:lnTo>
                  <a:pt x="2009775" y="2626728"/>
                </a:lnTo>
                <a:lnTo>
                  <a:pt x="2009775" y="2624099"/>
                </a:lnTo>
                <a:close/>
              </a:path>
              <a:path w="3724275" h="2630804">
                <a:moveTo>
                  <a:pt x="2009775" y="1750555"/>
                </a:moveTo>
                <a:lnTo>
                  <a:pt x="2009317" y="1749425"/>
                </a:lnTo>
                <a:lnTo>
                  <a:pt x="2007450" y="1747570"/>
                </a:lnTo>
                <a:lnTo>
                  <a:pt x="2006333" y="1747100"/>
                </a:lnTo>
                <a:lnTo>
                  <a:pt x="2003704" y="1747100"/>
                </a:lnTo>
                <a:lnTo>
                  <a:pt x="2002586" y="1747570"/>
                </a:lnTo>
                <a:lnTo>
                  <a:pt x="2000719" y="1749425"/>
                </a:lnTo>
                <a:lnTo>
                  <a:pt x="2000262" y="1750555"/>
                </a:lnTo>
                <a:lnTo>
                  <a:pt x="2000262" y="1753184"/>
                </a:lnTo>
                <a:lnTo>
                  <a:pt x="2000719" y="1754301"/>
                </a:lnTo>
                <a:lnTo>
                  <a:pt x="2002586" y="1756168"/>
                </a:lnTo>
                <a:lnTo>
                  <a:pt x="2003704" y="1756625"/>
                </a:lnTo>
                <a:lnTo>
                  <a:pt x="2006333" y="1756625"/>
                </a:lnTo>
                <a:lnTo>
                  <a:pt x="2007450" y="1756168"/>
                </a:lnTo>
                <a:lnTo>
                  <a:pt x="2009317" y="1754301"/>
                </a:lnTo>
                <a:lnTo>
                  <a:pt x="2009775" y="1753184"/>
                </a:lnTo>
                <a:lnTo>
                  <a:pt x="2009775" y="1750555"/>
                </a:lnTo>
                <a:close/>
              </a:path>
              <a:path w="3724275" h="2630804">
                <a:moveTo>
                  <a:pt x="2009775" y="876998"/>
                </a:moveTo>
                <a:lnTo>
                  <a:pt x="2009317" y="875880"/>
                </a:lnTo>
                <a:lnTo>
                  <a:pt x="2007450" y="874014"/>
                </a:lnTo>
                <a:lnTo>
                  <a:pt x="2006333" y="873556"/>
                </a:lnTo>
                <a:lnTo>
                  <a:pt x="2003704" y="873556"/>
                </a:lnTo>
                <a:lnTo>
                  <a:pt x="2002586" y="874014"/>
                </a:lnTo>
                <a:lnTo>
                  <a:pt x="2000719" y="875880"/>
                </a:lnTo>
                <a:lnTo>
                  <a:pt x="2000262" y="876998"/>
                </a:lnTo>
                <a:lnTo>
                  <a:pt x="2000262" y="879627"/>
                </a:lnTo>
                <a:lnTo>
                  <a:pt x="2000719" y="880757"/>
                </a:lnTo>
                <a:lnTo>
                  <a:pt x="2002586" y="882611"/>
                </a:lnTo>
                <a:lnTo>
                  <a:pt x="2003704" y="883081"/>
                </a:lnTo>
                <a:lnTo>
                  <a:pt x="2006333" y="883081"/>
                </a:lnTo>
                <a:lnTo>
                  <a:pt x="2007450" y="882611"/>
                </a:lnTo>
                <a:lnTo>
                  <a:pt x="2009317" y="880757"/>
                </a:lnTo>
                <a:lnTo>
                  <a:pt x="2009775" y="879627"/>
                </a:lnTo>
                <a:lnTo>
                  <a:pt x="2009775" y="876998"/>
                </a:lnTo>
                <a:close/>
              </a:path>
              <a:path w="3724275" h="2630804">
                <a:moveTo>
                  <a:pt x="2009775" y="3454"/>
                </a:moveTo>
                <a:lnTo>
                  <a:pt x="2009317" y="2336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36"/>
                </a:lnTo>
                <a:lnTo>
                  <a:pt x="2000262" y="3454"/>
                </a:lnTo>
                <a:lnTo>
                  <a:pt x="2000262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3724275" h="2630804">
                <a:moveTo>
                  <a:pt x="2057400" y="2624099"/>
                </a:moveTo>
                <a:lnTo>
                  <a:pt x="2056942" y="2622981"/>
                </a:lnTo>
                <a:lnTo>
                  <a:pt x="2055075" y="2621115"/>
                </a:lnTo>
                <a:lnTo>
                  <a:pt x="2053958" y="2620657"/>
                </a:lnTo>
                <a:lnTo>
                  <a:pt x="2051329" y="2620657"/>
                </a:lnTo>
                <a:lnTo>
                  <a:pt x="2050211" y="2621115"/>
                </a:lnTo>
                <a:lnTo>
                  <a:pt x="2048344" y="2622981"/>
                </a:lnTo>
                <a:lnTo>
                  <a:pt x="2047875" y="2624099"/>
                </a:lnTo>
                <a:lnTo>
                  <a:pt x="2047875" y="2626728"/>
                </a:lnTo>
                <a:lnTo>
                  <a:pt x="2048344" y="2627846"/>
                </a:lnTo>
                <a:lnTo>
                  <a:pt x="2050211" y="2629712"/>
                </a:lnTo>
                <a:lnTo>
                  <a:pt x="2051329" y="2630182"/>
                </a:lnTo>
                <a:lnTo>
                  <a:pt x="2053958" y="2630182"/>
                </a:lnTo>
                <a:lnTo>
                  <a:pt x="2055075" y="2629712"/>
                </a:lnTo>
                <a:lnTo>
                  <a:pt x="2056942" y="2627846"/>
                </a:lnTo>
                <a:lnTo>
                  <a:pt x="2057400" y="2626728"/>
                </a:lnTo>
                <a:lnTo>
                  <a:pt x="2057400" y="2624099"/>
                </a:lnTo>
                <a:close/>
              </a:path>
              <a:path w="3724275" h="2630804">
                <a:moveTo>
                  <a:pt x="2057400" y="1750555"/>
                </a:moveTo>
                <a:lnTo>
                  <a:pt x="2056942" y="1749425"/>
                </a:lnTo>
                <a:lnTo>
                  <a:pt x="2055075" y="1747570"/>
                </a:lnTo>
                <a:lnTo>
                  <a:pt x="2053958" y="1747100"/>
                </a:lnTo>
                <a:lnTo>
                  <a:pt x="2051329" y="1747100"/>
                </a:lnTo>
                <a:lnTo>
                  <a:pt x="2050211" y="1747570"/>
                </a:lnTo>
                <a:lnTo>
                  <a:pt x="2048344" y="1749425"/>
                </a:lnTo>
                <a:lnTo>
                  <a:pt x="2047875" y="1750555"/>
                </a:lnTo>
                <a:lnTo>
                  <a:pt x="2047875" y="1753184"/>
                </a:lnTo>
                <a:lnTo>
                  <a:pt x="2048344" y="1754301"/>
                </a:lnTo>
                <a:lnTo>
                  <a:pt x="2050211" y="1756168"/>
                </a:lnTo>
                <a:lnTo>
                  <a:pt x="2051329" y="1756625"/>
                </a:lnTo>
                <a:lnTo>
                  <a:pt x="2053958" y="1756625"/>
                </a:lnTo>
                <a:lnTo>
                  <a:pt x="2055075" y="1756168"/>
                </a:lnTo>
                <a:lnTo>
                  <a:pt x="2056942" y="1754301"/>
                </a:lnTo>
                <a:lnTo>
                  <a:pt x="2057400" y="1753184"/>
                </a:lnTo>
                <a:lnTo>
                  <a:pt x="2057400" y="1750555"/>
                </a:lnTo>
                <a:close/>
              </a:path>
              <a:path w="3724275" h="2630804">
                <a:moveTo>
                  <a:pt x="2057400" y="876998"/>
                </a:moveTo>
                <a:lnTo>
                  <a:pt x="2056942" y="875880"/>
                </a:lnTo>
                <a:lnTo>
                  <a:pt x="2055075" y="874014"/>
                </a:lnTo>
                <a:lnTo>
                  <a:pt x="2053958" y="873556"/>
                </a:lnTo>
                <a:lnTo>
                  <a:pt x="2051329" y="873556"/>
                </a:lnTo>
                <a:lnTo>
                  <a:pt x="2050211" y="874014"/>
                </a:lnTo>
                <a:lnTo>
                  <a:pt x="2048344" y="875880"/>
                </a:lnTo>
                <a:lnTo>
                  <a:pt x="2047875" y="876998"/>
                </a:lnTo>
                <a:lnTo>
                  <a:pt x="2047875" y="879627"/>
                </a:lnTo>
                <a:lnTo>
                  <a:pt x="2048344" y="880757"/>
                </a:lnTo>
                <a:lnTo>
                  <a:pt x="2050211" y="882611"/>
                </a:lnTo>
                <a:lnTo>
                  <a:pt x="2051329" y="883081"/>
                </a:lnTo>
                <a:lnTo>
                  <a:pt x="2053958" y="883081"/>
                </a:lnTo>
                <a:lnTo>
                  <a:pt x="2055075" y="882611"/>
                </a:lnTo>
                <a:lnTo>
                  <a:pt x="2056942" y="880757"/>
                </a:lnTo>
                <a:lnTo>
                  <a:pt x="2057400" y="879627"/>
                </a:lnTo>
                <a:lnTo>
                  <a:pt x="2057400" y="876998"/>
                </a:lnTo>
                <a:close/>
              </a:path>
              <a:path w="3724275" h="2630804">
                <a:moveTo>
                  <a:pt x="2057400" y="3454"/>
                </a:moveTo>
                <a:lnTo>
                  <a:pt x="2056942" y="2336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36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3724275" h="2630804">
                <a:moveTo>
                  <a:pt x="2105025" y="2624099"/>
                </a:moveTo>
                <a:lnTo>
                  <a:pt x="2104567" y="2622981"/>
                </a:lnTo>
                <a:lnTo>
                  <a:pt x="2102700" y="2621115"/>
                </a:lnTo>
                <a:lnTo>
                  <a:pt x="2101583" y="2620657"/>
                </a:lnTo>
                <a:lnTo>
                  <a:pt x="2098954" y="2620657"/>
                </a:lnTo>
                <a:lnTo>
                  <a:pt x="2097836" y="2621115"/>
                </a:lnTo>
                <a:lnTo>
                  <a:pt x="2095969" y="2622981"/>
                </a:lnTo>
                <a:lnTo>
                  <a:pt x="2095500" y="2624099"/>
                </a:lnTo>
                <a:lnTo>
                  <a:pt x="2095500" y="2626728"/>
                </a:lnTo>
                <a:lnTo>
                  <a:pt x="2095969" y="2627846"/>
                </a:lnTo>
                <a:lnTo>
                  <a:pt x="2097836" y="2629712"/>
                </a:lnTo>
                <a:lnTo>
                  <a:pt x="2098954" y="2630182"/>
                </a:lnTo>
                <a:lnTo>
                  <a:pt x="2101583" y="2630182"/>
                </a:lnTo>
                <a:lnTo>
                  <a:pt x="2102700" y="2629712"/>
                </a:lnTo>
                <a:lnTo>
                  <a:pt x="2104567" y="2627846"/>
                </a:lnTo>
                <a:lnTo>
                  <a:pt x="2105025" y="2626728"/>
                </a:lnTo>
                <a:lnTo>
                  <a:pt x="2105025" y="2624099"/>
                </a:lnTo>
                <a:close/>
              </a:path>
              <a:path w="3724275" h="2630804">
                <a:moveTo>
                  <a:pt x="2105025" y="1750555"/>
                </a:moveTo>
                <a:lnTo>
                  <a:pt x="2104567" y="1749425"/>
                </a:lnTo>
                <a:lnTo>
                  <a:pt x="2102700" y="1747570"/>
                </a:lnTo>
                <a:lnTo>
                  <a:pt x="2101583" y="1747100"/>
                </a:lnTo>
                <a:lnTo>
                  <a:pt x="2098954" y="1747100"/>
                </a:lnTo>
                <a:lnTo>
                  <a:pt x="2097836" y="1747570"/>
                </a:lnTo>
                <a:lnTo>
                  <a:pt x="2095969" y="1749425"/>
                </a:lnTo>
                <a:lnTo>
                  <a:pt x="2095500" y="1750555"/>
                </a:lnTo>
                <a:lnTo>
                  <a:pt x="2095500" y="1753184"/>
                </a:lnTo>
                <a:lnTo>
                  <a:pt x="2095969" y="1754301"/>
                </a:lnTo>
                <a:lnTo>
                  <a:pt x="2097836" y="1756168"/>
                </a:lnTo>
                <a:lnTo>
                  <a:pt x="2098954" y="1756625"/>
                </a:lnTo>
                <a:lnTo>
                  <a:pt x="2101583" y="1756625"/>
                </a:lnTo>
                <a:lnTo>
                  <a:pt x="2102700" y="1756168"/>
                </a:lnTo>
                <a:lnTo>
                  <a:pt x="2104567" y="1754301"/>
                </a:lnTo>
                <a:lnTo>
                  <a:pt x="2105025" y="1753184"/>
                </a:lnTo>
                <a:lnTo>
                  <a:pt x="2105025" y="1750555"/>
                </a:lnTo>
                <a:close/>
              </a:path>
              <a:path w="3724275" h="2630804">
                <a:moveTo>
                  <a:pt x="2105025" y="876998"/>
                </a:moveTo>
                <a:lnTo>
                  <a:pt x="2104567" y="875880"/>
                </a:lnTo>
                <a:lnTo>
                  <a:pt x="2102700" y="874014"/>
                </a:lnTo>
                <a:lnTo>
                  <a:pt x="2101583" y="873556"/>
                </a:lnTo>
                <a:lnTo>
                  <a:pt x="2098954" y="873556"/>
                </a:lnTo>
                <a:lnTo>
                  <a:pt x="2097836" y="874014"/>
                </a:lnTo>
                <a:lnTo>
                  <a:pt x="2095969" y="875880"/>
                </a:lnTo>
                <a:lnTo>
                  <a:pt x="2095500" y="876998"/>
                </a:lnTo>
                <a:lnTo>
                  <a:pt x="2095500" y="879627"/>
                </a:lnTo>
                <a:lnTo>
                  <a:pt x="2095969" y="880757"/>
                </a:lnTo>
                <a:lnTo>
                  <a:pt x="2097836" y="882611"/>
                </a:lnTo>
                <a:lnTo>
                  <a:pt x="2098954" y="883081"/>
                </a:lnTo>
                <a:lnTo>
                  <a:pt x="2101583" y="883081"/>
                </a:lnTo>
                <a:lnTo>
                  <a:pt x="2102700" y="882611"/>
                </a:lnTo>
                <a:lnTo>
                  <a:pt x="2104567" y="880757"/>
                </a:lnTo>
                <a:lnTo>
                  <a:pt x="2105025" y="879627"/>
                </a:lnTo>
                <a:lnTo>
                  <a:pt x="2105025" y="876998"/>
                </a:lnTo>
                <a:close/>
              </a:path>
              <a:path w="3724275" h="2630804">
                <a:moveTo>
                  <a:pt x="2105025" y="3454"/>
                </a:moveTo>
                <a:lnTo>
                  <a:pt x="2104567" y="2336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36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3724275" h="2630804">
                <a:moveTo>
                  <a:pt x="2152650" y="2624099"/>
                </a:moveTo>
                <a:lnTo>
                  <a:pt x="2152192" y="2622981"/>
                </a:lnTo>
                <a:lnTo>
                  <a:pt x="2150326" y="2621115"/>
                </a:lnTo>
                <a:lnTo>
                  <a:pt x="2149208" y="2620657"/>
                </a:lnTo>
                <a:lnTo>
                  <a:pt x="2146579" y="2620657"/>
                </a:lnTo>
                <a:lnTo>
                  <a:pt x="2145461" y="2621115"/>
                </a:lnTo>
                <a:lnTo>
                  <a:pt x="2143595" y="2622981"/>
                </a:lnTo>
                <a:lnTo>
                  <a:pt x="2143125" y="2624099"/>
                </a:lnTo>
                <a:lnTo>
                  <a:pt x="2143125" y="2626728"/>
                </a:lnTo>
                <a:lnTo>
                  <a:pt x="2143595" y="2627846"/>
                </a:lnTo>
                <a:lnTo>
                  <a:pt x="2145461" y="2629712"/>
                </a:lnTo>
                <a:lnTo>
                  <a:pt x="2146579" y="2630182"/>
                </a:lnTo>
                <a:lnTo>
                  <a:pt x="2149208" y="2630182"/>
                </a:lnTo>
                <a:lnTo>
                  <a:pt x="2150326" y="2629712"/>
                </a:lnTo>
                <a:lnTo>
                  <a:pt x="2152192" y="2627846"/>
                </a:lnTo>
                <a:lnTo>
                  <a:pt x="2152650" y="2626728"/>
                </a:lnTo>
                <a:lnTo>
                  <a:pt x="2152650" y="2624099"/>
                </a:lnTo>
                <a:close/>
              </a:path>
              <a:path w="3724275" h="2630804">
                <a:moveTo>
                  <a:pt x="2152650" y="1750555"/>
                </a:moveTo>
                <a:lnTo>
                  <a:pt x="2152192" y="1749425"/>
                </a:lnTo>
                <a:lnTo>
                  <a:pt x="2150326" y="1747570"/>
                </a:lnTo>
                <a:lnTo>
                  <a:pt x="2149208" y="1747100"/>
                </a:lnTo>
                <a:lnTo>
                  <a:pt x="2146579" y="1747100"/>
                </a:lnTo>
                <a:lnTo>
                  <a:pt x="2145461" y="1747570"/>
                </a:lnTo>
                <a:lnTo>
                  <a:pt x="2143595" y="1749425"/>
                </a:lnTo>
                <a:lnTo>
                  <a:pt x="2143125" y="1750555"/>
                </a:lnTo>
                <a:lnTo>
                  <a:pt x="2143125" y="1753184"/>
                </a:lnTo>
                <a:lnTo>
                  <a:pt x="2143595" y="1754301"/>
                </a:lnTo>
                <a:lnTo>
                  <a:pt x="2145461" y="1756168"/>
                </a:lnTo>
                <a:lnTo>
                  <a:pt x="2146579" y="1756625"/>
                </a:lnTo>
                <a:lnTo>
                  <a:pt x="2149208" y="1756625"/>
                </a:lnTo>
                <a:lnTo>
                  <a:pt x="2150326" y="1756168"/>
                </a:lnTo>
                <a:lnTo>
                  <a:pt x="2152192" y="1754301"/>
                </a:lnTo>
                <a:lnTo>
                  <a:pt x="2152650" y="1753184"/>
                </a:lnTo>
                <a:lnTo>
                  <a:pt x="2152650" y="1750555"/>
                </a:lnTo>
                <a:close/>
              </a:path>
              <a:path w="3724275" h="2630804">
                <a:moveTo>
                  <a:pt x="2152650" y="876998"/>
                </a:moveTo>
                <a:lnTo>
                  <a:pt x="2152192" y="875880"/>
                </a:lnTo>
                <a:lnTo>
                  <a:pt x="2150326" y="874014"/>
                </a:lnTo>
                <a:lnTo>
                  <a:pt x="2149208" y="873556"/>
                </a:lnTo>
                <a:lnTo>
                  <a:pt x="2146579" y="873556"/>
                </a:lnTo>
                <a:lnTo>
                  <a:pt x="2145461" y="874014"/>
                </a:lnTo>
                <a:lnTo>
                  <a:pt x="2143595" y="875880"/>
                </a:lnTo>
                <a:lnTo>
                  <a:pt x="2143125" y="876998"/>
                </a:lnTo>
                <a:lnTo>
                  <a:pt x="2143125" y="879627"/>
                </a:lnTo>
                <a:lnTo>
                  <a:pt x="2143595" y="880757"/>
                </a:lnTo>
                <a:lnTo>
                  <a:pt x="2145461" y="882611"/>
                </a:lnTo>
                <a:lnTo>
                  <a:pt x="2146579" y="883081"/>
                </a:lnTo>
                <a:lnTo>
                  <a:pt x="2149208" y="883081"/>
                </a:lnTo>
                <a:lnTo>
                  <a:pt x="2150326" y="882611"/>
                </a:lnTo>
                <a:lnTo>
                  <a:pt x="2152192" y="880757"/>
                </a:lnTo>
                <a:lnTo>
                  <a:pt x="2152650" y="879627"/>
                </a:lnTo>
                <a:lnTo>
                  <a:pt x="2152650" y="876998"/>
                </a:lnTo>
                <a:close/>
              </a:path>
              <a:path w="3724275" h="2630804">
                <a:moveTo>
                  <a:pt x="2152650" y="3454"/>
                </a:moveTo>
                <a:lnTo>
                  <a:pt x="2152192" y="2336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36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3724275" h="2630804">
                <a:moveTo>
                  <a:pt x="2200275" y="2624099"/>
                </a:moveTo>
                <a:lnTo>
                  <a:pt x="2199817" y="2622981"/>
                </a:lnTo>
                <a:lnTo>
                  <a:pt x="2197951" y="2621115"/>
                </a:lnTo>
                <a:lnTo>
                  <a:pt x="2196833" y="2620657"/>
                </a:lnTo>
                <a:lnTo>
                  <a:pt x="2194204" y="2620657"/>
                </a:lnTo>
                <a:lnTo>
                  <a:pt x="2193086" y="2621115"/>
                </a:lnTo>
                <a:lnTo>
                  <a:pt x="2191220" y="2622981"/>
                </a:lnTo>
                <a:lnTo>
                  <a:pt x="2190750" y="2624099"/>
                </a:lnTo>
                <a:lnTo>
                  <a:pt x="2190750" y="2626728"/>
                </a:lnTo>
                <a:lnTo>
                  <a:pt x="2191220" y="2627846"/>
                </a:lnTo>
                <a:lnTo>
                  <a:pt x="2193086" y="2629712"/>
                </a:lnTo>
                <a:lnTo>
                  <a:pt x="2194204" y="2630182"/>
                </a:lnTo>
                <a:lnTo>
                  <a:pt x="2196833" y="2630182"/>
                </a:lnTo>
                <a:lnTo>
                  <a:pt x="2197951" y="2629712"/>
                </a:lnTo>
                <a:lnTo>
                  <a:pt x="2199817" y="2627846"/>
                </a:lnTo>
                <a:lnTo>
                  <a:pt x="2200275" y="2626728"/>
                </a:lnTo>
                <a:lnTo>
                  <a:pt x="2200275" y="2624099"/>
                </a:lnTo>
                <a:close/>
              </a:path>
              <a:path w="3724275" h="2630804">
                <a:moveTo>
                  <a:pt x="2200275" y="1750555"/>
                </a:moveTo>
                <a:lnTo>
                  <a:pt x="2199817" y="1749425"/>
                </a:lnTo>
                <a:lnTo>
                  <a:pt x="2197951" y="1747570"/>
                </a:lnTo>
                <a:lnTo>
                  <a:pt x="2196833" y="1747100"/>
                </a:lnTo>
                <a:lnTo>
                  <a:pt x="2194204" y="1747100"/>
                </a:lnTo>
                <a:lnTo>
                  <a:pt x="2193086" y="1747570"/>
                </a:lnTo>
                <a:lnTo>
                  <a:pt x="2191220" y="1749425"/>
                </a:lnTo>
                <a:lnTo>
                  <a:pt x="2190750" y="1750555"/>
                </a:lnTo>
                <a:lnTo>
                  <a:pt x="2190750" y="1753184"/>
                </a:lnTo>
                <a:lnTo>
                  <a:pt x="2191220" y="1754301"/>
                </a:lnTo>
                <a:lnTo>
                  <a:pt x="2193086" y="1756168"/>
                </a:lnTo>
                <a:lnTo>
                  <a:pt x="2194204" y="1756625"/>
                </a:lnTo>
                <a:lnTo>
                  <a:pt x="2196833" y="1756625"/>
                </a:lnTo>
                <a:lnTo>
                  <a:pt x="2197951" y="1756168"/>
                </a:lnTo>
                <a:lnTo>
                  <a:pt x="2199817" y="1754301"/>
                </a:lnTo>
                <a:lnTo>
                  <a:pt x="2200275" y="1753184"/>
                </a:lnTo>
                <a:lnTo>
                  <a:pt x="2200275" y="1750555"/>
                </a:lnTo>
                <a:close/>
              </a:path>
              <a:path w="3724275" h="2630804">
                <a:moveTo>
                  <a:pt x="2200275" y="876998"/>
                </a:moveTo>
                <a:lnTo>
                  <a:pt x="2199817" y="875880"/>
                </a:lnTo>
                <a:lnTo>
                  <a:pt x="2197951" y="874014"/>
                </a:lnTo>
                <a:lnTo>
                  <a:pt x="2196833" y="873556"/>
                </a:lnTo>
                <a:lnTo>
                  <a:pt x="2194204" y="873556"/>
                </a:lnTo>
                <a:lnTo>
                  <a:pt x="2193086" y="874014"/>
                </a:lnTo>
                <a:lnTo>
                  <a:pt x="2191220" y="875880"/>
                </a:lnTo>
                <a:lnTo>
                  <a:pt x="2190750" y="876998"/>
                </a:lnTo>
                <a:lnTo>
                  <a:pt x="2190750" y="879627"/>
                </a:lnTo>
                <a:lnTo>
                  <a:pt x="2191220" y="880757"/>
                </a:lnTo>
                <a:lnTo>
                  <a:pt x="2193086" y="882611"/>
                </a:lnTo>
                <a:lnTo>
                  <a:pt x="2194204" y="883081"/>
                </a:lnTo>
                <a:lnTo>
                  <a:pt x="2196833" y="883081"/>
                </a:lnTo>
                <a:lnTo>
                  <a:pt x="2197951" y="882611"/>
                </a:lnTo>
                <a:lnTo>
                  <a:pt x="2199817" y="880757"/>
                </a:lnTo>
                <a:lnTo>
                  <a:pt x="2200275" y="879627"/>
                </a:lnTo>
                <a:lnTo>
                  <a:pt x="2200275" y="876998"/>
                </a:lnTo>
                <a:close/>
              </a:path>
              <a:path w="3724275" h="2630804">
                <a:moveTo>
                  <a:pt x="2200275" y="3454"/>
                </a:moveTo>
                <a:lnTo>
                  <a:pt x="2199817" y="2336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36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75" y="6083"/>
                </a:lnTo>
                <a:lnTo>
                  <a:pt x="2200275" y="3454"/>
                </a:lnTo>
                <a:close/>
              </a:path>
              <a:path w="3724275" h="2630804">
                <a:moveTo>
                  <a:pt x="2247900" y="2624099"/>
                </a:moveTo>
                <a:lnTo>
                  <a:pt x="2247442" y="2622981"/>
                </a:lnTo>
                <a:lnTo>
                  <a:pt x="2245576" y="2621115"/>
                </a:lnTo>
                <a:lnTo>
                  <a:pt x="2244458" y="2620657"/>
                </a:lnTo>
                <a:lnTo>
                  <a:pt x="2241829" y="2620657"/>
                </a:lnTo>
                <a:lnTo>
                  <a:pt x="2240711" y="2621115"/>
                </a:lnTo>
                <a:lnTo>
                  <a:pt x="2238845" y="2622981"/>
                </a:lnTo>
                <a:lnTo>
                  <a:pt x="2238375" y="2624099"/>
                </a:lnTo>
                <a:lnTo>
                  <a:pt x="2238375" y="2626728"/>
                </a:lnTo>
                <a:lnTo>
                  <a:pt x="2238845" y="2627846"/>
                </a:lnTo>
                <a:lnTo>
                  <a:pt x="2240711" y="2629712"/>
                </a:lnTo>
                <a:lnTo>
                  <a:pt x="2241829" y="2630182"/>
                </a:lnTo>
                <a:lnTo>
                  <a:pt x="2244458" y="2630182"/>
                </a:lnTo>
                <a:lnTo>
                  <a:pt x="2245576" y="2629712"/>
                </a:lnTo>
                <a:lnTo>
                  <a:pt x="2247442" y="2627846"/>
                </a:lnTo>
                <a:lnTo>
                  <a:pt x="2247900" y="2626728"/>
                </a:lnTo>
                <a:lnTo>
                  <a:pt x="2247900" y="2624099"/>
                </a:lnTo>
                <a:close/>
              </a:path>
              <a:path w="3724275" h="2630804">
                <a:moveTo>
                  <a:pt x="2247900" y="1750555"/>
                </a:moveTo>
                <a:lnTo>
                  <a:pt x="2247442" y="1749425"/>
                </a:lnTo>
                <a:lnTo>
                  <a:pt x="2245576" y="1747570"/>
                </a:lnTo>
                <a:lnTo>
                  <a:pt x="2244458" y="1747100"/>
                </a:lnTo>
                <a:lnTo>
                  <a:pt x="2241829" y="1747100"/>
                </a:lnTo>
                <a:lnTo>
                  <a:pt x="2240711" y="1747570"/>
                </a:lnTo>
                <a:lnTo>
                  <a:pt x="2238845" y="1749425"/>
                </a:lnTo>
                <a:lnTo>
                  <a:pt x="2238375" y="1750555"/>
                </a:lnTo>
                <a:lnTo>
                  <a:pt x="2238375" y="1753184"/>
                </a:lnTo>
                <a:lnTo>
                  <a:pt x="2238845" y="1754301"/>
                </a:lnTo>
                <a:lnTo>
                  <a:pt x="2240711" y="1756168"/>
                </a:lnTo>
                <a:lnTo>
                  <a:pt x="2241829" y="1756625"/>
                </a:lnTo>
                <a:lnTo>
                  <a:pt x="2244458" y="1756625"/>
                </a:lnTo>
                <a:lnTo>
                  <a:pt x="2245576" y="1756168"/>
                </a:lnTo>
                <a:lnTo>
                  <a:pt x="2247442" y="1754301"/>
                </a:lnTo>
                <a:lnTo>
                  <a:pt x="2247900" y="1753184"/>
                </a:lnTo>
                <a:lnTo>
                  <a:pt x="2247900" y="1750555"/>
                </a:lnTo>
                <a:close/>
              </a:path>
              <a:path w="3724275" h="2630804">
                <a:moveTo>
                  <a:pt x="2247900" y="876998"/>
                </a:moveTo>
                <a:lnTo>
                  <a:pt x="2247442" y="875880"/>
                </a:lnTo>
                <a:lnTo>
                  <a:pt x="2245576" y="874014"/>
                </a:lnTo>
                <a:lnTo>
                  <a:pt x="2244458" y="873556"/>
                </a:lnTo>
                <a:lnTo>
                  <a:pt x="2241829" y="873556"/>
                </a:lnTo>
                <a:lnTo>
                  <a:pt x="2240711" y="874014"/>
                </a:lnTo>
                <a:lnTo>
                  <a:pt x="2238845" y="875880"/>
                </a:lnTo>
                <a:lnTo>
                  <a:pt x="2238375" y="876998"/>
                </a:lnTo>
                <a:lnTo>
                  <a:pt x="2238375" y="879627"/>
                </a:lnTo>
                <a:lnTo>
                  <a:pt x="2238845" y="880757"/>
                </a:lnTo>
                <a:lnTo>
                  <a:pt x="2240711" y="882611"/>
                </a:lnTo>
                <a:lnTo>
                  <a:pt x="2241829" y="883081"/>
                </a:lnTo>
                <a:lnTo>
                  <a:pt x="2244458" y="883081"/>
                </a:lnTo>
                <a:lnTo>
                  <a:pt x="2245576" y="882611"/>
                </a:lnTo>
                <a:lnTo>
                  <a:pt x="2247442" y="880757"/>
                </a:lnTo>
                <a:lnTo>
                  <a:pt x="2247900" y="879627"/>
                </a:lnTo>
                <a:lnTo>
                  <a:pt x="2247900" y="876998"/>
                </a:lnTo>
                <a:close/>
              </a:path>
              <a:path w="3724275" h="2630804">
                <a:moveTo>
                  <a:pt x="2247900" y="3454"/>
                </a:moveTo>
                <a:lnTo>
                  <a:pt x="2247442" y="2336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36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3724275" h="2630804">
                <a:moveTo>
                  <a:pt x="2295525" y="2624099"/>
                </a:moveTo>
                <a:lnTo>
                  <a:pt x="2295067" y="2622981"/>
                </a:lnTo>
                <a:lnTo>
                  <a:pt x="2293201" y="2621115"/>
                </a:lnTo>
                <a:lnTo>
                  <a:pt x="2292083" y="2620657"/>
                </a:lnTo>
                <a:lnTo>
                  <a:pt x="2289454" y="2620657"/>
                </a:lnTo>
                <a:lnTo>
                  <a:pt x="2288336" y="2621115"/>
                </a:lnTo>
                <a:lnTo>
                  <a:pt x="2286470" y="2622981"/>
                </a:lnTo>
                <a:lnTo>
                  <a:pt x="2286000" y="2624099"/>
                </a:lnTo>
                <a:lnTo>
                  <a:pt x="2286000" y="2626728"/>
                </a:lnTo>
                <a:lnTo>
                  <a:pt x="2286470" y="2627846"/>
                </a:lnTo>
                <a:lnTo>
                  <a:pt x="2288336" y="2629712"/>
                </a:lnTo>
                <a:lnTo>
                  <a:pt x="2289454" y="2630182"/>
                </a:lnTo>
                <a:lnTo>
                  <a:pt x="2292083" y="2630182"/>
                </a:lnTo>
                <a:lnTo>
                  <a:pt x="2293201" y="2629712"/>
                </a:lnTo>
                <a:lnTo>
                  <a:pt x="2295067" y="2627846"/>
                </a:lnTo>
                <a:lnTo>
                  <a:pt x="2295525" y="2626728"/>
                </a:lnTo>
                <a:lnTo>
                  <a:pt x="2295525" y="2624099"/>
                </a:lnTo>
                <a:close/>
              </a:path>
              <a:path w="3724275" h="2630804">
                <a:moveTo>
                  <a:pt x="2295525" y="1750555"/>
                </a:moveTo>
                <a:lnTo>
                  <a:pt x="2295067" y="1749425"/>
                </a:lnTo>
                <a:lnTo>
                  <a:pt x="2293201" y="1747570"/>
                </a:lnTo>
                <a:lnTo>
                  <a:pt x="2292083" y="1747100"/>
                </a:lnTo>
                <a:lnTo>
                  <a:pt x="2289454" y="1747100"/>
                </a:lnTo>
                <a:lnTo>
                  <a:pt x="2288336" y="1747570"/>
                </a:lnTo>
                <a:lnTo>
                  <a:pt x="2286470" y="1749425"/>
                </a:lnTo>
                <a:lnTo>
                  <a:pt x="2286000" y="1750555"/>
                </a:lnTo>
                <a:lnTo>
                  <a:pt x="2286000" y="1753184"/>
                </a:lnTo>
                <a:lnTo>
                  <a:pt x="2286470" y="1754301"/>
                </a:lnTo>
                <a:lnTo>
                  <a:pt x="2288336" y="1756168"/>
                </a:lnTo>
                <a:lnTo>
                  <a:pt x="2289454" y="1756625"/>
                </a:lnTo>
                <a:lnTo>
                  <a:pt x="2292083" y="1756625"/>
                </a:lnTo>
                <a:lnTo>
                  <a:pt x="2293201" y="1756168"/>
                </a:lnTo>
                <a:lnTo>
                  <a:pt x="2295067" y="1754301"/>
                </a:lnTo>
                <a:lnTo>
                  <a:pt x="2295525" y="1753184"/>
                </a:lnTo>
                <a:lnTo>
                  <a:pt x="2295525" y="1750555"/>
                </a:lnTo>
                <a:close/>
              </a:path>
              <a:path w="3724275" h="2630804">
                <a:moveTo>
                  <a:pt x="2295525" y="876998"/>
                </a:moveTo>
                <a:lnTo>
                  <a:pt x="2295067" y="875880"/>
                </a:lnTo>
                <a:lnTo>
                  <a:pt x="2293201" y="874014"/>
                </a:lnTo>
                <a:lnTo>
                  <a:pt x="2292083" y="873556"/>
                </a:lnTo>
                <a:lnTo>
                  <a:pt x="2289454" y="873556"/>
                </a:lnTo>
                <a:lnTo>
                  <a:pt x="2288336" y="874014"/>
                </a:lnTo>
                <a:lnTo>
                  <a:pt x="2286470" y="875880"/>
                </a:lnTo>
                <a:lnTo>
                  <a:pt x="2286000" y="876998"/>
                </a:lnTo>
                <a:lnTo>
                  <a:pt x="2286000" y="879627"/>
                </a:lnTo>
                <a:lnTo>
                  <a:pt x="2286470" y="880757"/>
                </a:lnTo>
                <a:lnTo>
                  <a:pt x="2288336" y="882611"/>
                </a:lnTo>
                <a:lnTo>
                  <a:pt x="2289454" y="883081"/>
                </a:lnTo>
                <a:lnTo>
                  <a:pt x="2292083" y="883081"/>
                </a:lnTo>
                <a:lnTo>
                  <a:pt x="2293201" y="882611"/>
                </a:lnTo>
                <a:lnTo>
                  <a:pt x="2295067" y="880757"/>
                </a:lnTo>
                <a:lnTo>
                  <a:pt x="2295525" y="879627"/>
                </a:lnTo>
                <a:lnTo>
                  <a:pt x="2295525" y="876998"/>
                </a:lnTo>
                <a:close/>
              </a:path>
              <a:path w="3724275" h="2630804">
                <a:moveTo>
                  <a:pt x="2295525" y="3454"/>
                </a:moveTo>
                <a:lnTo>
                  <a:pt x="2295067" y="2336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36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3724275" h="2630804">
                <a:moveTo>
                  <a:pt x="2343150" y="2624099"/>
                </a:moveTo>
                <a:lnTo>
                  <a:pt x="2342692" y="2622981"/>
                </a:lnTo>
                <a:lnTo>
                  <a:pt x="2340826" y="2621115"/>
                </a:lnTo>
                <a:lnTo>
                  <a:pt x="2339708" y="2620657"/>
                </a:lnTo>
                <a:lnTo>
                  <a:pt x="2337079" y="2620657"/>
                </a:lnTo>
                <a:lnTo>
                  <a:pt x="2335961" y="2621115"/>
                </a:lnTo>
                <a:lnTo>
                  <a:pt x="2334095" y="2622981"/>
                </a:lnTo>
                <a:lnTo>
                  <a:pt x="2333625" y="2624099"/>
                </a:lnTo>
                <a:lnTo>
                  <a:pt x="2333625" y="2626728"/>
                </a:lnTo>
                <a:lnTo>
                  <a:pt x="2334095" y="2627846"/>
                </a:lnTo>
                <a:lnTo>
                  <a:pt x="2335961" y="2629712"/>
                </a:lnTo>
                <a:lnTo>
                  <a:pt x="2337079" y="2630182"/>
                </a:lnTo>
                <a:lnTo>
                  <a:pt x="2339708" y="2630182"/>
                </a:lnTo>
                <a:lnTo>
                  <a:pt x="2340826" y="2629712"/>
                </a:lnTo>
                <a:lnTo>
                  <a:pt x="2342692" y="2627846"/>
                </a:lnTo>
                <a:lnTo>
                  <a:pt x="2343150" y="2626728"/>
                </a:lnTo>
                <a:lnTo>
                  <a:pt x="2343150" y="2624099"/>
                </a:lnTo>
                <a:close/>
              </a:path>
              <a:path w="3724275" h="2630804">
                <a:moveTo>
                  <a:pt x="2343150" y="1750555"/>
                </a:moveTo>
                <a:lnTo>
                  <a:pt x="2342692" y="1749425"/>
                </a:lnTo>
                <a:lnTo>
                  <a:pt x="2340826" y="1747570"/>
                </a:lnTo>
                <a:lnTo>
                  <a:pt x="2339708" y="1747100"/>
                </a:lnTo>
                <a:lnTo>
                  <a:pt x="2337079" y="1747100"/>
                </a:lnTo>
                <a:lnTo>
                  <a:pt x="2335961" y="1747570"/>
                </a:lnTo>
                <a:lnTo>
                  <a:pt x="2334095" y="1749425"/>
                </a:lnTo>
                <a:lnTo>
                  <a:pt x="2333625" y="1750555"/>
                </a:lnTo>
                <a:lnTo>
                  <a:pt x="2333625" y="1753184"/>
                </a:lnTo>
                <a:lnTo>
                  <a:pt x="2334095" y="1754301"/>
                </a:lnTo>
                <a:lnTo>
                  <a:pt x="2335961" y="1756168"/>
                </a:lnTo>
                <a:lnTo>
                  <a:pt x="2337079" y="1756625"/>
                </a:lnTo>
                <a:lnTo>
                  <a:pt x="2339708" y="1756625"/>
                </a:lnTo>
                <a:lnTo>
                  <a:pt x="2340826" y="1756168"/>
                </a:lnTo>
                <a:lnTo>
                  <a:pt x="2342692" y="1754301"/>
                </a:lnTo>
                <a:lnTo>
                  <a:pt x="2343150" y="1753184"/>
                </a:lnTo>
                <a:lnTo>
                  <a:pt x="2343150" y="1750555"/>
                </a:lnTo>
                <a:close/>
              </a:path>
              <a:path w="3724275" h="2630804">
                <a:moveTo>
                  <a:pt x="2343150" y="876998"/>
                </a:moveTo>
                <a:lnTo>
                  <a:pt x="2342692" y="875880"/>
                </a:lnTo>
                <a:lnTo>
                  <a:pt x="2340826" y="874014"/>
                </a:lnTo>
                <a:lnTo>
                  <a:pt x="2339708" y="873556"/>
                </a:lnTo>
                <a:lnTo>
                  <a:pt x="2337079" y="873556"/>
                </a:lnTo>
                <a:lnTo>
                  <a:pt x="2335961" y="874014"/>
                </a:lnTo>
                <a:lnTo>
                  <a:pt x="2334095" y="875880"/>
                </a:lnTo>
                <a:lnTo>
                  <a:pt x="2333625" y="876998"/>
                </a:lnTo>
                <a:lnTo>
                  <a:pt x="2333625" y="879627"/>
                </a:lnTo>
                <a:lnTo>
                  <a:pt x="2334095" y="880757"/>
                </a:lnTo>
                <a:lnTo>
                  <a:pt x="2335961" y="882611"/>
                </a:lnTo>
                <a:lnTo>
                  <a:pt x="2337079" y="883081"/>
                </a:lnTo>
                <a:lnTo>
                  <a:pt x="2339708" y="883081"/>
                </a:lnTo>
                <a:lnTo>
                  <a:pt x="2340826" y="882611"/>
                </a:lnTo>
                <a:lnTo>
                  <a:pt x="2342692" y="880757"/>
                </a:lnTo>
                <a:lnTo>
                  <a:pt x="2343150" y="879627"/>
                </a:lnTo>
                <a:lnTo>
                  <a:pt x="2343150" y="876998"/>
                </a:lnTo>
                <a:close/>
              </a:path>
              <a:path w="3724275" h="2630804">
                <a:moveTo>
                  <a:pt x="2343150" y="3454"/>
                </a:moveTo>
                <a:lnTo>
                  <a:pt x="2342692" y="2336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36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3724275" h="2630804">
                <a:moveTo>
                  <a:pt x="2390775" y="2624099"/>
                </a:moveTo>
                <a:lnTo>
                  <a:pt x="2390317" y="2622981"/>
                </a:lnTo>
                <a:lnTo>
                  <a:pt x="2388451" y="2621115"/>
                </a:lnTo>
                <a:lnTo>
                  <a:pt x="2387333" y="2620657"/>
                </a:lnTo>
                <a:lnTo>
                  <a:pt x="2384704" y="2620657"/>
                </a:lnTo>
                <a:lnTo>
                  <a:pt x="2383586" y="2621115"/>
                </a:lnTo>
                <a:lnTo>
                  <a:pt x="2381720" y="2622981"/>
                </a:lnTo>
                <a:lnTo>
                  <a:pt x="2381250" y="2624099"/>
                </a:lnTo>
                <a:lnTo>
                  <a:pt x="2381250" y="2626728"/>
                </a:lnTo>
                <a:lnTo>
                  <a:pt x="2381720" y="2627846"/>
                </a:lnTo>
                <a:lnTo>
                  <a:pt x="2383586" y="2629712"/>
                </a:lnTo>
                <a:lnTo>
                  <a:pt x="2384704" y="2630182"/>
                </a:lnTo>
                <a:lnTo>
                  <a:pt x="2387333" y="2630182"/>
                </a:lnTo>
                <a:lnTo>
                  <a:pt x="2388451" y="2629712"/>
                </a:lnTo>
                <a:lnTo>
                  <a:pt x="2390317" y="2627846"/>
                </a:lnTo>
                <a:lnTo>
                  <a:pt x="2390775" y="2626728"/>
                </a:lnTo>
                <a:lnTo>
                  <a:pt x="2390775" y="2624099"/>
                </a:lnTo>
                <a:close/>
              </a:path>
              <a:path w="3724275" h="2630804">
                <a:moveTo>
                  <a:pt x="2390775" y="1750555"/>
                </a:moveTo>
                <a:lnTo>
                  <a:pt x="2390317" y="1749425"/>
                </a:lnTo>
                <a:lnTo>
                  <a:pt x="2388451" y="1747570"/>
                </a:lnTo>
                <a:lnTo>
                  <a:pt x="2387333" y="1747100"/>
                </a:lnTo>
                <a:lnTo>
                  <a:pt x="2384704" y="1747100"/>
                </a:lnTo>
                <a:lnTo>
                  <a:pt x="2383586" y="1747570"/>
                </a:lnTo>
                <a:lnTo>
                  <a:pt x="2381720" y="1749425"/>
                </a:lnTo>
                <a:lnTo>
                  <a:pt x="2381250" y="1750555"/>
                </a:lnTo>
                <a:lnTo>
                  <a:pt x="2381250" y="1753184"/>
                </a:lnTo>
                <a:lnTo>
                  <a:pt x="2381720" y="1754301"/>
                </a:lnTo>
                <a:lnTo>
                  <a:pt x="2383586" y="1756168"/>
                </a:lnTo>
                <a:lnTo>
                  <a:pt x="2384704" y="1756625"/>
                </a:lnTo>
                <a:lnTo>
                  <a:pt x="2387333" y="1756625"/>
                </a:lnTo>
                <a:lnTo>
                  <a:pt x="2388451" y="1756168"/>
                </a:lnTo>
                <a:lnTo>
                  <a:pt x="2390317" y="1754301"/>
                </a:lnTo>
                <a:lnTo>
                  <a:pt x="2390775" y="1753184"/>
                </a:lnTo>
                <a:lnTo>
                  <a:pt x="2390775" y="1750555"/>
                </a:lnTo>
                <a:close/>
              </a:path>
              <a:path w="3724275" h="2630804">
                <a:moveTo>
                  <a:pt x="2390775" y="876998"/>
                </a:moveTo>
                <a:lnTo>
                  <a:pt x="2390317" y="875880"/>
                </a:lnTo>
                <a:lnTo>
                  <a:pt x="2388451" y="874014"/>
                </a:lnTo>
                <a:lnTo>
                  <a:pt x="2387333" y="873556"/>
                </a:lnTo>
                <a:lnTo>
                  <a:pt x="2384704" y="873556"/>
                </a:lnTo>
                <a:lnTo>
                  <a:pt x="2383586" y="874014"/>
                </a:lnTo>
                <a:lnTo>
                  <a:pt x="2381720" y="875880"/>
                </a:lnTo>
                <a:lnTo>
                  <a:pt x="2381250" y="876998"/>
                </a:lnTo>
                <a:lnTo>
                  <a:pt x="2381250" y="879627"/>
                </a:lnTo>
                <a:lnTo>
                  <a:pt x="2381720" y="880757"/>
                </a:lnTo>
                <a:lnTo>
                  <a:pt x="2383586" y="882611"/>
                </a:lnTo>
                <a:lnTo>
                  <a:pt x="2384704" y="883081"/>
                </a:lnTo>
                <a:lnTo>
                  <a:pt x="2387333" y="883081"/>
                </a:lnTo>
                <a:lnTo>
                  <a:pt x="2388451" y="882611"/>
                </a:lnTo>
                <a:lnTo>
                  <a:pt x="2390317" y="880757"/>
                </a:lnTo>
                <a:lnTo>
                  <a:pt x="2390775" y="879627"/>
                </a:lnTo>
                <a:lnTo>
                  <a:pt x="2390775" y="876998"/>
                </a:lnTo>
                <a:close/>
              </a:path>
              <a:path w="3724275" h="2630804">
                <a:moveTo>
                  <a:pt x="2390775" y="3454"/>
                </a:moveTo>
                <a:lnTo>
                  <a:pt x="2390317" y="2336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36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3724275" h="2630804">
                <a:moveTo>
                  <a:pt x="2438400" y="2624099"/>
                </a:moveTo>
                <a:lnTo>
                  <a:pt x="2437942" y="2622981"/>
                </a:lnTo>
                <a:lnTo>
                  <a:pt x="2436076" y="2621115"/>
                </a:lnTo>
                <a:lnTo>
                  <a:pt x="2434958" y="2620657"/>
                </a:lnTo>
                <a:lnTo>
                  <a:pt x="2432329" y="2620657"/>
                </a:lnTo>
                <a:lnTo>
                  <a:pt x="2431211" y="2621115"/>
                </a:lnTo>
                <a:lnTo>
                  <a:pt x="2429345" y="2622981"/>
                </a:lnTo>
                <a:lnTo>
                  <a:pt x="2428875" y="2624099"/>
                </a:lnTo>
                <a:lnTo>
                  <a:pt x="2428875" y="2626728"/>
                </a:lnTo>
                <a:lnTo>
                  <a:pt x="2429345" y="2627846"/>
                </a:lnTo>
                <a:lnTo>
                  <a:pt x="2431211" y="2629712"/>
                </a:lnTo>
                <a:lnTo>
                  <a:pt x="2432329" y="2630182"/>
                </a:lnTo>
                <a:lnTo>
                  <a:pt x="2434958" y="2630182"/>
                </a:lnTo>
                <a:lnTo>
                  <a:pt x="2436076" y="2629712"/>
                </a:lnTo>
                <a:lnTo>
                  <a:pt x="2437942" y="2627846"/>
                </a:lnTo>
                <a:lnTo>
                  <a:pt x="2438400" y="2626728"/>
                </a:lnTo>
                <a:lnTo>
                  <a:pt x="2438400" y="2624099"/>
                </a:lnTo>
                <a:close/>
              </a:path>
              <a:path w="3724275" h="2630804">
                <a:moveTo>
                  <a:pt x="2438400" y="1750555"/>
                </a:moveTo>
                <a:lnTo>
                  <a:pt x="2437942" y="1749425"/>
                </a:lnTo>
                <a:lnTo>
                  <a:pt x="2436076" y="1747570"/>
                </a:lnTo>
                <a:lnTo>
                  <a:pt x="2434958" y="1747100"/>
                </a:lnTo>
                <a:lnTo>
                  <a:pt x="2432329" y="1747100"/>
                </a:lnTo>
                <a:lnTo>
                  <a:pt x="2431211" y="1747570"/>
                </a:lnTo>
                <a:lnTo>
                  <a:pt x="2429345" y="1749425"/>
                </a:lnTo>
                <a:lnTo>
                  <a:pt x="2428875" y="1750555"/>
                </a:lnTo>
                <a:lnTo>
                  <a:pt x="2428875" y="1753184"/>
                </a:lnTo>
                <a:lnTo>
                  <a:pt x="2429345" y="1754301"/>
                </a:lnTo>
                <a:lnTo>
                  <a:pt x="2431211" y="1756168"/>
                </a:lnTo>
                <a:lnTo>
                  <a:pt x="2432329" y="1756625"/>
                </a:lnTo>
                <a:lnTo>
                  <a:pt x="2434958" y="1756625"/>
                </a:lnTo>
                <a:lnTo>
                  <a:pt x="2436076" y="1756168"/>
                </a:lnTo>
                <a:lnTo>
                  <a:pt x="2437942" y="1754301"/>
                </a:lnTo>
                <a:lnTo>
                  <a:pt x="2438400" y="1753184"/>
                </a:lnTo>
                <a:lnTo>
                  <a:pt x="2438400" y="1750555"/>
                </a:lnTo>
                <a:close/>
              </a:path>
              <a:path w="3724275" h="2630804">
                <a:moveTo>
                  <a:pt x="2438400" y="876998"/>
                </a:moveTo>
                <a:lnTo>
                  <a:pt x="2437942" y="875880"/>
                </a:lnTo>
                <a:lnTo>
                  <a:pt x="2436076" y="874014"/>
                </a:lnTo>
                <a:lnTo>
                  <a:pt x="2434958" y="873556"/>
                </a:lnTo>
                <a:lnTo>
                  <a:pt x="2432329" y="873556"/>
                </a:lnTo>
                <a:lnTo>
                  <a:pt x="2431211" y="874014"/>
                </a:lnTo>
                <a:lnTo>
                  <a:pt x="2429345" y="875880"/>
                </a:lnTo>
                <a:lnTo>
                  <a:pt x="2428875" y="876998"/>
                </a:lnTo>
                <a:lnTo>
                  <a:pt x="2428875" y="879627"/>
                </a:lnTo>
                <a:lnTo>
                  <a:pt x="2429345" y="880757"/>
                </a:lnTo>
                <a:lnTo>
                  <a:pt x="2431211" y="882611"/>
                </a:lnTo>
                <a:lnTo>
                  <a:pt x="2432329" y="883081"/>
                </a:lnTo>
                <a:lnTo>
                  <a:pt x="2434958" y="883081"/>
                </a:lnTo>
                <a:lnTo>
                  <a:pt x="2436076" y="882611"/>
                </a:lnTo>
                <a:lnTo>
                  <a:pt x="2437942" y="880757"/>
                </a:lnTo>
                <a:lnTo>
                  <a:pt x="2438400" y="879627"/>
                </a:lnTo>
                <a:lnTo>
                  <a:pt x="2438400" y="876998"/>
                </a:lnTo>
                <a:close/>
              </a:path>
              <a:path w="3724275" h="2630804">
                <a:moveTo>
                  <a:pt x="2438400" y="3454"/>
                </a:moveTo>
                <a:lnTo>
                  <a:pt x="2437942" y="2336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36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3724275" h="2630804">
                <a:moveTo>
                  <a:pt x="2486025" y="2624099"/>
                </a:moveTo>
                <a:lnTo>
                  <a:pt x="2485567" y="2622981"/>
                </a:lnTo>
                <a:lnTo>
                  <a:pt x="2483701" y="2621115"/>
                </a:lnTo>
                <a:lnTo>
                  <a:pt x="2482583" y="2620657"/>
                </a:lnTo>
                <a:lnTo>
                  <a:pt x="2479954" y="2620657"/>
                </a:lnTo>
                <a:lnTo>
                  <a:pt x="2478836" y="2621115"/>
                </a:lnTo>
                <a:lnTo>
                  <a:pt x="2476970" y="2622981"/>
                </a:lnTo>
                <a:lnTo>
                  <a:pt x="2476500" y="2624099"/>
                </a:lnTo>
                <a:lnTo>
                  <a:pt x="2476500" y="2626728"/>
                </a:lnTo>
                <a:lnTo>
                  <a:pt x="2476970" y="2627846"/>
                </a:lnTo>
                <a:lnTo>
                  <a:pt x="2478836" y="2629712"/>
                </a:lnTo>
                <a:lnTo>
                  <a:pt x="2479954" y="2630182"/>
                </a:lnTo>
                <a:lnTo>
                  <a:pt x="2482583" y="2630182"/>
                </a:lnTo>
                <a:lnTo>
                  <a:pt x="2483701" y="2629712"/>
                </a:lnTo>
                <a:lnTo>
                  <a:pt x="2485567" y="2627846"/>
                </a:lnTo>
                <a:lnTo>
                  <a:pt x="2486025" y="2626728"/>
                </a:lnTo>
                <a:lnTo>
                  <a:pt x="2486025" y="2624099"/>
                </a:lnTo>
                <a:close/>
              </a:path>
              <a:path w="3724275" h="2630804">
                <a:moveTo>
                  <a:pt x="2486025" y="1750555"/>
                </a:moveTo>
                <a:lnTo>
                  <a:pt x="2485567" y="1749425"/>
                </a:lnTo>
                <a:lnTo>
                  <a:pt x="2483701" y="1747570"/>
                </a:lnTo>
                <a:lnTo>
                  <a:pt x="2482583" y="1747100"/>
                </a:lnTo>
                <a:lnTo>
                  <a:pt x="2479954" y="1747100"/>
                </a:lnTo>
                <a:lnTo>
                  <a:pt x="2478836" y="1747570"/>
                </a:lnTo>
                <a:lnTo>
                  <a:pt x="2476970" y="1749425"/>
                </a:lnTo>
                <a:lnTo>
                  <a:pt x="2476500" y="1750555"/>
                </a:lnTo>
                <a:lnTo>
                  <a:pt x="2476500" y="1753184"/>
                </a:lnTo>
                <a:lnTo>
                  <a:pt x="2476970" y="1754301"/>
                </a:lnTo>
                <a:lnTo>
                  <a:pt x="2478836" y="1756168"/>
                </a:lnTo>
                <a:lnTo>
                  <a:pt x="2479954" y="1756625"/>
                </a:lnTo>
                <a:lnTo>
                  <a:pt x="2482583" y="1756625"/>
                </a:lnTo>
                <a:lnTo>
                  <a:pt x="2483701" y="1756168"/>
                </a:lnTo>
                <a:lnTo>
                  <a:pt x="2485567" y="1754301"/>
                </a:lnTo>
                <a:lnTo>
                  <a:pt x="2486025" y="1753184"/>
                </a:lnTo>
                <a:lnTo>
                  <a:pt x="2486025" y="1750555"/>
                </a:lnTo>
                <a:close/>
              </a:path>
              <a:path w="3724275" h="2630804">
                <a:moveTo>
                  <a:pt x="2486025" y="876998"/>
                </a:moveTo>
                <a:lnTo>
                  <a:pt x="2485567" y="875880"/>
                </a:lnTo>
                <a:lnTo>
                  <a:pt x="2483701" y="874014"/>
                </a:lnTo>
                <a:lnTo>
                  <a:pt x="2482583" y="873556"/>
                </a:lnTo>
                <a:lnTo>
                  <a:pt x="2479954" y="873556"/>
                </a:lnTo>
                <a:lnTo>
                  <a:pt x="2478836" y="874014"/>
                </a:lnTo>
                <a:lnTo>
                  <a:pt x="2476970" y="875880"/>
                </a:lnTo>
                <a:lnTo>
                  <a:pt x="2476500" y="876998"/>
                </a:lnTo>
                <a:lnTo>
                  <a:pt x="2476500" y="879627"/>
                </a:lnTo>
                <a:lnTo>
                  <a:pt x="2476970" y="880757"/>
                </a:lnTo>
                <a:lnTo>
                  <a:pt x="2478836" y="882611"/>
                </a:lnTo>
                <a:lnTo>
                  <a:pt x="2479954" y="883081"/>
                </a:lnTo>
                <a:lnTo>
                  <a:pt x="2482583" y="883081"/>
                </a:lnTo>
                <a:lnTo>
                  <a:pt x="2483701" y="882611"/>
                </a:lnTo>
                <a:lnTo>
                  <a:pt x="2485567" y="880757"/>
                </a:lnTo>
                <a:lnTo>
                  <a:pt x="2486025" y="879627"/>
                </a:lnTo>
                <a:lnTo>
                  <a:pt x="2486025" y="876998"/>
                </a:lnTo>
                <a:close/>
              </a:path>
              <a:path w="3724275" h="2630804">
                <a:moveTo>
                  <a:pt x="2486025" y="3454"/>
                </a:moveTo>
                <a:lnTo>
                  <a:pt x="2485567" y="2336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36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3724275" h="2630804">
                <a:moveTo>
                  <a:pt x="2533650" y="2624099"/>
                </a:moveTo>
                <a:lnTo>
                  <a:pt x="2533192" y="2622981"/>
                </a:lnTo>
                <a:lnTo>
                  <a:pt x="2531326" y="2621115"/>
                </a:lnTo>
                <a:lnTo>
                  <a:pt x="2530208" y="2620657"/>
                </a:lnTo>
                <a:lnTo>
                  <a:pt x="2527579" y="2620657"/>
                </a:lnTo>
                <a:lnTo>
                  <a:pt x="2526461" y="2621115"/>
                </a:lnTo>
                <a:lnTo>
                  <a:pt x="2524595" y="2622981"/>
                </a:lnTo>
                <a:lnTo>
                  <a:pt x="2524125" y="2624099"/>
                </a:lnTo>
                <a:lnTo>
                  <a:pt x="2524125" y="2626728"/>
                </a:lnTo>
                <a:lnTo>
                  <a:pt x="2524595" y="2627846"/>
                </a:lnTo>
                <a:lnTo>
                  <a:pt x="2526461" y="2629712"/>
                </a:lnTo>
                <a:lnTo>
                  <a:pt x="2527579" y="2630182"/>
                </a:lnTo>
                <a:lnTo>
                  <a:pt x="2530208" y="2630182"/>
                </a:lnTo>
                <a:lnTo>
                  <a:pt x="2531326" y="2629712"/>
                </a:lnTo>
                <a:lnTo>
                  <a:pt x="2533192" y="2627846"/>
                </a:lnTo>
                <a:lnTo>
                  <a:pt x="2533650" y="2626728"/>
                </a:lnTo>
                <a:lnTo>
                  <a:pt x="2533650" y="2624099"/>
                </a:lnTo>
                <a:close/>
              </a:path>
              <a:path w="3724275" h="2630804">
                <a:moveTo>
                  <a:pt x="2533650" y="1750555"/>
                </a:moveTo>
                <a:lnTo>
                  <a:pt x="2533192" y="1749425"/>
                </a:lnTo>
                <a:lnTo>
                  <a:pt x="2531326" y="1747570"/>
                </a:lnTo>
                <a:lnTo>
                  <a:pt x="2530208" y="1747100"/>
                </a:lnTo>
                <a:lnTo>
                  <a:pt x="2527579" y="1747100"/>
                </a:lnTo>
                <a:lnTo>
                  <a:pt x="2526461" y="1747570"/>
                </a:lnTo>
                <a:lnTo>
                  <a:pt x="2524595" y="1749425"/>
                </a:lnTo>
                <a:lnTo>
                  <a:pt x="2524125" y="1750555"/>
                </a:lnTo>
                <a:lnTo>
                  <a:pt x="2524125" y="1753184"/>
                </a:lnTo>
                <a:lnTo>
                  <a:pt x="2524595" y="1754301"/>
                </a:lnTo>
                <a:lnTo>
                  <a:pt x="2526461" y="1756168"/>
                </a:lnTo>
                <a:lnTo>
                  <a:pt x="2527579" y="1756625"/>
                </a:lnTo>
                <a:lnTo>
                  <a:pt x="2530208" y="1756625"/>
                </a:lnTo>
                <a:lnTo>
                  <a:pt x="2531326" y="1756168"/>
                </a:lnTo>
                <a:lnTo>
                  <a:pt x="2533192" y="1754301"/>
                </a:lnTo>
                <a:lnTo>
                  <a:pt x="2533650" y="1753184"/>
                </a:lnTo>
                <a:lnTo>
                  <a:pt x="2533650" y="1750555"/>
                </a:lnTo>
                <a:close/>
              </a:path>
              <a:path w="3724275" h="2630804">
                <a:moveTo>
                  <a:pt x="2533650" y="876998"/>
                </a:moveTo>
                <a:lnTo>
                  <a:pt x="2533192" y="875880"/>
                </a:lnTo>
                <a:lnTo>
                  <a:pt x="2531326" y="874014"/>
                </a:lnTo>
                <a:lnTo>
                  <a:pt x="2530208" y="873556"/>
                </a:lnTo>
                <a:lnTo>
                  <a:pt x="2527579" y="873556"/>
                </a:lnTo>
                <a:lnTo>
                  <a:pt x="2526461" y="874014"/>
                </a:lnTo>
                <a:lnTo>
                  <a:pt x="2524595" y="875880"/>
                </a:lnTo>
                <a:lnTo>
                  <a:pt x="2524125" y="876998"/>
                </a:lnTo>
                <a:lnTo>
                  <a:pt x="2524125" y="879627"/>
                </a:lnTo>
                <a:lnTo>
                  <a:pt x="2524595" y="880757"/>
                </a:lnTo>
                <a:lnTo>
                  <a:pt x="2526461" y="882611"/>
                </a:lnTo>
                <a:lnTo>
                  <a:pt x="2527579" y="883081"/>
                </a:lnTo>
                <a:lnTo>
                  <a:pt x="2530208" y="883081"/>
                </a:lnTo>
                <a:lnTo>
                  <a:pt x="2531326" y="882611"/>
                </a:lnTo>
                <a:lnTo>
                  <a:pt x="2533192" y="880757"/>
                </a:lnTo>
                <a:lnTo>
                  <a:pt x="2533650" y="879627"/>
                </a:lnTo>
                <a:lnTo>
                  <a:pt x="2533650" y="876998"/>
                </a:lnTo>
                <a:close/>
              </a:path>
              <a:path w="3724275" h="2630804">
                <a:moveTo>
                  <a:pt x="2533650" y="3454"/>
                </a:moveTo>
                <a:lnTo>
                  <a:pt x="2533192" y="2336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36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3724275" h="2630804">
                <a:moveTo>
                  <a:pt x="2581275" y="2624099"/>
                </a:moveTo>
                <a:lnTo>
                  <a:pt x="2580817" y="2622981"/>
                </a:lnTo>
                <a:lnTo>
                  <a:pt x="2578951" y="2621115"/>
                </a:lnTo>
                <a:lnTo>
                  <a:pt x="2577833" y="2620657"/>
                </a:lnTo>
                <a:lnTo>
                  <a:pt x="2575204" y="2620657"/>
                </a:lnTo>
                <a:lnTo>
                  <a:pt x="2574086" y="2621115"/>
                </a:lnTo>
                <a:lnTo>
                  <a:pt x="2572220" y="2622981"/>
                </a:lnTo>
                <a:lnTo>
                  <a:pt x="2571750" y="2624099"/>
                </a:lnTo>
                <a:lnTo>
                  <a:pt x="2571750" y="2626728"/>
                </a:lnTo>
                <a:lnTo>
                  <a:pt x="2572220" y="2627846"/>
                </a:lnTo>
                <a:lnTo>
                  <a:pt x="2574086" y="2629712"/>
                </a:lnTo>
                <a:lnTo>
                  <a:pt x="2575204" y="2630182"/>
                </a:lnTo>
                <a:lnTo>
                  <a:pt x="2577833" y="2630182"/>
                </a:lnTo>
                <a:lnTo>
                  <a:pt x="2578951" y="2629712"/>
                </a:lnTo>
                <a:lnTo>
                  <a:pt x="2580817" y="2627846"/>
                </a:lnTo>
                <a:lnTo>
                  <a:pt x="2581275" y="2626728"/>
                </a:lnTo>
                <a:lnTo>
                  <a:pt x="2581275" y="2624099"/>
                </a:lnTo>
                <a:close/>
              </a:path>
              <a:path w="3724275" h="2630804">
                <a:moveTo>
                  <a:pt x="2581275" y="1750555"/>
                </a:moveTo>
                <a:lnTo>
                  <a:pt x="2580817" y="1749425"/>
                </a:lnTo>
                <a:lnTo>
                  <a:pt x="2578951" y="1747570"/>
                </a:lnTo>
                <a:lnTo>
                  <a:pt x="2577833" y="1747100"/>
                </a:lnTo>
                <a:lnTo>
                  <a:pt x="2575204" y="1747100"/>
                </a:lnTo>
                <a:lnTo>
                  <a:pt x="2574086" y="1747570"/>
                </a:lnTo>
                <a:lnTo>
                  <a:pt x="2572220" y="1749425"/>
                </a:lnTo>
                <a:lnTo>
                  <a:pt x="2571750" y="1750555"/>
                </a:lnTo>
                <a:lnTo>
                  <a:pt x="2571750" y="1753184"/>
                </a:lnTo>
                <a:lnTo>
                  <a:pt x="2572220" y="1754301"/>
                </a:lnTo>
                <a:lnTo>
                  <a:pt x="2574086" y="1756168"/>
                </a:lnTo>
                <a:lnTo>
                  <a:pt x="2575204" y="1756625"/>
                </a:lnTo>
                <a:lnTo>
                  <a:pt x="2577833" y="1756625"/>
                </a:lnTo>
                <a:lnTo>
                  <a:pt x="2578951" y="1756168"/>
                </a:lnTo>
                <a:lnTo>
                  <a:pt x="2580817" y="1754301"/>
                </a:lnTo>
                <a:lnTo>
                  <a:pt x="2581275" y="1753184"/>
                </a:lnTo>
                <a:lnTo>
                  <a:pt x="2581275" y="1750555"/>
                </a:lnTo>
                <a:close/>
              </a:path>
              <a:path w="3724275" h="2630804">
                <a:moveTo>
                  <a:pt x="2581275" y="876998"/>
                </a:moveTo>
                <a:lnTo>
                  <a:pt x="2580817" y="875880"/>
                </a:lnTo>
                <a:lnTo>
                  <a:pt x="2578951" y="874014"/>
                </a:lnTo>
                <a:lnTo>
                  <a:pt x="2577833" y="873556"/>
                </a:lnTo>
                <a:lnTo>
                  <a:pt x="2575204" y="873556"/>
                </a:lnTo>
                <a:lnTo>
                  <a:pt x="2574086" y="874014"/>
                </a:lnTo>
                <a:lnTo>
                  <a:pt x="2572220" y="875880"/>
                </a:lnTo>
                <a:lnTo>
                  <a:pt x="2571750" y="876998"/>
                </a:lnTo>
                <a:lnTo>
                  <a:pt x="2571750" y="879627"/>
                </a:lnTo>
                <a:lnTo>
                  <a:pt x="2572220" y="880757"/>
                </a:lnTo>
                <a:lnTo>
                  <a:pt x="2574086" y="882611"/>
                </a:lnTo>
                <a:lnTo>
                  <a:pt x="2575204" y="883081"/>
                </a:lnTo>
                <a:lnTo>
                  <a:pt x="2577833" y="883081"/>
                </a:lnTo>
                <a:lnTo>
                  <a:pt x="2578951" y="882611"/>
                </a:lnTo>
                <a:lnTo>
                  <a:pt x="2580817" y="880757"/>
                </a:lnTo>
                <a:lnTo>
                  <a:pt x="2581275" y="879627"/>
                </a:lnTo>
                <a:lnTo>
                  <a:pt x="2581275" y="876998"/>
                </a:lnTo>
                <a:close/>
              </a:path>
              <a:path w="3724275" h="2630804">
                <a:moveTo>
                  <a:pt x="2581275" y="3454"/>
                </a:moveTo>
                <a:lnTo>
                  <a:pt x="2580817" y="2336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36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3724275" h="2630804">
                <a:moveTo>
                  <a:pt x="2628900" y="2624099"/>
                </a:moveTo>
                <a:lnTo>
                  <a:pt x="2628442" y="2622981"/>
                </a:lnTo>
                <a:lnTo>
                  <a:pt x="2626576" y="2621115"/>
                </a:lnTo>
                <a:lnTo>
                  <a:pt x="2625458" y="2620657"/>
                </a:lnTo>
                <a:lnTo>
                  <a:pt x="2622829" y="2620657"/>
                </a:lnTo>
                <a:lnTo>
                  <a:pt x="2621711" y="2621115"/>
                </a:lnTo>
                <a:lnTo>
                  <a:pt x="2619845" y="2622981"/>
                </a:lnTo>
                <a:lnTo>
                  <a:pt x="2619375" y="2624099"/>
                </a:lnTo>
                <a:lnTo>
                  <a:pt x="2619375" y="2626728"/>
                </a:lnTo>
                <a:lnTo>
                  <a:pt x="2619845" y="2627846"/>
                </a:lnTo>
                <a:lnTo>
                  <a:pt x="2621711" y="2629712"/>
                </a:lnTo>
                <a:lnTo>
                  <a:pt x="2622829" y="2630182"/>
                </a:lnTo>
                <a:lnTo>
                  <a:pt x="2625458" y="2630182"/>
                </a:lnTo>
                <a:lnTo>
                  <a:pt x="2626576" y="2629712"/>
                </a:lnTo>
                <a:lnTo>
                  <a:pt x="2628442" y="2627846"/>
                </a:lnTo>
                <a:lnTo>
                  <a:pt x="2628900" y="2626728"/>
                </a:lnTo>
                <a:lnTo>
                  <a:pt x="2628900" y="2624099"/>
                </a:lnTo>
                <a:close/>
              </a:path>
              <a:path w="3724275" h="2630804">
                <a:moveTo>
                  <a:pt x="2628900" y="1750555"/>
                </a:moveTo>
                <a:lnTo>
                  <a:pt x="2628442" y="1749425"/>
                </a:lnTo>
                <a:lnTo>
                  <a:pt x="2626576" y="1747570"/>
                </a:lnTo>
                <a:lnTo>
                  <a:pt x="2625458" y="1747100"/>
                </a:lnTo>
                <a:lnTo>
                  <a:pt x="2622829" y="1747100"/>
                </a:lnTo>
                <a:lnTo>
                  <a:pt x="2621711" y="1747570"/>
                </a:lnTo>
                <a:lnTo>
                  <a:pt x="2619845" y="1749425"/>
                </a:lnTo>
                <a:lnTo>
                  <a:pt x="2619375" y="1750555"/>
                </a:lnTo>
                <a:lnTo>
                  <a:pt x="2619375" y="1753184"/>
                </a:lnTo>
                <a:lnTo>
                  <a:pt x="2619845" y="1754301"/>
                </a:lnTo>
                <a:lnTo>
                  <a:pt x="2621711" y="1756168"/>
                </a:lnTo>
                <a:lnTo>
                  <a:pt x="2622829" y="1756625"/>
                </a:lnTo>
                <a:lnTo>
                  <a:pt x="2625458" y="1756625"/>
                </a:lnTo>
                <a:lnTo>
                  <a:pt x="2626576" y="1756168"/>
                </a:lnTo>
                <a:lnTo>
                  <a:pt x="2628442" y="1754301"/>
                </a:lnTo>
                <a:lnTo>
                  <a:pt x="2628900" y="1753184"/>
                </a:lnTo>
                <a:lnTo>
                  <a:pt x="2628900" y="1750555"/>
                </a:lnTo>
                <a:close/>
              </a:path>
              <a:path w="3724275" h="2630804">
                <a:moveTo>
                  <a:pt x="2628900" y="876998"/>
                </a:moveTo>
                <a:lnTo>
                  <a:pt x="2628442" y="875880"/>
                </a:lnTo>
                <a:lnTo>
                  <a:pt x="2626576" y="874014"/>
                </a:lnTo>
                <a:lnTo>
                  <a:pt x="2625458" y="873556"/>
                </a:lnTo>
                <a:lnTo>
                  <a:pt x="2622829" y="873556"/>
                </a:lnTo>
                <a:lnTo>
                  <a:pt x="2621711" y="874014"/>
                </a:lnTo>
                <a:lnTo>
                  <a:pt x="2619845" y="875880"/>
                </a:lnTo>
                <a:lnTo>
                  <a:pt x="2619375" y="876998"/>
                </a:lnTo>
                <a:lnTo>
                  <a:pt x="2619375" y="879627"/>
                </a:lnTo>
                <a:lnTo>
                  <a:pt x="2619845" y="880757"/>
                </a:lnTo>
                <a:lnTo>
                  <a:pt x="2621711" y="882611"/>
                </a:lnTo>
                <a:lnTo>
                  <a:pt x="2622829" y="883081"/>
                </a:lnTo>
                <a:lnTo>
                  <a:pt x="2625458" y="883081"/>
                </a:lnTo>
                <a:lnTo>
                  <a:pt x="2626576" y="882611"/>
                </a:lnTo>
                <a:lnTo>
                  <a:pt x="2628442" y="880757"/>
                </a:lnTo>
                <a:lnTo>
                  <a:pt x="2628900" y="879627"/>
                </a:lnTo>
                <a:lnTo>
                  <a:pt x="2628900" y="876998"/>
                </a:lnTo>
                <a:close/>
              </a:path>
              <a:path w="3724275" h="2630804">
                <a:moveTo>
                  <a:pt x="2628900" y="3454"/>
                </a:moveTo>
                <a:lnTo>
                  <a:pt x="2628442" y="2336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36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3724275" h="2630804">
                <a:moveTo>
                  <a:pt x="2676525" y="2624099"/>
                </a:moveTo>
                <a:lnTo>
                  <a:pt x="2676067" y="2622981"/>
                </a:lnTo>
                <a:lnTo>
                  <a:pt x="2674201" y="2621115"/>
                </a:lnTo>
                <a:lnTo>
                  <a:pt x="2673083" y="2620657"/>
                </a:lnTo>
                <a:lnTo>
                  <a:pt x="2670454" y="2620657"/>
                </a:lnTo>
                <a:lnTo>
                  <a:pt x="2669336" y="2621115"/>
                </a:lnTo>
                <a:lnTo>
                  <a:pt x="2667470" y="2622981"/>
                </a:lnTo>
                <a:lnTo>
                  <a:pt x="2667000" y="2624099"/>
                </a:lnTo>
                <a:lnTo>
                  <a:pt x="2667000" y="2626728"/>
                </a:lnTo>
                <a:lnTo>
                  <a:pt x="2667470" y="2627846"/>
                </a:lnTo>
                <a:lnTo>
                  <a:pt x="2669336" y="2629712"/>
                </a:lnTo>
                <a:lnTo>
                  <a:pt x="2670454" y="2630182"/>
                </a:lnTo>
                <a:lnTo>
                  <a:pt x="2673083" y="2630182"/>
                </a:lnTo>
                <a:lnTo>
                  <a:pt x="2674201" y="2629712"/>
                </a:lnTo>
                <a:lnTo>
                  <a:pt x="2676067" y="2627846"/>
                </a:lnTo>
                <a:lnTo>
                  <a:pt x="2676525" y="2626728"/>
                </a:lnTo>
                <a:lnTo>
                  <a:pt x="2676525" y="2624099"/>
                </a:lnTo>
                <a:close/>
              </a:path>
              <a:path w="3724275" h="2630804">
                <a:moveTo>
                  <a:pt x="2676525" y="1750555"/>
                </a:moveTo>
                <a:lnTo>
                  <a:pt x="2676067" y="1749425"/>
                </a:lnTo>
                <a:lnTo>
                  <a:pt x="2674201" y="1747570"/>
                </a:lnTo>
                <a:lnTo>
                  <a:pt x="2673083" y="1747100"/>
                </a:lnTo>
                <a:lnTo>
                  <a:pt x="2670454" y="1747100"/>
                </a:lnTo>
                <a:lnTo>
                  <a:pt x="2669336" y="1747570"/>
                </a:lnTo>
                <a:lnTo>
                  <a:pt x="2667470" y="1749425"/>
                </a:lnTo>
                <a:lnTo>
                  <a:pt x="2667000" y="1750555"/>
                </a:lnTo>
                <a:lnTo>
                  <a:pt x="2667000" y="1753184"/>
                </a:lnTo>
                <a:lnTo>
                  <a:pt x="2667470" y="1754301"/>
                </a:lnTo>
                <a:lnTo>
                  <a:pt x="2669336" y="1756168"/>
                </a:lnTo>
                <a:lnTo>
                  <a:pt x="2670454" y="1756625"/>
                </a:lnTo>
                <a:lnTo>
                  <a:pt x="2673083" y="1756625"/>
                </a:lnTo>
                <a:lnTo>
                  <a:pt x="2674201" y="1756168"/>
                </a:lnTo>
                <a:lnTo>
                  <a:pt x="2676067" y="1754301"/>
                </a:lnTo>
                <a:lnTo>
                  <a:pt x="2676525" y="1753184"/>
                </a:lnTo>
                <a:lnTo>
                  <a:pt x="2676525" y="1750555"/>
                </a:lnTo>
                <a:close/>
              </a:path>
              <a:path w="3724275" h="2630804">
                <a:moveTo>
                  <a:pt x="2676525" y="876998"/>
                </a:moveTo>
                <a:lnTo>
                  <a:pt x="2676067" y="875880"/>
                </a:lnTo>
                <a:lnTo>
                  <a:pt x="2674201" y="874014"/>
                </a:lnTo>
                <a:lnTo>
                  <a:pt x="2673083" y="873556"/>
                </a:lnTo>
                <a:lnTo>
                  <a:pt x="2670454" y="873556"/>
                </a:lnTo>
                <a:lnTo>
                  <a:pt x="2669336" y="874014"/>
                </a:lnTo>
                <a:lnTo>
                  <a:pt x="2667470" y="875880"/>
                </a:lnTo>
                <a:lnTo>
                  <a:pt x="2667000" y="876998"/>
                </a:lnTo>
                <a:lnTo>
                  <a:pt x="2667000" y="879627"/>
                </a:lnTo>
                <a:lnTo>
                  <a:pt x="2667470" y="880757"/>
                </a:lnTo>
                <a:lnTo>
                  <a:pt x="2669336" y="882611"/>
                </a:lnTo>
                <a:lnTo>
                  <a:pt x="2670454" y="883081"/>
                </a:lnTo>
                <a:lnTo>
                  <a:pt x="2673083" y="883081"/>
                </a:lnTo>
                <a:lnTo>
                  <a:pt x="2674201" y="882611"/>
                </a:lnTo>
                <a:lnTo>
                  <a:pt x="2676067" y="880757"/>
                </a:lnTo>
                <a:lnTo>
                  <a:pt x="2676525" y="879627"/>
                </a:lnTo>
                <a:lnTo>
                  <a:pt x="2676525" y="876998"/>
                </a:lnTo>
                <a:close/>
              </a:path>
              <a:path w="3724275" h="2630804">
                <a:moveTo>
                  <a:pt x="2676525" y="3454"/>
                </a:moveTo>
                <a:lnTo>
                  <a:pt x="2676067" y="2336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36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3724275" h="2630804">
                <a:moveTo>
                  <a:pt x="2724150" y="2624099"/>
                </a:moveTo>
                <a:lnTo>
                  <a:pt x="2723692" y="2622981"/>
                </a:lnTo>
                <a:lnTo>
                  <a:pt x="2721826" y="2621115"/>
                </a:lnTo>
                <a:lnTo>
                  <a:pt x="2720708" y="2620657"/>
                </a:lnTo>
                <a:lnTo>
                  <a:pt x="2718079" y="2620657"/>
                </a:lnTo>
                <a:lnTo>
                  <a:pt x="2716961" y="2621115"/>
                </a:lnTo>
                <a:lnTo>
                  <a:pt x="2715095" y="2622981"/>
                </a:lnTo>
                <a:lnTo>
                  <a:pt x="2714625" y="2624099"/>
                </a:lnTo>
                <a:lnTo>
                  <a:pt x="2714625" y="2626728"/>
                </a:lnTo>
                <a:lnTo>
                  <a:pt x="2715095" y="2627846"/>
                </a:lnTo>
                <a:lnTo>
                  <a:pt x="2716961" y="2629712"/>
                </a:lnTo>
                <a:lnTo>
                  <a:pt x="2718079" y="2630182"/>
                </a:lnTo>
                <a:lnTo>
                  <a:pt x="2720708" y="2630182"/>
                </a:lnTo>
                <a:lnTo>
                  <a:pt x="2721826" y="2629712"/>
                </a:lnTo>
                <a:lnTo>
                  <a:pt x="2723692" y="2627846"/>
                </a:lnTo>
                <a:lnTo>
                  <a:pt x="2724150" y="2626728"/>
                </a:lnTo>
                <a:lnTo>
                  <a:pt x="2724150" y="2624099"/>
                </a:lnTo>
                <a:close/>
              </a:path>
              <a:path w="3724275" h="2630804">
                <a:moveTo>
                  <a:pt x="2724150" y="1750555"/>
                </a:moveTo>
                <a:lnTo>
                  <a:pt x="2723692" y="1749425"/>
                </a:lnTo>
                <a:lnTo>
                  <a:pt x="2721826" y="1747570"/>
                </a:lnTo>
                <a:lnTo>
                  <a:pt x="2720708" y="1747100"/>
                </a:lnTo>
                <a:lnTo>
                  <a:pt x="2718079" y="1747100"/>
                </a:lnTo>
                <a:lnTo>
                  <a:pt x="2716961" y="1747570"/>
                </a:lnTo>
                <a:lnTo>
                  <a:pt x="2715095" y="1749425"/>
                </a:lnTo>
                <a:lnTo>
                  <a:pt x="2714625" y="1750555"/>
                </a:lnTo>
                <a:lnTo>
                  <a:pt x="2714625" y="1753184"/>
                </a:lnTo>
                <a:lnTo>
                  <a:pt x="2715095" y="1754301"/>
                </a:lnTo>
                <a:lnTo>
                  <a:pt x="2716961" y="1756168"/>
                </a:lnTo>
                <a:lnTo>
                  <a:pt x="2718079" y="1756625"/>
                </a:lnTo>
                <a:lnTo>
                  <a:pt x="2720708" y="1756625"/>
                </a:lnTo>
                <a:lnTo>
                  <a:pt x="2721826" y="1756168"/>
                </a:lnTo>
                <a:lnTo>
                  <a:pt x="2723692" y="1754301"/>
                </a:lnTo>
                <a:lnTo>
                  <a:pt x="2724150" y="1753184"/>
                </a:lnTo>
                <a:lnTo>
                  <a:pt x="2724150" y="1750555"/>
                </a:lnTo>
                <a:close/>
              </a:path>
              <a:path w="3724275" h="2630804">
                <a:moveTo>
                  <a:pt x="2724150" y="876998"/>
                </a:moveTo>
                <a:lnTo>
                  <a:pt x="2723692" y="875880"/>
                </a:lnTo>
                <a:lnTo>
                  <a:pt x="2721826" y="874014"/>
                </a:lnTo>
                <a:lnTo>
                  <a:pt x="2720708" y="873556"/>
                </a:lnTo>
                <a:lnTo>
                  <a:pt x="2718079" y="873556"/>
                </a:lnTo>
                <a:lnTo>
                  <a:pt x="2716961" y="874014"/>
                </a:lnTo>
                <a:lnTo>
                  <a:pt x="2715095" y="875880"/>
                </a:lnTo>
                <a:lnTo>
                  <a:pt x="2714625" y="876998"/>
                </a:lnTo>
                <a:lnTo>
                  <a:pt x="2714625" y="879627"/>
                </a:lnTo>
                <a:lnTo>
                  <a:pt x="2715095" y="880757"/>
                </a:lnTo>
                <a:lnTo>
                  <a:pt x="2716961" y="882611"/>
                </a:lnTo>
                <a:lnTo>
                  <a:pt x="2718079" y="883081"/>
                </a:lnTo>
                <a:lnTo>
                  <a:pt x="2720708" y="883081"/>
                </a:lnTo>
                <a:lnTo>
                  <a:pt x="2721826" y="882611"/>
                </a:lnTo>
                <a:lnTo>
                  <a:pt x="2723692" y="880757"/>
                </a:lnTo>
                <a:lnTo>
                  <a:pt x="2724150" y="879627"/>
                </a:lnTo>
                <a:lnTo>
                  <a:pt x="2724150" y="876998"/>
                </a:lnTo>
                <a:close/>
              </a:path>
              <a:path w="3724275" h="2630804">
                <a:moveTo>
                  <a:pt x="2724150" y="3454"/>
                </a:moveTo>
                <a:lnTo>
                  <a:pt x="2723692" y="2336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36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3724275" h="2630804">
                <a:moveTo>
                  <a:pt x="2771775" y="2624099"/>
                </a:moveTo>
                <a:lnTo>
                  <a:pt x="2771317" y="2622981"/>
                </a:lnTo>
                <a:lnTo>
                  <a:pt x="2769451" y="2621115"/>
                </a:lnTo>
                <a:lnTo>
                  <a:pt x="2768333" y="2620657"/>
                </a:lnTo>
                <a:lnTo>
                  <a:pt x="2765704" y="2620657"/>
                </a:lnTo>
                <a:lnTo>
                  <a:pt x="2764586" y="2621115"/>
                </a:lnTo>
                <a:lnTo>
                  <a:pt x="2762720" y="2622981"/>
                </a:lnTo>
                <a:lnTo>
                  <a:pt x="2762250" y="2624099"/>
                </a:lnTo>
                <a:lnTo>
                  <a:pt x="2762250" y="2626728"/>
                </a:lnTo>
                <a:lnTo>
                  <a:pt x="2762720" y="2627846"/>
                </a:lnTo>
                <a:lnTo>
                  <a:pt x="2764586" y="2629712"/>
                </a:lnTo>
                <a:lnTo>
                  <a:pt x="2765704" y="2630182"/>
                </a:lnTo>
                <a:lnTo>
                  <a:pt x="2768333" y="2630182"/>
                </a:lnTo>
                <a:lnTo>
                  <a:pt x="2769451" y="2629712"/>
                </a:lnTo>
                <a:lnTo>
                  <a:pt x="2771317" y="2627846"/>
                </a:lnTo>
                <a:lnTo>
                  <a:pt x="2771775" y="2626728"/>
                </a:lnTo>
                <a:lnTo>
                  <a:pt x="2771775" y="2624099"/>
                </a:lnTo>
                <a:close/>
              </a:path>
              <a:path w="3724275" h="2630804">
                <a:moveTo>
                  <a:pt x="2771775" y="1750555"/>
                </a:moveTo>
                <a:lnTo>
                  <a:pt x="2771317" y="1749425"/>
                </a:lnTo>
                <a:lnTo>
                  <a:pt x="2769451" y="1747570"/>
                </a:lnTo>
                <a:lnTo>
                  <a:pt x="2768333" y="1747100"/>
                </a:lnTo>
                <a:lnTo>
                  <a:pt x="2765704" y="1747100"/>
                </a:lnTo>
                <a:lnTo>
                  <a:pt x="2764586" y="1747570"/>
                </a:lnTo>
                <a:lnTo>
                  <a:pt x="2762720" y="1749425"/>
                </a:lnTo>
                <a:lnTo>
                  <a:pt x="2762250" y="1750555"/>
                </a:lnTo>
                <a:lnTo>
                  <a:pt x="2762250" y="1753184"/>
                </a:lnTo>
                <a:lnTo>
                  <a:pt x="2762720" y="1754301"/>
                </a:lnTo>
                <a:lnTo>
                  <a:pt x="2764586" y="1756168"/>
                </a:lnTo>
                <a:lnTo>
                  <a:pt x="2765704" y="1756625"/>
                </a:lnTo>
                <a:lnTo>
                  <a:pt x="2768333" y="1756625"/>
                </a:lnTo>
                <a:lnTo>
                  <a:pt x="2769451" y="1756168"/>
                </a:lnTo>
                <a:lnTo>
                  <a:pt x="2771317" y="1754301"/>
                </a:lnTo>
                <a:lnTo>
                  <a:pt x="2771775" y="1753184"/>
                </a:lnTo>
                <a:lnTo>
                  <a:pt x="2771775" y="1750555"/>
                </a:lnTo>
                <a:close/>
              </a:path>
              <a:path w="3724275" h="2630804">
                <a:moveTo>
                  <a:pt x="2771775" y="876998"/>
                </a:moveTo>
                <a:lnTo>
                  <a:pt x="2771317" y="875880"/>
                </a:lnTo>
                <a:lnTo>
                  <a:pt x="2769451" y="874014"/>
                </a:lnTo>
                <a:lnTo>
                  <a:pt x="2768333" y="873556"/>
                </a:lnTo>
                <a:lnTo>
                  <a:pt x="2765704" y="873556"/>
                </a:lnTo>
                <a:lnTo>
                  <a:pt x="2764586" y="874014"/>
                </a:lnTo>
                <a:lnTo>
                  <a:pt x="2762720" y="875880"/>
                </a:lnTo>
                <a:lnTo>
                  <a:pt x="2762250" y="876998"/>
                </a:lnTo>
                <a:lnTo>
                  <a:pt x="2762250" y="879627"/>
                </a:lnTo>
                <a:lnTo>
                  <a:pt x="2762720" y="880757"/>
                </a:lnTo>
                <a:lnTo>
                  <a:pt x="2764586" y="882611"/>
                </a:lnTo>
                <a:lnTo>
                  <a:pt x="2765704" y="883081"/>
                </a:lnTo>
                <a:lnTo>
                  <a:pt x="2768333" y="883081"/>
                </a:lnTo>
                <a:lnTo>
                  <a:pt x="2769451" y="882611"/>
                </a:lnTo>
                <a:lnTo>
                  <a:pt x="2771317" y="880757"/>
                </a:lnTo>
                <a:lnTo>
                  <a:pt x="2771775" y="879627"/>
                </a:lnTo>
                <a:lnTo>
                  <a:pt x="2771775" y="876998"/>
                </a:lnTo>
                <a:close/>
              </a:path>
              <a:path w="3724275" h="2630804">
                <a:moveTo>
                  <a:pt x="2771775" y="3454"/>
                </a:moveTo>
                <a:lnTo>
                  <a:pt x="2771317" y="2336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36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3724275" h="2630804">
                <a:moveTo>
                  <a:pt x="2819400" y="2624099"/>
                </a:moveTo>
                <a:lnTo>
                  <a:pt x="2818942" y="2622981"/>
                </a:lnTo>
                <a:lnTo>
                  <a:pt x="2817076" y="2621115"/>
                </a:lnTo>
                <a:lnTo>
                  <a:pt x="2815958" y="2620657"/>
                </a:lnTo>
                <a:lnTo>
                  <a:pt x="2813329" y="2620657"/>
                </a:lnTo>
                <a:lnTo>
                  <a:pt x="2812211" y="2621115"/>
                </a:lnTo>
                <a:lnTo>
                  <a:pt x="2810345" y="2622981"/>
                </a:lnTo>
                <a:lnTo>
                  <a:pt x="2809875" y="2624099"/>
                </a:lnTo>
                <a:lnTo>
                  <a:pt x="2809875" y="2626728"/>
                </a:lnTo>
                <a:lnTo>
                  <a:pt x="2810345" y="2627846"/>
                </a:lnTo>
                <a:lnTo>
                  <a:pt x="2812211" y="2629712"/>
                </a:lnTo>
                <a:lnTo>
                  <a:pt x="2813329" y="2630182"/>
                </a:lnTo>
                <a:lnTo>
                  <a:pt x="2815958" y="2630182"/>
                </a:lnTo>
                <a:lnTo>
                  <a:pt x="2817076" y="2629712"/>
                </a:lnTo>
                <a:lnTo>
                  <a:pt x="2818942" y="2627846"/>
                </a:lnTo>
                <a:lnTo>
                  <a:pt x="2819400" y="2626728"/>
                </a:lnTo>
                <a:lnTo>
                  <a:pt x="2819400" y="2624099"/>
                </a:lnTo>
                <a:close/>
              </a:path>
              <a:path w="3724275" h="2630804">
                <a:moveTo>
                  <a:pt x="2819400" y="1750555"/>
                </a:moveTo>
                <a:lnTo>
                  <a:pt x="2818942" y="1749425"/>
                </a:lnTo>
                <a:lnTo>
                  <a:pt x="2817076" y="1747570"/>
                </a:lnTo>
                <a:lnTo>
                  <a:pt x="2815958" y="1747100"/>
                </a:lnTo>
                <a:lnTo>
                  <a:pt x="2813329" y="1747100"/>
                </a:lnTo>
                <a:lnTo>
                  <a:pt x="2812211" y="1747570"/>
                </a:lnTo>
                <a:lnTo>
                  <a:pt x="2810345" y="1749425"/>
                </a:lnTo>
                <a:lnTo>
                  <a:pt x="2809875" y="1750555"/>
                </a:lnTo>
                <a:lnTo>
                  <a:pt x="2809875" y="1753184"/>
                </a:lnTo>
                <a:lnTo>
                  <a:pt x="2810345" y="1754301"/>
                </a:lnTo>
                <a:lnTo>
                  <a:pt x="2812211" y="1756168"/>
                </a:lnTo>
                <a:lnTo>
                  <a:pt x="2813329" y="1756625"/>
                </a:lnTo>
                <a:lnTo>
                  <a:pt x="2815958" y="1756625"/>
                </a:lnTo>
                <a:lnTo>
                  <a:pt x="2817076" y="1756168"/>
                </a:lnTo>
                <a:lnTo>
                  <a:pt x="2818942" y="1754301"/>
                </a:lnTo>
                <a:lnTo>
                  <a:pt x="2819400" y="1753184"/>
                </a:lnTo>
                <a:lnTo>
                  <a:pt x="2819400" y="1750555"/>
                </a:lnTo>
                <a:close/>
              </a:path>
              <a:path w="3724275" h="2630804">
                <a:moveTo>
                  <a:pt x="2819400" y="876998"/>
                </a:moveTo>
                <a:lnTo>
                  <a:pt x="2818942" y="875880"/>
                </a:lnTo>
                <a:lnTo>
                  <a:pt x="2817076" y="874014"/>
                </a:lnTo>
                <a:lnTo>
                  <a:pt x="2815958" y="873556"/>
                </a:lnTo>
                <a:lnTo>
                  <a:pt x="2813329" y="873556"/>
                </a:lnTo>
                <a:lnTo>
                  <a:pt x="2812211" y="874014"/>
                </a:lnTo>
                <a:lnTo>
                  <a:pt x="2810345" y="875880"/>
                </a:lnTo>
                <a:lnTo>
                  <a:pt x="2809875" y="876998"/>
                </a:lnTo>
                <a:lnTo>
                  <a:pt x="2809875" y="879627"/>
                </a:lnTo>
                <a:lnTo>
                  <a:pt x="2810345" y="880757"/>
                </a:lnTo>
                <a:lnTo>
                  <a:pt x="2812211" y="882611"/>
                </a:lnTo>
                <a:lnTo>
                  <a:pt x="2813329" y="883081"/>
                </a:lnTo>
                <a:lnTo>
                  <a:pt x="2815958" y="883081"/>
                </a:lnTo>
                <a:lnTo>
                  <a:pt x="2817076" y="882611"/>
                </a:lnTo>
                <a:lnTo>
                  <a:pt x="2818942" y="880757"/>
                </a:lnTo>
                <a:lnTo>
                  <a:pt x="2819400" y="879627"/>
                </a:lnTo>
                <a:lnTo>
                  <a:pt x="2819400" y="876998"/>
                </a:lnTo>
                <a:close/>
              </a:path>
              <a:path w="3724275" h="2630804">
                <a:moveTo>
                  <a:pt x="2819400" y="3454"/>
                </a:moveTo>
                <a:lnTo>
                  <a:pt x="2818942" y="2336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36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3724275" h="2630804">
                <a:moveTo>
                  <a:pt x="2867025" y="2624099"/>
                </a:moveTo>
                <a:lnTo>
                  <a:pt x="2866567" y="2622981"/>
                </a:lnTo>
                <a:lnTo>
                  <a:pt x="2864701" y="2621115"/>
                </a:lnTo>
                <a:lnTo>
                  <a:pt x="2863583" y="2620657"/>
                </a:lnTo>
                <a:lnTo>
                  <a:pt x="2860954" y="2620657"/>
                </a:lnTo>
                <a:lnTo>
                  <a:pt x="2859836" y="2621115"/>
                </a:lnTo>
                <a:lnTo>
                  <a:pt x="2857970" y="2622981"/>
                </a:lnTo>
                <a:lnTo>
                  <a:pt x="2857500" y="2624099"/>
                </a:lnTo>
                <a:lnTo>
                  <a:pt x="2857500" y="2626728"/>
                </a:lnTo>
                <a:lnTo>
                  <a:pt x="2857970" y="2627846"/>
                </a:lnTo>
                <a:lnTo>
                  <a:pt x="2859836" y="2629712"/>
                </a:lnTo>
                <a:lnTo>
                  <a:pt x="2860954" y="2630182"/>
                </a:lnTo>
                <a:lnTo>
                  <a:pt x="2863583" y="2630182"/>
                </a:lnTo>
                <a:lnTo>
                  <a:pt x="2864701" y="2629712"/>
                </a:lnTo>
                <a:lnTo>
                  <a:pt x="2866567" y="2627846"/>
                </a:lnTo>
                <a:lnTo>
                  <a:pt x="2867025" y="2626728"/>
                </a:lnTo>
                <a:lnTo>
                  <a:pt x="2867025" y="2624099"/>
                </a:lnTo>
                <a:close/>
              </a:path>
              <a:path w="3724275" h="2630804">
                <a:moveTo>
                  <a:pt x="2867025" y="1750555"/>
                </a:moveTo>
                <a:lnTo>
                  <a:pt x="2866567" y="1749425"/>
                </a:lnTo>
                <a:lnTo>
                  <a:pt x="2864701" y="1747570"/>
                </a:lnTo>
                <a:lnTo>
                  <a:pt x="2863583" y="1747100"/>
                </a:lnTo>
                <a:lnTo>
                  <a:pt x="2860954" y="1747100"/>
                </a:lnTo>
                <a:lnTo>
                  <a:pt x="2859836" y="1747570"/>
                </a:lnTo>
                <a:lnTo>
                  <a:pt x="2857970" y="1749425"/>
                </a:lnTo>
                <a:lnTo>
                  <a:pt x="2857500" y="1750555"/>
                </a:lnTo>
                <a:lnTo>
                  <a:pt x="2857500" y="1753184"/>
                </a:lnTo>
                <a:lnTo>
                  <a:pt x="2857970" y="1754301"/>
                </a:lnTo>
                <a:lnTo>
                  <a:pt x="2859836" y="1756168"/>
                </a:lnTo>
                <a:lnTo>
                  <a:pt x="2860954" y="1756625"/>
                </a:lnTo>
                <a:lnTo>
                  <a:pt x="2863583" y="1756625"/>
                </a:lnTo>
                <a:lnTo>
                  <a:pt x="2864701" y="1756168"/>
                </a:lnTo>
                <a:lnTo>
                  <a:pt x="2866567" y="1754301"/>
                </a:lnTo>
                <a:lnTo>
                  <a:pt x="2867025" y="1753184"/>
                </a:lnTo>
                <a:lnTo>
                  <a:pt x="2867025" y="1750555"/>
                </a:lnTo>
                <a:close/>
              </a:path>
              <a:path w="3724275" h="2630804">
                <a:moveTo>
                  <a:pt x="2867025" y="876998"/>
                </a:moveTo>
                <a:lnTo>
                  <a:pt x="2866567" y="875880"/>
                </a:lnTo>
                <a:lnTo>
                  <a:pt x="2864701" y="874014"/>
                </a:lnTo>
                <a:lnTo>
                  <a:pt x="2863583" y="873556"/>
                </a:lnTo>
                <a:lnTo>
                  <a:pt x="2860954" y="873556"/>
                </a:lnTo>
                <a:lnTo>
                  <a:pt x="2859836" y="874014"/>
                </a:lnTo>
                <a:lnTo>
                  <a:pt x="2857970" y="875880"/>
                </a:lnTo>
                <a:lnTo>
                  <a:pt x="2857500" y="876998"/>
                </a:lnTo>
                <a:lnTo>
                  <a:pt x="2857500" y="879627"/>
                </a:lnTo>
                <a:lnTo>
                  <a:pt x="2857970" y="880757"/>
                </a:lnTo>
                <a:lnTo>
                  <a:pt x="2859836" y="882611"/>
                </a:lnTo>
                <a:lnTo>
                  <a:pt x="2860954" y="883081"/>
                </a:lnTo>
                <a:lnTo>
                  <a:pt x="2863583" y="883081"/>
                </a:lnTo>
                <a:lnTo>
                  <a:pt x="2864701" y="882611"/>
                </a:lnTo>
                <a:lnTo>
                  <a:pt x="2866567" y="880757"/>
                </a:lnTo>
                <a:lnTo>
                  <a:pt x="2867025" y="879627"/>
                </a:lnTo>
                <a:lnTo>
                  <a:pt x="2867025" y="876998"/>
                </a:lnTo>
                <a:close/>
              </a:path>
              <a:path w="3724275" h="2630804">
                <a:moveTo>
                  <a:pt x="2867025" y="3454"/>
                </a:moveTo>
                <a:lnTo>
                  <a:pt x="2866567" y="2336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36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3724275" h="2630804">
                <a:moveTo>
                  <a:pt x="2914650" y="2624099"/>
                </a:moveTo>
                <a:lnTo>
                  <a:pt x="2914192" y="2622981"/>
                </a:lnTo>
                <a:lnTo>
                  <a:pt x="2912326" y="2621115"/>
                </a:lnTo>
                <a:lnTo>
                  <a:pt x="2911208" y="2620657"/>
                </a:lnTo>
                <a:lnTo>
                  <a:pt x="2908579" y="2620657"/>
                </a:lnTo>
                <a:lnTo>
                  <a:pt x="2907461" y="2621115"/>
                </a:lnTo>
                <a:lnTo>
                  <a:pt x="2905595" y="2622981"/>
                </a:lnTo>
                <a:lnTo>
                  <a:pt x="2905125" y="2624099"/>
                </a:lnTo>
                <a:lnTo>
                  <a:pt x="2905125" y="2626728"/>
                </a:lnTo>
                <a:lnTo>
                  <a:pt x="2905595" y="2627846"/>
                </a:lnTo>
                <a:lnTo>
                  <a:pt x="2907461" y="2629712"/>
                </a:lnTo>
                <a:lnTo>
                  <a:pt x="2908579" y="2630182"/>
                </a:lnTo>
                <a:lnTo>
                  <a:pt x="2911208" y="2630182"/>
                </a:lnTo>
                <a:lnTo>
                  <a:pt x="2912326" y="2629712"/>
                </a:lnTo>
                <a:lnTo>
                  <a:pt x="2914192" y="2627846"/>
                </a:lnTo>
                <a:lnTo>
                  <a:pt x="2914650" y="2626728"/>
                </a:lnTo>
                <a:lnTo>
                  <a:pt x="2914650" y="2624099"/>
                </a:lnTo>
                <a:close/>
              </a:path>
              <a:path w="3724275" h="2630804">
                <a:moveTo>
                  <a:pt x="2914650" y="1750555"/>
                </a:moveTo>
                <a:lnTo>
                  <a:pt x="2914192" y="1749425"/>
                </a:lnTo>
                <a:lnTo>
                  <a:pt x="2912326" y="1747570"/>
                </a:lnTo>
                <a:lnTo>
                  <a:pt x="2911208" y="1747100"/>
                </a:lnTo>
                <a:lnTo>
                  <a:pt x="2908579" y="1747100"/>
                </a:lnTo>
                <a:lnTo>
                  <a:pt x="2907461" y="1747570"/>
                </a:lnTo>
                <a:lnTo>
                  <a:pt x="2905595" y="1749425"/>
                </a:lnTo>
                <a:lnTo>
                  <a:pt x="2905125" y="1750555"/>
                </a:lnTo>
                <a:lnTo>
                  <a:pt x="2905125" y="1753184"/>
                </a:lnTo>
                <a:lnTo>
                  <a:pt x="2905595" y="1754301"/>
                </a:lnTo>
                <a:lnTo>
                  <a:pt x="2907461" y="1756168"/>
                </a:lnTo>
                <a:lnTo>
                  <a:pt x="2908579" y="1756625"/>
                </a:lnTo>
                <a:lnTo>
                  <a:pt x="2911208" y="1756625"/>
                </a:lnTo>
                <a:lnTo>
                  <a:pt x="2912326" y="1756168"/>
                </a:lnTo>
                <a:lnTo>
                  <a:pt x="2914192" y="1754301"/>
                </a:lnTo>
                <a:lnTo>
                  <a:pt x="2914650" y="1753184"/>
                </a:lnTo>
                <a:lnTo>
                  <a:pt x="2914650" y="1750555"/>
                </a:lnTo>
                <a:close/>
              </a:path>
              <a:path w="3724275" h="2630804">
                <a:moveTo>
                  <a:pt x="2914650" y="876998"/>
                </a:moveTo>
                <a:lnTo>
                  <a:pt x="2914192" y="875880"/>
                </a:lnTo>
                <a:lnTo>
                  <a:pt x="2912326" y="874014"/>
                </a:lnTo>
                <a:lnTo>
                  <a:pt x="2911208" y="873556"/>
                </a:lnTo>
                <a:lnTo>
                  <a:pt x="2908579" y="873556"/>
                </a:lnTo>
                <a:lnTo>
                  <a:pt x="2907461" y="874014"/>
                </a:lnTo>
                <a:lnTo>
                  <a:pt x="2905595" y="875880"/>
                </a:lnTo>
                <a:lnTo>
                  <a:pt x="2905125" y="876998"/>
                </a:lnTo>
                <a:lnTo>
                  <a:pt x="2905125" y="879627"/>
                </a:lnTo>
                <a:lnTo>
                  <a:pt x="2905595" y="880757"/>
                </a:lnTo>
                <a:lnTo>
                  <a:pt x="2907461" y="882611"/>
                </a:lnTo>
                <a:lnTo>
                  <a:pt x="2908579" y="883081"/>
                </a:lnTo>
                <a:lnTo>
                  <a:pt x="2911208" y="883081"/>
                </a:lnTo>
                <a:lnTo>
                  <a:pt x="2912326" y="882611"/>
                </a:lnTo>
                <a:lnTo>
                  <a:pt x="2914192" y="880757"/>
                </a:lnTo>
                <a:lnTo>
                  <a:pt x="2914650" y="879627"/>
                </a:lnTo>
                <a:lnTo>
                  <a:pt x="2914650" y="876998"/>
                </a:lnTo>
                <a:close/>
              </a:path>
              <a:path w="3724275" h="2630804">
                <a:moveTo>
                  <a:pt x="2914650" y="3454"/>
                </a:moveTo>
                <a:lnTo>
                  <a:pt x="2914192" y="2336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36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3724275" h="2630804">
                <a:moveTo>
                  <a:pt x="2962275" y="2624099"/>
                </a:moveTo>
                <a:lnTo>
                  <a:pt x="2961817" y="2622981"/>
                </a:lnTo>
                <a:lnTo>
                  <a:pt x="2959951" y="2621115"/>
                </a:lnTo>
                <a:lnTo>
                  <a:pt x="2958833" y="2620657"/>
                </a:lnTo>
                <a:lnTo>
                  <a:pt x="2956204" y="2620657"/>
                </a:lnTo>
                <a:lnTo>
                  <a:pt x="2955086" y="2621115"/>
                </a:lnTo>
                <a:lnTo>
                  <a:pt x="2953220" y="2622981"/>
                </a:lnTo>
                <a:lnTo>
                  <a:pt x="2952750" y="2624099"/>
                </a:lnTo>
                <a:lnTo>
                  <a:pt x="2952750" y="2626728"/>
                </a:lnTo>
                <a:lnTo>
                  <a:pt x="2953220" y="2627846"/>
                </a:lnTo>
                <a:lnTo>
                  <a:pt x="2955086" y="2629712"/>
                </a:lnTo>
                <a:lnTo>
                  <a:pt x="2956204" y="2630182"/>
                </a:lnTo>
                <a:lnTo>
                  <a:pt x="2958833" y="2630182"/>
                </a:lnTo>
                <a:lnTo>
                  <a:pt x="2959951" y="2629712"/>
                </a:lnTo>
                <a:lnTo>
                  <a:pt x="2961817" y="2627846"/>
                </a:lnTo>
                <a:lnTo>
                  <a:pt x="2962275" y="2626728"/>
                </a:lnTo>
                <a:lnTo>
                  <a:pt x="2962275" y="2624099"/>
                </a:lnTo>
                <a:close/>
              </a:path>
              <a:path w="3724275" h="2630804">
                <a:moveTo>
                  <a:pt x="2962275" y="1750555"/>
                </a:moveTo>
                <a:lnTo>
                  <a:pt x="2961817" y="1749425"/>
                </a:lnTo>
                <a:lnTo>
                  <a:pt x="2959951" y="1747570"/>
                </a:lnTo>
                <a:lnTo>
                  <a:pt x="2958833" y="1747100"/>
                </a:lnTo>
                <a:lnTo>
                  <a:pt x="2956204" y="1747100"/>
                </a:lnTo>
                <a:lnTo>
                  <a:pt x="2955086" y="1747570"/>
                </a:lnTo>
                <a:lnTo>
                  <a:pt x="2953220" y="1749425"/>
                </a:lnTo>
                <a:lnTo>
                  <a:pt x="2952750" y="1750555"/>
                </a:lnTo>
                <a:lnTo>
                  <a:pt x="2952750" y="1753184"/>
                </a:lnTo>
                <a:lnTo>
                  <a:pt x="2953220" y="1754301"/>
                </a:lnTo>
                <a:lnTo>
                  <a:pt x="2955086" y="1756168"/>
                </a:lnTo>
                <a:lnTo>
                  <a:pt x="2956204" y="1756625"/>
                </a:lnTo>
                <a:lnTo>
                  <a:pt x="2958833" y="1756625"/>
                </a:lnTo>
                <a:lnTo>
                  <a:pt x="2959951" y="1756168"/>
                </a:lnTo>
                <a:lnTo>
                  <a:pt x="2961817" y="1754301"/>
                </a:lnTo>
                <a:lnTo>
                  <a:pt x="2962275" y="1753184"/>
                </a:lnTo>
                <a:lnTo>
                  <a:pt x="2962275" y="1750555"/>
                </a:lnTo>
                <a:close/>
              </a:path>
              <a:path w="3724275" h="2630804">
                <a:moveTo>
                  <a:pt x="2962275" y="876998"/>
                </a:moveTo>
                <a:lnTo>
                  <a:pt x="2961817" y="875880"/>
                </a:lnTo>
                <a:lnTo>
                  <a:pt x="2959951" y="874014"/>
                </a:lnTo>
                <a:lnTo>
                  <a:pt x="2958833" y="873556"/>
                </a:lnTo>
                <a:lnTo>
                  <a:pt x="2956204" y="873556"/>
                </a:lnTo>
                <a:lnTo>
                  <a:pt x="2955086" y="874014"/>
                </a:lnTo>
                <a:lnTo>
                  <a:pt x="2953220" y="875880"/>
                </a:lnTo>
                <a:lnTo>
                  <a:pt x="2952750" y="876998"/>
                </a:lnTo>
                <a:lnTo>
                  <a:pt x="2952750" y="879627"/>
                </a:lnTo>
                <a:lnTo>
                  <a:pt x="2953220" y="880757"/>
                </a:lnTo>
                <a:lnTo>
                  <a:pt x="2955086" y="882611"/>
                </a:lnTo>
                <a:lnTo>
                  <a:pt x="2956204" y="883081"/>
                </a:lnTo>
                <a:lnTo>
                  <a:pt x="2958833" y="883081"/>
                </a:lnTo>
                <a:lnTo>
                  <a:pt x="2959951" y="882611"/>
                </a:lnTo>
                <a:lnTo>
                  <a:pt x="2961817" y="880757"/>
                </a:lnTo>
                <a:lnTo>
                  <a:pt x="2962275" y="879627"/>
                </a:lnTo>
                <a:lnTo>
                  <a:pt x="2962275" y="876998"/>
                </a:lnTo>
                <a:close/>
              </a:path>
              <a:path w="3724275" h="2630804">
                <a:moveTo>
                  <a:pt x="2962275" y="3454"/>
                </a:moveTo>
                <a:lnTo>
                  <a:pt x="2961817" y="2336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36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3724275" h="2630804">
                <a:moveTo>
                  <a:pt x="3009900" y="2624099"/>
                </a:moveTo>
                <a:lnTo>
                  <a:pt x="3009442" y="2622981"/>
                </a:lnTo>
                <a:lnTo>
                  <a:pt x="3007576" y="2621115"/>
                </a:lnTo>
                <a:lnTo>
                  <a:pt x="3006458" y="2620657"/>
                </a:lnTo>
                <a:lnTo>
                  <a:pt x="3003829" y="2620657"/>
                </a:lnTo>
                <a:lnTo>
                  <a:pt x="3002711" y="2621115"/>
                </a:lnTo>
                <a:lnTo>
                  <a:pt x="3000845" y="2622981"/>
                </a:lnTo>
                <a:lnTo>
                  <a:pt x="3000375" y="2624099"/>
                </a:lnTo>
                <a:lnTo>
                  <a:pt x="3000375" y="2626728"/>
                </a:lnTo>
                <a:lnTo>
                  <a:pt x="3000845" y="2627846"/>
                </a:lnTo>
                <a:lnTo>
                  <a:pt x="3002711" y="2629712"/>
                </a:lnTo>
                <a:lnTo>
                  <a:pt x="3003829" y="2630182"/>
                </a:lnTo>
                <a:lnTo>
                  <a:pt x="3006458" y="2630182"/>
                </a:lnTo>
                <a:lnTo>
                  <a:pt x="3007576" y="2629712"/>
                </a:lnTo>
                <a:lnTo>
                  <a:pt x="3009442" y="2627846"/>
                </a:lnTo>
                <a:lnTo>
                  <a:pt x="3009900" y="2626728"/>
                </a:lnTo>
                <a:lnTo>
                  <a:pt x="3009900" y="2624099"/>
                </a:lnTo>
                <a:close/>
              </a:path>
              <a:path w="3724275" h="2630804">
                <a:moveTo>
                  <a:pt x="3009900" y="1750555"/>
                </a:moveTo>
                <a:lnTo>
                  <a:pt x="3009442" y="1749425"/>
                </a:lnTo>
                <a:lnTo>
                  <a:pt x="3007576" y="1747570"/>
                </a:lnTo>
                <a:lnTo>
                  <a:pt x="3006458" y="1747100"/>
                </a:lnTo>
                <a:lnTo>
                  <a:pt x="3003829" y="1747100"/>
                </a:lnTo>
                <a:lnTo>
                  <a:pt x="3002711" y="1747570"/>
                </a:lnTo>
                <a:lnTo>
                  <a:pt x="3000845" y="1749425"/>
                </a:lnTo>
                <a:lnTo>
                  <a:pt x="3000375" y="1750555"/>
                </a:lnTo>
                <a:lnTo>
                  <a:pt x="3000375" y="1753184"/>
                </a:lnTo>
                <a:lnTo>
                  <a:pt x="3000845" y="1754301"/>
                </a:lnTo>
                <a:lnTo>
                  <a:pt x="3002711" y="1756168"/>
                </a:lnTo>
                <a:lnTo>
                  <a:pt x="3003829" y="1756625"/>
                </a:lnTo>
                <a:lnTo>
                  <a:pt x="3006458" y="1756625"/>
                </a:lnTo>
                <a:lnTo>
                  <a:pt x="3007576" y="1756168"/>
                </a:lnTo>
                <a:lnTo>
                  <a:pt x="3009442" y="1754301"/>
                </a:lnTo>
                <a:lnTo>
                  <a:pt x="3009900" y="1753184"/>
                </a:lnTo>
                <a:lnTo>
                  <a:pt x="3009900" y="1750555"/>
                </a:lnTo>
                <a:close/>
              </a:path>
              <a:path w="3724275" h="2630804">
                <a:moveTo>
                  <a:pt x="3009900" y="876998"/>
                </a:moveTo>
                <a:lnTo>
                  <a:pt x="3009442" y="875880"/>
                </a:lnTo>
                <a:lnTo>
                  <a:pt x="3007576" y="874014"/>
                </a:lnTo>
                <a:lnTo>
                  <a:pt x="3006458" y="873556"/>
                </a:lnTo>
                <a:lnTo>
                  <a:pt x="3003829" y="873556"/>
                </a:lnTo>
                <a:lnTo>
                  <a:pt x="3002711" y="874014"/>
                </a:lnTo>
                <a:lnTo>
                  <a:pt x="3000845" y="875880"/>
                </a:lnTo>
                <a:lnTo>
                  <a:pt x="3000375" y="876998"/>
                </a:lnTo>
                <a:lnTo>
                  <a:pt x="3000375" y="879627"/>
                </a:lnTo>
                <a:lnTo>
                  <a:pt x="3000845" y="880757"/>
                </a:lnTo>
                <a:lnTo>
                  <a:pt x="3002711" y="882611"/>
                </a:lnTo>
                <a:lnTo>
                  <a:pt x="3003829" y="883081"/>
                </a:lnTo>
                <a:lnTo>
                  <a:pt x="3006458" y="883081"/>
                </a:lnTo>
                <a:lnTo>
                  <a:pt x="3007576" y="882611"/>
                </a:lnTo>
                <a:lnTo>
                  <a:pt x="3009442" y="880757"/>
                </a:lnTo>
                <a:lnTo>
                  <a:pt x="3009900" y="879627"/>
                </a:lnTo>
                <a:lnTo>
                  <a:pt x="3009900" y="876998"/>
                </a:lnTo>
                <a:close/>
              </a:path>
              <a:path w="3724275" h="2630804">
                <a:moveTo>
                  <a:pt x="3009900" y="3454"/>
                </a:moveTo>
                <a:lnTo>
                  <a:pt x="3009442" y="2336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36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3724275" h="2630804">
                <a:moveTo>
                  <a:pt x="3057525" y="2624099"/>
                </a:moveTo>
                <a:lnTo>
                  <a:pt x="3057067" y="2622981"/>
                </a:lnTo>
                <a:lnTo>
                  <a:pt x="3055201" y="2621115"/>
                </a:lnTo>
                <a:lnTo>
                  <a:pt x="3054083" y="2620657"/>
                </a:lnTo>
                <a:lnTo>
                  <a:pt x="3051454" y="2620657"/>
                </a:lnTo>
                <a:lnTo>
                  <a:pt x="3050336" y="2621115"/>
                </a:lnTo>
                <a:lnTo>
                  <a:pt x="3048470" y="2622981"/>
                </a:lnTo>
                <a:lnTo>
                  <a:pt x="3048000" y="2624099"/>
                </a:lnTo>
                <a:lnTo>
                  <a:pt x="3048000" y="2626728"/>
                </a:lnTo>
                <a:lnTo>
                  <a:pt x="3048470" y="2627846"/>
                </a:lnTo>
                <a:lnTo>
                  <a:pt x="3050336" y="2629712"/>
                </a:lnTo>
                <a:lnTo>
                  <a:pt x="3051454" y="2630182"/>
                </a:lnTo>
                <a:lnTo>
                  <a:pt x="3054083" y="2630182"/>
                </a:lnTo>
                <a:lnTo>
                  <a:pt x="3055201" y="2629712"/>
                </a:lnTo>
                <a:lnTo>
                  <a:pt x="3057067" y="2627846"/>
                </a:lnTo>
                <a:lnTo>
                  <a:pt x="3057525" y="2626728"/>
                </a:lnTo>
                <a:lnTo>
                  <a:pt x="3057525" y="2624099"/>
                </a:lnTo>
                <a:close/>
              </a:path>
              <a:path w="3724275" h="2630804">
                <a:moveTo>
                  <a:pt x="3057525" y="1750555"/>
                </a:moveTo>
                <a:lnTo>
                  <a:pt x="3057067" y="1749425"/>
                </a:lnTo>
                <a:lnTo>
                  <a:pt x="3055201" y="1747570"/>
                </a:lnTo>
                <a:lnTo>
                  <a:pt x="3054083" y="1747100"/>
                </a:lnTo>
                <a:lnTo>
                  <a:pt x="3051454" y="1747100"/>
                </a:lnTo>
                <a:lnTo>
                  <a:pt x="3050336" y="1747570"/>
                </a:lnTo>
                <a:lnTo>
                  <a:pt x="3048470" y="1749425"/>
                </a:lnTo>
                <a:lnTo>
                  <a:pt x="3048000" y="1750555"/>
                </a:lnTo>
                <a:lnTo>
                  <a:pt x="3048000" y="1753184"/>
                </a:lnTo>
                <a:lnTo>
                  <a:pt x="3048470" y="1754301"/>
                </a:lnTo>
                <a:lnTo>
                  <a:pt x="3050336" y="1756168"/>
                </a:lnTo>
                <a:lnTo>
                  <a:pt x="3051454" y="1756625"/>
                </a:lnTo>
                <a:lnTo>
                  <a:pt x="3054083" y="1756625"/>
                </a:lnTo>
                <a:lnTo>
                  <a:pt x="3055201" y="1756168"/>
                </a:lnTo>
                <a:lnTo>
                  <a:pt x="3057067" y="1754301"/>
                </a:lnTo>
                <a:lnTo>
                  <a:pt x="3057525" y="1753184"/>
                </a:lnTo>
                <a:lnTo>
                  <a:pt x="3057525" y="1750555"/>
                </a:lnTo>
                <a:close/>
              </a:path>
              <a:path w="3724275" h="2630804">
                <a:moveTo>
                  <a:pt x="3057525" y="876998"/>
                </a:moveTo>
                <a:lnTo>
                  <a:pt x="3057067" y="875880"/>
                </a:lnTo>
                <a:lnTo>
                  <a:pt x="3055201" y="874014"/>
                </a:lnTo>
                <a:lnTo>
                  <a:pt x="3054083" y="873556"/>
                </a:lnTo>
                <a:lnTo>
                  <a:pt x="3051454" y="873556"/>
                </a:lnTo>
                <a:lnTo>
                  <a:pt x="3050336" y="874014"/>
                </a:lnTo>
                <a:lnTo>
                  <a:pt x="3048470" y="875880"/>
                </a:lnTo>
                <a:lnTo>
                  <a:pt x="3048000" y="876998"/>
                </a:lnTo>
                <a:lnTo>
                  <a:pt x="3048000" y="879627"/>
                </a:lnTo>
                <a:lnTo>
                  <a:pt x="3048470" y="880757"/>
                </a:lnTo>
                <a:lnTo>
                  <a:pt x="3050336" y="882611"/>
                </a:lnTo>
                <a:lnTo>
                  <a:pt x="3051454" y="883081"/>
                </a:lnTo>
                <a:lnTo>
                  <a:pt x="3054083" y="883081"/>
                </a:lnTo>
                <a:lnTo>
                  <a:pt x="3055201" y="882611"/>
                </a:lnTo>
                <a:lnTo>
                  <a:pt x="3057067" y="880757"/>
                </a:lnTo>
                <a:lnTo>
                  <a:pt x="3057525" y="879627"/>
                </a:lnTo>
                <a:lnTo>
                  <a:pt x="3057525" y="876998"/>
                </a:lnTo>
                <a:close/>
              </a:path>
              <a:path w="3724275" h="2630804">
                <a:moveTo>
                  <a:pt x="3057525" y="3454"/>
                </a:moveTo>
                <a:lnTo>
                  <a:pt x="3057067" y="2336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36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3724275" h="2630804">
                <a:moveTo>
                  <a:pt x="3105150" y="2624099"/>
                </a:moveTo>
                <a:lnTo>
                  <a:pt x="3104692" y="2622981"/>
                </a:lnTo>
                <a:lnTo>
                  <a:pt x="3102826" y="2621115"/>
                </a:lnTo>
                <a:lnTo>
                  <a:pt x="3101708" y="2620657"/>
                </a:lnTo>
                <a:lnTo>
                  <a:pt x="3099079" y="2620657"/>
                </a:lnTo>
                <a:lnTo>
                  <a:pt x="3097961" y="2621115"/>
                </a:lnTo>
                <a:lnTo>
                  <a:pt x="3096095" y="2622981"/>
                </a:lnTo>
                <a:lnTo>
                  <a:pt x="3095625" y="2624099"/>
                </a:lnTo>
                <a:lnTo>
                  <a:pt x="3095625" y="2626728"/>
                </a:lnTo>
                <a:lnTo>
                  <a:pt x="3096095" y="2627846"/>
                </a:lnTo>
                <a:lnTo>
                  <a:pt x="3097961" y="2629712"/>
                </a:lnTo>
                <a:lnTo>
                  <a:pt x="3099079" y="2630182"/>
                </a:lnTo>
                <a:lnTo>
                  <a:pt x="3101708" y="2630182"/>
                </a:lnTo>
                <a:lnTo>
                  <a:pt x="3102826" y="2629712"/>
                </a:lnTo>
                <a:lnTo>
                  <a:pt x="3104692" y="2627846"/>
                </a:lnTo>
                <a:lnTo>
                  <a:pt x="3105150" y="2626728"/>
                </a:lnTo>
                <a:lnTo>
                  <a:pt x="3105150" y="2624099"/>
                </a:lnTo>
                <a:close/>
              </a:path>
              <a:path w="3724275" h="2630804">
                <a:moveTo>
                  <a:pt x="3105150" y="1750555"/>
                </a:moveTo>
                <a:lnTo>
                  <a:pt x="3104692" y="1749425"/>
                </a:lnTo>
                <a:lnTo>
                  <a:pt x="3102826" y="1747570"/>
                </a:lnTo>
                <a:lnTo>
                  <a:pt x="3101708" y="1747100"/>
                </a:lnTo>
                <a:lnTo>
                  <a:pt x="3099079" y="1747100"/>
                </a:lnTo>
                <a:lnTo>
                  <a:pt x="3097961" y="1747570"/>
                </a:lnTo>
                <a:lnTo>
                  <a:pt x="3096095" y="1749425"/>
                </a:lnTo>
                <a:lnTo>
                  <a:pt x="3095625" y="1750555"/>
                </a:lnTo>
                <a:lnTo>
                  <a:pt x="3095625" y="1753184"/>
                </a:lnTo>
                <a:lnTo>
                  <a:pt x="3096095" y="1754301"/>
                </a:lnTo>
                <a:lnTo>
                  <a:pt x="3097961" y="1756168"/>
                </a:lnTo>
                <a:lnTo>
                  <a:pt x="3099079" y="1756625"/>
                </a:lnTo>
                <a:lnTo>
                  <a:pt x="3101708" y="1756625"/>
                </a:lnTo>
                <a:lnTo>
                  <a:pt x="3102826" y="1756168"/>
                </a:lnTo>
                <a:lnTo>
                  <a:pt x="3104692" y="1754301"/>
                </a:lnTo>
                <a:lnTo>
                  <a:pt x="3105150" y="1753184"/>
                </a:lnTo>
                <a:lnTo>
                  <a:pt x="3105150" y="1750555"/>
                </a:lnTo>
                <a:close/>
              </a:path>
              <a:path w="3724275" h="2630804">
                <a:moveTo>
                  <a:pt x="3105150" y="876998"/>
                </a:moveTo>
                <a:lnTo>
                  <a:pt x="3104692" y="875880"/>
                </a:lnTo>
                <a:lnTo>
                  <a:pt x="3102826" y="874014"/>
                </a:lnTo>
                <a:lnTo>
                  <a:pt x="3101708" y="873556"/>
                </a:lnTo>
                <a:lnTo>
                  <a:pt x="3099079" y="873556"/>
                </a:lnTo>
                <a:lnTo>
                  <a:pt x="3097961" y="874014"/>
                </a:lnTo>
                <a:lnTo>
                  <a:pt x="3096095" y="875880"/>
                </a:lnTo>
                <a:lnTo>
                  <a:pt x="3095625" y="876998"/>
                </a:lnTo>
                <a:lnTo>
                  <a:pt x="3095625" y="879627"/>
                </a:lnTo>
                <a:lnTo>
                  <a:pt x="3096095" y="880757"/>
                </a:lnTo>
                <a:lnTo>
                  <a:pt x="3097961" y="882611"/>
                </a:lnTo>
                <a:lnTo>
                  <a:pt x="3099079" y="883081"/>
                </a:lnTo>
                <a:lnTo>
                  <a:pt x="3101708" y="883081"/>
                </a:lnTo>
                <a:lnTo>
                  <a:pt x="3102826" y="882611"/>
                </a:lnTo>
                <a:lnTo>
                  <a:pt x="3104692" y="880757"/>
                </a:lnTo>
                <a:lnTo>
                  <a:pt x="3105150" y="879627"/>
                </a:lnTo>
                <a:lnTo>
                  <a:pt x="3105150" y="876998"/>
                </a:lnTo>
                <a:close/>
              </a:path>
              <a:path w="3724275" h="2630804">
                <a:moveTo>
                  <a:pt x="3105150" y="3454"/>
                </a:moveTo>
                <a:lnTo>
                  <a:pt x="3104692" y="2336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36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3724275" h="2630804">
                <a:moveTo>
                  <a:pt x="3152775" y="2624099"/>
                </a:moveTo>
                <a:lnTo>
                  <a:pt x="3152317" y="2622981"/>
                </a:lnTo>
                <a:lnTo>
                  <a:pt x="3150451" y="2621115"/>
                </a:lnTo>
                <a:lnTo>
                  <a:pt x="3149333" y="2620657"/>
                </a:lnTo>
                <a:lnTo>
                  <a:pt x="3146704" y="2620657"/>
                </a:lnTo>
                <a:lnTo>
                  <a:pt x="3145586" y="2621115"/>
                </a:lnTo>
                <a:lnTo>
                  <a:pt x="3143720" y="2622981"/>
                </a:lnTo>
                <a:lnTo>
                  <a:pt x="3143250" y="2624099"/>
                </a:lnTo>
                <a:lnTo>
                  <a:pt x="3143250" y="2626728"/>
                </a:lnTo>
                <a:lnTo>
                  <a:pt x="3143720" y="2627846"/>
                </a:lnTo>
                <a:lnTo>
                  <a:pt x="3145586" y="2629712"/>
                </a:lnTo>
                <a:lnTo>
                  <a:pt x="3146704" y="2630182"/>
                </a:lnTo>
                <a:lnTo>
                  <a:pt x="3149333" y="2630182"/>
                </a:lnTo>
                <a:lnTo>
                  <a:pt x="3150451" y="2629712"/>
                </a:lnTo>
                <a:lnTo>
                  <a:pt x="3152317" y="2627846"/>
                </a:lnTo>
                <a:lnTo>
                  <a:pt x="3152775" y="2626728"/>
                </a:lnTo>
                <a:lnTo>
                  <a:pt x="3152775" y="2624099"/>
                </a:lnTo>
                <a:close/>
              </a:path>
              <a:path w="3724275" h="2630804">
                <a:moveTo>
                  <a:pt x="3152775" y="1750555"/>
                </a:moveTo>
                <a:lnTo>
                  <a:pt x="3152317" y="1749425"/>
                </a:lnTo>
                <a:lnTo>
                  <a:pt x="3150451" y="1747570"/>
                </a:lnTo>
                <a:lnTo>
                  <a:pt x="3149333" y="1747100"/>
                </a:lnTo>
                <a:lnTo>
                  <a:pt x="3146704" y="1747100"/>
                </a:lnTo>
                <a:lnTo>
                  <a:pt x="3145586" y="1747570"/>
                </a:lnTo>
                <a:lnTo>
                  <a:pt x="3143720" y="1749425"/>
                </a:lnTo>
                <a:lnTo>
                  <a:pt x="3143250" y="1750555"/>
                </a:lnTo>
                <a:lnTo>
                  <a:pt x="3143250" y="1753184"/>
                </a:lnTo>
                <a:lnTo>
                  <a:pt x="3143720" y="1754301"/>
                </a:lnTo>
                <a:lnTo>
                  <a:pt x="3145586" y="1756168"/>
                </a:lnTo>
                <a:lnTo>
                  <a:pt x="3146704" y="1756625"/>
                </a:lnTo>
                <a:lnTo>
                  <a:pt x="3149333" y="1756625"/>
                </a:lnTo>
                <a:lnTo>
                  <a:pt x="3150451" y="1756168"/>
                </a:lnTo>
                <a:lnTo>
                  <a:pt x="3152317" y="1754301"/>
                </a:lnTo>
                <a:lnTo>
                  <a:pt x="3152775" y="1753184"/>
                </a:lnTo>
                <a:lnTo>
                  <a:pt x="3152775" y="1750555"/>
                </a:lnTo>
                <a:close/>
              </a:path>
              <a:path w="3724275" h="2630804">
                <a:moveTo>
                  <a:pt x="3152775" y="876998"/>
                </a:moveTo>
                <a:lnTo>
                  <a:pt x="3152317" y="875880"/>
                </a:lnTo>
                <a:lnTo>
                  <a:pt x="3150451" y="874014"/>
                </a:lnTo>
                <a:lnTo>
                  <a:pt x="3149333" y="873556"/>
                </a:lnTo>
                <a:lnTo>
                  <a:pt x="3146704" y="873556"/>
                </a:lnTo>
                <a:lnTo>
                  <a:pt x="3145586" y="874014"/>
                </a:lnTo>
                <a:lnTo>
                  <a:pt x="3143720" y="875880"/>
                </a:lnTo>
                <a:lnTo>
                  <a:pt x="3143250" y="876998"/>
                </a:lnTo>
                <a:lnTo>
                  <a:pt x="3143250" y="879627"/>
                </a:lnTo>
                <a:lnTo>
                  <a:pt x="3143720" y="880757"/>
                </a:lnTo>
                <a:lnTo>
                  <a:pt x="3145586" y="882611"/>
                </a:lnTo>
                <a:lnTo>
                  <a:pt x="3146704" y="883081"/>
                </a:lnTo>
                <a:lnTo>
                  <a:pt x="3149333" y="883081"/>
                </a:lnTo>
                <a:lnTo>
                  <a:pt x="3150451" y="882611"/>
                </a:lnTo>
                <a:lnTo>
                  <a:pt x="3152317" y="880757"/>
                </a:lnTo>
                <a:lnTo>
                  <a:pt x="3152775" y="879627"/>
                </a:lnTo>
                <a:lnTo>
                  <a:pt x="3152775" y="876998"/>
                </a:lnTo>
                <a:close/>
              </a:path>
              <a:path w="3724275" h="2630804">
                <a:moveTo>
                  <a:pt x="3152775" y="3454"/>
                </a:moveTo>
                <a:lnTo>
                  <a:pt x="3152317" y="2336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36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3724275" h="2630804">
                <a:moveTo>
                  <a:pt x="3200400" y="2624099"/>
                </a:moveTo>
                <a:lnTo>
                  <a:pt x="3199942" y="2622981"/>
                </a:lnTo>
                <a:lnTo>
                  <a:pt x="3198076" y="2621115"/>
                </a:lnTo>
                <a:lnTo>
                  <a:pt x="3196958" y="2620657"/>
                </a:lnTo>
                <a:lnTo>
                  <a:pt x="3194329" y="2620657"/>
                </a:lnTo>
                <a:lnTo>
                  <a:pt x="3193211" y="2621115"/>
                </a:lnTo>
                <a:lnTo>
                  <a:pt x="3191345" y="2622981"/>
                </a:lnTo>
                <a:lnTo>
                  <a:pt x="3190875" y="2624099"/>
                </a:lnTo>
                <a:lnTo>
                  <a:pt x="3190875" y="2626728"/>
                </a:lnTo>
                <a:lnTo>
                  <a:pt x="3191345" y="2627846"/>
                </a:lnTo>
                <a:lnTo>
                  <a:pt x="3193211" y="2629712"/>
                </a:lnTo>
                <a:lnTo>
                  <a:pt x="3194329" y="2630182"/>
                </a:lnTo>
                <a:lnTo>
                  <a:pt x="3196958" y="2630182"/>
                </a:lnTo>
                <a:lnTo>
                  <a:pt x="3198076" y="2629712"/>
                </a:lnTo>
                <a:lnTo>
                  <a:pt x="3199942" y="2627846"/>
                </a:lnTo>
                <a:lnTo>
                  <a:pt x="3200400" y="2626728"/>
                </a:lnTo>
                <a:lnTo>
                  <a:pt x="3200400" y="2624099"/>
                </a:lnTo>
                <a:close/>
              </a:path>
              <a:path w="3724275" h="2630804">
                <a:moveTo>
                  <a:pt x="3200400" y="1750555"/>
                </a:moveTo>
                <a:lnTo>
                  <a:pt x="3199942" y="1749425"/>
                </a:lnTo>
                <a:lnTo>
                  <a:pt x="3198076" y="1747570"/>
                </a:lnTo>
                <a:lnTo>
                  <a:pt x="3196958" y="1747100"/>
                </a:lnTo>
                <a:lnTo>
                  <a:pt x="3194329" y="1747100"/>
                </a:lnTo>
                <a:lnTo>
                  <a:pt x="3193211" y="1747570"/>
                </a:lnTo>
                <a:lnTo>
                  <a:pt x="3191345" y="1749425"/>
                </a:lnTo>
                <a:lnTo>
                  <a:pt x="3190875" y="1750555"/>
                </a:lnTo>
                <a:lnTo>
                  <a:pt x="3190875" y="1753184"/>
                </a:lnTo>
                <a:lnTo>
                  <a:pt x="3191345" y="1754301"/>
                </a:lnTo>
                <a:lnTo>
                  <a:pt x="3193211" y="1756168"/>
                </a:lnTo>
                <a:lnTo>
                  <a:pt x="3194329" y="1756625"/>
                </a:lnTo>
                <a:lnTo>
                  <a:pt x="3196958" y="1756625"/>
                </a:lnTo>
                <a:lnTo>
                  <a:pt x="3198076" y="1756168"/>
                </a:lnTo>
                <a:lnTo>
                  <a:pt x="3199942" y="1754301"/>
                </a:lnTo>
                <a:lnTo>
                  <a:pt x="3200400" y="1753184"/>
                </a:lnTo>
                <a:lnTo>
                  <a:pt x="3200400" y="1750555"/>
                </a:lnTo>
                <a:close/>
              </a:path>
              <a:path w="3724275" h="2630804">
                <a:moveTo>
                  <a:pt x="3200400" y="876998"/>
                </a:moveTo>
                <a:lnTo>
                  <a:pt x="3199942" y="875880"/>
                </a:lnTo>
                <a:lnTo>
                  <a:pt x="3198076" y="874014"/>
                </a:lnTo>
                <a:lnTo>
                  <a:pt x="3196958" y="873556"/>
                </a:lnTo>
                <a:lnTo>
                  <a:pt x="3194329" y="873556"/>
                </a:lnTo>
                <a:lnTo>
                  <a:pt x="3193211" y="874014"/>
                </a:lnTo>
                <a:lnTo>
                  <a:pt x="3191345" y="875880"/>
                </a:lnTo>
                <a:lnTo>
                  <a:pt x="3190875" y="876998"/>
                </a:lnTo>
                <a:lnTo>
                  <a:pt x="3190875" y="879627"/>
                </a:lnTo>
                <a:lnTo>
                  <a:pt x="3191345" y="880757"/>
                </a:lnTo>
                <a:lnTo>
                  <a:pt x="3193211" y="882611"/>
                </a:lnTo>
                <a:lnTo>
                  <a:pt x="3194329" y="883081"/>
                </a:lnTo>
                <a:lnTo>
                  <a:pt x="3196958" y="883081"/>
                </a:lnTo>
                <a:lnTo>
                  <a:pt x="3198076" y="882611"/>
                </a:lnTo>
                <a:lnTo>
                  <a:pt x="3199942" y="880757"/>
                </a:lnTo>
                <a:lnTo>
                  <a:pt x="3200400" y="879627"/>
                </a:lnTo>
                <a:lnTo>
                  <a:pt x="3200400" y="876998"/>
                </a:lnTo>
                <a:close/>
              </a:path>
              <a:path w="3724275" h="2630804">
                <a:moveTo>
                  <a:pt x="3200400" y="3454"/>
                </a:moveTo>
                <a:lnTo>
                  <a:pt x="3199942" y="2336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36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3724275" h="2630804">
                <a:moveTo>
                  <a:pt x="3248025" y="2624099"/>
                </a:moveTo>
                <a:lnTo>
                  <a:pt x="3247567" y="2622981"/>
                </a:lnTo>
                <a:lnTo>
                  <a:pt x="3245701" y="2621115"/>
                </a:lnTo>
                <a:lnTo>
                  <a:pt x="3244583" y="2620657"/>
                </a:lnTo>
                <a:lnTo>
                  <a:pt x="3241954" y="2620657"/>
                </a:lnTo>
                <a:lnTo>
                  <a:pt x="3240836" y="2621115"/>
                </a:lnTo>
                <a:lnTo>
                  <a:pt x="3238970" y="2622981"/>
                </a:lnTo>
                <a:lnTo>
                  <a:pt x="3238500" y="2624099"/>
                </a:lnTo>
                <a:lnTo>
                  <a:pt x="3238500" y="2626728"/>
                </a:lnTo>
                <a:lnTo>
                  <a:pt x="3238970" y="2627846"/>
                </a:lnTo>
                <a:lnTo>
                  <a:pt x="3240836" y="2629712"/>
                </a:lnTo>
                <a:lnTo>
                  <a:pt x="3241954" y="2630182"/>
                </a:lnTo>
                <a:lnTo>
                  <a:pt x="3244583" y="2630182"/>
                </a:lnTo>
                <a:lnTo>
                  <a:pt x="3245701" y="2629712"/>
                </a:lnTo>
                <a:lnTo>
                  <a:pt x="3247567" y="2627846"/>
                </a:lnTo>
                <a:lnTo>
                  <a:pt x="3248025" y="2626728"/>
                </a:lnTo>
                <a:lnTo>
                  <a:pt x="3248025" y="2624099"/>
                </a:lnTo>
                <a:close/>
              </a:path>
              <a:path w="3724275" h="2630804">
                <a:moveTo>
                  <a:pt x="3248025" y="1750555"/>
                </a:moveTo>
                <a:lnTo>
                  <a:pt x="3247567" y="1749425"/>
                </a:lnTo>
                <a:lnTo>
                  <a:pt x="3245701" y="1747570"/>
                </a:lnTo>
                <a:lnTo>
                  <a:pt x="3244583" y="1747100"/>
                </a:lnTo>
                <a:lnTo>
                  <a:pt x="3241954" y="1747100"/>
                </a:lnTo>
                <a:lnTo>
                  <a:pt x="3240836" y="1747570"/>
                </a:lnTo>
                <a:lnTo>
                  <a:pt x="3238970" y="1749425"/>
                </a:lnTo>
                <a:lnTo>
                  <a:pt x="3238500" y="1750555"/>
                </a:lnTo>
                <a:lnTo>
                  <a:pt x="3238500" y="1753184"/>
                </a:lnTo>
                <a:lnTo>
                  <a:pt x="3238970" y="1754301"/>
                </a:lnTo>
                <a:lnTo>
                  <a:pt x="3240836" y="1756168"/>
                </a:lnTo>
                <a:lnTo>
                  <a:pt x="3241954" y="1756625"/>
                </a:lnTo>
                <a:lnTo>
                  <a:pt x="3244583" y="1756625"/>
                </a:lnTo>
                <a:lnTo>
                  <a:pt x="3245701" y="1756168"/>
                </a:lnTo>
                <a:lnTo>
                  <a:pt x="3247567" y="1754301"/>
                </a:lnTo>
                <a:lnTo>
                  <a:pt x="3248025" y="1753184"/>
                </a:lnTo>
                <a:lnTo>
                  <a:pt x="3248025" y="1750555"/>
                </a:lnTo>
                <a:close/>
              </a:path>
              <a:path w="3724275" h="2630804">
                <a:moveTo>
                  <a:pt x="3248025" y="876998"/>
                </a:moveTo>
                <a:lnTo>
                  <a:pt x="3247567" y="875880"/>
                </a:lnTo>
                <a:lnTo>
                  <a:pt x="3245701" y="874014"/>
                </a:lnTo>
                <a:lnTo>
                  <a:pt x="3244583" y="873556"/>
                </a:lnTo>
                <a:lnTo>
                  <a:pt x="3241954" y="873556"/>
                </a:lnTo>
                <a:lnTo>
                  <a:pt x="3240836" y="874014"/>
                </a:lnTo>
                <a:lnTo>
                  <a:pt x="3238970" y="875880"/>
                </a:lnTo>
                <a:lnTo>
                  <a:pt x="3238500" y="876998"/>
                </a:lnTo>
                <a:lnTo>
                  <a:pt x="3238500" y="879627"/>
                </a:lnTo>
                <a:lnTo>
                  <a:pt x="3238970" y="880757"/>
                </a:lnTo>
                <a:lnTo>
                  <a:pt x="3240836" y="882611"/>
                </a:lnTo>
                <a:lnTo>
                  <a:pt x="3241954" y="883081"/>
                </a:lnTo>
                <a:lnTo>
                  <a:pt x="3244583" y="883081"/>
                </a:lnTo>
                <a:lnTo>
                  <a:pt x="3245701" y="882611"/>
                </a:lnTo>
                <a:lnTo>
                  <a:pt x="3247567" y="880757"/>
                </a:lnTo>
                <a:lnTo>
                  <a:pt x="3248025" y="879627"/>
                </a:lnTo>
                <a:lnTo>
                  <a:pt x="3248025" y="876998"/>
                </a:lnTo>
                <a:close/>
              </a:path>
              <a:path w="3724275" h="2630804">
                <a:moveTo>
                  <a:pt x="3248025" y="3454"/>
                </a:moveTo>
                <a:lnTo>
                  <a:pt x="3247567" y="2336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36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3724275" h="2630804">
                <a:moveTo>
                  <a:pt x="3295650" y="2624099"/>
                </a:moveTo>
                <a:lnTo>
                  <a:pt x="3295192" y="2622981"/>
                </a:lnTo>
                <a:lnTo>
                  <a:pt x="3293326" y="2621115"/>
                </a:lnTo>
                <a:lnTo>
                  <a:pt x="3292208" y="2620657"/>
                </a:lnTo>
                <a:lnTo>
                  <a:pt x="3289579" y="2620657"/>
                </a:lnTo>
                <a:lnTo>
                  <a:pt x="3288461" y="2621115"/>
                </a:lnTo>
                <a:lnTo>
                  <a:pt x="3286595" y="2622981"/>
                </a:lnTo>
                <a:lnTo>
                  <a:pt x="3286125" y="2624099"/>
                </a:lnTo>
                <a:lnTo>
                  <a:pt x="3286125" y="2626728"/>
                </a:lnTo>
                <a:lnTo>
                  <a:pt x="3286595" y="2627846"/>
                </a:lnTo>
                <a:lnTo>
                  <a:pt x="3288461" y="2629712"/>
                </a:lnTo>
                <a:lnTo>
                  <a:pt x="3289579" y="2630182"/>
                </a:lnTo>
                <a:lnTo>
                  <a:pt x="3292208" y="2630182"/>
                </a:lnTo>
                <a:lnTo>
                  <a:pt x="3293326" y="2629712"/>
                </a:lnTo>
                <a:lnTo>
                  <a:pt x="3295192" y="2627846"/>
                </a:lnTo>
                <a:lnTo>
                  <a:pt x="3295650" y="2626728"/>
                </a:lnTo>
                <a:lnTo>
                  <a:pt x="3295650" y="2624099"/>
                </a:lnTo>
                <a:close/>
              </a:path>
              <a:path w="3724275" h="2630804">
                <a:moveTo>
                  <a:pt x="3295650" y="1750555"/>
                </a:moveTo>
                <a:lnTo>
                  <a:pt x="3295192" y="1749425"/>
                </a:lnTo>
                <a:lnTo>
                  <a:pt x="3293326" y="1747570"/>
                </a:lnTo>
                <a:lnTo>
                  <a:pt x="3292208" y="1747100"/>
                </a:lnTo>
                <a:lnTo>
                  <a:pt x="3289579" y="1747100"/>
                </a:lnTo>
                <a:lnTo>
                  <a:pt x="3288461" y="1747570"/>
                </a:lnTo>
                <a:lnTo>
                  <a:pt x="3286595" y="1749425"/>
                </a:lnTo>
                <a:lnTo>
                  <a:pt x="3286125" y="1750555"/>
                </a:lnTo>
                <a:lnTo>
                  <a:pt x="3286125" y="1753184"/>
                </a:lnTo>
                <a:lnTo>
                  <a:pt x="3286595" y="1754301"/>
                </a:lnTo>
                <a:lnTo>
                  <a:pt x="3288461" y="1756168"/>
                </a:lnTo>
                <a:lnTo>
                  <a:pt x="3289579" y="1756625"/>
                </a:lnTo>
                <a:lnTo>
                  <a:pt x="3292208" y="1756625"/>
                </a:lnTo>
                <a:lnTo>
                  <a:pt x="3293326" y="1756168"/>
                </a:lnTo>
                <a:lnTo>
                  <a:pt x="3295192" y="1754301"/>
                </a:lnTo>
                <a:lnTo>
                  <a:pt x="3295650" y="1753184"/>
                </a:lnTo>
                <a:lnTo>
                  <a:pt x="3295650" y="1750555"/>
                </a:lnTo>
                <a:close/>
              </a:path>
              <a:path w="3724275" h="2630804">
                <a:moveTo>
                  <a:pt x="3295650" y="876998"/>
                </a:moveTo>
                <a:lnTo>
                  <a:pt x="3295192" y="875880"/>
                </a:lnTo>
                <a:lnTo>
                  <a:pt x="3293326" y="874014"/>
                </a:lnTo>
                <a:lnTo>
                  <a:pt x="3292208" y="873556"/>
                </a:lnTo>
                <a:lnTo>
                  <a:pt x="3289579" y="873556"/>
                </a:lnTo>
                <a:lnTo>
                  <a:pt x="3288461" y="874014"/>
                </a:lnTo>
                <a:lnTo>
                  <a:pt x="3286595" y="875880"/>
                </a:lnTo>
                <a:lnTo>
                  <a:pt x="3286125" y="876998"/>
                </a:lnTo>
                <a:lnTo>
                  <a:pt x="3286125" y="879627"/>
                </a:lnTo>
                <a:lnTo>
                  <a:pt x="3286595" y="880757"/>
                </a:lnTo>
                <a:lnTo>
                  <a:pt x="3288461" y="882611"/>
                </a:lnTo>
                <a:lnTo>
                  <a:pt x="3289579" y="883081"/>
                </a:lnTo>
                <a:lnTo>
                  <a:pt x="3292208" y="883081"/>
                </a:lnTo>
                <a:lnTo>
                  <a:pt x="3293326" y="882611"/>
                </a:lnTo>
                <a:lnTo>
                  <a:pt x="3295192" y="880757"/>
                </a:lnTo>
                <a:lnTo>
                  <a:pt x="3295650" y="879627"/>
                </a:lnTo>
                <a:lnTo>
                  <a:pt x="3295650" y="876998"/>
                </a:lnTo>
                <a:close/>
              </a:path>
              <a:path w="3724275" h="2630804">
                <a:moveTo>
                  <a:pt x="3295650" y="3454"/>
                </a:moveTo>
                <a:lnTo>
                  <a:pt x="3295192" y="2336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36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3724275" h="2630804">
                <a:moveTo>
                  <a:pt x="3343275" y="2624099"/>
                </a:moveTo>
                <a:lnTo>
                  <a:pt x="3342817" y="2622981"/>
                </a:lnTo>
                <a:lnTo>
                  <a:pt x="3340951" y="2621115"/>
                </a:lnTo>
                <a:lnTo>
                  <a:pt x="3339833" y="2620657"/>
                </a:lnTo>
                <a:lnTo>
                  <a:pt x="3337204" y="2620657"/>
                </a:lnTo>
                <a:lnTo>
                  <a:pt x="3336074" y="2621115"/>
                </a:lnTo>
                <a:lnTo>
                  <a:pt x="3334220" y="2622981"/>
                </a:lnTo>
                <a:lnTo>
                  <a:pt x="3333750" y="2624099"/>
                </a:lnTo>
                <a:lnTo>
                  <a:pt x="3333750" y="2626728"/>
                </a:lnTo>
                <a:lnTo>
                  <a:pt x="3334220" y="2627846"/>
                </a:lnTo>
                <a:lnTo>
                  <a:pt x="3336074" y="2629712"/>
                </a:lnTo>
                <a:lnTo>
                  <a:pt x="3337204" y="2630182"/>
                </a:lnTo>
                <a:lnTo>
                  <a:pt x="3339833" y="2630182"/>
                </a:lnTo>
                <a:lnTo>
                  <a:pt x="3340951" y="2629712"/>
                </a:lnTo>
                <a:lnTo>
                  <a:pt x="3342817" y="2627846"/>
                </a:lnTo>
                <a:lnTo>
                  <a:pt x="3343275" y="2626728"/>
                </a:lnTo>
                <a:lnTo>
                  <a:pt x="3343275" y="2624099"/>
                </a:lnTo>
                <a:close/>
              </a:path>
              <a:path w="3724275" h="2630804">
                <a:moveTo>
                  <a:pt x="3343275" y="1750555"/>
                </a:moveTo>
                <a:lnTo>
                  <a:pt x="3342817" y="1749425"/>
                </a:lnTo>
                <a:lnTo>
                  <a:pt x="3340951" y="1747570"/>
                </a:lnTo>
                <a:lnTo>
                  <a:pt x="3339833" y="1747100"/>
                </a:lnTo>
                <a:lnTo>
                  <a:pt x="3337204" y="1747100"/>
                </a:lnTo>
                <a:lnTo>
                  <a:pt x="3336074" y="1747570"/>
                </a:lnTo>
                <a:lnTo>
                  <a:pt x="3334220" y="1749425"/>
                </a:lnTo>
                <a:lnTo>
                  <a:pt x="3333750" y="1750555"/>
                </a:lnTo>
                <a:lnTo>
                  <a:pt x="3333750" y="1753184"/>
                </a:lnTo>
                <a:lnTo>
                  <a:pt x="3334220" y="1754301"/>
                </a:lnTo>
                <a:lnTo>
                  <a:pt x="3336074" y="1756168"/>
                </a:lnTo>
                <a:lnTo>
                  <a:pt x="3337204" y="1756625"/>
                </a:lnTo>
                <a:lnTo>
                  <a:pt x="3339833" y="1756625"/>
                </a:lnTo>
                <a:lnTo>
                  <a:pt x="3340951" y="1756168"/>
                </a:lnTo>
                <a:lnTo>
                  <a:pt x="3342817" y="1754301"/>
                </a:lnTo>
                <a:lnTo>
                  <a:pt x="3343275" y="1753184"/>
                </a:lnTo>
                <a:lnTo>
                  <a:pt x="3343275" y="1750555"/>
                </a:lnTo>
                <a:close/>
              </a:path>
              <a:path w="3724275" h="2630804">
                <a:moveTo>
                  <a:pt x="3343275" y="876998"/>
                </a:moveTo>
                <a:lnTo>
                  <a:pt x="3342817" y="875880"/>
                </a:lnTo>
                <a:lnTo>
                  <a:pt x="3340951" y="874014"/>
                </a:lnTo>
                <a:lnTo>
                  <a:pt x="3339833" y="873556"/>
                </a:lnTo>
                <a:lnTo>
                  <a:pt x="3337204" y="873556"/>
                </a:lnTo>
                <a:lnTo>
                  <a:pt x="3336074" y="874014"/>
                </a:lnTo>
                <a:lnTo>
                  <a:pt x="3334220" y="875880"/>
                </a:lnTo>
                <a:lnTo>
                  <a:pt x="3333750" y="876998"/>
                </a:lnTo>
                <a:lnTo>
                  <a:pt x="3333750" y="879627"/>
                </a:lnTo>
                <a:lnTo>
                  <a:pt x="3334220" y="880757"/>
                </a:lnTo>
                <a:lnTo>
                  <a:pt x="3336074" y="882611"/>
                </a:lnTo>
                <a:lnTo>
                  <a:pt x="3337204" y="883081"/>
                </a:lnTo>
                <a:lnTo>
                  <a:pt x="3339833" y="883081"/>
                </a:lnTo>
                <a:lnTo>
                  <a:pt x="3340951" y="882611"/>
                </a:lnTo>
                <a:lnTo>
                  <a:pt x="3342817" y="880757"/>
                </a:lnTo>
                <a:lnTo>
                  <a:pt x="3343275" y="879627"/>
                </a:lnTo>
                <a:lnTo>
                  <a:pt x="3343275" y="876998"/>
                </a:lnTo>
                <a:close/>
              </a:path>
              <a:path w="3724275" h="2630804">
                <a:moveTo>
                  <a:pt x="3343275" y="3454"/>
                </a:moveTo>
                <a:lnTo>
                  <a:pt x="3342817" y="2336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74" y="469"/>
                </a:lnTo>
                <a:lnTo>
                  <a:pt x="3334220" y="2336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74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3724275" h="2630804">
                <a:moveTo>
                  <a:pt x="3390900" y="2624099"/>
                </a:moveTo>
                <a:lnTo>
                  <a:pt x="3390442" y="2622981"/>
                </a:lnTo>
                <a:lnTo>
                  <a:pt x="3388576" y="2621115"/>
                </a:lnTo>
                <a:lnTo>
                  <a:pt x="3387458" y="2620657"/>
                </a:lnTo>
                <a:lnTo>
                  <a:pt x="3384829" y="2620657"/>
                </a:lnTo>
                <a:lnTo>
                  <a:pt x="3383699" y="2621115"/>
                </a:lnTo>
                <a:lnTo>
                  <a:pt x="3381845" y="2622981"/>
                </a:lnTo>
                <a:lnTo>
                  <a:pt x="3381375" y="2624099"/>
                </a:lnTo>
                <a:lnTo>
                  <a:pt x="3381375" y="2626728"/>
                </a:lnTo>
                <a:lnTo>
                  <a:pt x="3381845" y="2627846"/>
                </a:lnTo>
                <a:lnTo>
                  <a:pt x="3383699" y="2629712"/>
                </a:lnTo>
                <a:lnTo>
                  <a:pt x="3384829" y="2630182"/>
                </a:lnTo>
                <a:lnTo>
                  <a:pt x="3387458" y="2630182"/>
                </a:lnTo>
                <a:lnTo>
                  <a:pt x="3388576" y="2629712"/>
                </a:lnTo>
                <a:lnTo>
                  <a:pt x="3390442" y="2627846"/>
                </a:lnTo>
                <a:lnTo>
                  <a:pt x="3390900" y="2626728"/>
                </a:lnTo>
                <a:lnTo>
                  <a:pt x="3390900" y="2624099"/>
                </a:lnTo>
                <a:close/>
              </a:path>
              <a:path w="3724275" h="2630804">
                <a:moveTo>
                  <a:pt x="3390900" y="1750555"/>
                </a:moveTo>
                <a:lnTo>
                  <a:pt x="3390442" y="1749425"/>
                </a:lnTo>
                <a:lnTo>
                  <a:pt x="3388576" y="1747570"/>
                </a:lnTo>
                <a:lnTo>
                  <a:pt x="3387458" y="1747100"/>
                </a:lnTo>
                <a:lnTo>
                  <a:pt x="3384829" y="1747100"/>
                </a:lnTo>
                <a:lnTo>
                  <a:pt x="3383699" y="1747570"/>
                </a:lnTo>
                <a:lnTo>
                  <a:pt x="3381845" y="1749425"/>
                </a:lnTo>
                <a:lnTo>
                  <a:pt x="3381375" y="1750555"/>
                </a:lnTo>
                <a:lnTo>
                  <a:pt x="3381375" y="1753184"/>
                </a:lnTo>
                <a:lnTo>
                  <a:pt x="3381845" y="1754301"/>
                </a:lnTo>
                <a:lnTo>
                  <a:pt x="3383699" y="1756168"/>
                </a:lnTo>
                <a:lnTo>
                  <a:pt x="3384829" y="1756625"/>
                </a:lnTo>
                <a:lnTo>
                  <a:pt x="3387458" y="1756625"/>
                </a:lnTo>
                <a:lnTo>
                  <a:pt x="3388576" y="1756168"/>
                </a:lnTo>
                <a:lnTo>
                  <a:pt x="3390442" y="1754301"/>
                </a:lnTo>
                <a:lnTo>
                  <a:pt x="3390900" y="1753184"/>
                </a:lnTo>
                <a:lnTo>
                  <a:pt x="3390900" y="1750555"/>
                </a:lnTo>
                <a:close/>
              </a:path>
              <a:path w="3724275" h="2630804">
                <a:moveTo>
                  <a:pt x="3390900" y="876998"/>
                </a:moveTo>
                <a:lnTo>
                  <a:pt x="3390442" y="875880"/>
                </a:lnTo>
                <a:lnTo>
                  <a:pt x="3388576" y="874014"/>
                </a:lnTo>
                <a:lnTo>
                  <a:pt x="3387458" y="873556"/>
                </a:lnTo>
                <a:lnTo>
                  <a:pt x="3384829" y="873556"/>
                </a:lnTo>
                <a:lnTo>
                  <a:pt x="3383699" y="874014"/>
                </a:lnTo>
                <a:lnTo>
                  <a:pt x="3381845" y="875880"/>
                </a:lnTo>
                <a:lnTo>
                  <a:pt x="3381375" y="876998"/>
                </a:lnTo>
                <a:lnTo>
                  <a:pt x="3381375" y="879627"/>
                </a:lnTo>
                <a:lnTo>
                  <a:pt x="3381845" y="880757"/>
                </a:lnTo>
                <a:lnTo>
                  <a:pt x="3383699" y="882611"/>
                </a:lnTo>
                <a:lnTo>
                  <a:pt x="3384829" y="883081"/>
                </a:lnTo>
                <a:lnTo>
                  <a:pt x="3387458" y="883081"/>
                </a:lnTo>
                <a:lnTo>
                  <a:pt x="3388576" y="882611"/>
                </a:lnTo>
                <a:lnTo>
                  <a:pt x="3390442" y="880757"/>
                </a:lnTo>
                <a:lnTo>
                  <a:pt x="3390900" y="879627"/>
                </a:lnTo>
                <a:lnTo>
                  <a:pt x="3390900" y="876998"/>
                </a:lnTo>
                <a:close/>
              </a:path>
              <a:path w="3724275" h="2630804">
                <a:moveTo>
                  <a:pt x="3390900" y="3454"/>
                </a:moveTo>
                <a:lnTo>
                  <a:pt x="3390442" y="2336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699" y="469"/>
                </a:lnTo>
                <a:lnTo>
                  <a:pt x="3381845" y="2336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699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3724275" h="2630804">
                <a:moveTo>
                  <a:pt x="3438525" y="2624099"/>
                </a:moveTo>
                <a:lnTo>
                  <a:pt x="3438067" y="2622981"/>
                </a:lnTo>
                <a:lnTo>
                  <a:pt x="3436201" y="2621115"/>
                </a:lnTo>
                <a:lnTo>
                  <a:pt x="3435083" y="2620657"/>
                </a:lnTo>
                <a:lnTo>
                  <a:pt x="3432454" y="2620657"/>
                </a:lnTo>
                <a:lnTo>
                  <a:pt x="3431336" y="2621115"/>
                </a:lnTo>
                <a:lnTo>
                  <a:pt x="3429470" y="2622981"/>
                </a:lnTo>
                <a:lnTo>
                  <a:pt x="3429000" y="2624099"/>
                </a:lnTo>
                <a:lnTo>
                  <a:pt x="3429000" y="2626728"/>
                </a:lnTo>
                <a:lnTo>
                  <a:pt x="3429470" y="2627846"/>
                </a:lnTo>
                <a:lnTo>
                  <a:pt x="3431336" y="2629712"/>
                </a:lnTo>
                <a:lnTo>
                  <a:pt x="3432454" y="2630182"/>
                </a:lnTo>
                <a:lnTo>
                  <a:pt x="3435083" y="2630182"/>
                </a:lnTo>
                <a:lnTo>
                  <a:pt x="3436201" y="2629712"/>
                </a:lnTo>
                <a:lnTo>
                  <a:pt x="3438067" y="2627846"/>
                </a:lnTo>
                <a:lnTo>
                  <a:pt x="3438525" y="2626728"/>
                </a:lnTo>
                <a:lnTo>
                  <a:pt x="3438525" y="2624099"/>
                </a:lnTo>
                <a:close/>
              </a:path>
              <a:path w="3724275" h="2630804">
                <a:moveTo>
                  <a:pt x="3438525" y="1750555"/>
                </a:moveTo>
                <a:lnTo>
                  <a:pt x="3438067" y="1749425"/>
                </a:lnTo>
                <a:lnTo>
                  <a:pt x="3436201" y="1747570"/>
                </a:lnTo>
                <a:lnTo>
                  <a:pt x="3435083" y="1747100"/>
                </a:lnTo>
                <a:lnTo>
                  <a:pt x="3432454" y="1747100"/>
                </a:lnTo>
                <a:lnTo>
                  <a:pt x="3431336" y="1747570"/>
                </a:lnTo>
                <a:lnTo>
                  <a:pt x="3429470" y="1749425"/>
                </a:lnTo>
                <a:lnTo>
                  <a:pt x="3429000" y="1750555"/>
                </a:lnTo>
                <a:lnTo>
                  <a:pt x="3429000" y="1753184"/>
                </a:lnTo>
                <a:lnTo>
                  <a:pt x="3429470" y="1754301"/>
                </a:lnTo>
                <a:lnTo>
                  <a:pt x="3431336" y="1756168"/>
                </a:lnTo>
                <a:lnTo>
                  <a:pt x="3432454" y="1756625"/>
                </a:lnTo>
                <a:lnTo>
                  <a:pt x="3435083" y="1756625"/>
                </a:lnTo>
                <a:lnTo>
                  <a:pt x="3436201" y="1756168"/>
                </a:lnTo>
                <a:lnTo>
                  <a:pt x="3438067" y="1754301"/>
                </a:lnTo>
                <a:lnTo>
                  <a:pt x="3438525" y="1753184"/>
                </a:lnTo>
                <a:lnTo>
                  <a:pt x="3438525" y="1750555"/>
                </a:lnTo>
                <a:close/>
              </a:path>
              <a:path w="3724275" h="2630804">
                <a:moveTo>
                  <a:pt x="3438525" y="876998"/>
                </a:moveTo>
                <a:lnTo>
                  <a:pt x="3438067" y="875880"/>
                </a:lnTo>
                <a:lnTo>
                  <a:pt x="3436201" y="874014"/>
                </a:lnTo>
                <a:lnTo>
                  <a:pt x="3435083" y="873556"/>
                </a:lnTo>
                <a:lnTo>
                  <a:pt x="3432454" y="873556"/>
                </a:lnTo>
                <a:lnTo>
                  <a:pt x="3431336" y="874014"/>
                </a:lnTo>
                <a:lnTo>
                  <a:pt x="3429470" y="875880"/>
                </a:lnTo>
                <a:lnTo>
                  <a:pt x="3429000" y="876998"/>
                </a:lnTo>
                <a:lnTo>
                  <a:pt x="3429000" y="879627"/>
                </a:lnTo>
                <a:lnTo>
                  <a:pt x="3429470" y="880757"/>
                </a:lnTo>
                <a:lnTo>
                  <a:pt x="3431336" y="882611"/>
                </a:lnTo>
                <a:lnTo>
                  <a:pt x="3432454" y="883081"/>
                </a:lnTo>
                <a:lnTo>
                  <a:pt x="3435083" y="883081"/>
                </a:lnTo>
                <a:lnTo>
                  <a:pt x="3436201" y="882611"/>
                </a:lnTo>
                <a:lnTo>
                  <a:pt x="3438067" y="880757"/>
                </a:lnTo>
                <a:lnTo>
                  <a:pt x="3438525" y="879627"/>
                </a:lnTo>
                <a:lnTo>
                  <a:pt x="3438525" y="876998"/>
                </a:lnTo>
                <a:close/>
              </a:path>
              <a:path w="3724275" h="2630804">
                <a:moveTo>
                  <a:pt x="3438525" y="3454"/>
                </a:moveTo>
                <a:lnTo>
                  <a:pt x="3438067" y="2336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69"/>
                </a:lnTo>
                <a:lnTo>
                  <a:pt x="3429470" y="2336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36" y="9067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67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54"/>
                </a:lnTo>
                <a:close/>
              </a:path>
              <a:path w="3724275" h="2630804">
                <a:moveTo>
                  <a:pt x="3486150" y="2624099"/>
                </a:moveTo>
                <a:lnTo>
                  <a:pt x="3485692" y="2622981"/>
                </a:lnTo>
                <a:lnTo>
                  <a:pt x="3483826" y="2621115"/>
                </a:lnTo>
                <a:lnTo>
                  <a:pt x="3482708" y="2620657"/>
                </a:lnTo>
                <a:lnTo>
                  <a:pt x="3480079" y="2620657"/>
                </a:lnTo>
                <a:lnTo>
                  <a:pt x="3478961" y="2621115"/>
                </a:lnTo>
                <a:lnTo>
                  <a:pt x="3477095" y="2622981"/>
                </a:lnTo>
                <a:lnTo>
                  <a:pt x="3476625" y="2624099"/>
                </a:lnTo>
                <a:lnTo>
                  <a:pt x="3476625" y="2626728"/>
                </a:lnTo>
                <a:lnTo>
                  <a:pt x="3477095" y="2627846"/>
                </a:lnTo>
                <a:lnTo>
                  <a:pt x="3478961" y="2629712"/>
                </a:lnTo>
                <a:lnTo>
                  <a:pt x="3480079" y="2630182"/>
                </a:lnTo>
                <a:lnTo>
                  <a:pt x="3482708" y="2630182"/>
                </a:lnTo>
                <a:lnTo>
                  <a:pt x="3483826" y="2629712"/>
                </a:lnTo>
                <a:lnTo>
                  <a:pt x="3485692" y="2627846"/>
                </a:lnTo>
                <a:lnTo>
                  <a:pt x="3486150" y="2626728"/>
                </a:lnTo>
                <a:lnTo>
                  <a:pt x="3486150" y="2624099"/>
                </a:lnTo>
                <a:close/>
              </a:path>
              <a:path w="3724275" h="2630804">
                <a:moveTo>
                  <a:pt x="3486150" y="1750555"/>
                </a:moveTo>
                <a:lnTo>
                  <a:pt x="3485692" y="1749425"/>
                </a:lnTo>
                <a:lnTo>
                  <a:pt x="3483826" y="1747570"/>
                </a:lnTo>
                <a:lnTo>
                  <a:pt x="3482708" y="1747100"/>
                </a:lnTo>
                <a:lnTo>
                  <a:pt x="3480079" y="1747100"/>
                </a:lnTo>
                <a:lnTo>
                  <a:pt x="3478961" y="1747570"/>
                </a:lnTo>
                <a:lnTo>
                  <a:pt x="3477095" y="1749425"/>
                </a:lnTo>
                <a:lnTo>
                  <a:pt x="3476625" y="1750555"/>
                </a:lnTo>
                <a:lnTo>
                  <a:pt x="3476625" y="1753184"/>
                </a:lnTo>
                <a:lnTo>
                  <a:pt x="3477095" y="1754301"/>
                </a:lnTo>
                <a:lnTo>
                  <a:pt x="3478961" y="1756168"/>
                </a:lnTo>
                <a:lnTo>
                  <a:pt x="3480079" y="1756625"/>
                </a:lnTo>
                <a:lnTo>
                  <a:pt x="3482708" y="1756625"/>
                </a:lnTo>
                <a:lnTo>
                  <a:pt x="3483826" y="1756168"/>
                </a:lnTo>
                <a:lnTo>
                  <a:pt x="3485692" y="1754301"/>
                </a:lnTo>
                <a:lnTo>
                  <a:pt x="3486150" y="1753184"/>
                </a:lnTo>
                <a:lnTo>
                  <a:pt x="3486150" y="1750555"/>
                </a:lnTo>
                <a:close/>
              </a:path>
              <a:path w="3724275" h="2630804">
                <a:moveTo>
                  <a:pt x="3486150" y="876998"/>
                </a:moveTo>
                <a:lnTo>
                  <a:pt x="3485692" y="875880"/>
                </a:lnTo>
                <a:lnTo>
                  <a:pt x="3483826" y="874014"/>
                </a:lnTo>
                <a:lnTo>
                  <a:pt x="3482708" y="873556"/>
                </a:lnTo>
                <a:lnTo>
                  <a:pt x="3480079" y="873556"/>
                </a:lnTo>
                <a:lnTo>
                  <a:pt x="3478961" y="874014"/>
                </a:lnTo>
                <a:lnTo>
                  <a:pt x="3477095" y="875880"/>
                </a:lnTo>
                <a:lnTo>
                  <a:pt x="3476625" y="876998"/>
                </a:lnTo>
                <a:lnTo>
                  <a:pt x="3476625" y="879627"/>
                </a:lnTo>
                <a:lnTo>
                  <a:pt x="3477095" y="880757"/>
                </a:lnTo>
                <a:lnTo>
                  <a:pt x="3478961" y="882611"/>
                </a:lnTo>
                <a:lnTo>
                  <a:pt x="3480079" y="883081"/>
                </a:lnTo>
                <a:lnTo>
                  <a:pt x="3482708" y="883081"/>
                </a:lnTo>
                <a:lnTo>
                  <a:pt x="3483826" y="882611"/>
                </a:lnTo>
                <a:lnTo>
                  <a:pt x="3485692" y="880757"/>
                </a:lnTo>
                <a:lnTo>
                  <a:pt x="3486150" y="879627"/>
                </a:lnTo>
                <a:lnTo>
                  <a:pt x="3486150" y="876998"/>
                </a:lnTo>
                <a:close/>
              </a:path>
              <a:path w="3724275" h="2630804">
                <a:moveTo>
                  <a:pt x="3486150" y="3454"/>
                </a:moveTo>
                <a:lnTo>
                  <a:pt x="3485692" y="2336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61" y="469"/>
                </a:lnTo>
                <a:lnTo>
                  <a:pt x="3477095" y="2336"/>
                </a:lnTo>
                <a:lnTo>
                  <a:pt x="3476625" y="3454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61" y="9067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67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54"/>
                </a:lnTo>
                <a:close/>
              </a:path>
              <a:path w="3724275" h="2630804">
                <a:moveTo>
                  <a:pt x="3533775" y="2624099"/>
                </a:moveTo>
                <a:lnTo>
                  <a:pt x="3533317" y="2622981"/>
                </a:lnTo>
                <a:lnTo>
                  <a:pt x="3531451" y="2621115"/>
                </a:lnTo>
                <a:lnTo>
                  <a:pt x="3530333" y="2620657"/>
                </a:lnTo>
                <a:lnTo>
                  <a:pt x="3527704" y="2620657"/>
                </a:lnTo>
                <a:lnTo>
                  <a:pt x="3526586" y="2621115"/>
                </a:lnTo>
                <a:lnTo>
                  <a:pt x="3524720" y="2622981"/>
                </a:lnTo>
                <a:lnTo>
                  <a:pt x="3524250" y="2624099"/>
                </a:lnTo>
                <a:lnTo>
                  <a:pt x="3524250" y="2626728"/>
                </a:lnTo>
                <a:lnTo>
                  <a:pt x="3524720" y="2627846"/>
                </a:lnTo>
                <a:lnTo>
                  <a:pt x="3526586" y="2629712"/>
                </a:lnTo>
                <a:lnTo>
                  <a:pt x="3527704" y="2630182"/>
                </a:lnTo>
                <a:lnTo>
                  <a:pt x="3530333" y="2630182"/>
                </a:lnTo>
                <a:lnTo>
                  <a:pt x="3531451" y="2629712"/>
                </a:lnTo>
                <a:lnTo>
                  <a:pt x="3533317" y="2627846"/>
                </a:lnTo>
                <a:lnTo>
                  <a:pt x="3533775" y="2626728"/>
                </a:lnTo>
                <a:lnTo>
                  <a:pt x="3533775" y="2624099"/>
                </a:lnTo>
                <a:close/>
              </a:path>
              <a:path w="3724275" h="2630804">
                <a:moveTo>
                  <a:pt x="3533775" y="1750555"/>
                </a:moveTo>
                <a:lnTo>
                  <a:pt x="3533317" y="1749425"/>
                </a:lnTo>
                <a:lnTo>
                  <a:pt x="3531451" y="1747570"/>
                </a:lnTo>
                <a:lnTo>
                  <a:pt x="3530333" y="1747100"/>
                </a:lnTo>
                <a:lnTo>
                  <a:pt x="3527704" y="1747100"/>
                </a:lnTo>
                <a:lnTo>
                  <a:pt x="3526586" y="1747570"/>
                </a:lnTo>
                <a:lnTo>
                  <a:pt x="3524720" y="1749425"/>
                </a:lnTo>
                <a:lnTo>
                  <a:pt x="3524250" y="1750555"/>
                </a:lnTo>
                <a:lnTo>
                  <a:pt x="3524250" y="1753184"/>
                </a:lnTo>
                <a:lnTo>
                  <a:pt x="3524720" y="1754301"/>
                </a:lnTo>
                <a:lnTo>
                  <a:pt x="3526586" y="1756168"/>
                </a:lnTo>
                <a:lnTo>
                  <a:pt x="3527704" y="1756625"/>
                </a:lnTo>
                <a:lnTo>
                  <a:pt x="3530333" y="1756625"/>
                </a:lnTo>
                <a:lnTo>
                  <a:pt x="3531451" y="1756168"/>
                </a:lnTo>
                <a:lnTo>
                  <a:pt x="3533317" y="1754301"/>
                </a:lnTo>
                <a:lnTo>
                  <a:pt x="3533775" y="1753184"/>
                </a:lnTo>
                <a:lnTo>
                  <a:pt x="3533775" y="1750555"/>
                </a:lnTo>
                <a:close/>
              </a:path>
              <a:path w="3724275" h="2630804">
                <a:moveTo>
                  <a:pt x="3533775" y="876998"/>
                </a:moveTo>
                <a:lnTo>
                  <a:pt x="3533317" y="875880"/>
                </a:lnTo>
                <a:lnTo>
                  <a:pt x="3531451" y="874014"/>
                </a:lnTo>
                <a:lnTo>
                  <a:pt x="3530333" y="873556"/>
                </a:lnTo>
                <a:lnTo>
                  <a:pt x="3527704" y="873556"/>
                </a:lnTo>
                <a:lnTo>
                  <a:pt x="3526586" y="874014"/>
                </a:lnTo>
                <a:lnTo>
                  <a:pt x="3524720" y="875880"/>
                </a:lnTo>
                <a:lnTo>
                  <a:pt x="3524250" y="876998"/>
                </a:lnTo>
                <a:lnTo>
                  <a:pt x="3524250" y="879627"/>
                </a:lnTo>
                <a:lnTo>
                  <a:pt x="3524720" y="880757"/>
                </a:lnTo>
                <a:lnTo>
                  <a:pt x="3526586" y="882611"/>
                </a:lnTo>
                <a:lnTo>
                  <a:pt x="3527704" y="883081"/>
                </a:lnTo>
                <a:lnTo>
                  <a:pt x="3530333" y="883081"/>
                </a:lnTo>
                <a:lnTo>
                  <a:pt x="3531451" y="882611"/>
                </a:lnTo>
                <a:lnTo>
                  <a:pt x="3533317" y="880757"/>
                </a:lnTo>
                <a:lnTo>
                  <a:pt x="3533775" y="879627"/>
                </a:lnTo>
                <a:lnTo>
                  <a:pt x="3533775" y="876998"/>
                </a:lnTo>
                <a:close/>
              </a:path>
              <a:path w="3724275" h="2630804">
                <a:moveTo>
                  <a:pt x="3533775" y="3454"/>
                </a:moveTo>
                <a:lnTo>
                  <a:pt x="3533317" y="2336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69"/>
                </a:lnTo>
                <a:lnTo>
                  <a:pt x="3524720" y="2336"/>
                </a:lnTo>
                <a:lnTo>
                  <a:pt x="3524250" y="3454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86" y="9067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67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54"/>
                </a:lnTo>
                <a:close/>
              </a:path>
              <a:path w="3724275" h="2630804">
                <a:moveTo>
                  <a:pt x="3581400" y="2624099"/>
                </a:moveTo>
                <a:lnTo>
                  <a:pt x="3580942" y="2622981"/>
                </a:lnTo>
                <a:lnTo>
                  <a:pt x="3579076" y="2621115"/>
                </a:lnTo>
                <a:lnTo>
                  <a:pt x="3577958" y="2620657"/>
                </a:lnTo>
                <a:lnTo>
                  <a:pt x="3575329" y="2620657"/>
                </a:lnTo>
                <a:lnTo>
                  <a:pt x="3574211" y="2621115"/>
                </a:lnTo>
                <a:lnTo>
                  <a:pt x="3572345" y="2622981"/>
                </a:lnTo>
                <a:lnTo>
                  <a:pt x="3571875" y="2624099"/>
                </a:lnTo>
                <a:lnTo>
                  <a:pt x="3571875" y="2626728"/>
                </a:lnTo>
                <a:lnTo>
                  <a:pt x="3572345" y="2627846"/>
                </a:lnTo>
                <a:lnTo>
                  <a:pt x="3574211" y="2629712"/>
                </a:lnTo>
                <a:lnTo>
                  <a:pt x="3575329" y="2630182"/>
                </a:lnTo>
                <a:lnTo>
                  <a:pt x="3577958" y="2630182"/>
                </a:lnTo>
                <a:lnTo>
                  <a:pt x="3579076" y="2629712"/>
                </a:lnTo>
                <a:lnTo>
                  <a:pt x="3580942" y="2627846"/>
                </a:lnTo>
                <a:lnTo>
                  <a:pt x="3581400" y="2626728"/>
                </a:lnTo>
                <a:lnTo>
                  <a:pt x="3581400" y="2624099"/>
                </a:lnTo>
                <a:close/>
              </a:path>
              <a:path w="3724275" h="2630804">
                <a:moveTo>
                  <a:pt x="3581400" y="1750555"/>
                </a:moveTo>
                <a:lnTo>
                  <a:pt x="3580942" y="1749425"/>
                </a:lnTo>
                <a:lnTo>
                  <a:pt x="3579076" y="1747570"/>
                </a:lnTo>
                <a:lnTo>
                  <a:pt x="3577958" y="1747100"/>
                </a:lnTo>
                <a:lnTo>
                  <a:pt x="3575329" y="1747100"/>
                </a:lnTo>
                <a:lnTo>
                  <a:pt x="3574211" y="1747570"/>
                </a:lnTo>
                <a:lnTo>
                  <a:pt x="3572345" y="1749425"/>
                </a:lnTo>
                <a:lnTo>
                  <a:pt x="3571875" y="1750555"/>
                </a:lnTo>
                <a:lnTo>
                  <a:pt x="3571875" y="1753184"/>
                </a:lnTo>
                <a:lnTo>
                  <a:pt x="3572345" y="1754301"/>
                </a:lnTo>
                <a:lnTo>
                  <a:pt x="3574211" y="1756168"/>
                </a:lnTo>
                <a:lnTo>
                  <a:pt x="3575329" y="1756625"/>
                </a:lnTo>
                <a:lnTo>
                  <a:pt x="3577958" y="1756625"/>
                </a:lnTo>
                <a:lnTo>
                  <a:pt x="3579076" y="1756168"/>
                </a:lnTo>
                <a:lnTo>
                  <a:pt x="3580942" y="1754301"/>
                </a:lnTo>
                <a:lnTo>
                  <a:pt x="3581400" y="1753184"/>
                </a:lnTo>
                <a:lnTo>
                  <a:pt x="3581400" y="1750555"/>
                </a:lnTo>
                <a:close/>
              </a:path>
              <a:path w="3724275" h="2630804">
                <a:moveTo>
                  <a:pt x="3581400" y="876998"/>
                </a:moveTo>
                <a:lnTo>
                  <a:pt x="3580942" y="875880"/>
                </a:lnTo>
                <a:lnTo>
                  <a:pt x="3579076" y="874014"/>
                </a:lnTo>
                <a:lnTo>
                  <a:pt x="3577958" y="873556"/>
                </a:lnTo>
                <a:lnTo>
                  <a:pt x="3575329" y="873556"/>
                </a:lnTo>
                <a:lnTo>
                  <a:pt x="3574211" y="874014"/>
                </a:lnTo>
                <a:lnTo>
                  <a:pt x="3572345" y="875880"/>
                </a:lnTo>
                <a:lnTo>
                  <a:pt x="3571875" y="876998"/>
                </a:lnTo>
                <a:lnTo>
                  <a:pt x="3571875" y="879627"/>
                </a:lnTo>
                <a:lnTo>
                  <a:pt x="3572345" y="880757"/>
                </a:lnTo>
                <a:lnTo>
                  <a:pt x="3574211" y="882611"/>
                </a:lnTo>
                <a:lnTo>
                  <a:pt x="3575329" y="883081"/>
                </a:lnTo>
                <a:lnTo>
                  <a:pt x="3577958" y="883081"/>
                </a:lnTo>
                <a:lnTo>
                  <a:pt x="3579076" y="882611"/>
                </a:lnTo>
                <a:lnTo>
                  <a:pt x="3580942" y="880757"/>
                </a:lnTo>
                <a:lnTo>
                  <a:pt x="3581400" y="879627"/>
                </a:lnTo>
                <a:lnTo>
                  <a:pt x="3581400" y="876998"/>
                </a:lnTo>
                <a:close/>
              </a:path>
              <a:path w="3724275" h="2630804">
                <a:moveTo>
                  <a:pt x="3581400" y="3454"/>
                </a:moveTo>
                <a:lnTo>
                  <a:pt x="3580942" y="2336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36"/>
                </a:lnTo>
                <a:lnTo>
                  <a:pt x="3571875" y="3454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67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67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54"/>
                </a:lnTo>
                <a:close/>
              </a:path>
              <a:path w="3724275" h="2630804">
                <a:moveTo>
                  <a:pt x="3629025" y="2624099"/>
                </a:moveTo>
                <a:lnTo>
                  <a:pt x="3628567" y="2622981"/>
                </a:lnTo>
                <a:lnTo>
                  <a:pt x="3626701" y="2621115"/>
                </a:lnTo>
                <a:lnTo>
                  <a:pt x="3625583" y="2620657"/>
                </a:lnTo>
                <a:lnTo>
                  <a:pt x="3622954" y="2620657"/>
                </a:lnTo>
                <a:lnTo>
                  <a:pt x="3621836" y="2621115"/>
                </a:lnTo>
                <a:lnTo>
                  <a:pt x="3619970" y="2622981"/>
                </a:lnTo>
                <a:lnTo>
                  <a:pt x="3619500" y="2624099"/>
                </a:lnTo>
                <a:lnTo>
                  <a:pt x="3619500" y="2626728"/>
                </a:lnTo>
                <a:lnTo>
                  <a:pt x="3619970" y="2627846"/>
                </a:lnTo>
                <a:lnTo>
                  <a:pt x="3621836" y="2629712"/>
                </a:lnTo>
                <a:lnTo>
                  <a:pt x="3622954" y="2630182"/>
                </a:lnTo>
                <a:lnTo>
                  <a:pt x="3625583" y="2630182"/>
                </a:lnTo>
                <a:lnTo>
                  <a:pt x="3626701" y="2629712"/>
                </a:lnTo>
                <a:lnTo>
                  <a:pt x="3628567" y="2627846"/>
                </a:lnTo>
                <a:lnTo>
                  <a:pt x="3629025" y="2626728"/>
                </a:lnTo>
                <a:lnTo>
                  <a:pt x="3629025" y="2624099"/>
                </a:lnTo>
                <a:close/>
              </a:path>
              <a:path w="3724275" h="2630804">
                <a:moveTo>
                  <a:pt x="3629025" y="1750555"/>
                </a:moveTo>
                <a:lnTo>
                  <a:pt x="3628567" y="1749425"/>
                </a:lnTo>
                <a:lnTo>
                  <a:pt x="3626701" y="1747570"/>
                </a:lnTo>
                <a:lnTo>
                  <a:pt x="3625583" y="1747100"/>
                </a:lnTo>
                <a:lnTo>
                  <a:pt x="3622954" y="1747100"/>
                </a:lnTo>
                <a:lnTo>
                  <a:pt x="3621836" y="1747570"/>
                </a:lnTo>
                <a:lnTo>
                  <a:pt x="3619970" y="1749425"/>
                </a:lnTo>
                <a:lnTo>
                  <a:pt x="3619500" y="1750555"/>
                </a:lnTo>
                <a:lnTo>
                  <a:pt x="3619500" y="1753184"/>
                </a:lnTo>
                <a:lnTo>
                  <a:pt x="3619970" y="1754301"/>
                </a:lnTo>
                <a:lnTo>
                  <a:pt x="3621836" y="1756168"/>
                </a:lnTo>
                <a:lnTo>
                  <a:pt x="3622954" y="1756625"/>
                </a:lnTo>
                <a:lnTo>
                  <a:pt x="3625583" y="1756625"/>
                </a:lnTo>
                <a:lnTo>
                  <a:pt x="3626701" y="1756168"/>
                </a:lnTo>
                <a:lnTo>
                  <a:pt x="3628567" y="1754301"/>
                </a:lnTo>
                <a:lnTo>
                  <a:pt x="3629025" y="1753184"/>
                </a:lnTo>
                <a:lnTo>
                  <a:pt x="3629025" y="1750555"/>
                </a:lnTo>
                <a:close/>
              </a:path>
              <a:path w="3724275" h="2630804">
                <a:moveTo>
                  <a:pt x="3629025" y="876998"/>
                </a:moveTo>
                <a:lnTo>
                  <a:pt x="3628567" y="875880"/>
                </a:lnTo>
                <a:lnTo>
                  <a:pt x="3626701" y="874014"/>
                </a:lnTo>
                <a:lnTo>
                  <a:pt x="3625583" y="873556"/>
                </a:lnTo>
                <a:lnTo>
                  <a:pt x="3622954" y="873556"/>
                </a:lnTo>
                <a:lnTo>
                  <a:pt x="3621836" y="874014"/>
                </a:lnTo>
                <a:lnTo>
                  <a:pt x="3619970" y="875880"/>
                </a:lnTo>
                <a:lnTo>
                  <a:pt x="3619500" y="876998"/>
                </a:lnTo>
                <a:lnTo>
                  <a:pt x="3619500" y="879627"/>
                </a:lnTo>
                <a:lnTo>
                  <a:pt x="3619970" y="880757"/>
                </a:lnTo>
                <a:lnTo>
                  <a:pt x="3621836" y="882611"/>
                </a:lnTo>
                <a:lnTo>
                  <a:pt x="3622954" y="883081"/>
                </a:lnTo>
                <a:lnTo>
                  <a:pt x="3625583" y="883081"/>
                </a:lnTo>
                <a:lnTo>
                  <a:pt x="3626701" y="882611"/>
                </a:lnTo>
                <a:lnTo>
                  <a:pt x="3628567" y="880757"/>
                </a:lnTo>
                <a:lnTo>
                  <a:pt x="3629025" y="879627"/>
                </a:lnTo>
                <a:lnTo>
                  <a:pt x="3629025" y="876998"/>
                </a:lnTo>
                <a:close/>
              </a:path>
              <a:path w="3724275" h="2630804">
                <a:moveTo>
                  <a:pt x="3629025" y="3454"/>
                </a:moveTo>
                <a:lnTo>
                  <a:pt x="3628567" y="2336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69"/>
                </a:lnTo>
                <a:lnTo>
                  <a:pt x="3619970" y="2336"/>
                </a:lnTo>
                <a:lnTo>
                  <a:pt x="3619500" y="3454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36" y="9067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67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54"/>
                </a:lnTo>
                <a:close/>
              </a:path>
              <a:path w="3724275" h="2630804">
                <a:moveTo>
                  <a:pt x="3676650" y="2624099"/>
                </a:moveTo>
                <a:lnTo>
                  <a:pt x="3676192" y="2622981"/>
                </a:lnTo>
                <a:lnTo>
                  <a:pt x="3674326" y="2621115"/>
                </a:lnTo>
                <a:lnTo>
                  <a:pt x="3673208" y="2620657"/>
                </a:lnTo>
                <a:lnTo>
                  <a:pt x="3670579" y="2620657"/>
                </a:lnTo>
                <a:lnTo>
                  <a:pt x="3669461" y="2621115"/>
                </a:lnTo>
                <a:lnTo>
                  <a:pt x="3667595" y="2622981"/>
                </a:lnTo>
                <a:lnTo>
                  <a:pt x="3667125" y="2624099"/>
                </a:lnTo>
                <a:lnTo>
                  <a:pt x="3667125" y="2626728"/>
                </a:lnTo>
                <a:lnTo>
                  <a:pt x="3667595" y="2627846"/>
                </a:lnTo>
                <a:lnTo>
                  <a:pt x="3669461" y="2629712"/>
                </a:lnTo>
                <a:lnTo>
                  <a:pt x="3670579" y="2630182"/>
                </a:lnTo>
                <a:lnTo>
                  <a:pt x="3673208" y="2630182"/>
                </a:lnTo>
                <a:lnTo>
                  <a:pt x="3674326" y="2629712"/>
                </a:lnTo>
                <a:lnTo>
                  <a:pt x="3676192" y="2627846"/>
                </a:lnTo>
                <a:lnTo>
                  <a:pt x="3676650" y="2626728"/>
                </a:lnTo>
                <a:lnTo>
                  <a:pt x="3676650" y="2624099"/>
                </a:lnTo>
                <a:close/>
              </a:path>
              <a:path w="3724275" h="2630804">
                <a:moveTo>
                  <a:pt x="3676650" y="1750555"/>
                </a:moveTo>
                <a:lnTo>
                  <a:pt x="3676192" y="1749425"/>
                </a:lnTo>
                <a:lnTo>
                  <a:pt x="3674326" y="1747570"/>
                </a:lnTo>
                <a:lnTo>
                  <a:pt x="3673208" y="1747100"/>
                </a:lnTo>
                <a:lnTo>
                  <a:pt x="3670579" y="1747100"/>
                </a:lnTo>
                <a:lnTo>
                  <a:pt x="3669461" y="1747570"/>
                </a:lnTo>
                <a:lnTo>
                  <a:pt x="3667595" y="1749425"/>
                </a:lnTo>
                <a:lnTo>
                  <a:pt x="3667125" y="1750555"/>
                </a:lnTo>
                <a:lnTo>
                  <a:pt x="3667125" y="1753184"/>
                </a:lnTo>
                <a:lnTo>
                  <a:pt x="3667595" y="1754301"/>
                </a:lnTo>
                <a:lnTo>
                  <a:pt x="3669461" y="1756168"/>
                </a:lnTo>
                <a:lnTo>
                  <a:pt x="3670579" y="1756625"/>
                </a:lnTo>
                <a:lnTo>
                  <a:pt x="3673208" y="1756625"/>
                </a:lnTo>
                <a:lnTo>
                  <a:pt x="3674326" y="1756168"/>
                </a:lnTo>
                <a:lnTo>
                  <a:pt x="3676192" y="1754301"/>
                </a:lnTo>
                <a:lnTo>
                  <a:pt x="3676650" y="1753184"/>
                </a:lnTo>
                <a:lnTo>
                  <a:pt x="3676650" y="1750555"/>
                </a:lnTo>
                <a:close/>
              </a:path>
              <a:path w="3724275" h="2630804">
                <a:moveTo>
                  <a:pt x="3676650" y="876998"/>
                </a:moveTo>
                <a:lnTo>
                  <a:pt x="3676192" y="875880"/>
                </a:lnTo>
                <a:lnTo>
                  <a:pt x="3674326" y="874014"/>
                </a:lnTo>
                <a:lnTo>
                  <a:pt x="3673208" y="873556"/>
                </a:lnTo>
                <a:lnTo>
                  <a:pt x="3670579" y="873556"/>
                </a:lnTo>
                <a:lnTo>
                  <a:pt x="3669461" y="874014"/>
                </a:lnTo>
                <a:lnTo>
                  <a:pt x="3667595" y="875880"/>
                </a:lnTo>
                <a:lnTo>
                  <a:pt x="3667125" y="876998"/>
                </a:lnTo>
                <a:lnTo>
                  <a:pt x="3667125" y="879627"/>
                </a:lnTo>
                <a:lnTo>
                  <a:pt x="3667595" y="880757"/>
                </a:lnTo>
                <a:lnTo>
                  <a:pt x="3669461" y="882611"/>
                </a:lnTo>
                <a:lnTo>
                  <a:pt x="3670579" y="883081"/>
                </a:lnTo>
                <a:lnTo>
                  <a:pt x="3673208" y="883081"/>
                </a:lnTo>
                <a:lnTo>
                  <a:pt x="3674326" y="882611"/>
                </a:lnTo>
                <a:lnTo>
                  <a:pt x="3676192" y="880757"/>
                </a:lnTo>
                <a:lnTo>
                  <a:pt x="3676650" y="879627"/>
                </a:lnTo>
                <a:lnTo>
                  <a:pt x="3676650" y="876998"/>
                </a:lnTo>
                <a:close/>
              </a:path>
              <a:path w="3724275" h="2630804">
                <a:moveTo>
                  <a:pt x="3676650" y="3454"/>
                </a:moveTo>
                <a:lnTo>
                  <a:pt x="3676192" y="2336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61" y="469"/>
                </a:lnTo>
                <a:lnTo>
                  <a:pt x="3667595" y="2336"/>
                </a:lnTo>
                <a:lnTo>
                  <a:pt x="3667125" y="3454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61" y="9067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67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54"/>
                </a:lnTo>
                <a:close/>
              </a:path>
              <a:path w="3724275" h="2630804">
                <a:moveTo>
                  <a:pt x="3724275" y="2624099"/>
                </a:moveTo>
                <a:lnTo>
                  <a:pt x="3723817" y="2622981"/>
                </a:lnTo>
                <a:lnTo>
                  <a:pt x="3721951" y="2621115"/>
                </a:lnTo>
                <a:lnTo>
                  <a:pt x="3720833" y="2620657"/>
                </a:lnTo>
                <a:lnTo>
                  <a:pt x="3718204" y="2620657"/>
                </a:lnTo>
                <a:lnTo>
                  <a:pt x="3717086" y="2621115"/>
                </a:lnTo>
                <a:lnTo>
                  <a:pt x="3715220" y="2622981"/>
                </a:lnTo>
                <a:lnTo>
                  <a:pt x="3714750" y="2624099"/>
                </a:lnTo>
                <a:lnTo>
                  <a:pt x="3714750" y="2626728"/>
                </a:lnTo>
                <a:lnTo>
                  <a:pt x="3715220" y="2627846"/>
                </a:lnTo>
                <a:lnTo>
                  <a:pt x="3717086" y="2629712"/>
                </a:lnTo>
                <a:lnTo>
                  <a:pt x="3718204" y="2630182"/>
                </a:lnTo>
                <a:lnTo>
                  <a:pt x="3720833" y="2630182"/>
                </a:lnTo>
                <a:lnTo>
                  <a:pt x="3721951" y="2629712"/>
                </a:lnTo>
                <a:lnTo>
                  <a:pt x="3723817" y="2627846"/>
                </a:lnTo>
                <a:lnTo>
                  <a:pt x="3724275" y="2626728"/>
                </a:lnTo>
                <a:lnTo>
                  <a:pt x="3724275" y="2624099"/>
                </a:lnTo>
                <a:close/>
              </a:path>
              <a:path w="3724275" h="2630804">
                <a:moveTo>
                  <a:pt x="3724275" y="1750555"/>
                </a:moveTo>
                <a:lnTo>
                  <a:pt x="3723817" y="1749425"/>
                </a:lnTo>
                <a:lnTo>
                  <a:pt x="3721951" y="1747570"/>
                </a:lnTo>
                <a:lnTo>
                  <a:pt x="3720833" y="1747100"/>
                </a:lnTo>
                <a:lnTo>
                  <a:pt x="3718204" y="1747100"/>
                </a:lnTo>
                <a:lnTo>
                  <a:pt x="3717086" y="1747570"/>
                </a:lnTo>
                <a:lnTo>
                  <a:pt x="3715220" y="1749425"/>
                </a:lnTo>
                <a:lnTo>
                  <a:pt x="3714750" y="1750555"/>
                </a:lnTo>
                <a:lnTo>
                  <a:pt x="3714750" y="1753184"/>
                </a:lnTo>
                <a:lnTo>
                  <a:pt x="3715220" y="1754301"/>
                </a:lnTo>
                <a:lnTo>
                  <a:pt x="3717086" y="1756168"/>
                </a:lnTo>
                <a:lnTo>
                  <a:pt x="3718204" y="1756625"/>
                </a:lnTo>
                <a:lnTo>
                  <a:pt x="3720833" y="1756625"/>
                </a:lnTo>
                <a:lnTo>
                  <a:pt x="3721951" y="1756168"/>
                </a:lnTo>
                <a:lnTo>
                  <a:pt x="3723817" y="1754301"/>
                </a:lnTo>
                <a:lnTo>
                  <a:pt x="3724275" y="1753184"/>
                </a:lnTo>
                <a:lnTo>
                  <a:pt x="3724275" y="1750555"/>
                </a:lnTo>
                <a:close/>
              </a:path>
              <a:path w="3724275" h="2630804">
                <a:moveTo>
                  <a:pt x="3724275" y="876998"/>
                </a:moveTo>
                <a:lnTo>
                  <a:pt x="3723817" y="875880"/>
                </a:lnTo>
                <a:lnTo>
                  <a:pt x="3721951" y="874014"/>
                </a:lnTo>
                <a:lnTo>
                  <a:pt x="3720833" y="873556"/>
                </a:lnTo>
                <a:lnTo>
                  <a:pt x="3718204" y="873556"/>
                </a:lnTo>
                <a:lnTo>
                  <a:pt x="3717086" y="874014"/>
                </a:lnTo>
                <a:lnTo>
                  <a:pt x="3715220" y="875880"/>
                </a:lnTo>
                <a:lnTo>
                  <a:pt x="3714750" y="876998"/>
                </a:lnTo>
                <a:lnTo>
                  <a:pt x="3714750" y="879627"/>
                </a:lnTo>
                <a:lnTo>
                  <a:pt x="3715220" y="880757"/>
                </a:lnTo>
                <a:lnTo>
                  <a:pt x="3717086" y="882611"/>
                </a:lnTo>
                <a:lnTo>
                  <a:pt x="3718204" y="883081"/>
                </a:lnTo>
                <a:lnTo>
                  <a:pt x="3720833" y="883081"/>
                </a:lnTo>
                <a:lnTo>
                  <a:pt x="3721951" y="882611"/>
                </a:lnTo>
                <a:lnTo>
                  <a:pt x="3723817" y="880757"/>
                </a:lnTo>
                <a:lnTo>
                  <a:pt x="3724275" y="879627"/>
                </a:lnTo>
                <a:lnTo>
                  <a:pt x="3724275" y="876998"/>
                </a:lnTo>
                <a:close/>
              </a:path>
              <a:path w="3724275" h="2630804">
                <a:moveTo>
                  <a:pt x="3724275" y="3454"/>
                </a:moveTo>
                <a:lnTo>
                  <a:pt x="3723817" y="2336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86" y="469"/>
                </a:lnTo>
                <a:lnTo>
                  <a:pt x="3715220" y="2336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86" y="9067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67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5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8028" y="3365593"/>
            <a:ext cx="2070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i="1" spc="-25" dirty="0">
                <a:latin typeface="Times New Roman"/>
                <a:cs typeface="Times New Roman"/>
              </a:rPr>
              <a:t>0M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227" y="2492045"/>
            <a:ext cx="2768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i="1" spc="-25" dirty="0">
                <a:latin typeface="Times New Roman"/>
                <a:cs typeface="Times New Roman"/>
              </a:rPr>
              <a:t>10M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227" y="1618496"/>
            <a:ext cx="2768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i="1" spc="-25" dirty="0">
                <a:latin typeface="Times New Roman"/>
                <a:cs typeface="Times New Roman"/>
              </a:rPr>
              <a:t>20M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1863" y="1226591"/>
            <a:ext cx="220345" cy="1863089"/>
          </a:xfrm>
          <a:prstGeom prst="rect">
            <a:avLst/>
          </a:prstGeom>
        </p:spPr>
        <p:txBody>
          <a:bodyPr vert="vert270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00" b="1" dirty="0">
                <a:solidFill>
                  <a:srgbClr val="D5454F"/>
                </a:solidFill>
                <a:latin typeface="Comic Sans MS"/>
                <a:cs typeface="Comic Sans MS"/>
              </a:rPr>
              <a:t>Sum</a:t>
            </a:r>
            <a:r>
              <a:rPr sz="1100" b="1" spc="-15" dirty="0">
                <a:solidFill>
                  <a:srgbClr val="D5454F"/>
                </a:solidFill>
                <a:latin typeface="Comic Sans MS"/>
                <a:cs typeface="Comic Sans MS"/>
              </a:rPr>
              <a:t> </a:t>
            </a:r>
            <a:r>
              <a:rPr sz="1100" b="1" dirty="0">
                <a:solidFill>
                  <a:srgbClr val="D5454F"/>
                </a:solidFill>
                <a:latin typeface="Comic Sans MS"/>
                <a:cs typeface="Comic Sans MS"/>
              </a:rPr>
              <a:t>of</a:t>
            </a:r>
            <a:r>
              <a:rPr sz="1100" b="1" spc="-10" dirty="0">
                <a:solidFill>
                  <a:srgbClr val="D5454F"/>
                </a:solidFill>
                <a:latin typeface="Comic Sans MS"/>
                <a:cs typeface="Comic Sans MS"/>
              </a:rPr>
              <a:t> TotalSales_Amount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2754" y="3493734"/>
            <a:ext cx="3168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i="1" spc="-25" dirty="0">
                <a:latin typeface="Georgia"/>
                <a:cs typeface="Georgia"/>
              </a:rPr>
              <a:t>AUD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2706" y="3493734"/>
            <a:ext cx="3009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i="1" spc="-25" dirty="0">
                <a:latin typeface="Georgia"/>
                <a:cs typeface="Georgia"/>
              </a:rPr>
              <a:t>CAD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2338" y="3467577"/>
            <a:ext cx="1104900" cy="4311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305"/>
              </a:spcBef>
            </a:pPr>
            <a:r>
              <a:rPr sz="1100" i="1" spc="-25" dirty="0">
                <a:latin typeface="Georgia"/>
                <a:cs typeface="Georgia"/>
              </a:rPr>
              <a:t>GBP</a:t>
            </a:r>
            <a:endParaRPr sz="1100">
              <a:latin typeface="Georgia"/>
              <a:cs typeface="Georgia"/>
            </a:endParaRPr>
          </a:p>
          <a:p>
            <a:pPr marR="5080" algn="ctr">
              <a:lnSpc>
                <a:spcPct val="100000"/>
              </a:lnSpc>
              <a:spcBef>
                <a:spcPts val="225"/>
              </a:spcBef>
            </a:pPr>
            <a:r>
              <a:rPr sz="1200" b="1" spc="-10" dirty="0">
                <a:solidFill>
                  <a:srgbClr val="D5454F"/>
                </a:solidFill>
                <a:latin typeface="Comic Sans MS"/>
                <a:cs typeface="Comic Sans MS"/>
              </a:rPr>
              <a:t>Currency_Code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3111" y="3493734"/>
            <a:ext cx="307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i="1" spc="-25" dirty="0">
                <a:latin typeface="Georgia"/>
                <a:cs typeface="Georgia"/>
              </a:rPr>
              <a:t>EUR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8152" y="3493734"/>
            <a:ext cx="3016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i="1" spc="-25" dirty="0">
                <a:latin typeface="Georgia"/>
                <a:cs typeface="Georgia"/>
              </a:rPr>
              <a:t>USD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06730" y="580516"/>
            <a:ext cx="3385185" cy="2719705"/>
            <a:chOff x="1906730" y="580516"/>
            <a:chExt cx="3385185" cy="271970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6730" y="3163823"/>
              <a:ext cx="135955" cy="1359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0479" y="2969532"/>
              <a:ext cx="172286" cy="17228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6781" y="2747784"/>
              <a:ext cx="203511" cy="20351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7935" y="2352865"/>
              <a:ext cx="245034" cy="24503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917587" y="838199"/>
              <a:ext cx="369570" cy="205740"/>
            </a:xfrm>
            <a:custGeom>
              <a:avLst/>
              <a:gdLst/>
              <a:ahLst/>
              <a:cxnLst/>
              <a:rect l="l" t="t" r="r" b="b"/>
              <a:pathLst>
                <a:path w="369570" h="205740">
                  <a:moveTo>
                    <a:pt x="184778" y="205517"/>
                  </a:moveTo>
                  <a:lnTo>
                    <a:pt x="139870" y="199978"/>
                  </a:lnTo>
                  <a:lnTo>
                    <a:pt x="97673" y="183700"/>
                  </a:lnTo>
                  <a:lnTo>
                    <a:pt x="60696" y="157658"/>
                  </a:lnTo>
                  <a:lnTo>
                    <a:pt x="31140" y="123396"/>
                  </a:lnTo>
                  <a:lnTo>
                    <a:pt x="10796" y="82978"/>
                  </a:lnTo>
                  <a:lnTo>
                    <a:pt x="887" y="38850"/>
                  </a:lnTo>
                  <a:lnTo>
                    <a:pt x="0" y="20738"/>
                  </a:lnTo>
                  <a:lnTo>
                    <a:pt x="221" y="11660"/>
                  </a:lnTo>
                  <a:lnTo>
                    <a:pt x="887" y="2626"/>
                  </a:lnTo>
                  <a:lnTo>
                    <a:pt x="1211" y="0"/>
                  </a:lnTo>
                  <a:lnTo>
                    <a:pt x="368345" y="0"/>
                  </a:lnTo>
                  <a:lnTo>
                    <a:pt x="368669" y="2626"/>
                  </a:lnTo>
                  <a:lnTo>
                    <a:pt x="369335" y="11660"/>
                  </a:lnTo>
                  <a:lnTo>
                    <a:pt x="369557" y="20738"/>
                  </a:lnTo>
                  <a:lnTo>
                    <a:pt x="369335" y="29816"/>
                  </a:lnTo>
                  <a:lnTo>
                    <a:pt x="361602" y="74377"/>
                  </a:lnTo>
                  <a:lnTo>
                    <a:pt x="343275" y="115725"/>
                  </a:lnTo>
                  <a:lnTo>
                    <a:pt x="315436" y="151396"/>
                  </a:lnTo>
                  <a:lnTo>
                    <a:pt x="279765" y="179235"/>
                  </a:lnTo>
                  <a:lnTo>
                    <a:pt x="238417" y="197562"/>
                  </a:lnTo>
                  <a:lnTo>
                    <a:pt x="193856" y="205295"/>
                  </a:lnTo>
                  <a:lnTo>
                    <a:pt x="184778" y="205517"/>
                  </a:lnTo>
                  <a:close/>
                </a:path>
              </a:pathLst>
            </a:custGeom>
            <a:solidFill>
              <a:srgbClr val="DF44A6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17587" y="838199"/>
              <a:ext cx="369570" cy="205740"/>
            </a:xfrm>
            <a:custGeom>
              <a:avLst/>
              <a:gdLst/>
              <a:ahLst/>
              <a:cxnLst/>
              <a:rect l="l" t="t" r="r" b="b"/>
              <a:pathLst>
                <a:path w="369570" h="205740">
                  <a:moveTo>
                    <a:pt x="1211" y="0"/>
                  </a:moveTo>
                  <a:lnTo>
                    <a:pt x="887" y="2626"/>
                  </a:lnTo>
                  <a:lnTo>
                    <a:pt x="221" y="11660"/>
                  </a:lnTo>
                  <a:lnTo>
                    <a:pt x="0" y="20738"/>
                  </a:lnTo>
                  <a:lnTo>
                    <a:pt x="221" y="29816"/>
                  </a:lnTo>
                  <a:lnTo>
                    <a:pt x="7954" y="74377"/>
                  </a:lnTo>
                  <a:lnTo>
                    <a:pt x="26282" y="115725"/>
                  </a:lnTo>
                  <a:lnTo>
                    <a:pt x="54120" y="151396"/>
                  </a:lnTo>
                  <a:lnTo>
                    <a:pt x="89792" y="179235"/>
                  </a:lnTo>
                  <a:lnTo>
                    <a:pt x="131139" y="197562"/>
                  </a:lnTo>
                  <a:lnTo>
                    <a:pt x="175700" y="205295"/>
                  </a:lnTo>
                  <a:lnTo>
                    <a:pt x="184778" y="205517"/>
                  </a:lnTo>
                  <a:lnTo>
                    <a:pt x="193856" y="205295"/>
                  </a:lnTo>
                  <a:lnTo>
                    <a:pt x="238417" y="197562"/>
                  </a:lnTo>
                  <a:lnTo>
                    <a:pt x="279765" y="179235"/>
                  </a:lnTo>
                  <a:lnTo>
                    <a:pt x="315436" y="151396"/>
                  </a:lnTo>
                  <a:lnTo>
                    <a:pt x="343275" y="115725"/>
                  </a:lnTo>
                  <a:lnTo>
                    <a:pt x="361602" y="74377"/>
                  </a:lnTo>
                  <a:lnTo>
                    <a:pt x="369335" y="29816"/>
                  </a:lnTo>
                  <a:lnTo>
                    <a:pt x="369557" y="20738"/>
                  </a:lnTo>
                  <a:lnTo>
                    <a:pt x="369335" y="11660"/>
                  </a:lnTo>
                  <a:lnTo>
                    <a:pt x="368669" y="2626"/>
                  </a:lnTo>
                  <a:lnTo>
                    <a:pt x="368345" y="0"/>
                  </a:lnTo>
                </a:path>
              </a:pathLst>
            </a:custGeom>
            <a:ln w="9524">
              <a:solidFill>
                <a:srgbClr val="DF44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2500" y="580516"/>
              <a:ext cx="95249" cy="9524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79700" y="580516"/>
              <a:ext cx="95249" cy="9524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6899" y="580516"/>
              <a:ext cx="95249" cy="9524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3624" y="580516"/>
              <a:ext cx="95249" cy="952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27499" y="580516"/>
              <a:ext cx="95249" cy="9524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57275" y="451442"/>
            <a:ext cx="3552190" cy="4870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  <a:tabLst>
                <a:tab pos="1279525" algn="l"/>
                <a:tab pos="1739264" algn="l"/>
                <a:tab pos="2199640" algn="l"/>
                <a:tab pos="2660015" algn="l"/>
                <a:tab pos="3189605" algn="l"/>
              </a:tabLst>
            </a:pPr>
            <a:r>
              <a:rPr sz="1100" b="1" spc="-10" dirty="0">
                <a:solidFill>
                  <a:srgbClr val="73361B"/>
                </a:solidFill>
                <a:latin typeface="Times New Roman"/>
                <a:cs typeface="Times New Roman"/>
              </a:rPr>
              <a:t>NumberOfOrders</a:t>
            </a:r>
            <a:r>
              <a:rPr sz="1100" b="1" dirty="0">
                <a:solidFill>
                  <a:srgbClr val="73361B"/>
                </a:solidFill>
                <a:latin typeface="Times New Roman"/>
                <a:cs typeface="Times New Roman"/>
              </a:rPr>
              <a:t>	</a:t>
            </a:r>
            <a:r>
              <a:rPr sz="1100" spc="-20" dirty="0">
                <a:solidFill>
                  <a:srgbClr val="73361B"/>
                </a:solidFill>
                <a:latin typeface="Times New Roman"/>
                <a:cs typeface="Times New Roman"/>
              </a:rPr>
              <a:t>2941</a:t>
            </a:r>
            <a:r>
              <a:rPr sz="1100" dirty="0">
                <a:solidFill>
                  <a:srgbClr val="73361B"/>
                </a:solidFill>
                <a:latin typeface="Times New Roman"/>
                <a:cs typeface="Times New Roman"/>
              </a:rPr>
              <a:t>	</a:t>
            </a:r>
            <a:r>
              <a:rPr sz="1100" spc="-20" dirty="0">
                <a:solidFill>
                  <a:srgbClr val="73361B"/>
                </a:solidFill>
                <a:latin typeface="Times New Roman"/>
                <a:cs typeface="Times New Roman"/>
              </a:rPr>
              <a:t>5415</a:t>
            </a:r>
            <a:r>
              <a:rPr sz="1100" dirty="0">
                <a:solidFill>
                  <a:srgbClr val="73361B"/>
                </a:solidFill>
                <a:latin typeface="Times New Roman"/>
                <a:cs typeface="Times New Roman"/>
              </a:rPr>
              <a:t>	</a:t>
            </a:r>
            <a:r>
              <a:rPr sz="1100" spc="-20" dirty="0">
                <a:solidFill>
                  <a:srgbClr val="73361B"/>
                </a:solidFill>
                <a:latin typeface="Times New Roman"/>
                <a:cs typeface="Times New Roman"/>
              </a:rPr>
              <a:t>8140</a:t>
            </a:r>
            <a:r>
              <a:rPr sz="1100" dirty="0">
                <a:solidFill>
                  <a:srgbClr val="73361B"/>
                </a:solidFill>
                <a:latin typeface="Times New Roman"/>
                <a:cs typeface="Times New Roman"/>
              </a:rPr>
              <a:t>	</a:t>
            </a:r>
            <a:r>
              <a:rPr sz="1100" spc="-10" dirty="0">
                <a:solidFill>
                  <a:srgbClr val="73361B"/>
                </a:solidFill>
                <a:latin typeface="Times New Roman"/>
                <a:cs typeface="Times New Roman"/>
              </a:rPr>
              <a:t>12621</a:t>
            </a:r>
            <a:r>
              <a:rPr sz="1100" dirty="0">
                <a:solidFill>
                  <a:srgbClr val="73361B"/>
                </a:solidFill>
                <a:latin typeface="Times New Roman"/>
                <a:cs typeface="Times New Roman"/>
              </a:rPr>
              <a:t>	</a:t>
            </a:r>
            <a:r>
              <a:rPr sz="1100" spc="-10" dirty="0">
                <a:solidFill>
                  <a:srgbClr val="73361B"/>
                </a:solidFill>
                <a:latin typeface="Times New Roman"/>
                <a:cs typeface="Times New Roman"/>
              </a:rPr>
              <a:t>33767</a:t>
            </a:r>
            <a:endParaRPr sz="11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495"/>
              </a:spcBef>
            </a:pPr>
            <a:r>
              <a:rPr sz="1100" b="1" i="1" spc="-25" dirty="0">
                <a:latin typeface="Times New Roman"/>
                <a:cs typeface="Times New Roman"/>
              </a:rPr>
              <a:t>30M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15074" y="3657600"/>
            <a:ext cx="5495925" cy="295275"/>
          </a:xfrm>
          <a:prstGeom prst="rect">
            <a:avLst/>
          </a:prstGeom>
          <a:solidFill>
            <a:srgbClr val="F0E199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400" dirty="0">
                <a:solidFill>
                  <a:srgbClr val="12239D"/>
                </a:solidFill>
                <a:latin typeface="Arial Black"/>
                <a:cs typeface="Arial Black"/>
              </a:rPr>
              <a:t>Customer</a:t>
            </a:r>
            <a:r>
              <a:rPr sz="1400" spc="-40" dirty="0">
                <a:solidFill>
                  <a:srgbClr val="12239D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12239D"/>
                </a:solidFill>
                <a:latin typeface="Arial Black"/>
                <a:cs typeface="Arial Black"/>
              </a:rPr>
              <a:t>Distribution</a:t>
            </a:r>
            <a:r>
              <a:rPr sz="1400" spc="-40" dirty="0">
                <a:solidFill>
                  <a:srgbClr val="12239D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12239D"/>
                </a:solidFill>
                <a:latin typeface="Arial Black"/>
                <a:cs typeface="Arial Black"/>
              </a:rPr>
              <a:t>Across</a:t>
            </a:r>
            <a:r>
              <a:rPr sz="1400" spc="-40" dirty="0">
                <a:solidFill>
                  <a:srgbClr val="12239D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12239D"/>
                </a:solidFill>
                <a:latin typeface="Arial Black"/>
                <a:cs typeface="Arial Black"/>
              </a:rPr>
              <a:t>Cities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62700" y="3952875"/>
            <a:ext cx="5400675" cy="2771775"/>
            <a:chOff x="6362700" y="3952875"/>
            <a:chExt cx="5400675" cy="277177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2700" y="3952875"/>
              <a:ext cx="5400674" cy="277177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005481" y="473627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0484" y="53831"/>
                  </a:moveTo>
                  <a:lnTo>
                    <a:pt x="23346" y="53831"/>
                  </a:lnTo>
                  <a:lnTo>
                    <a:pt x="19913" y="53148"/>
                  </a:lnTo>
                  <a:lnTo>
                    <a:pt x="0" y="30484"/>
                  </a:lnTo>
                  <a:lnTo>
                    <a:pt x="0" y="23346"/>
                  </a:lnTo>
                  <a:lnTo>
                    <a:pt x="23346" y="0"/>
                  </a:lnTo>
                  <a:lnTo>
                    <a:pt x="30484" y="0"/>
                  </a:lnTo>
                  <a:lnTo>
                    <a:pt x="53831" y="26915"/>
                  </a:lnTo>
                  <a:lnTo>
                    <a:pt x="53831" y="30484"/>
                  </a:lnTo>
                  <a:lnTo>
                    <a:pt x="30484" y="53831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05481" y="473627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831" y="26915"/>
                  </a:moveTo>
                  <a:lnTo>
                    <a:pt x="26915" y="53831"/>
                  </a:lnTo>
                  <a:lnTo>
                    <a:pt x="23346" y="53831"/>
                  </a:lnTo>
                  <a:lnTo>
                    <a:pt x="0" y="30484"/>
                  </a:lnTo>
                  <a:lnTo>
                    <a:pt x="0" y="26915"/>
                  </a:lnTo>
                  <a:lnTo>
                    <a:pt x="0" y="23346"/>
                  </a:lnTo>
                  <a:lnTo>
                    <a:pt x="682" y="19912"/>
                  </a:lnTo>
                  <a:lnTo>
                    <a:pt x="2048" y="16615"/>
                  </a:lnTo>
                  <a:lnTo>
                    <a:pt x="3414" y="13317"/>
                  </a:lnTo>
                  <a:lnTo>
                    <a:pt x="5359" y="10407"/>
                  </a:lnTo>
                  <a:lnTo>
                    <a:pt x="7883" y="7883"/>
                  </a:lnTo>
                  <a:lnTo>
                    <a:pt x="10407" y="5359"/>
                  </a:lnTo>
                  <a:lnTo>
                    <a:pt x="13318" y="3414"/>
                  </a:lnTo>
                  <a:lnTo>
                    <a:pt x="16615" y="2048"/>
                  </a:lnTo>
                  <a:lnTo>
                    <a:pt x="19913" y="682"/>
                  </a:lnTo>
                  <a:lnTo>
                    <a:pt x="23346" y="0"/>
                  </a:lnTo>
                  <a:lnTo>
                    <a:pt x="26915" y="0"/>
                  </a:lnTo>
                  <a:lnTo>
                    <a:pt x="30484" y="0"/>
                  </a:lnTo>
                  <a:lnTo>
                    <a:pt x="45947" y="7883"/>
                  </a:lnTo>
                  <a:lnTo>
                    <a:pt x="48471" y="10407"/>
                  </a:lnTo>
                  <a:lnTo>
                    <a:pt x="50416" y="13317"/>
                  </a:lnTo>
                  <a:lnTo>
                    <a:pt x="51782" y="16615"/>
                  </a:lnTo>
                  <a:lnTo>
                    <a:pt x="53148" y="19912"/>
                  </a:lnTo>
                  <a:lnTo>
                    <a:pt x="53831" y="23346"/>
                  </a:lnTo>
                  <a:lnTo>
                    <a:pt x="53831" y="26915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79021" y="4669782"/>
              <a:ext cx="1186650" cy="105104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86139" y="6086592"/>
              <a:ext cx="57922" cy="5650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769773" y="4747135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21615" y="38168"/>
                  </a:moveTo>
                  <a:lnTo>
                    <a:pt x="16553" y="38168"/>
                  </a:lnTo>
                  <a:lnTo>
                    <a:pt x="14119" y="37684"/>
                  </a:lnTo>
                  <a:lnTo>
                    <a:pt x="0" y="21615"/>
                  </a:lnTo>
                  <a:lnTo>
                    <a:pt x="0" y="16553"/>
                  </a:lnTo>
                  <a:lnTo>
                    <a:pt x="16553" y="0"/>
                  </a:lnTo>
                  <a:lnTo>
                    <a:pt x="21615" y="0"/>
                  </a:lnTo>
                  <a:lnTo>
                    <a:pt x="38168" y="19084"/>
                  </a:lnTo>
                  <a:lnTo>
                    <a:pt x="38168" y="21615"/>
                  </a:lnTo>
                  <a:lnTo>
                    <a:pt x="21615" y="38168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69773" y="4747135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68" y="19084"/>
                  </a:moveTo>
                  <a:lnTo>
                    <a:pt x="38168" y="21615"/>
                  </a:lnTo>
                  <a:lnTo>
                    <a:pt x="37684" y="24049"/>
                  </a:lnTo>
                  <a:lnTo>
                    <a:pt x="36715" y="26387"/>
                  </a:lnTo>
                  <a:lnTo>
                    <a:pt x="35747" y="28725"/>
                  </a:lnTo>
                  <a:lnTo>
                    <a:pt x="26387" y="36715"/>
                  </a:lnTo>
                  <a:lnTo>
                    <a:pt x="24049" y="37684"/>
                  </a:lnTo>
                  <a:lnTo>
                    <a:pt x="21615" y="38168"/>
                  </a:lnTo>
                  <a:lnTo>
                    <a:pt x="19084" y="38168"/>
                  </a:lnTo>
                  <a:lnTo>
                    <a:pt x="16553" y="38168"/>
                  </a:lnTo>
                  <a:lnTo>
                    <a:pt x="5589" y="32579"/>
                  </a:lnTo>
                  <a:lnTo>
                    <a:pt x="3800" y="30789"/>
                  </a:lnTo>
                  <a:lnTo>
                    <a:pt x="2421" y="28725"/>
                  </a:lnTo>
                  <a:lnTo>
                    <a:pt x="1452" y="26387"/>
                  </a:lnTo>
                  <a:lnTo>
                    <a:pt x="484" y="24049"/>
                  </a:lnTo>
                  <a:lnTo>
                    <a:pt x="0" y="21615"/>
                  </a:lnTo>
                  <a:lnTo>
                    <a:pt x="0" y="19084"/>
                  </a:lnTo>
                  <a:lnTo>
                    <a:pt x="0" y="16553"/>
                  </a:lnTo>
                  <a:lnTo>
                    <a:pt x="5589" y="5589"/>
                  </a:lnTo>
                  <a:lnTo>
                    <a:pt x="7379" y="3800"/>
                  </a:lnTo>
                  <a:lnTo>
                    <a:pt x="9442" y="2421"/>
                  </a:lnTo>
                  <a:lnTo>
                    <a:pt x="11780" y="1452"/>
                  </a:lnTo>
                  <a:lnTo>
                    <a:pt x="14119" y="484"/>
                  </a:lnTo>
                  <a:lnTo>
                    <a:pt x="16553" y="0"/>
                  </a:lnTo>
                  <a:lnTo>
                    <a:pt x="19084" y="0"/>
                  </a:lnTo>
                  <a:lnTo>
                    <a:pt x="21615" y="0"/>
                  </a:lnTo>
                  <a:lnTo>
                    <a:pt x="36715" y="11781"/>
                  </a:lnTo>
                  <a:lnTo>
                    <a:pt x="37684" y="14119"/>
                  </a:lnTo>
                  <a:lnTo>
                    <a:pt x="38168" y="16553"/>
                  </a:lnTo>
                  <a:lnTo>
                    <a:pt x="38168" y="19084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657016" y="5974478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21615" y="38168"/>
                  </a:moveTo>
                  <a:lnTo>
                    <a:pt x="16553" y="38168"/>
                  </a:lnTo>
                  <a:lnTo>
                    <a:pt x="14119" y="37684"/>
                  </a:lnTo>
                  <a:lnTo>
                    <a:pt x="0" y="21615"/>
                  </a:lnTo>
                  <a:lnTo>
                    <a:pt x="0" y="16553"/>
                  </a:lnTo>
                  <a:lnTo>
                    <a:pt x="16553" y="0"/>
                  </a:lnTo>
                  <a:lnTo>
                    <a:pt x="21615" y="0"/>
                  </a:lnTo>
                  <a:lnTo>
                    <a:pt x="38169" y="19084"/>
                  </a:lnTo>
                  <a:lnTo>
                    <a:pt x="38168" y="21615"/>
                  </a:lnTo>
                  <a:lnTo>
                    <a:pt x="21615" y="38168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657016" y="5974478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69" y="19084"/>
                  </a:moveTo>
                  <a:lnTo>
                    <a:pt x="38168" y="21615"/>
                  </a:lnTo>
                  <a:lnTo>
                    <a:pt x="37684" y="24049"/>
                  </a:lnTo>
                  <a:lnTo>
                    <a:pt x="36715" y="26387"/>
                  </a:lnTo>
                  <a:lnTo>
                    <a:pt x="35747" y="28725"/>
                  </a:lnTo>
                  <a:lnTo>
                    <a:pt x="19084" y="38168"/>
                  </a:lnTo>
                  <a:lnTo>
                    <a:pt x="16553" y="38168"/>
                  </a:lnTo>
                  <a:lnTo>
                    <a:pt x="5590" y="32579"/>
                  </a:lnTo>
                  <a:lnTo>
                    <a:pt x="3800" y="30789"/>
                  </a:lnTo>
                  <a:lnTo>
                    <a:pt x="2421" y="28725"/>
                  </a:lnTo>
                  <a:lnTo>
                    <a:pt x="1452" y="26387"/>
                  </a:lnTo>
                  <a:lnTo>
                    <a:pt x="484" y="24049"/>
                  </a:lnTo>
                  <a:lnTo>
                    <a:pt x="0" y="21615"/>
                  </a:lnTo>
                  <a:lnTo>
                    <a:pt x="0" y="19084"/>
                  </a:lnTo>
                  <a:lnTo>
                    <a:pt x="0" y="16553"/>
                  </a:lnTo>
                  <a:lnTo>
                    <a:pt x="5589" y="5589"/>
                  </a:lnTo>
                  <a:lnTo>
                    <a:pt x="7378" y="3799"/>
                  </a:lnTo>
                  <a:lnTo>
                    <a:pt x="9442" y="2420"/>
                  </a:lnTo>
                  <a:lnTo>
                    <a:pt x="11781" y="1452"/>
                  </a:lnTo>
                  <a:lnTo>
                    <a:pt x="14119" y="484"/>
                  </a:lnTo>
                  <a:lnTo>
                    <a:pt x="16553" y="0"/>
                  </a:lnTo>
                  <a:lnTo>
                    <a:pt x="19084" y="0"/>
                  </a:lnTo>
                  <a:lnTo>
                    <a:pt x="21615" y="0"/>
                  </a:lnTo>
                  <a:lnTo>
                    <a:pt x="36715" y="11780"/>
                  </a:lnTo>
                  <a:lnTo>
                    <a:pt x="37684" y="14119"/>
                  </a:lnTo>
                  <a:lnTo>
                    <a:pt x="38168" y="16553"/>
                  </a:lnTo>
                  <a:lnTo>
                    <a:pt x="38169" y="19084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42583" y="4635828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21615" y="38168"/>
                  </a:moveTo>
                  <a:lnTo>
                    <a:pt x="16553" y="38168"/>
                  </a:lnTo>
                  <a:lnTo>
                    <a:pt x="14119" y="37684"/>
                  </a:lnTo>
                  <a:lnTo>
                    <a:pt x="0" y="21615"/>
                  </a:lnTo>
                  <a:lnTo>
                    <a:pt x="0" y="16553"/>
                  </a:lnTo>
                  <a:lnTo>
                    <a:pt x="16553" y="0"/>
                  </a:lnTo>
                  <a:lnTo>
                    <a:pt x="21615" y="0"/>
                  </a:lnTo>
                  <a:lnTo>
                    <a:pt x="38168" y="19084"/>
                  </a:lnTo>
                  <a:lnTo>
                    <a:pt x="38168" y="21615"/>
                  </a:lnTo>
                  <a:lnTo>
                    <a:pt x="21615" y="38168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42583" y="4635828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68" y="19084"/>
                  </a:moveTo>
                  <a:lnTo>
                    <a:pt x="38168" y="21615"/>
                  </a:lnTo>
                  <a:lnTo>
                    <a:pt x="37684" y="24049"/>
                  </a:lnTo>
                  <a:lnTo>
                    <a:pt x="36716" y="26387"/>
                  </a:lnTo>
                  <a:lnTo>
                    <a:pt x="35747" y="28725"/>
                  </a:lnTo>
                  <a:lnTo>
                    <a:pt x="26387" y="36716"/>
                  </a:lnTo>
                  <a:lnTo>
                    <a:pt x="24049" y="37684"/>
                  </a:lnTo>
                  <a:lnTo>
                    <a:pt x="21615" y="38168"/>
                  </a:lnTo>
                  <a:lnTo>
                    <a:pt x="19084" y="38168"/>
                  </a:lnTo>
                  <a:lnTo>
                    <a:pt x="16553" y="38168"/>
                  </a:lnTo>
                  <a:lnTo>
                    <a:pt x="1452" y="26387"/>
                  </a:lnTo>
                  <a:lnTo>
                    <a:pt x="484" y="24049"/>
                  </a:lnTo>
                  <a:lnTo>
                    <a:pt x="0" y="21615"/>
                  </a:lnTo>
                  <a:lnTo>
                    <a:pt x="0" y="19084"/>
                  </a:lnTo>
                  <a:lnTo>
                    <a:pt x="0" y="16553"/>
                  </a:lnTo>
                  <a:lnTo>
                    <a:pt x="484" y="14119"/>
                  </a:lnTo>
                  <a:lnTo>
                    <a:pt x="1452" y="11781"/>
                  </a:lnTo>
                  <a:lnTo>
                    <a:pt x="2421" y="9442"/>
                  </a:lnTo>
                  <a:lnTo>
                    <a:pt x="16553" y="0"/>
                  </a:lnTo>
                  <a:lnTo>
                    <a:pt x="19084" y="0"/>
                  </a:lnTo>
                  <a:lnTo>
                    <a:pt x="21615" y="0"/>
                  </a:lnTo>
                  <a:lnTo>
                    <a:pt x="24049" y="484"/>
                  </a:lnTo>
                  <a:lnTo>
                    <a:pt x="26387" y="1452"/>
                  </a:lnTo>
                  <a:lnTo>
                    <a:pt x="28725" y="2421"/>
                  </a:lnTo>
                  <a:lnTo>
                    <a:pt x="38168" y="16553"/>
                  </a:lnTo>
                  <a:lnTo>
                    <a:pt x="38168" y="19084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90654" y="5489448"/>
              <a:ext cx="87366" cy="7642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90936" y="4787342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21615" y="38168"/>
                  </a:moveTo>
                  <a:lnTo>
                    <a:pt x="16553" y="38168"/>
                  </a:lnTo>
                  <a:lnTo>
                    <a:pt x="14119" y="37684"/>
                  </a:lnTo>
                  <a:lnTo>
                    <a:pt x="0" y="21615"/>
                  </a:lnTo>
                  <a:lnTo>
                    <a:pt x="0" y="16553"/>
                  </a:lnTo>
                  <a:lnTo>
                    <a:pt x="16553" y="0"/>
                  </a:lnTo>
                  <a:lnTo>
                    <a:pt x="21615" y="0"/>
                  </a:lnTo>
                  <a:lnTo>
                    <a:pt x="38168" y="19084"/>
                  </a:lnTo>
                  <a:lnTo>
                    <a:pt x="38168" y="21615"/>
                  </a:lnTo>
                  <a:lnTo>
                    <a:pt x="21615" y="38168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90936" y="4787342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68" y="19084"/>
                  </a:moveTo>
                  <a:lnTo>
                    <a:pt x="19084" y="38168"/>
                  </a:lnTo>
                  <a:lnTo>
                    <a:pt x="16553" y="38168"/>
                  </a:lnTo>
                  <a:lnTo>
                    <a:pt x="14119" y="37684"/>
                  </a:lnTo>
                  <a:lnTo>
                    <a:pt x="11781" y="36716"/>
                  </a:lnTo>
                  <a:lnTo>
                    <a:pt x="9443" y="35747"/>
                  </a:lnTo>
                  <a:lnTo>
                    <a:pt x="1452" y="26387"/>
                  </a:lnTo>
                  <a:lnTo>
                    <a:pt x="484" y="24049"/>
                  </a:lnTo>
                  <a:lnTo>
                    <a:pt x="0" y="21615"/>
                  </a:lnTo>
                  <a:lnTo>
                    <a:pt x="0" y="19084"/>
                  </a:lnTo>
                  <a:lnTo>
                    <a:pt x="0" y="16553"/>
                  </a:lnTo>
                  <a:lnTo>
                    <a:pt x="484" y="14119"/>
                  </a:lnTo>
                  <a:lnTo>
                    <a:pt x="1452" y="11780"/>
                  </a:lnTo>
                  <a:lnTo>
                    <a:pt x="2421" y="9442"/>
                  </a:lnTo>
                  <a:lnTo>
                    <a:pt x="3800" y="7379"/>
                  </a:lnTo>
                  <a:lnTo>
                    <a:pt x="5589" y="5589"/>
                  </a:lnTo>
                  <a:lnTo>
                    <a:pt x="7379" y="3800"/>
                  </a:lnTo>
                  <a:lnTo>
                    <a:pt x="9443" y="2421"/>
                  </a:lnTo>
                  <a:lnTo>
                    <a:pt x="11781" y="1452"/>
                  </a:lnTo>
                  <a:lnTo>
                    <a:pt x="14119" y="484"/>
                  </a:lnTo>
                  <a:lnTo>
                    <a:pt x="16553" y="0"/>
                  </a:lnTo>
                  <a:lnTo>
                    <a:pt x="19084" y="0"/>
                  </a:lnTo>
                  <a:lnTo>
                    <a:pt x="21615" y="0"/>
                  </a:lnTo>
                  <a:lnTo>
                    <a:pt x="32579" y="5589"/>
                  </a:lnTo>
                  <a:lnTo>
                    <a:pt x="34368" y="7379"/>
                  </a:lnTo>
                  <a:lnTo>
                    <a:pt x="35747" y="9442"/>
                  </a:lnTo>
                  <a:lnTo>
                    <a:pt x="36716" y="11780"/>
                  </a:lnTo>
                  <a:lnTo>
                    <a:pt x="37684" y="14119"/>
                  </a:lnTo>
                  <a:lnTo>
                    <a:pt x="38168" y="16553"/>
                  </a:lnTo>
                  <a:lnTo>
                    <a:pt x="38168" y="19084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21714" y="4812481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21615" y="38168"/>
                  </a:moveTo>
                  <a:lnTo>
                    <a:pt x="16553" y="38168"/>
                  </a:lnTo>
                  <a:lnTo>
                    <a:pt x="14119" y="37684"/>
                  </a:lnTo>
                  <a:lnTo>
                    <a:pt x="0" y="21615"/>
                  </a:lnTo>
                  <a:lnTo>
                    <a:pt x="0" y="16553"/>
                  </a:lnTo>
                  <a:lnTo>
                    <a:pt x="16553" y="0"/>
                  </a:lnTo>
                  <a:lnTo>
                    <a:pt x="21615" y="0"/>
                  </a:lnTo>
                  <a:lnTo>
                    <a:pt x="38168" y="19084"/>
                  </a:lnTo>
                  <a:lnTo>
                    <a:pt x="38168" y="21615"/>
                  </a:lnTo>
                  <a:lnTo>
                    <a:pt x="21615" y="38168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21714" y="4812481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68" y="19084"/>
                  </a:moveTo>
                  <a:lnTo>
                    <a:pt x="19084" y="38168"/>
                  </a:lnTo>
                  <a:lnTo>
                    <a:pt x="16553" y="38168"/>
                  </a:lnTo>
                  <a:lnTo>
                    <a:pt x="1452" y="26387"/>
                  </a:lnTo>
                  <a:lnTo>
                    <a:pt x="484" y="24049"/>
                  </a:lnTo>
                  <a:lnTo>
                    <a:pt x="0" y="21615"/>
                  </a:lnTo>
                  <a:lnTo>
                    <a:pt x="0" y="19084"/>
                  </a:lnTo>
                  <a:lnTo>
                    <a:pt x="0" y="16553"/>
                  </a:lnTo>
                  <a:lnTo>
                    <a:pt x="5589" y="5589"/>
                  </a:lnTo>
                  <a:lnTo>
                    <a:pt x="7379" y="3800"/>
                  </a:lnTo>
                  <a:lnTo>
                    <a:pt x="9442" y="2421"/>
                  </a:lnTo>
                  <a:lnTo>
                    <a:pt x="11781" y="1452"/>
                  </a:lnTo>
                  <a:lnTo>
                    <a:pt x="14119" y="484"/>
                  </a:lnTo>
                  <a:lnTo>
                    <a:pt x="16553" y="0"/>
                  </a:lnTo>
                  <a:lnTo>
                    <a:pt x="19084" y="0"/>
                  </a:lnTo>
                  <a:lnTo>
                    <a:pt x="21615" y="0"/>
                  </a:lnTo>
                  <a:lnTo>
                    <a:pt x="32579" y="5589"/>
                  </a:lnTo>
                  <a:lnTo>
                    <a:pt x="34368" y="7379"/>
                  </a:lnTo>
                  <a:lnTo>
                    <a:pt x="35747" y="9442"/>
                  </a:lnTo>
                  <a:lnTo>
                    <a:pt x="36716" y="11780"/>
                  </a:lnTo>
                  <a:lnTo>
                    <a:pt x="37684" y="14119"/>
                  </a:lnTo>
                  <a:lnTo>
                    <a:pt x="38168" y="16553"/>
                  </a:lnTo>
                  <a:lnTo>
                    <a:pt x="38168" y="19084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58872" y="6305267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21615" y="38168"/>
                  </a:moveTo>
                  <a:lnTo>
                    <a:pt x="16553" y="38168"/>
                  </a:lnTo>
                  <a:lnTo>
                    <a:pt x="14119" y="37684"/>
                  </a:lnTo>
                  <a:lnTo>
                    <a:pt x="0" y="21614"/>
                  </a:lnTo>
                  <a:lnTo>
                    <a:pt x="0" y="16553"/>
                  </a:lnTo>
                  <a:lnTo>
                    <a:pt x="16553" y="0"/>
                  </a:lnTo>
                  <a:lnTo>
                    <a:pt x="21615" y="0"/>
                  </a:lnTo>
                  <a:lnTo>
                    <a:pt x="38169" y="19084"/>
                  </a:lnTo>
                  <a:lnTo>
                    <a:pt x="38168" y="21614"/>
                  </a:lnTo>
                  <a:lnTo>
                    <a:pt x="21615" y="38168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58872" y="6305267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69" y="19084"/>
                  </a:moveTo>
                  <a:lnTo>
                    <a:pt x="38168" y="21614"/>
                  </a:lnTo>
                  <a:lnTo>
                    <a:pt x="37684" y="24049"/>
                  </a:lnTo>
                  <a:lnTo>
                    <a:pt x="36716" y="26387"/>
                  </a:lnTo>
                  <a:lnTo>
                    <a:pt x="35747" y="28725"/>
                  </a:lnTo>
                  <a:lnTo>
                    <a:pt x="26387" y="36715"/>
                  </a:lnTo>
                  <a:lnTo>
                    <a:pt x="24049" y="37684"/>
                  </a:lnTo>
                  <a:lnTo>
                    <a:pt x="21615" y="38168"/>
                  </a:lnTo>
                  <a:lnTo>
                    <a:pt x="19084" y="38168"/>
                  </a:lnTo>
                  <a:lnTo>
                    <a:pt x="16553" y="38168"/>
                  </a:lnTo>
                  <a:lnTo>
                    <a:pt x="5589" y="32579"/>
                  </a:lnTo>
                  <a:lnTo>
                    <a:pt x="3800" y="30789"/>
                  </a:lnTo>
                  <a:lnTo>
                    <a:pt x="2421" y="28725"/>
                  </a:lnTo>
                  <a:lnTo>
                    <a:pt x="1452" y="26387"/>
                  </a:lnTo>
                  <a:lnTo>
                    <a:pt x="484" y="24049"/>
                  </a:lnTo>
                  <a:lnTo>
                    <a:pt x="0" y="21614"/>
                  </a:lnTo>
                  <a:lnTo>
                    <a:pt x="0" y="19084"/>
                  </a:lnTo>
                  <a:lnTo>
                    <a:pt x="0" y="16553"/>
                  </a:lnTo>
                  <a:lnTo>
                    <a:pt x="484" y="14118"/>
                  </a:lnTo>
                  <a:lnTo>
                    <a:pt x="1452" y="11780"/>
                  </a:lnTo>
                  <a:lnTo>
                    <a:pt x="2421" y="9442"/>
                  </a:lnTo>
                  <a:lnTo>
                    <a:pt x="3800" y="7378"/>
                  </a:lnTo>
                  <a:lnTo>
                    <a:pt x="5589" y="5589"/>
                  </a:lnTo>
                  <a:lnTo>
                    <a:pt x="7379" y="3799"/>
                  </a:lnTo>
                  <a:lnTo>
                    <a:pt x="9442" y="2420"/>
                  </a:lnTo>
                  <a:lnTo>
                    <a:pt x="11781" y="1452"/>
                  </a:lnTo>
                  <a:lnTo>
                    <a:pt x="14119" y="484"/>
                  </a:lnTo>
                  <a:lnTo>
                    <a:pt x="16553" y="0"/>
                  </a:lnTo>
                  <a:lnTo>
                    <a:pt x="19084" y="0"/>
                  </a:lnTo>
                  <a:lnTo>
                    <a:pt x="21615" y="0"/>
                  </a:lnTo>
                  <a:lnTo>
                    <a:pt x="32579" y="5589"/>
                  </a:lnTo>
                  <a:lnTo>
                    <a:pt x="34368" y="7378"/>
                  </a:lnTo>
                  <a:lnTo>
                    <a:pt x="35747" y="9442"/>
                  </a:lnTo>
                  <a:lnTo>
                    <a:pt x="36716" y="11780"/>
                  </a:lnTo>
                  <a:lnTo>
                    <a:pt x="37684" y="14119"/>
                  </a:lnTo>
                  <a:lnTo>
                    <a:pt x="38168" y="16553"/>
                  </a:lnTo>
                  <a:lnTo>
                    <a:pt x="38169" y="19084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882173" y="5299759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21615" y="38168"/>
                  </a:moveTo>
                  <a:lnTo>
                    <a:pt x="16553" y="38168"/>
                  </a:lnTo>
                  <a:lnTo>
                    <a:pt x="14119" y="37684"/>
                  </a:lnTo>
                  <a:lnTo>
                    <a:pt x="0" y="21615"/>
                  </a:lnTo>
                  <a:lnTo>
                    <a:pt x="0" y="16553"/>
                  </a:lnTo>
                  <a:lnTo>
                    <a:pt x="16553" y="0"/>
                  </a:lnTo>
                  <a:lnTo>
                    <a:pt x="21615" y="0"/>
                  </a:lnTo>
                  <a:lnTo>
                    <a:pt x="38169" y="19084"/>
                  </a:lnTo>
                  <a:lnTo>
                    <a:pt x="38168" y="21615"/>
                  </a:lnTo>
                  <a:lnTo>
                    <a:pt x="21615" y="38168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882173" y="5299759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69" y="19084"/>
                  </a:moveTo>
                  <a:lnTo>
                    <a:pt x="26387" y="36715"/>
                  </a:lnTo>
                  <a:lnTo>
                    <a:pt x="24049" y="37684"/>
                  </a:lnTo>
                  <a:lnTo>
                    <a:pt x="21615" y="38168"/>
                  </a:lnTo>
                  <a:lnTo>
                    <a:pt x="19084" y="38168"/>
                  </a:lnTo>
                  <a:lnTo>
                    <a:pt x="16553" y="38168"/>
                  </a:lnTo>
                  <a:lnTo>
                    <a:pt x="14119" y="37684"/>
                  </a:lnTo>
                  <a:lnTo>
                    <a:pt x="11780" y="36715"/>
                  </a:lnTo>
                  <a:lnTo>
                    <a:pt x="9442" y="35747"/>
                  </a:lnTo>
                  <a:lnTo>
                    <a:pt x="7378" y="34368"/>
                  </a:lnTo>
                  <a:lnTo>
                    <a:pt x="5589" y="32579"/>
                  </a:lnTo>
                  <a:lnTo>
                    <a:pt x="3799" y="30789"/>
                  </a:lnTo>
                  <a:lnTo>
                    <a:pt x="2420" y="28725"/>
                  </a:lnTo>
                  <a:lnTo>
                    <a:pt x="1452" y="26387"/>
                  </a:lnTo>
                  <a:lnTo>
                    <a:pt x="484" y="24049"/>
                  </a:lnTo>
                  <a:lnTo>
                    <a:pt x="0" y="21615"/>
                  </a:lnTo>
                  <a:lnTo>
                    <a:pt x="0" y="19084"/>
                  </a:lnTo>
                  <a:lnTo>
                    <a:pt x="0" y="16553"/>
                  </a:lnTo>
                  <a:lnTo>
                    <a:pt x="484" y="14119"/>
                  </a:lnTo>
                  <a:lnTo>
                    <a:pt x="1452" y="11781"/>
                  </a:lnTo>
                  <a:lnTo>
                    <a:pt x="2420" y="9442"/>
                  </a:lnTo>
                  <a:lnTo>
                    <a:pt x="3799" y="7379"/>
                  </a:lnTo>
                  <a:lnTo>
                    <a:pt x="5589" y="5589"/>
                  </a:lnTo>
                  <a:lnTo>
                    <a:pt x="7378" y="3800"/>
                  </a:lnTo>
                  <a:lnTo>
                    <a:pt x="9442" y="2421"/>
                  </a:lnTo>
                  <a:lnTo>
                    <a:pt x="11780" y="1452"/>
                  </a:lnTo>
                  <a:lnTo>
                    <a:pt x="14119" y="484"/>
                  </a:lnTo>
                  <a:lnTo>
                    <a:pt x="16553" y="0"/>
                  </a:lnTo>
                  <a:lnTo>
                    <a:pt x="19084" y="0"/>
                  </a:lnTo>
                  <a:lnTo>
                    <a:pt x="21615" y="0"/>
                  </a:lnTo>
                  <a:lnTo>
                    <a:pt x="36715" y="11781"/>
                  </a:lnTo>
                  <a:lnTo>
                    <a:pt x="37684" y="14119"/>
                  </a:lnTo>
                  <a:lnTo>
                    <a:pt x="38168" y="16553"/>
                  </a:lnTo>
                  <a:lnTo>
                    <a:pt x="38169" y="19084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60277" y="6306578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21615" y="38168"/>
                  </a:moveTo>
                  <a:lnTo>
                    <a:pt x="16553" y="38168"/>
                  </a:lnTo>
                  <a:lnTo>
                    <a:pt x="14119" y="37684"/>
                  </a:lnTo>
                  <a:lnTo>
                    <a:pt x="0" y="21614"/>
                  </a:lnTo>
                  <a:lnTo>
                    <a:pt x="0" y="16553"/>
                  </a:lnTo>
                  <a:lnTo>
                    <a:pt x="16553" y="0"/>
                  </a:lnTo>
                  <a:lnTo>
                    <a:pt x="21615" y="0"/>
                  </a:lnTo>
                  <a:lnTo>
                    <a:pt x="38169" y="16553"/>
                  </a:lnTo>
                  <a:lnTo>
                    <a:pt x="38169" y="19084"/>
                  </a:lnTo>
                  <a:lnTo>
                    <a:pt x="38169" y="21614"/>
                  </a:lnTo>
                  <a:lnTo>
                    <a:pt x="24049" y="37684"/>
                  </a:lnTo>
                  <a:lnTo>
                    <a:pt x="21615" y="38168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260277" y="6306578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69" y="19084"/>
                  </a:moveTo>
                  <a:lnTo>
                    <a:pt x="38169" y="21614"/>
                  </a:lnTo>
                  <a:lnTo>
                    <a:pt x="37684" y="24049"/>
                  </a:lnTo>
                  <a:lnTo>
                    <a:pt x="36716" y="26387"/>
                  </a:lnTo>
                  <a:lnTo>
                    <a:pt x="35747" y="28725"/>
                  </a:lnTo>
                  <a:lnTo>
                    <a:pt x="19084" y="38168"/>
                  </a:lnTo>
                  <a:lnTo>
                    <a:pt x="16553" y="38168"/>
                  </a:lnTo>
                  <a:lnTo>
                    <a:pt x="0" y="21614"/>
                  </a:lnTo>
                  <a:lnTo>
                    <a:pt x="0" y="19084"/>
                  </a:lnTo>
                  <a:lnTo>
                    <a:pt x="0" y="16553"/>
                  </a:lnTo>
                  <a:lnTo>
                    <a:pt x="5589" y="5589"/>
                  </a:lnTo>
                  <a:lnTo>
                    <a:pt x="7379" y="3800"/>
                  </a:lnTo>
                  <a:lnTo>
                    <a:pt x="9442" y="2420"/>
                  </a:lnTo>
                  <a:lnTo>
                    <a:pt x="11781" y="1452"/>
                  </a:lnTo>
                  <a:lnTo>
                    <a:pt x="14119" y="484"/>
                  </a:lnTo>
                  <a:lnTo>
                    <a:pt x="16553" y="0"/>
                  </a:lnTo>
                  <a:lnTo>
                    <a:pt x="19084" y="0"/>
                  </a:lnTo>
                  <a:lnTo>
                    <a:pt x="21615" y="0"/>
                  </a:lnTo>
                  <a:lnTo>
                    <a:pt x="32579" y="5589"/>
                  </a:lnTo>
                  <a:lnTo>
                    <a:pt x="34368" y="7379"/>
                  </a:lnTo>
                  <a:lnTo>
                    <a:pt x="35747" y="9442"/>
                  </a:lnTo>
                  <a:lnTo>
                    <a:pt x="36716" y="11780"/>
                  </a:lnTo>
                  <a:lnTo>
                    <a:pt x="37684" y="14119"/>
                  </a:lnTo>
                  <a:lnTo>
                    <a:pt x="38169" y="16553"/>
                  </a:lnTo>
                  <a:lnTo>
                    <a:pt x="38169" y="19084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0704" y="4764816"/>
              <a:ext cx="670074" cy="65831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77323" y="6163105"/>
              <a:ext cx="96815" cy="8379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214753" y="5851027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1" y="32900"/>
                  </a:moveTo>
                  <a:lnTo>
                    <a:pt x="14269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8"/>
                  </a:lnTo>
                  <a:lnTo>
                    <a:pt x="14269" y="0"/>
                  </a:lnTo>
                  <a:lnTo>
                    <a:pt x="18631" y="0"/>
                  </a:lnTo>
                  <a:lnTo>
                    <a:pt x="32900" y="16450"/>
                  </a:lnTo>
                  <a:lnTo>
                    <a:pt x="32900" y="18631"/>
                  </a:lnTo>
                  <a:lnTo>
                    <a:pt x="18631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14753" y="5851027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0" y="16450"/>
                  </a:moveTo>
                  <a:lnTo>
                    <a:pt x="16450" y="32900"/>
                  </a:lnTo>
                  <a:lnTo>
                    <a:pt x="14269" y="32900"/>
                  </a:lnTo>
                  <a:lnTo>
                    <a:pt x="1252" y="22745"/>
                  </a:lnTo>
                  <a:lnTo>
                    <a:pt x="417" y="20730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8"/>
                  </a:lnTo>
                  <a:lnTo>
                    <a:pt x="14269" y="0"/>
                  </a:lnTo>
                  <a:lnTo>
                    <a:pt x="16450" y="0"/>
                  </a:lnTo>
                  <a:lnTo>
                    <a:pt x="18631" y="0"/>
                  </a:lnTo>
                  <a:lnTo>
                    <a:pt x="31648" y="10154"/>
                  </a:lnTo>
                  <a:lnTo>
                    <a:pt x="32483" y="12170"/>
                  </a:lnTo>
                  <a:lnTo>
                    <a:pt x="32900" y="14268"/>
                  </a:lnTo>
                  <a:lnTo>
                    <a:pt x="32900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054468" y="5603583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2" y="32900"/>
                  </a:moveTo>
                  <a:lnTo>
                    <a:pt x="14269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8"/>
                  </a:lnTo>
                  <a:lnTo>
                    <a:pt x="14269" y="0"/>
                  </a:lnTo>
                  <a:lnTo>
                    <a:pt x="18632" y="0"/>
                  </a:lnTo>
                  <a:lnTo>
                    <a:pt x="32901" y="16450"/>
                  </a:lnTo>
                  <a:lnTo>
                    <a:pt x="32900" y="18631"/>
                  </a:lnTo>
                  <a:lnTo>
                    <a:pt x="18632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054468" y="5603583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1" y="16450"/>
                  </a:moveTo>
                  <a:lnTo>
                    <a:pt x="22745" y="31648"/>
                  </a:lnTo>
                  <a:lnTo>
                    <a:pt x="20730" y="32483"/>
                  </a:lnTo>
                  <a:lnTo>
                    <a:pt x="18632" y="32900"/>
                  </a:lnTo>
                  <a:lnTo>
                    <a:pt x="16450" y="32900"/>
                  </a:lnTo>
                  <a:lnTo>
                    <a:pt x="14269" y="32900"/>
                  </a:lnTo>
                  <a:lnTo>
                    <a:pt x="12170" y="32483"/>
                  </a:lnTo>
                  <a:lnTo>
                    <a:pt x="10154" y="31648"/>
                  </a:lnTo>
                  <a:lnTo>
                    <a:pt x="8139" y="30813"/>
                  </a:lnTo>
                  <a:lnTo>
                    <a:pt x="6360" y="29625"/>
                  </a:lnTo>
                  <a:lnTo>
                    <a:pt x="4818" y="28082"/>
                  </a:lnTo>
                  <a:lnTo>
                    <a:pt x="3275" y="26539"/>
                  </a:lnTo>
                  <a:lnTo>
                    <a:pt x="2086" y="24760"/>
                  </a:lnTo>
                  <a:lnTo>
                    <a:pt x="1251" y="22745"/>
                  </a:lnTo>
                  <a:lnTo>
                    <a:pt x="417" y="20730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8"/>
                  </a:lnTo>
                  <a:lnTo>
                    <a:pt x="417" y="12170"/>
                  </a:lnTo>
                  <a:lnTo>
                    <a:pt x="1251" y="10154"/>
                  </a:lnTo>
                  <a:lnTo>
                    <a:pt x="2086" y="8139"/>
                  </a:lnTo>
                  <a:lnTo>
                    <a:pt x="3275" y="6360"/>
                  </a:lnTo>
                  <a:lnTo>
                    <a:pt x="4818" y="4817"/>
                  </a:lnTo>
                  <a:lnTo>
                    <a:pt x="6360" y="3275"/>
                  </a:lnTo>
                  <a:lnTo>
                    <a:pt x="8139" y="2086"/>
                  </a:lnTo>
                  <a:lnTo>
                    <a:pt x="10155" y="1252"/>
                  </a:lnTo>
                  <a:lnTo>
                    <a:pt x="12170" y="417"/>
                  </a:lnTo>
                  <a:lnTo>
                    <a:pt x="14269" y="0"/>
                  </a:lnTo>
                  <a:lnTo>
                    <a:pt x="16450" y="0"/>
                  </a:lnTo>
                  <a:lnTo>
                    <a:pt x="18632" y="0"/>
                  </a:lnTo>
                  <a:lnTo>
                    <a:pt x="32900" y="14268"/>
                  </a:lnTo>
                  <a:lnTo>
                    <a:pt x="32901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281332" y="6095410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1" y="32900"/>
                  </a:moveTo>
                  <a:lnTo>
                    <a:pt x="14269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8"/>
                  </a:lnTo>
                  <a:lnTo>
                    <a:pt x="14269" y="0"/>
                  </a:lnTo>
                  <a:lnTo>
                    <a:pt x="18631" y="0"/>
                  </a:lnTo>
                  <a:lnTo>
                    <a:pt x="32901" y="16450"/>
                  </a:lnTo>
                  <a:lnTo>
                    <a:pt x="32900" y="18631"/>
                  </a:lnTo>
                  <a:lnTo>
                    <a:pt x="18631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81332" y="6095410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1" y="16450"/>
                  </a:moveTo>
                  <a:lnTo>
                    <a:pt x="22745" y="31648"/>
                  </a:lnTo>
                  <a:lnTo>
                    <a:pt x="20730" y="32483"/>
                  </a:lnTo>
                  <a:lnTo>
                    <a:pt x="18631" y="32900"/>
                  </a:lnTo>
                  <a:lnTo>
                    <a:pt x="16450" y="32900"/>
                  </a:lnTo>
                  <a:lnTo>
                    <a:pt x="14269" y="32900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8"/>
                  </a:lnTo>
                  <a:lnTo>
                    <a:pt x="417" y="12170"/>
                  </a:lnTo>
                  <a:lnTo>
                    <a:pt x="1252" y="10154"/>
                  </a:lnTo>
                  <a:lnTo>
                    <a:pt x="2086" y="8139"/>
                  </a:lnTo>
                  <a:lnTo>
                    <a:pt x="3275" y="6360"/>
                  </a:lnTo>
                  <a:lnTo>
                    <a:pt x="4818" y="4817"/>
                  </a:lnTo>
                  <a:lnTo>
                    <a:pt x="6360" y="3275"/>
                  </a:lnTo>
                  <a:lnTo>
                    <a:pt x="8139" y="2086"/>
                  </a:lnTo>
                  <a:lnTo>
                    <a:pt x="10154" y="1251"/>
                  </a:lnTo>
                  <a:lnTo>
                    <a:pt x="12170" y="417"/>
                  </a:lnTo>
                  <a:lnTo>
                    <a:pt x="14269" y="0"/>
                  </a:lnTo>
                  <a:lnTo>
                    <a:pt x="16450" y="0"/>
                  </a:lnTo>
                  <a:lnTo>
                    <a:pt x="18631" y="0"/>
                  </a:lnTo>
                  <a:lnTo>
                    <a:pt x="28082" y="4817"/>
                  </a:lnTo>
                  <a:lnTo>
                    <a:pt x="29625" y="6360"/>
                  </a:lnTo>
                  <a:lnTo>
                    <a:pt x="30813" y="8139"/>
                  </a:lnTo>
                  <a:lnTo>
                    <a:pt x="31648" y="10154"/>
                  </a:lnTo>
                  <a:lnTo>
                    <a:pt x="32483" y="12170"/>
                  </a:lnTo>
                  <a:lnTo>
                    <a:pt x="32900" y="14268"/>
                  </a:lnTo>
                  <a:lnTo>
                    <a:pt x="32901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32335" y="6336186"/>
              <a:ext cx="130547" cy="19398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623424" y="4489634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1" y="32900"/>
                  </a:moveTo>
                  <a:lnTo>
                    <a:pt x="14268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8"/>
                  </a:lnTo>
                  <a:lnTo>
                    <a:pt x="14268" y="0"/>
                  </a:lnTo>
                  <a:lnTo>
                    <a:pt x="18631" y="0"/>
                  </a:lnTo>
                  <a:lnTo>
                    <a:pt x="32900" y="14268"/>
                  </a:lnTo>
                  <a:lnTo>
                    <a:pt x="32900" y="16450"/>
                  </a:lnTo>
                  <a:lnTo>
                    <a:pt x="32900" y="18631"/>
                  </a:lnTo>
                  <a:lnTo>
                    <a:pt x="20730" y="32483"/>
                  </a:lnTo>
                  <a:lnTo>
                    <a:pt x="18631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23424" y="4489634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0" y="16450"/>
                  </a:moveTo>
                  <a:lnTo>
                    <a:pt x="32900" y="18631"/>
                  </a:lnTo>
                  <a:lnTo>
                    <a:pt x="32483" y="20730"/>
                  </a:lnTo>
                  <a:lnTo>
                    <a:pt x="31648" y="22745"/>
                  </a:lnTo>
                  <a:lnTo>
                    <a:pt x="30813" y="24761"/>
                  </a:lnTo>
                  <a:lnTo>
                    <a:pt x="16450" y="32900"/>
                  </a:lnTo>
                  <a:lnTo>
                    <a:pt x="14268" y="32900"/>
                  </a:lnTo>
                  <a:lnTo>
                    <a:pt x="12170" y="32483"/>
                  </a:lnTo>
                  <a:lnTo>
                    <a:pt x="10155" y="31648"/>
                  </a:lnTo>
                  <a:lnTo>
                    <a:pt x="8139" y="30813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8"/>
                  </a:lnTo>
                  <a:lnTo>
                    <a:pt x="417" y="12170"/>
                  </a:lnTo>
                  <a:lnTo>
                    <a:pt x="1252" y="10155"/>
                  </a:lnTo>
                  <a:lnTo>
                    <a:pt x="2086" y="8139"/>
                  </a:lnTo>
                  <a:lnTo>
                    <a:pt x="3275" y="6360"/>
                  </a:lnTo>
                  <a:lnTo>
                    <a:pt x="4818" y="4818"/>
                  </a:lnTo>
                  <a:lnTo>
                    <a:pt x="6360" y="3275"/>
                  </a:lnTo>
                  <a:lnTo>
                    <a:pt x="8139" y="2086"/>
                  </a:lnTo>
                  <a:lnTo>
                    <a:pt x="10155" y="1252"/>
                  </a:lnTo>
                  <a:lnTo>
                    <a:pt x="12170" y="417"/>
                  </a:lnTo>
                  <a:lnTo>
                    <a:pt x="14268" y="0"/>
                  </a:lnTo>
                  <a:lnTo>
                    <a:pt x="16450" y="0"/>
                  </a:lnTo>
                  <a:lnTo>
                    <a:pt x="18631" y="0"/>
                  </a:lnTo>
                  <a:lnTo>
                    <a:pt x="20730" y="417"/>
                  </a:lnTo>
                  <a:lnTo>
                    <a:pt x="22745" y="1252"/>
                  </a:lnTo>
                  <a:lnTo>
                    <a:pt x="24760" y="2086"/>
                  </a:lnTo>
                  <a:lnTo>
                    <a:pt x="26540" y="3275"/>
                  </a:lnTo>
                  <a:lnTo>
                    <a:pt x="28082" y="4818"/>
                  </a:lnTo>
                  <a:lnTo>
                    <a:pt x="29625" y="6360"/>
                  </a:lnTo>
                  <a:lnTo>
                    <a:pt x="30813" y="8139"/>
                  </a:lnTo>
                  <a:lnTo>
                    <a:pt x="31648" y="10155"/>
                  </a:lnTo>
                  <a:lnTo>
                    <a:pt x="32483" y="12170"/>
                  </a:lnTo>
                  <a:lnTo>
                    <a:pt x="32900" y="14268"/>
                  </a:lnTo>
                  <a:lnTo>
                    <a:pt x="32900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163627" y="5807305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1" y="32900"/>
                  </a:moveTo>
                  <a:lnTo>
                    <a:pt x="14268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8"/>
                  </a:lnTo>
                  <a:lnTo>
                    <a:pt x="14268" y="0"/>
                  </a:lnTo>
                  <a:lnTo>
                    <a:pt x="18631" y="0"/>
                  </a:lnTo>
                  <a:lnTo>
                    <a:pt x="32900" y="16450"/>
                  </a:lnTo>
                  <a:lnTo>
                    <a:pt x="32900" y="18631"/>
                  </a:lnTo>
                  <a:lnTo>
                    <a:pt x="18631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163627" y="5807305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0" y="16450"/>
                  </a:moveTo>
                  <a:lnTo>
                    <a:pt x="32900" y="18631"/>
                  </a:lnTo>
                  <a:lnTo>
                    <a:pt x="32483" y="20730"/>
                  </a:lnTo>
                  <a:lnTo>
                    <a:pt x="31648" y="22745"/>
                  </a:lnTo>
                  <a:lnTo>
                    <a:pt x="30813" y="24760"/>
                  </a:lnTo>
                  <a:lnTo>
                    <a:pt x="16450" y="32900"/>
                  </a:lnTo>
                  <a:lnTo>
                    <a:pt x="14268" y="32900"/>
                  </a:lnTo>
                  <a:lnTo>
                    <a:pt x="4818" y="28082"/>
                  </a:lnTo>
                  <a:lnTo>
                    <a:pt x="3275" y="26539"/>
                  </a:lnTo>
                  <a:lnTo>
                    <a:pt x="2086" y="24760"/>
                  </a:lnTo>
                  <a:lnTo>
                    <a:pt x="1252" y="22745"/>
                  </a:lnTo>
                  <a:lnTo>
                    <a:pt x="417" y="20730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8"/>
                  </a:lnTo>
                  <a:lnTo>
                    <a:pt x="417" y="12170"/>
                  </a:lnTo>
                  <a:lnTo>
                    <a:pt x="1252" y="10154"/>
                  </a:lnTo>
                  <a:lnTo>
                    <a:pt x="2087" y="8139"/>
                  </a:lnTo>
                  <a:lnTo>
                    <a:pt x="3275" y="6360"/>
                  </a:lnTo>
                  <a:lnTo>
                    <a:pt x="4818" y="4818"/>
                  </a:lnTo>
                  <a:lnTo>
                    <a:pt x="6360" y="3275"/>
                  </a:lnTo>
                  <a:lnTo>
                    <a:pt x="8139" y="2086"/>
                  </a:lnTo>
                  <a:lnTo>
                    <a:pt x="10154" y="1252"/>
                  </a:lnTo>
                  <a:lnTo>
                    <a:pt x="12170" y="417"/>
                  </a:lnTo>
                  <a:lnTo>
                    <a:pt x="14268" y="0"/>
                  </a:lnTo>
                  <a:lnTo>
                    <a:pt x="16450" y="0"/>
                  </a:lnTo>
                  <a:lnTo>
                    <a:pt x="18631" y="0"/>
                  </a:lnTo>
                  <a:lnTo>
                    <a:pt x="31648" y="10154"/>
                  </a:lnTo>
                  <a:lnTo>
                    <a:pt x="32483" y="12170"/>
                  </a:lnTo>
                  <a:lnTo>
                    <a:pt x="32900" y="14268"/>
                  </a:lnTo>
                  <a:lnTo>
                    <a:pt x="32900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85973" y="5648149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1" y="32900"/>
                  </a:moveTo>
                  <a:lnTo>
                    <a:pt x="14268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8"/>
                  </a:lnTo>
                  <a:lnTo>
                    <a:pt x="14268" y="0"/>
                  </a:lnTo>
                  <a:lnTo>
                    <a:pt x="18631" y="0"/>
                  </a:lnTo>
                  <a:lnTo>
                    <a:pt x="32900" y="16450"/>
                  </a:lnTo>
                  <a:lnTo>
                    <a:pt x="32900" y="18631"/>
                  </a:lnTo>
                  <a:lnTo>
                    <a:pt x="18631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285973" y="5648149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0" y="16450"/>
                  </a:moveTo>
                  <a:lnTo>
                    <a:pt x="16450" y="32900"/>
                  </a:lnTo>
                  <a:lnTo>
                    <a:pt x="14268" y="32900"/>
                  </a:lnTo>
                  <a:lnTo>
                    <a:pt x="12170" y="32483"/>
                  </a:lnTo>
                  <a:lnTo>
                    <a:pt x="10154" y="31648"/>
                  </a:lnTo>
                  <a:lnTo>
                    <a:pt x="8139" y="30813"/>
                  </a:lnTo>
                  <a:lnTo>
                    <a:pt x="6360" y="29625"/>
                  </a:lnTo>
                  <a:lnTo>
                    <a:pt x="4817" y="28082"/>
                  </a:lnTo>
                  <a:lnTo>
                    <a:pt x="3275" y="26539"/>
                  </a:lnTo>
                  <a:lnTo>
                    <a:pt x="2086" y="24760"/>
                  </a:lnTo>
                  <a:lnTo>
                    <a:pt x="1251" y="22745"/>
                  </a:lnTo>
                  <a:lnTo>
                    <a:pt x="417" y="20730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8"/>
                  </a:lnTo>
                  <a:lnTo>
                    <a:pt x="4817" y="4818"/>
                  </a:lnTo>
                  <a:lnTo>
                    <a:pt x="6360" y="3275"/>
                  </a:lnTo>
                  <a:lnTo>
                    <a:pt x="8139" y="2086"/>
                  </a:lnTo>
                  <a:lnTo>
                    <a:pt x="10154" y="1252"/>
                  </a:lnTo>
                  <a:lnTo>
                    <a:pt x="12170" y="417"/>
                  </a:lnTo>
                  <a:lnTo>
                    <a:pt x="14268" y="0"/>
                  </a:lnTo>
                  <a:lnTo>
                    <a:pt x="16450" y="0"/>
                  </a:lnTo>
                  <a:lnTo>
                    <a:pt x="18631" y="0"/>
                  </a:lnTo>
                  <a:lnTo>
                    <a:pt x="28082" y="4818"/>
                  </a:lnTo>
                  <a:lnTo>
                    <a:pt x="29625" y="6360"/>
                  </a:lnTo>
                  <a:lnTo>
                    <a:pt x="30813" y="8139"/>
                  </a:lnTo>
                  <a:lnTo>
                    <a:pt x="31648" y="10154"/>
                  </a:lnTo>
                  <a:lnTo>
                    <a:pt x="32483" y="12170"/>
                  </a:lnTo>
                  <a:lnTo>
                    <a:pt x="32900" y="14268"/>
                  </a:lnTo>
                  <a:lnTo>
                    <a:pt x="32900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117599" y="4436491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2" y="32900"/>
                  </a:moveTo>
                  <a:lnTo>
                    <a:pt x="14268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9"/>
                  </a:lnTo>
                  <a:lnTo>
                    <a:pt x="14268" y="0"/>
                  </a:lnTo>
                  <a:lnTo>
                    <a:pt x="18632" y="0"/>
                  </a:lnTo>
                  <a:lnTo>
                    <a:pt x="32901" y="16450"/>
                  </a:lnTo>
                  <a:lnTo>
                    <a:pt x="32900" y="18631"/>
                  </a:lnTo>
                  <a:lnTo>
                    <a:pt x="18632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17599" y="4436491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1" y="16450"/>
                  </a:moveTo>
                  <a:lnTo>
                    <a:pt x="32900" y="18631"/>
                  </a:lnTo>
                  <a:lnTo>
                    <a:pt x="32483" y="20730"/>
                  </a:lnTo>
                  <a:lnTo>
                    <a:pt x="31648" y="22745"/>
                  </a:lnTo>
                  <a:lnTo>
                    <a:pt x="30813" y="24761"/>
                  </a:lnTo>
                  <a:lnTo>
                    <a:pt x="22745" y="31648"/>
                  </a:lnTo>
                  <a:lnTo>
                    <a:pt x="20730" y="32483"/>
                  </a:lnTo>
                  <a:lnTo>
                    <a:pt x="18632" y="32900"/>
                  </a:lnTo>
                  <a:lnTo>
                    <a:pt x="16450" y="32900"/>
                  </a:lnTo>
                  <a:lnTo>
                    <a:pt x="14268" y="32900"/>
                  </a:lnTo>
                  <a:lnTo>
                    <a:pt x="12170" y="32483"/>
                  </a:lnTo>
                  <a:lnTo>
                    <a:pt x="10154" y="31648"/>
                  </a:lnTo>
                  <a:lnTo>
                    <a:pt x="8139" y="30813"/>
                  </a:lnTo>
                  <a:lnTo>
                    <a:pt x="6360" y="29625"/>
                  </a:lnTo>
                  <a:lnTo>
                    <a:pt x="4818" y="28082"/>
                  </a:lnTo>
                  <a:lnTo>
                    <a:pt x="3275" y="26540"/>
                  </a:lnTo>
                  <a:lnTo>
                    <a:pt x="2086" y="24761"/>
                  </a:lnTo>
                  <a:lnTo>
                    <a:pt x="1252" y="22745"/>
                  </a:lnTo>
                  <a:lnTo>
                    <a:pt x="417" y="20730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9"/>
                  </a:lnTo>
                  <a:lnTo>
                    <a:pt x="4818" y="4818"/>
                  </a:lnTo>
                  <a:lnTo>
                    <a:pt x="6360" y="3275"/>
                  </a:lnTo>
                  <a:lnTo>
                    <a:pt x="8139" y="2086"/>
                  </a:lnTo>
                  <a:lnTo>
                    <a:pt x="10155" y="1252"/>
                  </a:lnTo>
                  <a:lnTo>
                    <a:pt x="12170" y="417"/>
                  </a:lnTo>
                  <a:lnTo>
                    <a:pt x="14268" y="0"/>
                  </a:lnTo>
                  <a:lnTo>
                    <a:pt x="16450" y="0"/>
                  </a:lnTo>
                  <a:lnTo>
                    <a:pt x="18632" y="0"/>
                  </a:lnTo>
                  <a:lnTo>
                    <a:pt x="20730" y="417"/>
                  </a:lnTo>
                  <a:lnTo>
                    <a:pt x="22745" y="1252"/>
                  </a:lnTo>
                  <a:lnTo>
                    <a:pt x="24761" y="2086"/>
                  </a:lnTo>
                  <a:lnTo>
                    <a:pt x="26540" y="3275"/>
                  </a:lnTo>
                  <a:lnTo>
                    <a:pt x="28082" y="4818"/>
                  </a:lnTo>
                  <a:lnTo>
                    <a:pt x="29625" y="6360"/>
                  </a:lnTo>
                  <a:lnTo>
                    <a:pt x="30813" y="8139"/>
                  </a:lnTo>
                  <a:lnTo>
                    <a:pt x="31648" y="10155"/>
                  </a:lnTo>
                  <a:lnTo>
                    <a:pt x="32483" y="12170"/>
                  </a:lnTo>
                  <a:lnTo>
                    <a:pt x="32900" y="14269"/>
                  </a:lnTo>
                  <a:lnTo>
                    <a:pt x="32901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14065" y="5961765"/>
              <a:ext cx="350498" cy="52982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78904" y="6084149"/>
              <a:ext cx="159853" cy="26288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923673" y="4150936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2" y="32900"/>
                  </a:moveTo>
                  <a:lnTo>
                    <a:pt x="14268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9"/>
                  </a:lnTo>
                  <a:lnTo>
                    <a:pt x="14268" y="0"/>
                  </a:lnTo>
                  <a:lnTo>
                    <a:pt x="18632" y="0"/>
                  </a:lnTo>
                  <a:lnTo>
                    <a:pt x="32901" y="16450"/>
                  </a:lnTo>
                  <a:lnTo>
                    <a:pt x="32900" y="18631"/>
                  </a:lnTo>
                  <a:lnTo>
                    <a:pt x="18632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23673" y="4150936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1" y="16450"/>
                  </a:moveTo>
                  <a:lnTo>
                    <a:pt x="22745" y="31648"/>
                  </a:lnTo>
                  <a:lnTo>
                    <a:pt x="20730" y="32483"/>
                  </a:lnTo>
                  <a:lnTo>
                    <a:pt x="18632" y="32900"/>
                  </a:lnTo>
                  <a:lnTo>
                    <a:pt x="16450" y="32900"/>
                  </a:lnTo>
                  <a:lnTo>
                    <a:pt x="14268" y="32900"/>
                  </a:lnTo>
                  <a:lnTo>
                    <a:pt x="12170" y="32483"/>
                  </a:lnTo>
                  <a:lnTo>
                    <a:pt x="10155" y="31648"/>
                  </a:lnTo>
                  <a:lnTo>
                    <a:pt x="8139" y="30813"/>
                  </a:lnTo>
                  <a:lnTo>
                    <a:pt x="6360" y="29625"/>
                  </a:lnTo>
                  <a:lnTo>
                    <a:pt x="4818" y="28082"/>
                  </a:lnTo>
                  <a:lnTo>
                    <a:pt x="3275" y="26540"/>
                  </a:lnTo>
                  <a:lnTo>
                    <a:pt x="2086" y="24761"/>
                  </a:lnTo>
                  <a:lnTo>
                    <a:pt x="1252" y="22745"/>
                  </a:lnTo>
                  <a:lnTo>
                    <a:pt x="417" y="20730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9"/>
                  </a:lnTo>
                  <a:lnTo>
                    <a:pt x="4818" y="4818"/>
                  </a:lnTo>
                  <a:lnTo>
                    <a:pt x="6360" y="3275"/>
                  </a:lnTo>
                  <a:lnTo>
                    <a:pt x="8139" y="2087"/>
                  </a:lnTo>
                  <a:lnTo>
                    <a:pt x="10154" y="1252"/>
                  </a:lnTo>
                  <a:lnTo>
                    <a:pt x="12170" y="417"/>
                  </a:lnTo>
                  <a:lnTo>
                    <a:pt x="14268" y="0"/>
                  </a:lnTo>
                  <a:lnTo>
                    <a:pt x="16450" y="0"/>
                  </a:lnTo>
                  <a:lnTo>
                    <a:pt x="18632" y="0"/>
                  </a:lnTo>
                  <a:lnTo>
                    <a:pt x="20730" y="417"/>
                  </a:lnTo>
                  <a:lnTo>
                    <a:pt x="22745" y="1252"/>
                  </a:lnTo>
                  <a:lnTo>
                    <a:pt x="24761" y="2087"/>
                  </a:lnTo>
                  <a:lnTo>
                    <a:pt x="32900" y="14269"/>
                  </a:lnTo>
                  <a:lnTo>
                    <a:pt x="32901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46316" y="4503013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2" y="32900"/>
                  </a:moveTo>
                  <a:lnTo>
                    <a:pt x="14269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8"/>
                  </a:lnTo>
                  <a:lnTo>
                    <a:pt x="14269" y="0"/>
                  </a:lnTo>
                  <a:lnTo>
                    <a:pt x="18632" y="0"/>
                  </a:lnTo>
                  <a:lnTo>
                    <a:pt x="32901" y="16450"/>
                  </a:lnTo>
                  <a:lnTo>
                    <a:pt x="32900" y="18631"/>
                  </a:lnTo>
                  <a:lnTo>
                    <a:pt x="18632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46316" y="4503013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1" y="16450"/>
                  </a:moveTo>
                  <a:lnTo>
                    <a:pt x="32900" y="18631"/>
                  </a:lnTo>
                  <a:lnTo>
                    <a:pt x="32483" y="20730"/>
                  </a:lnTo>
                  <a:lnTo>
                    <a:pt x="31648" y="22745"/>
                  </a:lnTo>
                  <a:lnTo>
                    <a:pt x="30813" y="24761"/>
                  </a:lnTo>
                  <a:lnTo>
                    <a:pt x="16450" y="32900"/>
                  </a:lnTo>
                  <a:lnTo>
                    <a:pt x="14269" y="32900"/>
                  </a:lnTo>
                  <a:lnTo>
                    <a:pt x="12170" y="32483"/>
                  </a:lnTo>
                  <a:lnTo>
                    <a:pt x="10155" y="31648"/>
                  </a:lnTo>
                  <a:lnTo>
                    <a:pt x="8139" y="30813"/>
                  </a:lnTo>
                  <a:lnTo>
                    <a:pt x="6360" y="29625"/>
                  </a:lnTo>
                  <a:lnTo>
                    <a:pt x="4818" y="28082"/>
                  </a:lnTo>
                  <a:lnTo>
                    <a:pt x="3275" y="26540"/>
                  </a:lnTo>
                  <a:lnTo>
                    <a:pt x="2086" y="24761"/>
                  </a:lnTo>
                  <a:lnTo>
                    <a:pt x="1252" y="22745"/>
                  </a:lnTo>
                  <a:lnTo>
                    <a:pt x="417" y="20730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8"/>
                  </a:lnTo>
                  <a:lnTo>
                    <a:pt x="417" y="12170"/>
                  </a:lnTo>
                  <a:lnTo>
                    <a:pt x="1252" y="10155"/>
                  </a:lnTo>
                  <a:lnTo>
                    <a:pt x="2086" y="8139"/>
                  </a:lnTo>
                  <a:lnTo>
                    <a:pt x="3275" y="6360"/>
                  </a:lnTo>
                  <a:lnTo>
                    <a:pt x="4818" y="4818"/>
                  </a:lnTo>
                  <a:lnTo>
                    <a:pt x="6360" y="3275"/>
                  </a:lnTo>
                  <a:lnTo>
                    <a:pt x="8139" y="2086"/>
                  </a:lnTo>
                  <a:lnTo>
                    <a:pt x="10155" y="1252"/>
                  </a:lnTo>
                  <a:lnTo>
                    <a:pt x="12170" y="417"/>
                  </a:lnTo>
                  <a:lnTo>
                    <a:pt x="14269" y="0"/>
                  </a:lnTo>
                  <a:lnTo>
                    <a:pt x="16450" y="0"/>
                  </a:lnTo>
                  <a:lnTo>
                    <a:pt x="18632" y="0"/>
                  </a:lnTo>
                  <a:lnTo>
                    <a:pt x="32900" y="14268"/>
                  </a:lnTo>
                  <a:lnTo>
                    <a:pt x="32901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243155" y="5488378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2" y="32900"/>
                  </a:moveTo>
                  <a:lnTo>
                    <a:pt x="14269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8"/>
                  </a:lnTo>
                  <a:lnTo>
                    <a:pt x="14269" y="0"/>
                  </a:lnTo>
                  <a:lnTo>
                    <a:pt x="18632" y="0"/>
                  </a:lnTo>
                  <a:lnTo>
                    <a:pt x="32901" y="16450"/>
                  </a:lnTo>
                  <a:lnTo>
                    <a:pt x="32900" y="18631"/>
                  </a:lnTo>
                  <a:lnTo>
                    <a:pt x="18632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243155" y="5488378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1" y="16450"/>
                  </a:moveTo>
                  <a:lnTo>
                    <a:pt x="22745" y="31648"/>
                  </a:lnTo>
                  <a:lnTo>
                    <a:pt x="20730" y="32483"/>
                  </a:lnTo>
                  <a:lnTo>
                    <a:pt x="18632" y="32900"/>
                  </a:lnTo>
                  <a:lnTo>
                    <a:pt x="16450" y="32900"/>
                  </a:lnTo>
                  <a:lnTo>
                    <a:pt x="14269" y="32900"/>
                  </a:lnTo>
                  <a:lnTo>
                    <a:pt x="4818" y="28082"/>
                  </a:lnTo>
                  <a:lnTo>
                    <a:pt x="3275" y="26539"/>
                  </a:lnTo>
                  <a:lnTo>
                    <a:pt x="2086" y="24760"/>
                  </a:lnTo>
                  <a:lnTo>
                    <a:pt x="1251" y="22745"/>
                  </a:lnTo>
                  <a:lnTo>
                    <a:pt x="417" y="20730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8"/>
                  </a:lnTo>
                  <a:lnTo>
                    <a:pt x="417" y="12170"/>
                  </a:lnTo>
                  <a:lnTo>
                    <a:pt x="1252" y="10154"/>
                  </a:lnTo>
                  <a:lnTo>
                    <a:pt x="2086" y="8139"/>
                  </a:lnTo>
                  <a:lnTo>
                    <a:pt x="3275" y="6360"/>
                  </a:lnTo>
                  <a:lnTo>
                    <a:pt x="4818" y="4818"/>
                  </a:lnTo>
                  <a:lnTo>
                    <a:pt x="6360" y="3275"/>
                  </a:lnTo>
                  <a:lnTo>
                    <a:pt x="8139" y="2086"/>
                  </a:lnTo>
                  <a:lnTo>
                    <a:pt x="10154" y="1252"/>
                  </a:lnTo>
                  <a:lnTo>
                    <a:pt x="12170" y="417"/>
                  </a:lnTo>
                  <a:lnTo>
                    <a:pt x="14269" y="0"/>
                  </a:lnTo>
                  <a:lnTo>
                    <a:pt x="16450" y="0"/>
                  </a:lnTo>
                  <a:lnTo>
                    <a:pt x="18632" y="0"/>
                  </a:lnTo>
                  <a:lnTo>
                    <a:pt x="32900" y="14268"/>
                  </a:lnTo>
                  <a:lnTo>
                    <a:pt x="32901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35081" y="4518106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1" y="32900"/>
                  </a:moveTo>
                  <a:lnTo>
                    <a:pt x="14269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8"/>
                  </a:lnTo>
                  <a:lnTo>
                    <a:pt x="14269" y="0"/>
                  </a:lnTo>
                  <a:lnTo>
                    <a:pt x="18631" y="0"/>
                  </a:lnTo>
                  <a:lnTo>
                    <a:pt x="32901" y="16450"/>
                  </a:lnTo>
                  <a:lnTo>
                    <a:pt x="32900" y="18631"/>
                  </a:lnTo>
                  <a:lnTo>
                    <a:pt x="18631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235081" y="4518106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1" y="16450"/>
                  </a:moveTo>
                  <a:lnTo>
                    <a:pt x="16450" y="32900"/>
                  </a:lnTo>
                  <a:lnTo>
                    <a:pt x="14269" y="32900"/>
                  </a:lnTo>
                  <a:lnTo>
                    <a:pt x="12170" y="32483"/>
                  </a:lnTo>
                  <a:lnTo>
                    <a:pt x="10155" y="31648"/>
                  </a:lnTo>
                  <a:lnTo>
                    <a:pt x="8139" y="30813"/>
                  </a:lnTo>
                  <a:lnTo>
                    <a:pt x="6360" y="29625"/>
                  </a:lnTo>
                  <a:lnTo>
                    <a:pt x="4818" y="28082"/>
                  </a:lnTo>
                  <a:lnTo>
                    <a:pt x="3275" y="26540"/>
                  </a:lnTo>
                  <a:lnTo>
                    <a:pt x="2087" y="24761"/>
                  </a:lnTo>
                  <a:lnTo>
                    <a:pt x="1252" y="22745"/>
                  </a:lnTo>
                  <a:lnTo>
                    <a:pt x="417" y="20730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8"/>
                  </a:lnTo>
                  <a:lnTo>
                    <a:pt x="4818" y="4818"/>
                  </a:lnTo>
                  <a:lnTo>
                    <a:pt x="6360" y="3275"/>
                  </a:lnTo>
                  <a:lnTo>
                    <a:pt x="8139" y="2086"/>
                  </a:lnTo>
                  <a:lnTo>
                    <a:pt x="10155" y="1252"/>
                  </a:lnTo>
                  <a:lnTo>
                    <a:pt x="12170" y="417"/>
                  </a:lnTo>
                  <a:lnTo>
                    <a:pt x="14269" y="0"/>
                  </a:lnTo>
                  <a:lnTo>
                    <a:pt x="16450" y="0"/>
                  </a:lnTo>
                  <a:lnTo>
                    <a:pt x="18631" y="0"/>
                  </a:lnTo>
                  <a:lnTo>
                    <a:pt x="31648" y="10155"/>
                  </a:lnTo>
                  <a:lnTo>
                    <a:pt x="32483" y="12170"/>
                  </a:lnTo>
                  <a:lnTo>
                    <a:pt x="32900" y="14268"/>
                  </a:lnTo>
                  <a:lnTo>
                    <a:pt x="32901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15550" y="6129637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1" y="32900"/>
                  </a:moveTo>
                  <a:lnTo>
                    <a:pt x="14268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8"/>
                  </a:lnTo>
                  <a:lnTo>
                    <a:pt x="14268" y="0"/>
                  </a:lnTo>
                  <a:lnTo>
                    <a:pt x="18631" y="0"/>
                  </a:lnTo>
                  <a:lnTo>
                    <a:pt x="32901" y="16450"/>
                  </a:lnTo>
                  <a:lnTo>
                    <a:pt x="32900" y="18631"/>
                  </a:lnTo>
                  <a:lnTo>
                    <a:pt x="18631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415550" y="6129637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1" y="16450"/>
                  </a:moveTo>
                  <a:lnTo>
                    <a:pt x="16450" y="32900"/>
                  </a:lnTo>
                  <a:lnTo>
                    <a:pt x="14268" y="32900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8"/>
                  </a:lnTo>
                  <a:lnTo>
                    <a:pt x="417" y="12170"/>
                  </a:lnTo>
                  <a:lnTo>
                    <a:pt x="1252" y="10154"/>
                  </a:lnTo>
                  <a:lnTo>
                    <a:pt x="2086" y="8139"/>
                  </a:lnTo>
                  <a:lnTo>
                    <a:pt x="3275" y="6360"/>
                  </a:lnTo>
                  <a:lnTo>
                    <a:pt x="4818" y="4818"/>
                  </a:lnTo>
                  <a:lnTo>
                    <a:pt x="6360" y="3275"/>
                  </a:lnTo>
                  <a:lnTo>
                    <a:pt x="8139" y="2086"/>
                  </a:lnTo>
                  <a:lnTo>
                    <a:pt x="10155" y="1251"/>
                  </a:lnTo>
                  <a:lnTo>
                    <a:pt x="12170" y="417"/>
                  </a:lnTo>
                  <a:lnTo>
                    <a:pt x="14268" y="0"/>
                  </a:lnTo>
                  <a:lnTo>
                    <a:pt x="16450" y="0"/>
                  </a:lnTo>
                  <a:lnTo>
                    <a:pt x="18631" y="0"/>
                  </a:lnTo>
                  <a:lnTo>
                    <a:pt x="32900" y="14268"/>
                  </a:lnTo>
                  <a:lnTo>
                    <a:pt x="32901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037254" y="5536823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1" y="32900"/>
                  </a:moveTo>
                  <a:lnTo>
                    <a:pt x="14269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8"/>
                  </a:lnTo>
                  <a:lnTo>
                    <a:pt x="14269" y="0"/>
                  </a:lnTo>
                  <a:lnTo>
                    <a:pt x="18631" y="0"/>
                  </a:lnTo>
                  <a:lnTo>
                    <a:pt x="32901" y="16450"/>
                  </a:lnTo>
                  <a:lnTo>
                    <a:pt x="32900" y="18631"/>
                  </a:lnTo>
                  <a:lnTo>
                    <a:pt x="18631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037254" y="5536823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1" y="16450"/>
                  </a:moveTo>
                  <a:lnTo>
                    <a:pt x="32900" y="18631"/>
                  </a:lnTo>
                  <a:lnTo>
                    <a:pt x="32483" y="20730"/>
                  </a:lnTo>
                  <a:lnTo>
                    <a:pt x="31648" y="22745"/>
                  </a:lnTo>
                  <a:lnTo>
                    <a:pt x="30813" y="24760"/>
                  </a:lnTo>
                  <a:lnTo>
                    <a:pt x="16450" y="32900"/>
                  </a:lnTo>
                  <a:lnTo>
                    <a:pt x="14269" y="32900"/>
                  </a:lnTo>
                  <a:lnTo>
                    <a:pt x="12170" y="32483"/>
                  </a:lnTo>
                  <a:lnTo>
                    <a:pt x="10155" y="31648"/>
                  </a:lnTo>
                  <a:lnTo>
                    <a:pt x="8139" y="30813"/>
                  </a:lnTo>
                  <a:lnTo>
                    <a:pt x="6360" y="29625"/>
                  </a:lnTo>
                  <a:lnTo>
                    <a:pt x="4818" y="28082"/>
                  </a:lnTo>
                  <a:lnTo>
                    <a:pt x="3275" y="26539"/>
                  </a:lnTo>
                  <a:lnTo>
                    <a:pt x="2086" y="24760"/>
                  </a:lnTo>
                  <a:lnTo>
                    <a:pt x="1251" y="22745"/>
                  </a:lnTo>
                  <a:lnTo>
                    <a:pt x="417" y="20730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8"/>
                  </a:lnTo>
                  <a:lnTo>
                    <a:pt x="4818" y="4818"/>
                  </a:lnTo>
                  <a:lnTo>
                    <a:pt x="6360" y="3275"/>
                  </a:lnTo>
                  <a:lnTo>
                    <a:pt x="8139" y="2086"/>
                  </a:lnTo>
                  <a:lnTo>
                    <a:pt x="10154" y="1251"/>
                  </a:lnTo>
                  <a:lnTo>
                    <a:pt x="12170" y="417"/>
                  </a:lnTo>
                  <a:lnTo>
                    <a:pt x="14269" y="0"/>
                  </a:lnTo>
                  <a:lnTo>
                    <a:pt x="16450" y="0"/>
                  </a:lnTo>
                  <a:lnTo>
                    <a:pt x="18631" y="0"/>
                  </a:lnTo>
                  <a:lnTo>
                    <a:pt x="31648" y="10154"/>
                  </a:lnTo>
                  <a:lnTo>
                    <a:pt x="32483" y="12170"/>
                  </a:lnTo>
                  <a:lnTo>
                    <a:pt x="32900" y="14268"/>
                  </a:lnTo>
                  <a:lnTo>
                    <a:pt x="32901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095328" y="5357785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1" y="32900"/>
                  </a:moveTo>
                  <a:lnTo>
                    <a:pt x="14268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8"/>
                  </a:lnTo>
                  <a:lnTo>
                    <a:pt x="14268" y="0"/>
                  </a:lnTo>
                  <a:lnTo>
                    <a:pt x="18631" y="0"/>
                  </a:lnTo>
                  <a:lnTo>
                    <a:pt x="32901" y="16450"/>
                  </a:lnTo>
                  <a:lnTo>
                    <a:pt x="32900" y="18631"/>
                  </a:lnTo>
                  <a:lnTo>
                    <a:pt x="18631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095328" y="5357785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1" y="16450"/>
                  </a:moveTo>
                  <a:lnTo>
                    <a:pt x="22745" y="31648"/>
                  </a:lnTo>
                  <a:lnTo>
                    <a:pt x="20730" y="32483"/>
                  </a:lnTo>
                  <a:lnTo>
                    <a:pt x="18631" y="32900"/>
                  </a:lnTo>
                  <a:lnTo>
                    <a:pt x="16450" y="32900"/>
                  </a:lnTo>
                  <a:lnTo>
                    <a:pt x="14268" y="32900"/>
                  </a:lnTo>
                  <a:lnTo>
                    <a:pt x="12170" y="32483"/>
                  </a:lnTo>
                  <a:lnTo>
                    <a:pt x="10154" y="31648"/>
                  </a:lnTo>
                  <a:lnTo>
                    <a:pt x="8139" y="30813"/>
                  </a:lnTo>
                  <a:lnTo>
                    <a:pt x="6360" y="29625"/>
                  </a:lnTo>
                  <a:lnTo>
                    <a:pt x="4818" y="28082"/>
                  </a:lnTo>
                  <a:lnTo>
                    <a:pt x="3275" y="26540"/>
                  </a:lnTo>
                  <a:lnTo>
                    <a:pt x="2086" y="24761"/>
                  </a:lnTo>
                  <a:lnTo>
                    <a:pt x="1251" y="22745"/>
                  </a:lnTo>
                  <a:lnTo>
                    <a:pt x="417" y="20730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8"/>
                  </a:lnTo>
                  <a:lnTo>
                    <a:pt x="4818" y="4818"/>
                  </a:lnTo>
                  <a:lnTo>
                    <a:pt x="6360" y="3275"/>
                  </a:lnTo>
                  <a:lnTo>
                    <a:pt x="8139" y="2086"/>
                  </a:lnTo>
                  <a:lnTo>
                    <a:pt x="10154" y="1252"/>
                  </a:lnTo>
                  <a:lnTo>
                    <a:pt x="12170" y="417"/>
                  </a:lnTo>
                  <a:lnTo>
                    <a:pt x="14268" y="0"/>
                  </a:lnTo>
                  <a:lnTo>
                    <a:pt x="16450" y="0"/>
                  </a:lnTo>
                  <a:lnTo>
                    <a:pt x="18631" y="0"/>
                  </a:lnTo>
                  <a:lnTo>
                    <a:pt x="32900" y="14268"/>
                  </a:lnTo>
                  <a:lnTo>
                    <a:pt x="32901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348369" y="5498399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18631" y="32900"/>
                  </a:moveTo>
                  <a:lnTo>
                    <a:pt x="14269" y="32900"/>
                  </a:lnTo>
                  <a:lnTo>
                    <a:pt x="12170" y="32483"/>
                  </a:lnTo>
                  <a:lnTo>
                    <a:pt x="0" y="18631"/>
                  </a:lnTo>
                  <a:lnTo>
                    <a:pt x="0" y="14268"/>
                  </a:lnTo>
                  <a:lnTo>
                    <a:pt x="14269" y="0"/>
                  </a:lnTo>
                  <a:lnTo>
                    <a:pt x="18631" y="0"/>
                  </a:lnTo>
                  <a:lnTo>
                    <a:pt x="32901" y="16450"/>
                  </a:lnTo>
                  <a:lnTo>
                    <a:pt x="32900" y="18631"/>
                  </a:lnTo>
                  <a:lnTo>
                    <a:pt x="18631" y="32900"/>
                  </a:lnTo>
                  <a:close/>
                </a:path>
              </a:pathLst>
            </a:custGeom>
            <a:solidFill>
              <a:srgbClr val="D5454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348369" y="5498399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901" y="16450"/>
                  </a:moveTo>
                  <a:lnTo>
                    <a:pt x="22745" y="31648"/>
                  </a:lnTo>
                  <a:lnTo>
                    <a:pt x="20730" y="32483"/>
                  </a:lnTo>
                  <a:lnTo>
                    <a:pt x="18631" y="32900"/>
                  </a:lnTo>
                  <a:lnTo>
                    <a:pt x="16450" y="32900"/>
                  </a:lnTo>
                  <a:lnTo>
                    <a:pt x="14269" y="32900"/>
                  </a:lnTo>
                  <a:lnTo>
                    <a:pt x="12170" y="32483"/>
                  </a:lnTo>
                  <a:lnTo>
                    <a:pt x="10155" y="31648"/>
                  </a:lnTo>
                  <a:lnTo>
                    <a:pt x="8139" y="30813"/>
                  </a:lnTo>
                  <a:lnTo>
                    <a:pt x="6360" y="29625"/>
                  </a:lnTo>
                  <a:lnTo>
                    <a:pt x="4818" y="28082"/>
                  </a:lnTo>
                  <a:lnTo>
                    <a:pt x="3275" y="26540"/>
                  </a:lnTo>
                  <a:lnTo>
                    <a:pt x="2086" y="24760"/>
                  </a:lnTo>
                  <a:lnTo>
                    <a:pt x="1251" y="22745"/>
                  </a:lnTo>
                  <a:lnTo>
                    <a:pt x="417" y="20730"/>
                  </a:lnTo>
                  <a:lnTo>
                    <a:pt x="0" y="18631"/>
                  </a:lnTo>
                  <a:lnTo>
                    <a:pt x="0" y="16450"/>
                  </a:lnTo>
                  <a:lnTo>
                    <a:pt x="0" y="14268"/>
                  </a:lnTo>
                  <a:lnTo>
                    <a:pt x="417" y="12170"/>
                  </a:lnTo>
                  <a:lnTo>
                    <a:pt x="1251" y="10155"/>
                  </a:lnTo>
                  <a:lnTo>
                    <a:pt x="2086" y="8139"/>
                  </a:lnTo>
                  <a:lnTo>
                    <a:pt x="3275" y="6360"/>
                  </a:lnTo>
                  <a:lnTo>
                    <a:pt x="4818" y="4818"/>
                  </a:lnTo>
                  <a:lnTo>
                    <a:pt x="6360" y="3275"/>
                  </a:lnTo>
                  <a:lnTo>
                    <a:pt x="8139" y="2086"/>
                  </a:lnTo>
                  <a:lnTo>
                    <a:pt x="10154" y="1252"/>
                  </a:lnTo>
                  <a:lnTo>
                    <a:pt x="12170" y="417"/>
                  </a:lnTo>
                  <a:lnTo>
                    <a:pt x="14269" y="0"/>
                  </a:lnTo>
                  <a:lnTo>
                    <a:pt x="16450" y="0"/>
                  </a:lnTo>
                  <a:lnTo>
                    <a:pt x="18631" y="0"/>
                  </a:lnTo>
                  <a:lnTo>
                    <a:pt x="20730" y="417"/>
                  </a:lnTo>
                  <a:lnTo>
                    <a:pt x="22745" y="1252"/>
                  </a:lnTo>
                  <a:lnTo>
                    <a:pt x="24760" y="2086"/>
                  </a:lnTo>
                  <a:lnTo>
                    <a:pt x="31648" y="10154"/>
                  </a:lnTo>
                  <a:lnTo>
                    <a:pt x="32483" y="12170"/>
                  </a:lnTo>
                  <a:lnTo>
                    <a:pt x="32900" y="14268"/>
                  </a:lnTo>
                  <a:lnTo>
                    <a:pt x="32901" y="16450"/>
                  </a:lnTo>
                  <a:close/>
                </a:path>
              </a:pathLst>
            </a:custGeom>
            <a:ln w="9524">
              <a:solidFill>
                <a:srgbClr val="9705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>
              <a:hlinkClick r:id="rId20"/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31888" y="6552033"/>
              <a:ext cx="480871" cy="79578"/>
            </a:xfrm>
            <a:prstGeom prst="rect">
              <a:avLst/>
            </a:prstGeom>
          </p:spPr>
        </p:pic>
        <p:pic>
          <p:nvPicPr>
            <p:cNvPr id="89" name="object 89">
              <a:hlinkClick r:id="rId20"/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10324" y="6537591"/>
              <a:ext cx="93442" cy="9344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77175" y="6543675"/>
              <a:ext cx="3648074" cy="133349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7859017" y="6550025"/>
            <a:ext cx="368554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baseline="4273" dirty="0">
                <a:latin typeface="Arial"/>
                <a:cs typeface="Arial"/>
              </a:rPr>
              <a:t>©</a:t>
            </a:r>
            <a:r>
              <a:rPr sz="975" spc="135" baseline="4273" dirty="0">
                <a:latin typeface="Arial"/>
                <a:cs typeface="Arial"/>
              </a:rPr>
              <a:t> </a:t>
            </a:r>
            <a:r>
              <a:rPr sz="975" baseline="4273" dirty="0">
                <a:latin typeface="Arial"/>
                <a:cs typeface="Arial"/>
              </a:rPr>
              <a:t>2024</a:t>
            </a:r>
            <a:r>
              <a:rPr sz="975" spc="104" baseline="4273" dirty="0">
                <a:latin typeface="Arial"/>
                <a:cs typeface="Arial"/>
              </a:rPr>
              <a:t> </a:t>
            </a:r>
            <a:r>
              <a:rPr sz="975" spc="-37" baseline="4273" dirty="0">
                <a:latin typeface="Arial"/>
                <a:cs typeface="Arial"/>
              </a:rPr>
              <a:t>TomTom,</a:t>
            </a:r>
            <a:r>
              <a:rPr sz="650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75" spc="-112" baseline="4273" dirty="0">
                <a:latin typeface="Arial"/>
                <a:cs typeface="Arial"/>
              </a:rPr>
              <a:t>Ear</a:t>
            </a:r>
            <a:r>
              <a:rPr sz="650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112" baseline="4273" dirty="0">
                <a:latin typeface="Arial"/>
                <a:cs typeface="Arial"/>
              </a:rPr>
              <a:t>t</a:t>
            </a:r>
            <a:r>
              <a:rPr sz="650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75" spc="-112" baseline="4273" dirty="0">
                <a:latin typeface="Arial"/>
                <a:cs typeface="Arial"/>
              </a:rPr>
              <a:t>hs</a:t>
            </a:r>
            <a:r>
              <a:rPr sz="650" spc="-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75" spc="-112" baseline="4273" dirty="0">
                <a:latin typeface="Arial"/>
                <a:cs typeface="Arial"/>
              </a:rPr>
              <a:t>t</a:t>
            </a:r>
            <a:r>
              <a:rPr sz="650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75" spc="-112" baseline="4273" dirty="0">
                <a:latin typeface="Arial"/>
                <a:cs typeface="Arial"/>
              </a:rPr>
              <a:t>ar</a:t>
            </a:r>
            <a:r>
              <a:rPr sz="650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75" spc="-97" baseline="4273" dirty="0">
                <a:latin typeface="Arial"/>
                <a:cs typeface="Arial"/>
              </a:rPr>
              <a:t>Geogr</a:t>
            </a:r>
            <a:r>
              <a:rPr sz="65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97" baseline="4273" dirty="0">
                <a:latin typeface="Arial"/>
                <a:cs typeface="Arial"/>
              </a:rPr>
              <a:t>aphi</a:t>
            </a:r>
            <a:r>
              <a:rPr sz="650" spc="-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75" spc="-97" baseline="4273" dirty="0">
                <a:latin typeface="Arial"/>
                <a:cs typeface="Arial"/>
              </a:rPr>
              <a:t>c</a:t>
            </a:r>
            <a:r>
              <a:rPr sz="650" spc="-6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75" spc="-97" baseline="4273" dirty="0">
                <a:latin typeface="Arial"/>
                <a:cs typeface="Arial"/>
              </a:rPr>
              <a:t>s</a:t>
            </a:r>
            <a:r>
              <a:rPr sz="650" spc="-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75" spc="-67" baseline="4273" dirty="0">
                <a:latin typeface="Arial"/>
                <a:cs typeface="Arial"/>
              </a:rPr>
              <a:t>SI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75" spc="-67" baseline="4273" dirty="0">
                <a:latin typeface="Arial"/>
                <a:cs typeface="Arial"/>
              </a:rPr>
              <a:t>O,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75" baseline="4273" dirty="0">
                <a:latin typeface="Arial"/>
                <a:cs typeface="Arial"/>
              </a:rPr>
              <a:t>©</a:t>
            </a:r>
            <a:r>
              <a:rPr sz="975" spc="142" baseline="4273" dirty="0">
                <a:latin typeface="Arial"/>
                <a:cs typeface="Arial"/>
              </a:rPr>
              <a:t> </a:t>
            </a:r>
            <a:r>
              <a:rPr sz="975" baseline="4273" dirty="0">
                <a:latin typeface="Arial"/>
                <a:cs typeface="Arial"/>
              </a:rPr>
              <a:t>2024</a:t>
            </a:r>
            <a:r>
              <a:rPr sz="975" spc="135" baseline="4273" dirty="0">
                <a:latin typeface="Arial"/>
                <a:cs typeface="Arial"/>
              </a:rPr>
              <a:t> </a:t>
            </a:r>
            <a:r>
              <a:rPr sz="975" spc="-135" baseline="4273" dirty="0">
                <a:latin typeface="Arial"/>
                <a:cs typeface="Arial"/>
              </a:rPr>
              <a:t>Mi</a:t>
            </a:r>
            <a:r>
              <a:rPr sz="650" spc="-9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75" spc="-135" baseline="4273" dirty="0">
                <a:latin typeface="Arial"/>
                <a:cs typeface="Arial"/>
              </a:rPr>
              <a:t>c</a:t>
            </a:r>
            <a:r>
              <a:rPr sz="650" spc="-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75" spc="-135" baseline="4273" dirty="0">
                <a:latin typeface="Arial"/>
                <a:cs typeface="Arial"/>
              </a:rPr>
              <a:t>r</a:t>
            </a:r>
            <a:r>
              <a:rPr sz="650" spc="-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135" baseline="4273" dirty="0">
                <a:latin typeface="Arial"/>
                <a:cs typeface="Arial"/>
              </a:rPr>
              <a:t>os</a:t>
            </a:r>
            <a:r>
              <a:rPr sz="650" spc="-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75" spc="-135" baseline="4273" dirty="0">
                <a:latin typeface="Arial"/>
                <a:cs typeface="Arial"/>
              </a:rPr>
              <a:t>of</a:t>
            </a:r>
            <a:r>
              <a:rPr sz="650" spc="-9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975" spc="-135" baseline="4273" dirty="0">
                <a:latin typeface="Arial"/>
                <a:cs typeface="Arial"/>
              </a:rPr>
              <a:t>t</a:t>
            </a:r>
            <a:r>
              <a:rPr sz="650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75" spc="-75" baseline="4273" dirty="0">
                <a:latin typeface="Arial"/>
                <a:cs typeface="Arial"/>
              </a:rPr>
              <a:t>Cor</a:t>
            </a:r>
            <a:r>
              <a:rPr sz="65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75" baseline="4273" dirty="0">
                <a:latin typeface="Arial"/>
                <a:cs typeface="Arial"/>
              </a:rPr>
              <a:t>por</a:t>
            </a:r>
            <a:r>
              <a:rPr sz="65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75" baseline="4273" dirty="0">
                <a:latin typeface="Arial"/>
                <a:cs typeface="Arial"/>
              </a:rPr>
              <a:t>at</a:t>
            </a:r>
            <a:r>
              <a:rPr sz="65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75" spc="-75" baseline="4273" dirty="0">
                <a:latin typeface="Arial"/>
                <a:cs typeface="Arial"/>
              </a:rPr>
              <a:t>i</a:t>
            </a:r>
            <a:r>
              <a:rPr sz="650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75" spc="-75" baseline="4273" dirty="0">
                <a:latin typeface="Arial"/>
                <a:cs typeface="Arial"/>
              </a:rPr>
              <a:t>on,</a:t>
            </a:r>
            <a:r>
              <a:rPr sz="650" spc="-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75" u="sng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4"/>
              </a:rPr>
              <a:t>©</a:t>
            </a:r>
            <a:r>
              <a:rPr sz="975" u="sng" spc="13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4"/>
              </a:rPr>
              <a:t> </a:t>
            </a:r>
            <a:r>
              <a:rPr sz="975" u="sng" spc="-1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4"/>
              </a:rPr>
              <a:t>OpenSt</a:t>
            </a:r>
            <a:r>
              <a:rPr sz="650" u="sng" spc="-1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4"/>
              </a:rPr>
              <a:t>t</a:t>
            </a:r>
            <a:r>
              <a:rPr sz="975" u="sng" spc="-1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4"/>
              </a:rPr>
              <a:t>r</a:t>
            </a:r>
            <a:r>
              <a:rPr sz="650" u="sng" spc="-1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4"/>
              </a:rPr>
              <a:t>r</a:t>
            </a:r>
            <a:r>
              <a:rPr sz="975" u="sng" spc="-1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4"/>
              </a:rPr>
              <a:t>eet</a:t>
            </a:r>
            <a:r>
              <a:rPr sz="650" u="sng" spc="-10" dirty="0">
                <a:solidFill>
                  <a:srgbClr val="FFFFFF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4"/>
              </a:rPr>
              <a:t>t</a:t>
            </a:r>
            <a:r>
              <a:rPr sz="975" u="sng" spc="-15" baseline="4273" dirty="0">
                <a:solidFill>
                  <a:srgbClr val="1F3A93"/>
                </a:solidFill>
                <a:uFill>
                  <a:solidFill>
                    <a:srgbClr val="1F3A93"/>
                  </a:solidFill>
                </a:uFill>
                <a:latin typeface="Arial"/>
                <a:cs typeface="Arial"/>
                <a:hlinkClick r:id="rId24"/>
              </a:rPr>
              <a:t>Map</a:t>
            </a:r>
            <a:endParaRPr sz="975" baseline="4273">
              <a:latin typeface="Arial"/>
              <a:cs typeface="Arial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B424219-AE51-6433-D4D5-A27F62FE575D}"/>
              </a:ext>
            </a:extLst>
          </p:cNvPr>
          <p:cNvSpPr txBox="1"/>
          <p:nvPr/>
        </p:nvSpPr>
        <p:spPr>
          <a:xfrm>
            <a:off x="6286119" y="863968"/>
            <a:ext cx="46624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Georgia"/>
              </a:rPr>
              <a:t> Currency fluctuations significantly affect sales revenue, with </a:t>
            </a:r>
            <a:r>
              <a:rPr lang="en-US" b="1" dirty="0">
                <a:solidFill>
                  <a:srgbClr val="C00000"/>
                </a:solidFill>
                <a:latin typeface="Georgia"/>
              </a:rPr>
              <a:t>USD </a:t>
            </a:r>
            <a:r>
              <a:rPr lang="en-US" dirty="0">
                <a:solidFill>
                  <a:srgbClr val="C00000"/>
                </a:solidFill>
                <a:latin typeface="Georgia"/>
              </a:rPr>
              <a:t>showing the highest impact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AD40F5-1A5E-A831-CE78-633C654F64A7}"/>
              </a:ext>
            </a:extLst>
          </p:cNvPr>
          <p:cNvSpPr txBox="1"/>
          <p:nvPr/>
        </p:nvSpPr>
        <p:spPr>
          <a:xfrm>
            <a:off x="1027824" y="5005061"/>
            <a:ext cx="45134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Georgia"/>
              </a:rPr>
              <a:t>Customer distribution varies widely, with </a:t>
            </a:r>
            <a:r>
              <a:rPr lang="en-US" b="1" dirty="0">
                <a:solidFill>
                  <a:srgbClr val="C00000"/>
                </a:solidFill>
                <a:latin typeface="Georgia"/>
              </a:rPr>
              <a:t>Toronto </a:t>
            </a:r>
            <a:r>
              <a:rPr lang="en-US" dirty="0">
                <a:solidFill>
                  <a:srgbClr val="C00000"/>
                </a:solidFill>
                <a:latin typeface="Georgia"/>
              </a:rPr>
              <a:t>having the highest number of customers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3" y="8563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800099"/>
            <a:ext cx="5476875" cy="3333750"/>
          </a:xfrm>
          <a:custGeom>
            <a:avLst/>
            <a:gdLst/>
            <a:ahLst/>
            <a:cxnLst/>
            <a:rect l="l" t="t" r="r" b="b"/>
            <a:pathLst>
              <a:path w="5476875" h="3333750">
                <a:moveTo>
                  <a:pt x="0" y="3333749"/>
                </a:moveTo>
                <a:lnTo>
                  <a:pt x="5476874" y="3333749"/>
                </a:lnTo>
                <a:lnTo>
                  <a:pt x="5476874" y="0"/>
                </a:lnTo>
                <a:lnTo>
                  <a:pt x="0" y="0"/>
                </a:lnTo>
                <a:lnTo>
                  <a:pt x="0" y="3333749"/>
                </a:lnTo>
                <a:close/>
              </a:path>
            </a:pathLst>
          </a:custGeom>
          <a:solidFill>
            <a:srgbClr val="F5C3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527684"/>
            <a:ext cx="5476875" cy="272415"/>
          </a:xfrm>
          <a:prstGeom prst="rect">
            <a:avLst/>
          </a:prstGeom>
          <a:solidFill>
            <a:srgbClr val="E7D066"/>
          </a:solidFill>
        </p:spPr>
        <p:txBody>
          <a:bodyPr vert="horz" wrap="square" lIns="0" tIns="0" rIns="0" bIns="0" rtlCol="0">
            <a:spAutoFit/>
          </a:bodyPr>
          <a:lstStyle/>
          <a:p>
            <a:pPr marL="292100">
              <a:lnSpc>
                <a:spcPts val="1675"/>
              </a:lnSpc>
            </a:pPr>
            <a:r>
              <a:rPr sz="1400" dirty="0">
                <a:solidFill>
                  <a:srgbClr val="E669B9"/>
                </a:solidFill>
                <a:latin typeface="Arial Black"/>
                <a:cs typeface="Arial Black"/>
              </a:rPr>
              <a:t>TOP</a:t>
            </a:r>
            <a:r>
              <a:rPr sz="1400" spc="-40" dirty="0">
                <a:solidFill>
                  <a:srgbClr val="E669B9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E669B9"/>
                </a:solidFill>
                <a:latin typeface="Arial Black"/>
                <a:cs typeface="Arial Black"/>
              </a:rPr>
              <a:t>5</a:t>
            </a:r>
            <a:r>
              <a:rPr sz="1400" spc="-40" dirty="0">
                <a:solidFill>
                  <a:srgbClr val="E669B9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E669B9"/>
                </a:solidFill>
                <a:latin typeface="Arial Black"/>
                <a:cs typeface="Arial Black"/>
              </a:rPr>
              <a:t>CUSTOMERS</a:t>
            </a:r>
            <a:r>
              <a:rPr sz="1400" spc="-40" dirty="0">
                <a:solidFill>
                  <a:srgbClr val="E669B9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E669B9"/>
                </a:solidFill>
                <a:latin typeface="Arial Black"/>
                <a:cs typeface="Arial Black"/>
              </a:rPr>
              <a:t>BY</a:t>
            </a:r>
            <a:r>
              <a:rPr sz="1400" spc="-40" dirty="0">
                <a:solidFill>
                  <a:srgbClr val="E669B9"/>
                </a:solidFill>
                <a:latin typeface="Arial Black"/>
                <a:cs typeface="Arial Black"/>
              </a:rPr>
              <a:t> </a:t>
            </a:r>
            <a:r>
              <a:rPr sz="1400" spc="-20" dirty="0">
                <a:solidFill>
                  <a:srgbClr val="E669B9"/>
                </a:solidFill>
                <a:latin typeface="Arial Black"/>
                <a:cs typeface="Arial Black"/>
              </a:rPr>
              <a:t>TOTALSPENDING</a:t>
            </a:r>
            <a:r>
              <a:rPr sz="1400" spc="-40" dirty="0">
                <a:solidFill>
                  <a:srgbClr val="E669B9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E669B9"/>
                </a:solidFill>
                <a:latin typeface="Arial Black"/>
                <a:cs typeface="Arial Black"/>
              </a:rPr>
              <a:t>AMOUNT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2002" y="1121059"/>
            <a:ext cx="4867275" cy="2374900"/>
            <a:chOff x="782002" y="1121059"/>
            <a:chExt cx="4867275" cy="2374900"/>
          </a:xfrm>
        </p:grpSpPr>
        <p:sp>
          <p:nvSpPr>
            <p:cNvPr id="7" name="object 7"/>
            <p:cNvSpPr/>
            <p:nvPr/>
          </p:nvSpPr>
          <p:spPr>
            <a:xfrm>
              <a:off x="781989" y="1192618"/>
              <a:ext cx="4867275" cy="2303145"/>
            </a:xfrm>
            <a:custGeom>
              <a:avLst/>
              <a:gdLst/>
              <a:ahLst/>
              <a:cxnLst/>
              <a:rect l="l" t="t" r="r" b="b"/>
              <a:pathLst>
                <a:path w="4867275" h="2303145">
                  <a:moveTo>
                    <a:pt x="9525" y="2296985"/>
                  </a:moveTo>
                  <a:lnTo>
                    <a:pt x="9067" y="2295868"/>
                  </a:lnTo>
                  <a:lnTo>
                    <a:pt x="7200" y="2294001"/>
                  </a:lnTo>
                  <a:lnTo>
                    <a:pt x="6083" y="2293531"/>
                  </a:lnTo>
                  <a:lnTo>
                    <a:pt x="3454" y="2293531"/>
                  </a:lnTo>
                  <a:lnTo>
                    <a:pt x="2336" y="2294001"/>
                  </a:lnTo>
                  <a:lnTo>
                    <a:pt x="469" y="2295868"/>
                  </a:lnTo>
                  <a:lnTo>
                    <a:pt x="0" y="2296985"/>
                  </a:lnTo>
                  <a:lnTo>
                    <a:pt x="0" y="2299614"/>
                  </a:lnTo>
                  <a:lnTo>
                    <a:pt x="469" y="2300732"/>
                  </a:lnTo>
                  <a:lnTo>
                    <a:pt x="2336" y="2302599"/>
                  </a:lnTo>
                  <a:lnTo>
                    <a:pt x="3454" y="2303056"/>
                  </a:lnTo>
                  <a:lnTo>
                    <a:pt x="6083" y="2303056"/>
                  </a:lnTo>
                  <a:lnTo>
                    <a:pt x="7200" y="2302599"/>
                  </a:lnTo>
                  <a:lnTo>
                    <a:pt x="9067" y="2300732"/>
                  </a:lnTo>
                  <a:lnTo>
                    <a:pt x="9525" y="2299614"/>
                  </a:lnTo>
                  <a:lnTo>
                    <a:pt x="9525" y="2296985"/>
                  </a:lnTo>
                  <a:close/>
                </a:path>
                <a:path w="4867275" h="2303145">
                  <a:moveTo>
                    <a:pt x="9525" y="1532470"/>
                  </a:moveTo>
                  <a:lnTo>
                    <a:pt x="9067" y="1531353"/>
                  </a:lnTo>
                  <a:lnTo>
                    <a:pt x="7200" y="1529486"/>
                  </a:lnTo>
                  <a:lnTo>
                    <a:pt x="6083" y="1529029"/>
                  </a:lnTo>
                  <a:lnTo>
                    <a:pt x="3454" y="1529029"/>
                  </a:lnTo>
                  <a:lnTo>
                    <a:pt x="2336" y="1529486"/>
                  </a:lnTo>
                  <a:lnTo>
                    <a:pt x="469" y="1531353"/>
                  </a:lnTo>
                  <a:lnTo>
                    <a:pt x="0" y="1532470"/>
                  </a:lnTo>
                  <a:lnTo>
                    <a:pt x="0" y="1535099"/>
                  </a:lnTo>
                  <a:lnTo>
                    <a:pt x="469" y="1536230"/>
                  </a:lnTo>
                  <a:lnTo>
                    <a:pt x="2336" y="1538084"/>
                  </a:lnTo>
                  <a:lnTo>
                    <a:pt x="3454" y="1538554"/>
                  </a:lnTo>
                  <a:lnTo>
                    <a:pt x="6083" y="1538554"/>
                  </a:lnTo>
                  <a:lnTo>
                    <a:pt x="7200" y="1538084"/>
                  </a:lnTo>
                  <a:lnTo>
                    <a:pt x="9067" y="1536230"/>
                  </a:lnTo>
                  <a:lnTo>
                    <a:pt x="9525" y="1535099"/>
                  </a:lnTo>
                  <a:lnTo>
                    <a:pt x="9525" y="1532470"/>
                  </a:lnTo>
                  <a:close/>
                </a:path>
                <a:path w="4867275" h="2303145">
                  <a:moveTo>
                    <a:pt x="9525" y="767969"/>
                  </a:moveTo>
                  <a:lnTo>
                    <a:pt x="9067" y="766838"/>
                  </a:lnTo>
                  <a:lnTo>
                    <a:pt x="7200" y="764984"/>
                  </a:lnTo>
                  <a:lnTo>
                    <a:pt x="6083" y="764514"/>
                  </a:lnTo>
                  <a:lnTo>
                    <a:pt x="3454" y="764514"/>
                  </a:lnTo>
                  <a:lnTo>
                    <a:pt x="2336" y="764984"/>
                  </a:lnTo>
                  <a:lnTo>
                    <a:pt x="469" y="766838"/>
                  </a:lnTo>
                  <a:lnTo>
                    <a:pt x="0" y="767969"/>
                  </a:lnTo>
                  <a:lnTo>
                    <a:pt x="0" y="770597"/>
                  </a:lnTo>
                  <a:lnTo>
                    <a:pt x="469" y="771715"/>
                  </a:lnTo>
                  <a:lnTo>
                    <a:pt x="2336" y="773569"/>
                  </a:lnTo>
                  <a:lnTo>
                    <a:pt x="3454" y="774039"/>
                  </a:lnTo>
                  <a:lnTo>
                    <a:pt x="6083" y="774039"/>
                  </a:lnTo>
                  <a:lnTo>
                    <a:pt x="7200" y="773569"/>
                  </a:lnTo>
                  <a:lnTo>
                    <a:pt x="9067" y="771715"/>
                  </a:lnTo>
                  <a:lnTo>
                    <a:pt x="9525" y="770597"/>
                  </a:lnTo>
                  <a:lnTo>
                    <a:pt x="9525" y="767969"/>
                  </a:lnTo>
                  <a:close/>
                </a:path>
                <a:path w="4867275" h="2303145">
                  <a:moveTo>
                    <a:pt x="9525" y="3454"/>
                  </a:moveTo>
                  <a:lnTo>
                    <a:pt x="9067" y="2324"/>
                  </a:lnTo>
                  <a:lnTo>
                    <a:pt x="7200" y="469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36" y="469"/>
                  </a:lnTo>
                  <a:lnTo>
                    <a:pt x="469" y="2324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69" y="7200"/>
                  </a:lnTo>
                  <a:lnTo>
                    <a:pt x="2336" y="9067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67"/>
                  </a:lnTo>
                  <a:lnTo>
                    <a:pt x="9067" y="7200"/>
                  </a:lnTo>
                  <a:lnTo>
                    <a:pt x="9525" y="6083"/>
                  </a:lnTo>
                  <a:lnTo>
                    <a:pt x="9525" y="3454"/>
                  </a:lnTo>
                  <a:close/>
                </a:path>
                <a:path w="4867275" h="2303145">
                  <a:moveTo>
                    <a:pt x="57150" y="2296985"/>
                  </a:moveTo>
                  <a:lnTo>
                    <a:pt x="56692" y="2295868"/>
                  </a:lnTo>
                  <a:lnTo>
                    <a:pt x="54825" y="2294001"/>
                  </a:lnTo>
                  <a:lnTo>
                    <a:pt x="53708" y="2293531"/>
                  </a:lnTo>
                  <a:lnTo>
                    <a:pt x="51079" y="2293531"/>
                  </a:lnTo>
                  <a:lnTo>
                    <a:pt x="49961" y="2294001"/>
                  </a:lnTo>
                  <a:lnTo>
                    <a:pt x="48094" y="2295868"/>
                  </a:lnTo>
                  <a:lnTo>
                    <a:pt x="47625" y="2296985"/>
                  </a:lnTo>
                  <a:lnTo>
                    <a:pt x="47625" y="2299614"/>
                  </a:lnTo>
                  <a:lnTo>
                    <a:pt x="48094" y="2300732"/>
                  </a:lnTo>
                  <a:lnTo>
                    <a:pt x="49961" y="2302599"/>
                  </a:lnTo>
                  <a:lnTo>
                    <a:pt x="51079" y="2303056"/>
                  </a:lnTo>
                  <a:lnTo>
                    <a:pt x="53708" y="2303056"/>
                  </a:lnTo>
                  <a:lnTo>
                    <a:pt x="54825" y="2302599"/>
                  </a:lnTo>
                  <a:lnTo>
                    <a:pt x="56692" y="2300732"/>
                  </a:lnTo>
                  <a:lnTo>
                    <a:pt x="57150" y="2299614"/>
                  </a:lnTo>
                  <a:lnTo>
                    <a:pt x="57150" y="2296985"/>
                  </a:lnTo>
                  <a:close/>
                </a:path>
                <a:path w="4867275" h="2303145">
                  <a:moveTo>
                    <a:pt x="57150" y="1532470"/>
                  </a:moveTo>
                  <a:lnTo>
                    <a:pt x="56692" y="1531353"/>
                  </a:lnTo>
                  <a:lnTo>
                    <a:pt x="54825" y="1529486"/>
                  </a:lnTo>
                  <a:lnTo>
                    <a:pt x="53708" y="1529029"/>
                  </a:lnTo>
                  <a:lnTo>
                    <a:pt x="51079" y="1529029"/>
                  </a:lnTo>
                  <a:lnTo>
                    <a:pt x="49961" y="1529486"/>
                  </a:lnTo>
                  <a:lnTo>
                    <a:pt x="48094" y="1531353"/>
                  </a:lnTo>
                  <a:lnTo>
                    <a:pt x="47625" y="1532470"/>
                  </a:lnTo>
                  <a:lnTo>
                    <a:pt x="47625" y="1535099"/>
                  </a:lnTo>
                  <a:lnTo>
                    <a:pt x="48094" y="1536230"/>
                  </a:lnTo>
                  <a:lnTo>
                    <a:pt x="49961" y="1538084"/>
                  </a:lnTo>
                  <a:lnTo>
                    <a:pt x="51079" y="1538554"/>
                  </a:lnTo>
                  <a:lnTo>
                    <a:pt x="53708" y="1538554"/>
                  </a:lnTo>
                  <a:lnTo>
                    <a:pt x="54825" y="1538084"/>
                  </a:lnTo>
                  <a:lnTo>
                    <a:pt x="56692" y="1536230"/>
                  </a:lnTo>
                  <a:lnTo>
                    <a:pt x="57150" y="1535099"/>
                  </a:lnTo>
                  <a:lnTo>
                    <a:pt x="57150" y="1532470"/>
                  </a:lnTo>
                  <a:close/>
                </a:path>
                <a:path w="4867275" h="2303145">
                  <a:moveTo>
                    <a:pt x="57150" y="767969"/>
                  </a:moveTo>
                  <a:lnTo>
                    <a:pt x="56692" y="766838"/>
                  </a:lnTo>
                  <a:lnTo>
                    <a:pt x="54825" y="764984"/>
                  </a:lnTo>
                  <a:lnTo>
                    <a:pt x="53708" y="764514"/>
                  </a:lnTo>
                  <a:lnTo>
                    <a:pt x="51079" y="764514"/>
                  </a:lnTo>
                  <a:lnTo>
                    <a:pt x="49961" y="764984"/>
                  </a:lnTo>
                  <a:lnTo>
                    <a:pt x="48094" y="766838"/>
                  </a:lnTo>
                  <a:lnTo>
                    <a:pt x="47625" y="767969"/>
                  </a:lnTo>
                  <a:lnTo>
                    <a:pt x="47625" y="770597"/>
                  </a:lnTo>
                  <a:lnTo>
                    <a:pt x="48094" y="771715"/>
                  </a:lnTo>
                  <a:lnTo>
                    <a:pt x="49961" y="773569"/>
                  </a:lnTo>
                  <a:lnTo>
                    <a:pt x="51079" y="774039"/>
                  </a:lnTo>
                  <a:lnTo>
                    <a:pt x="53708" y="774039"/>
                  </a:lnTo>
                  <a:lnTo>
                    <a:pt x="54825" y="773569"/>
                  </a:lnTo>
                  <a:lnTo>
                    <a:pt x="56692" y="771715"/>
                  </a:lnTo>
                  <a:lnTo>
                    <a:pt x="57150" y="770597"/>
                  </a:lnTo>
                  <a:lnTo>
                    <a:pt x="57150" y="767969"/>
                  </a:lnTo>
                  <a:close/>
                </a:path>
                <a:path w="4867275" h="2303145">
                  <a:moveTo>
                    <a:pt x="57150" y="3454"/>
                  </a:moveTo>
                  <a:lnTo>
                    <a:pt x="56692" y="2324"/>
                  </a:lnTo>
                  <a:lnTo>
                    <a:pt x="54825" y="469"/>
                  </a:lnTo>
                  <a:lnTo>
                    <a:pt x="53708" y="0"/>
                  </a:lnTo>
                  <a:lnTo>
                    <a:pt x="51079" y="0"/>
                  </a:lnTo>
                  <a:lnTo>
                    <a:pt x="49961" y="469"/>
                  </a:lnTo>
                  <a:lnTo>
                    <a:pt x="48094" y="2324"/>
                  </a:lnTo>
                  <a:lnTo>
                    <a:pt x="47625" y="3454"/>
                  </a:lnTo>
                  <a:lnTo>
                    <a:pt x="47625" y="6083"/>
                  </a:lnTo>
                  <a:lnTo>
                    <a:pt x="48094" y="7200"/>
                  </a:lnTo>
                  <a:lnTo>
                    <a:pt x="49961" y="9067"/>
                  </a:lnTo>
                  <a:lnTo>
                    <a:pt x="51079" y="9525"/>
                  </a:lnTo>
                  <a:lnTo>
                    <a:pt x="53708" y="9525"/>
                  </a:lnTo>
                  <a:lnTo>
                    <a:pt x="54825" y="9067"/>
                  </a:lnTo>
                  <a:lnTo>
                    <a:pt x="56692" y="7200"/>
                  </a:lnTo>
                  <a:lnTo>
                    <a:pt x="57150" y="6083"/>
                  </a:lnTo>
                  <a:lnTo>
                    <a:pt x="57150" y="3454"/>
                  </a:lnTo>
                  <a:close/>
                </a:path>
                <a:path w="4867275" h="2303145">
                  <a:moveTo>
                    <a:pt x="104775" y="2296985"/>
                  </a:moveTo>
                  <a:lnTo>
                    <a:pt x="104317" y="2295868"/>
                  </a:lnTo>
                  <a:lnTo>
                    <a:pt x="102450" y="2294001"/>
                  </a:lnTo>
                  <a:lnTo>
                    <a:pt x="101333" y="2293531"/>
                  </a:lnTo>
                  <a:lnTo>
                    <a:pt x="98704" y="2293531"/>
                  </a:lnTo>
                  <a:lnTo>
                    <a:pt x="97586" y="2294001"/>
                  </a:lnTo>
                  <a:lnTo>
                    <a:pt x="95719" y="2295868"/>
                  </a:lnTo>
                  <a:lnTo>
                    <a:pt x="95250" y="2296985"/>
                  </a:lnTo>
                  <a:lnTo>
                    <a:pt x="95250" y="2299614"/>
                  </a:lnTo>
                  <a:lnTo>
                    <a:pt x="95719" y="2300732"/>
                  </a:lnTo>
                  <a:lnTo>
                    <a:pt x="97586" y="2302599"/>
                  </a:lnTo>
                  <a:lnTo>
                    <a:pt x="98704" y="2303056"/>
                  </a:lnTo>
                  <a:lnTo>
                    <a:pt x="101333" y="2303056"/>
                  </a:lnTo>
                  <a:lnTo>
                    <a:pt x="102450" y="2302599"/>
                  </a:lnTo>
                  <a:lnTo>
                    <a:pt x="104317" y="2300732"/>
                  </a:lnTo>
                  <a:lnTo>
                    <a:pt x="104775" y="2299614"/>
                  </a:lnTo>
                  <a:lnTo>
                    <a:pt x="104775" y="2296985"/>
                  </a:lnTo>
                  <a:close/>
                </a:path>
                <a:path w="4867275" h="2303145">
                  <a:moveTo>
                    <a:pt x="104775" y="1532470"/>
                  </a:moveTo>
                  <a:lnTo>
                    <a:pt x="104317" y="1531353"/>
                  </a:lnTo>
                  <a:lnTo>
                    <a:pt x="102450" y="1529486"/>
                  </a:lnTo>
                  <a:lnTo>
                    <a:pt x="101333" y="1529029"/>
                  </a:lnTo>
                  <a:lnTo>
                    <a:pt x="98704" y="1529029"/>
                  </a:lnTo>
                  <a:lnTo>
                    <a:pt x="97586" y="1529486"/>
                  </a:lnTo>
                  <a:lnTo>
                    <a:pt x="95719" y="1531353"/>
                  </a:lnTo>
                  <a:lnTo>
                    <a:pt x="95250" y="1532470"/>
                  </a:lnTo>
                  <a:lnTo>
                    <a:pt x="95250" y="1535099"/>
                  </a:lnTo>
                  <a:lnTo>
                    <a:pt x="95719" y="1536230"/>
                  </a:lnTo>
                  <a:lnTo>
                    <a:pt x="97586" y="1538084"/>
                  </a:lnTo>
                  <a:lnTo>
                    <a:pt x="98704" y="1538554"/>
                  </a:lnTo>
                  <a:lnTo>
                    <a:pt x="101333" y="1538554"/>
                  </a:lnTo>
                  <a:lnTo>
                    <a:pt x="102450" y="1538084"/>
                  </a:lnTo>
                  <a:lnTo>
                    <a:pt x="104317" y="1536230"/>
                  </a:lnTo>
                  <a:lnTo>
                    <a:pt x="104775" y="1535099"/>
                  </a:lnTo>
                  <a:lnTo>
                    <a:pt x="104775" y="1532470"/>
                  </a:lnTo>
                  <a:close/>
                </a:path>
                <a:path w="4867275" h="2303145">
                  <a:moveTo>
                    <a:pt x="104775" y="767969"/>
                  </a:moveTo>
                  <a:lnTo>
                    <a:pt x="104317" y="766838"/>
                  </a:lnTo>
                  <a:lnTo>
                    <a:pt x="102450" y="764984"/>
                  </a:lnTo>
                  <a:lnTo>
                    <a:pt x="101333" y="764514"/>
                  </a:lnTo>
                  <a:lnTo>
                    <a:pt x="98704" y="764514"/>
                  </a:lnTo>
                  <a:lnTo>
                    <a:pt x="97586" y="764984"/>
                  </a:lnTo>
                  <a:lnTo>
                    <a:pt x="95719" y="766838"/>
                  </a:lnTo>
                  <a:lnTo>
                    <a:pt x="95250" y="767969"/>
                  </a:lnTo>
                  <a:lnTo>
                    <a:pt x="95250" y="770597"/>
                  </a:lnTo>
                  <a:lnTo>
                    <a:pt x="95719" y="771715"/>
                  </a:lnTo>
                  <a:lnTo>
                    <a:pt x="97586" y="773569"/>
                  </a:lnTo>
                  <a:lnTo>
                    <a:pt x="98704" y="774039"/>
                  </a:lnTo>
                  <a:lnTo>
                    <a:pt x="101333" y="774039"/>
                  </a:lnTo>
                  <a:lnTo>
                    <a:pt x="102450" y="773569"/>
                  </a:lnTo>
                  <a:lnTo>
                    <a:pt x="104317" y="771715"/>
                  </a:lnTo>
                  <a:lnTo>
                    <a:pt x="104775" y="770597"/>
                  </a:lnTo>
                  <a:lnTo>
                    <a:pt x="104775" y="767969"/>
                  </a:lnTo>
                  <a:close/>
                </a:path>
                <a:path w="4867275" h="2303145">
                  <a:moveTo>
                    <a:pt x="104775" y="3454"/>
                  </a:moveTo>
                  <a:lnTo>
                    <a:pt x="104317" y="2324"/>
                  </a:lnTo>
                  <a:lnTo>
                    <a:pt x="102450" y="469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86" y="469"/>
                  </a:lnTo>
                  <a:lnTo>
                    <a:pt x="95719" y="2324"/>
                  </a:lnTo>
                  <a:lnTo>
                    <a:pt x="95250" y="3454"/>
                  </a:lnTo>
                  <a:lnTo>
                    <a:pt x="95250" y="6083"/>
                  </a:lnTo>
                  <a:lnTo>
                    <a:pt x="95719" y="7200"/>
                  </a:lnTo>
                  <a:lnTo>
                    <a:pt x="97586" y="9067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67"/>
                  </a:lnTo>
                  <a:lnTo>
                    <a:pt x="104317" y="7200"/>
                  </a:lnTo>
                  <a:lnTo>
                    <a:pt x="104775" y="6083"/>
                  </a:lnTo>
                  <a:lnTo>
                    <a:pt x="104775" y="3454"/>
                  </a:lnTo>
                  <a:close/>
                </a:path>
                <a:path w="4867275" h="2303145">
                  <a:moveTo>
                    <a:pt x="152400" y="2296985"/>
                  </a:moveTo>
                  <a:lnTo>
                    <a:pt x="151942" y="2295868"/>
                  </a:lnTo>
                  <a:lnTo>
                    <a:pt x="150075" y="2294001"/>
                  </a:lnTo>
                  <a:lnTo>
                    <a:pt x="148958" y="2293531"/>
                  </a:lnTo>
                  <a:lnTo>
                    <a:pt x="146329" y="2293531"/>
                  </a:lnTo>
                  <a:lnTo>
                    <a:pt x="145211" y="2294001"/>
                  </a:lnTo>
                  <a:lnTo>
                    <a:pt x="143344" y="2295868"/>
                  </a:lnTo>
                  <a:lnTo>
                    <a:pt x="142875" y="2296985"/>
                  </a:lnTo>
                  <a:lnTo>
                    <a:pt x="142875" y="2299614"/>
                  </a:lnTo>
                  <a:lnTo>
                    <a:pt x="143344" y="2300732"/>
                  </a:lnTo>
                  <a:lnTo>
                    <a:pt x="145211" y="2302599"/>
                  </a:lnTo>
                  <a:lnTo>
                    <a:pt x="146329" y="2303056"/>
                  </a:lnTo>
                  <a:lnTo>
                    <a:pt x="148958" y="2303056"/>
                  </a:lnTo>
                  <a:lnTo>
                    <a:pt x="150075" y="2302599"/>
                  </a:lnTo>
                  <a:lnTo>
                    <a:pt x="151942" y="2300732"/>
                  </a:lnTo>
                  <a:lnTo>
                    <a:pt x="152400" y="2299614"/>
                  </a:lnTo>
                  <a:lnTo>
                    <a:pt x="152400" y="2296985"/>
                  </a:lnTo>
                  <a:close/>
                </a:path>
                <a:path w="4867275" h="2303145">
                  <a:moveTo>
                    <a:pt x="152400" y="1532470"/>
                  </a:moveTo>
                  <a:lnTo>
                    <a:pt x="151942" y="1531353"/>
                  </a:lnTo>
                  <a:lnTo>
                    <a:pt x="150075" y="1529486"/>
                  </a:lnTo>
                  <a:lnTo>
                    <a:pt x="148958" y="1529029"/>
                  </a:lnTo>
                  <a:lnTo>
                    <a:pt x="146329" y="1529029"/>
                  </a:lnTo>
                  <a:lnTo>
                    <a:pt x="145211" y="1529486"/>
                  </a:lnTo>
                  <a:lnTo>
                    <a:pt x="143344" y="1531353"/>
                  </a:lnTo>
                  <a:lnTo>
                    <a:pt x="142875" y="1532470"/>
                  </a:lnTo>
                  <a:lnTo>
                    <a:pt x="142875" y="1535099"/>
                  </a:lnTo>
                  <a:lnTo>
                    <a:pt x="143344" y="1536230"/>
                  </a:lnTo>
                  <a:lnTo>
                    <a:pt x="145211" y="1538084"/>
                  </a:lnTo>
                  <a:lnTo>
                    <a:pt x="146329" y="1538554"/>
                  </a:lnTo>
                  <a:lnTo>
                    <a:pt x="148958" y="1538554"/>
                  </a:lnTo>
                  <a:lnTo>
                    <a:pt x="150075" y="1538084"/>
                  </a:lnTo>
                  <a:lnTo>
                    <a:pt x="151942" y="1536230"/>
                  </a:lnTo>
                  <a:lnTo>
                    <a:pt x="152400" y="1535099"/>
                  </a:lnTo>
                  <a:lnTo>
                    <a:pt x="152400" y="1532470"/>
                  </a:lnTo>
                  <a:close/>
                </a:path>
                <a:path w="4867275" h="2303145">
                  <a:moveTo>
                    <a:pt x="152400" y="767969"/>
                  </a:moveTo>
                  <a:lnTo>
                    <a:pt x="151942" y="766838"/>
                  </a:lnTo>
                  <a:lnTo>
                    <a:pt x="150075" y="764984"/>
                  </a:lnTo>
                  <a:lnTo>
                    <a:pt x="148958" y="764514"/>
                  </a:lnTo>
                  <a:lnTo>
                    <a:pt x="146329" y="764514"/>
                  </a:lnTo>
                  <a:lnTo>
                    <a:pt x="145211" y="764984"/>
                  </a:lnTo>
                  <a:lnTo>
                    <a:pt x="143344" y="766838"/>
                  </a:lnTo>
                  <a:lnTo>
                    <a:pt x="142875" y="767969"/>
                  </a:lnTo>
                  <a:lnTo>
                    <a:pt x="142875" y="770597"/>
                  </a:lnTo>
                  <a:lnTo>
                    <a:pt x="143344" y="771715"/>
                  </a:lnTo>
                  <a:lnTo>
                    <a:pt x="145211" y="773569"/>
                  </a:lnTo>
                  <a:lnTo>
                    <a:pt x="146329" y="774039"/>
                  </a:lnTo>
                  <a:lnTo>
                    <a:pt x="148958" y="774039"/>
                  </a:lnTo>
                  <a:lnTo>
                    <a:pt x="150075" y="773569"/>
                  </a:lnTo>
                  <a:lnTo>
                    <a:pt x="151942" y="771715"/>
                  </a:lnTo>
                  <a:lnTo>
                    <a:pt x="152400" y="770597"/>
                  </a:lnTo>
                  <a:lnTo>
                    <a:pt x="152400" y="767969"/>
                  </a:lnTo>
                  <a:close/>
                </a:path>
                <a:path w="4867275" h="2303145">
                  <a:moveTo>
                    <a:pt x="152400" y="3454"/>
                  </a:moveTo>
                  <a:lnTo>
                    <a:pt x="151942" y="2324"/>
                  </a:lnTo>
                  <a:lnTo>
                    <a:pt x="150075" y="469"/>
                  </a:lnTo>
                  <a:lnTo>
                    <a:pt x="148958" y="0"/>
                  </a:lnTo>
                  <a:lnTo>
                    <a:pt x="146329" y="0"/>
                  </a:lnTo>
                  <a:lnTo>
                    <a:pt x="145211" y="469"/>
                  </a:lnTo>
                  <a:lnTo>
                    <a:pt x="143344" y="2324"/>
                  </a:lnTo>
                  <a:lnTo>
                    <a:pt x="142875" y="3454"/>
                  </a:lnTo>
                  <a:lnTo>
                    <a:pt x="142875" y="6083"/>
                  </a:lnTo>
                  <a:lnTo>
                    <a:pt x="143344" y="7200"/>
                  </a:lnTo>
                  <a:lnTo>
                    <a:pt x="145211" y="9067"/>
                  </a:lnTo>
                  <a:lnTo>
                    <a:pt x="146329" y="9525"/>
                  </a:lnTo>
                  <a:lnTo>
                    <a:pt x="148958" y="9525"/>
                  </a:lnTo>
                  <a:lnTo>
                    <a:pt x="150075" y="9067"/>
                  </a:lnTo>
                  <a:lnTo>
                    <a:pt x="151942" y="7200"/>
                  </a:lnTo>
                  <a:lnTo>
                    <a:pt x="152400" y="6083"/>
                  </a:lnTo>
                  <a:lnTo>
                    <a:pt x="152400" y="3454"/>
                  </a:lnTo>
                  <a:close/>
                </a:path>
                <a:path w="4867275" h="2303145">
                  <a:moveTo>
                    <a:pt x="200025" y="2296985"/>
                  </a:moveTo>
                  <a:lnTo>
                    <a:pt x="199567" y="2295868"/>
                  </a:lnTo>
                  <a:lnTo>
                    <a:pt x="197700" y="2294001"/>
                  </a:lnTo>
                  <a:lnTo>
                    <a:pt x="196583" y="2293531"/>
                  </a:lnTo>
                  <a:lnTo>
                    <a:pt x="193954" y="2293531"/>
                  </a:lnTo>
                  <a:lnTo>
                    <a:pt x="192836" y="2294001"/>
                  </a:lnTo>
                  <a:lnTo>
                    <a:pt x="190969" y="2295868"/>
                  </a:lnTo>
                  <a:lnTo>
                    <a:pt x="190500" y="2296985"/>
                  </a:lnTo>
                  <a:lnTo>
                    <a:pt x="190500" y="2299614"/>
                  </a:lnTo>
                  <a:lnTo>
                    <a:pt x="190969" y="2300732"/>
                  </a:lnTo>
                  <a:lnTo>
                    <a:pt x="192836" y="2302599"/>
                  </a:lnTo>
                  <a:lnTo>
                    <a:pt x="193954" y="2303056"/>
                  </a:lnTo>
                  <a:lnTo>
                    <a:pt x="196583" y="2303056"/>
                  </a:lnTo>
                  <a:lnTo>
                    <a:pt x="197700" y="2302599"/>
                  </a:lnTo>
                  <a:lnTo>
                    <a:pt x="199567" y="2300732"/>
                  </a:lnTo>
                  <a:lnTo>
                    <a:pt x="200025" y="2299614"/>
                  </a:lnTo>
                  <a:lnTo>
                    <a:pt x="200025" y="2296985"/>
                  </a:lnTo>
                  <a:close/>
                </a:path>
                <a:path w="4867275" h="2303145">
                  <a:moveTo>
                    <a:pt x="200025" y="1532470"/>
                  </a:moveTo>
                  <a:lnTo>
                    <a:pt x="199567" y="1531353"/>
                  </a:lnTo>
                  <a:lnTo>
                    <a:pt x="197700" y="1529486"/>
                  </a:lnTo>
                  <a:lnTo>
                    <a:pt x="196583" y="1529029"/>
                  </a:lnTo>
                  <a:lnTo>
                    <a:pt x="193954" y="1529029"/>
                  </a:lnTo>
                  <a:lnTo>
                    <a:pt x="192836" y="1529486"/>
                  </a:lnTo>
                  <a:lnTo>
                    <a:pt x="190969" y="1531353"/>
                  </a:lnTo>
                  <a:lnTo>
                    <a:pt x="190500" y="1532470"/>
                  </a:lnTo>
                  <a:lnTo>
                    <a:pt x="190500" y="1535099"/>
                  </a:lnTo>
                  <a:lnTo>
                    <a:pt x="190969" y="1536230"/>
                  </a:lnTo>
                  <a:lnTo>
                    <a:pt x="192836" y="1538084"/>
                  </a:lnTo>
                  <a:lnTo>
                    <a:pt x="193954" y="1538554"/>
                  </a:lnTo>
                  <a:lnTo>
                    <a:pt x="196583" y="1538554"/>
                  </a:lnTo>
                  <a:lnTo>
                    <a:pt x="197700" y="1538084"/>
                  </a:lnTo>
                  <a:lnTo>
                    <a:pt x="199567" y="1536230"/>
                  </a:lnTo>
                  <a:lnTo>
                    <a:pt x="200025" y="1535099"/>
                  </a:lnTo>
                  <a:lnTo>
                    <a:pt x="200025" y="1532470"/>
                  </a:lnTo>
                  <a:close/>
                </a:path>
                <a:path w="4867275" h="2303145">
                  <a:moveTo>
                    <a:pt x="200025" y="767969"/>
                  </a:moveTo>
                  <a:lnTo>
                    <a:pt x="199567" y="766838"/>
                  </a:lnTo>
                  <a:lnTo>
                    <a:pt x="197700" y="764984"/>
                  </a:lnTo>
                  <a:lnTo>
                    <a:pt x="196583" y="764514"/>
                  </a:lnTo>
                  <a:lnTo>
                    <a:pt x="193954" y="764514"/>
                  </a:lnTo>
                  <a:lnTo>
                    <a:pt x="192836" y="764984"/>
                  </a:lnTo>
                  <a:lnTo>
                    <a:pt x="190969" y="766838"/>
                  </a:lnTo>
                  <a:lnTo>
                    <a:pt x="190500" y="767969"/>
                  </a:lnTo>
                  <a:lnTo>
                    <a:pt x="190500" y="770597"/>
                  </a:lnTo>
                  <a:lnTo>
                    <a:pt x="190969" y="771715"/>
                  </a:lnTo>
                  <a:lnTo>
                    <a:pt x="192836" y="773569"/>
                  </a:lnTo>
                  <a:lnTo>
                    <a:pt x="193954" y="774039"/>
                  </a:lnTo>
                  <a:lnTo>
                    <a:pt x="196583" y="774039"/>
                  </a:lnTo>
                  <a:lnTo>
                    <a:pt x="197700" y="773569"/>
                  </a:lnTo>
                  <a:lnTo>
                    <a:pt x="199567" y="771715"/>
                  </a:lnTo>
                  <a:lnTo>
                    <a:pt x="200025" y="770597"/>
                  </a:lnTo>
                  <a:lnTo>
                    <a:pt x="200025" y="767969"/>
                  </a:lnTo>
                  <a:close/>
                </a:path>
                <a:path w="4867275" h="2303145">
                  <a:moveTo>
                    <a:pt x="200025" y="3454"/>
                  </a:moveTo>
                  <a:lnTo>
                    <a:pt x="199567" y="2324"/>
                  </a:lnTo>
                  <a:lnTo>
                    <a:pt x="197700" y="469"/>
                  </a:lnTo>
                  <a:lnTo>
                    <a:pt x="196583" y="0"/>
                  </a:lnTo>
                  <a:lnTo>
                    <a:pt x="193954" y="0"/>
                  </a:lnTo>
                  <a:lnTo>
                    <a:pt x="192836" y="469"/>
                  </a:lnTo>
                  <a:lnTo>
                    <a:pt x="190969" y="2324"/>
                  </a:lnTo>
                  <a:lnTo>
                    <a:pt x="190500" y="3454"/>
                  </a:lnTo>
                  <a:lnTo>
                    <a:pt x="190500" y="6083"/>
                  </a:lnTo>
                  <a:lnTo>
                    <a:pt x="190969" y="7200"/>
                  </a:lnTo>
                  <a:lnTo>
                    <a:pt x="192836" y="9067"/>
                  </a:lnTo>
                  <a:lnTo>
                    <a:pt x="193954" y="9525"/>
                  </a:lnTo>
                  <a:lnTo>
                    <a:pt x="196583" y="9525"/>
                  </a:lnTo>
                  <a:lnTo>
                    <a:pt x="197700" y="9067"/>
                  </a:lnTo>
                  <a:lnTo>
                    <a:pt x="199567" y="7200"/>
                  </a:lnTo>
                  <a:lnTo>
                    <a:pt x="200025" y="6083"/>
                  </a:lnTo>
                  <a:lnTo>
                    <a:pt x="200025" y="3454"/>
                  </a:lnTo>
                  <a:close/>
                </a:path>
                <a:path w="4867275" h="2303145">
                  <a:moveTo>
                    <a:pt x="247650" y="2296985"/>
                  </a:moveTo>
                  <a:lnTo>
                    <a:pt x="247192" y="2295868"/>
                  </a:lnTo>
                  <a:lnTo>
                    <a:pt x="245325" y="2294001"/>
                  </a:lnTo>
                  <a:lnTo>
                    <a:pt x="244208" y="2293531"/>
                  </a:lnTo>
                  <a:lnTo>
                    <a:pt x="241579" y="2293531"/>
                  </a:lnTo>
                  <a:lnTo>
                    <a:pt x="240461" y="2294001"/>
                  </a:lnTo>
                  <a:lnTo>
                    <a:pt x="238594" y="2295868"/>
                  </a:lnTo>
                  <a:lnTo>
                    <a:pt x="238125" y="2296985"/>
                  </a:lnTo>
                  <a:lnTo>
                    <a:pt x="238125" y="2299614"/>
                  </a:lnTo>
                  <a:lnTo>
                    <a:pt x="238594" y="2300732"/>
                  </a:lnTo>
                  <a:lnTo>
                    <a:pt x="240461" y="2302599"/>
                  </a:lnTo>
                  <a:lnTo>
                    <a:pt x="241579" y="2303056"/>
                  </a:lnTo>
                  <a:lnTo>
                    <a:pt x="244208" y="2303056"/>
                  </a:lnTo>
                  <a:lnTo>
                    <a:pt x="245325" y="2302599"/>
                  </a:lnTo>
                  <a:lnTo>
                    <a:pt x="247192" y="2300732"/>
                  </a:lnTo>
                  <a:lnTo>
                    <a:pt x="247650" y="2299614"/>
                  </a:lnTo>
                  <a:lnTo>
                    <a:pt x="247650" y="2296985"/>
                  </a:lnTo>
                  <a:close/>
                </a:path>
                <a:path w="4867275" h="2303145">
                  <a:moveTo>
                    <a:pt x="247650" y="1532470"/>
                  </a:moveTo>
                  <a:lnTo>
                    <a:pt x="247192" y="1531353"/>
                  </a:lnTo>
                  <a:lnTo>
                    <a:pt x="245325" y="1529486"/>
                  </a:lnTo>
                  <a:lnTo>
                    <a:pt x="244208" y="1529029"/>
                  </a:lnTo>
                  <a:lnTo>
                    <a:pt x="241579" y="1529029"/>
                  </a:lnTo>
                  <a:lnTo>
                    <a:pt x="240461" y="1529486"/>
                  </a:lnTo>
                  <a:lnTo>
                    <a:pt x="238594" y="1531353"/>
                  </a:lnTo>
                  <a:lnTo>
                    <a:pt x="238125" y="1532470"/>
                  </a:lnTo>
                  <a:lnTo>
                    <a:pt x="238125" y="1535099"/>
                  </a:lnTo>
                  <a:lnTo>
                    <a:pt x="238594" y="1536230"/>
                  </a:lnTo>
                  <a:lnTo>
                    <a:pt x="240461" y="1538084"/>
                  </a:lnTo>
                  <a:lnTo>
                    <a:pt x="241579" y="1538554"/>
                  </a:lnTo>
                  <a:lnTo>
                    <a:pt x="244208" y="1538554"/>
                  </a:lnTo>
                  <a:lnTo>
                    <a:pt x="245325" y="1538084"/>
                  </a:lnTo>
                  <a:lnTo>
                    <a:pt x="247192" y="1536230"/>
                  </a:lnTo>
                  <a:lnTo>
                    <a:pt x="247650" y="1535099"/>
                  </a:lnTo>
                  <a:lnTo>
                    <a:pt x="247650" y="1532470"/>
                  </a:lnTo>
                  <a:close/>
                </a:path>
                <a:path w="4867275" h="2303145">
                  <a:moveTo>
                    <a:pt x="247650" y="767969"/>
                  </a:moveTo>
                  <a:lnTo>
                    <a:pt x="247192" y="766838"/>
                  </a:lnTo>
                  <a:lnTo>
                    <a:pt x="245325" y="764984"/>
                  </a:lnTo>
                  <a:lnTo>
                    <a:pt x="244208" y="764514"/>
                  </a:lnTo>
                  <a:lnTo>
                    <a:pt x="241579" y="764514"/>
                  </a:lnTo>
                  <a:lnTo>
                    <a:pt x="240461" y="764984"/>
                  </a:lnTo>
                  <a:lnTo>
                    <a:pt x="238594" y="766838"/>
                  </a:lnTo>
                  <a:lnTo>
                    <a:pt x="238125" y="767969"/>
                  </a:lnTo>
                  <a:lnTo>
                    <a:pt x="238125" y="770597"/>
                  </a:lnTo>
                  <a:lnTo>
                    <a:pt x="238594" y="771715"/>
                  </a:lnTo>
                  <a:lnTo>
                    <a:pt x="240461" y="773569"/>
                  </a:lnTo>
                  <a:lnTo>
                    <a:pt x="241579" y="774039"/>
                  </a:lnTo>
                  <a:lnTo>
                    <a:pt x="244208" y="774039"/>
                  </a:lnTo>
                  <a:lnTo>
                    <a:pt x="245325" y="773569"/>
                  </a:lnTo>
                  <a:lnTo>
                    <a:pt x="247192" y="771715"/>
                  </a:lnTo>
                  <a:lnTo>
                    <a:pt x="247650" y="770597"/>
                  </a:lnTo>
                  <a:lnTo>
                    <a:pt x="247650" y="767969"/>
                  </a:lnTo>
                  <a:close/>
                </a:path>
                <a:path w="4867275" h="2303145">
                  <a:moveTo>
                    <a:pt x="247650" y="3454"/>
                  </a:moveTo>
                  <a:lnTo>
                    <a:pt x="247192" y="2324"/>
                  </a:lnTo>
                  <a:lnTo>
                    <a:pt x="245325" y="469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61" y="469"/>
                  </a:lnTo>
                  <a:lnTo>
                    <a:pt x="238594" y="2324"/>
                  </a:lnTo>
                  <a:lnTo>
                    <a:pt x="238125" y="3454"/>
                  </a:lnTo>
                  <a:lnTo>
                    <a:pt x="238125" y="6083"/>
                  </a:lnTo>
                  <a:lnTo>
                    <a:pt x="238594" y="7200"/>
                  </a:lnTo>
                  <a:lnTo>
                    <a:pt x="240461" y="9067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67"/>
                  </a:lnTo>
                  <a:lnTo>
                    <a:pt x="247192" y="7200"/>
                  </a:lnTo>
                  <a:lnTo>
                    <a:pt x="247650" y="6083"/>
                  </a:lnTo>
                  <a:lnTo>
                    <a:pt x="247650" y="3454"/>
                  </a:lnTo>
                  <a:close/>
                </a:path>
                <a:path w="4867275" h="2303145">
                  <a:moveTo>
                    <a:pt x="295275" y="2296985"/>
                  </a:moveTo>
                  <a:lnTo>
                    <a:pt x="294817" y="2295868"/>
                  </a:lnTo>
                  <a:lnTo>
                    <a:pt x="292950" y="2294001"/>
                  </a:lnTo>
                  <a:lnTo>
                    <a:pt x="291833" y="2293531"/>
                  </a:lnTo>
                  <a:lnTo>
                    <a:pt x="289204" y="2293531"/>
                  </a:lnTo>
                  <a:lnTo>
                    <a:pt x="288086" y="2294001"/>
                  </a:lnTo>
                  <a:lnTo>
                    <a:pt x="286219" y="2295868"/>
                  </a:lnTo>
                  <a:lnTo>
                    <a:pt x="285750" y="2296985"/>
                  </a:lnTo>
                  <a:lnTo>
                    <a:pt x="285750" y="2299614"/>
                  </a:lnTo>
                  <a:lnTo>
                    <a:pt x="286219" y="2300732"/>
                  </a:lnTo>
                  <a:lnTo>
                    <a:pt x="288086" y="2302599"/>
                  </a:lnTo>
                  <a:lnTo>
                    <a:pt x="289204" y="2303056"/>
                  </a:lnTo>
                  <a:lnTo>
                    <a:pt x="291833" y="2303056"/>
                  </a:lnTo>
                  <a:lnTo>
                    <a:pt x="292950" y="2302599"/>
                  </a:lnTo>
                  <a:lnTo>
                    <a:pt x="294817" y="2300732"/>
                  </a:lnTo>
                  <a:lnTo>
                    <a:pt x="295275" y="2299614"/>
                  </a:lnTo>
                  <a:lnTo>
                    <a:pt x="295275" y="2296985"/>
                  </a:lnTo>
                  <a:close/>
                </a:path>
                <a:path w="4867275" h="2303145">
                  <a:moveTo>
                    <a:pt x="295275" y="1532470"/>
                  </a:moveTo>
                  <a:lnTo>
                    <a:pt x="294817" y="1531353"/>
                  </a:lnTo>
                  <a:lnTo>
                    <a:pt x="292950" y="1529486"/>
                  </a:lnTo>
                  <a:lnTo>
                    <a:pt x="291833" y="1529029"/>
                  </a:lnTo>
                  <a:lnTo>
                    <a:pt x="289204" y="1529029"/>
                  </a:lnTo>
                  <a:lnTo>
                    <a:pt x="288086" y="1529486"/>
                  </a:lnTo>
                  <a:lnTo>
                    <a:pt x="286219" y="1531353"/>
                  </a:lnTo>
                  <a:lnTo>
                    <a:pt x="285750" y="1532470"/>
                  </a:lnTo>
                  <a:lnTo>
                    <a:pt x="285750" y="1535099"/>
                  </a:lnTo>
                  <a:lnTo>
                    <a:pt x="286219" y="1536230"/>
                  </a:lnTo>
                  <a:lnTo>
                    <a:pt x="288086" y="1538084"/>
                  </a:lnTo>
                  <a:lnTo>
                    <a:pt x="289204" y="1538554"/>
                  </a:lnTo>
                  <a:lnTo>
                    <a:pt x="291833" y="1538554"/>
                  </a:lnTo>
                  <a:lnTo>
                    <a:pt x="292950" y="1538084"/>
                  </a:lnTo>
                  <a:lnTo>
                    <a:pt x="294817" y="1536230"/>
                  </a:lnTo>
                  <a:lnTo>
                    <a:pt x="295275" y="1535099"/>
                  </a:lnTo>
                  <a:lnTo>
                    <a:pt x="295275" y="1532470"/>
                  </a:lnTo>
                  <a:close/>
                </a:path>
                <a:path w="4867275" h="2303145">
                  <a:moveTo>
                    <a:pt x="295275" y="767969"/>
                  </a:moveTo>
                  <a:lnTo>
                    <a:pt x="294817" y="766838"/>
                  </a:lnTo>
                  <a:lnTo>
                    <a:pt x="292950" y="764984"/>
                  </a:lnTo>
                  <a:lnTo>
                    <a:pt x="291833" y="764514"/>
                  </a:lnTo>
                  <a:lnTo>
                    <a:pt x="289204" y="764514"/>
                  </a:lnTo>
                  <a:lnTo>
                    <a:pt x="288086" y="764984"/>
                  </a:lnTo>
                  <a:lnTo>
                    <a:pt x="286219" y="766838"/>
                  </a:lnTo>
                  <a:lnTo>
                    <a:pt x="285750" y="767969"/>
                  </a:lnTo>
                  <a:lnTo>
                    <a:pt x="285750" y="770597"/>
                  </a:lnTo>
                  <a:lnTo>
                    <a:pt x="286219" y="771715"/>
                  </a:lnTo>
                  <a:lnTo>
                    <a:pt x="288086" y="773569"/>
                  </a:lnTo>
                  <a:lnTo>
                    <a:pt x="289204" y="774039"/>
                  </a:lnTo>
                  <a:lnTo>
                    <a:pt x="291833" y="774039"/>
                  </a:lnTo>
                  <a:lnTo>
                    <a:pt x="292950" y="773569"/>
                  </a:lnTo>
                  <a:lnTo>
                    <a:pt x="294817" y="771715"/>
                  </a:lnTo>
                  <a:lnTo>
                    <a:pt x="295275" y="770597"/>
                  </a:lnTo>
                  <a:lnTo>
                    <a:pt x="295275" y="767969"/>
                  </a:lnTo>
                  <a:close/>
                </a:path>
                <a:path w="4867275" h="2303145">
                  <a:moveTo>
                    <a:pt x="295275" y="3454"/>
                  </a:moveTo>
                  <a:lnTo>
                    <a:pt x="294817" y="2324"/>
                  </a:lnTo>
                  <a:lnTo>
                    <a:pt x="292950" y="469"/>
                  </a:lnTo>
                  <a:lnTo>
                    <a:pt x="291833" y="0"/>
                  </a:lnTo>
                  <a:lnTo>
                    <a:pt x="289204" y="0"/>
                  </a:lnTo>
                  <a:lnTo>
                    <a:pt x="288086" y="469"/>
                  </a:lnTo>
                  <a:lnTo>
                    <a:pt x="286219" y="2324"/>
                  </a:lnTo>
                  <a:lnTo>
                    <a:pt x="285750" y="3454"/>
                  </a:lnTo>
                  <a:lnTo>
                    <a:pt x="285750" y="6083"/>
                  </a:lnTo>
                  <a:lnTo>
                    <a:pt x="286219" y="7200"/>
                  </a:lnTo>
                  <a:lnTo>
                    <a:pt x="288086" y="9067"/>
                  </a:lnTo>
                  <a:lnTo>
                    <a:pt x="289204" y="9525"/>
                  </a:lnTo>
                  <a:lnTo>
                    <a:pt x="291833" y="9525"/>
                  </a:lnTo>
                  <a:lnTo>
                    <a:pt x="292950" y="9067"/>
                  </a:lnTo>
                  <a:lnTo>
                    <a:pt x="294817" y="7200"/>
                  </a:lnTo>
                  <a:lnTo>
                    <a:pt x="295275" y="6083"/>
                  </a:lnTo>
                  <a:lnTo>
                    <a:pt x="295275" y="3454"/>
                  </a:lnTo>
                  <a:close/>
                </a:path>
                <a:path w="4867275" h="2303145">
                  <a:moveTo>
                    <a:pt x="342900" y="2296985"/>
                  </a:moveTo>
                  <a:lnTo>
                    <a:pt x="342442" y="2295868"/>
                  </a:lnTo>
                  <a:lnTo>
                    <a:pt x="340575" y="2294001"/>
                  </a:lnTo>
                  <a:lnTo>
                    <a:pt x="339458" y="2293531"/>
                  </a:lnTo>
                  <a:lnTo>
                    <a:pt x="336829" y="2293531"/>
                  </a:lnTo>
                  <a:lnTo>
                    <a:pt x="335711" y="2294001"/>
                  </a:lnTo>
                  <a:lnTo>
                    <a:pt x="333844" y="2295868"/>
                  </a:lnTo>
                  <a:lnTo>
                    <a:pt x="333375" y="2296985"/>
                  </a:lnTo>
                  <a:lnTo>
                    <a:pt x="333375" y="2299614"/>
                  </a:lnTo>
                  <a:lnTo>
                    <a:pt x="333844" y="2300732"/>
                  </a:lnTo>
                  <a:lnTo>
                    <a:pt x="335711" y="2302599"/>
                  </a:lnTo>
                  <a:lnTo>
                    <a:pt x="336829" y="2303056"/>
                  </a:lnTo>
                  <a:lnTo>
                    <a:pt x="339458" y="2303056"/>
                  </a:lnTo>
                  <a:lnTo>
                    <a:pt x="340575" y="2302599"/>
                  </a:lnTo>
                  <a:lnTo>
                    <a:pt x="342442" y="2300732"/>
                  </a:lnTo>
                  <a:lnTo>
                    <a:pt x="342900" y="2299614"/>
                  </a:lnTo>
                  <a:lnTo>
                    <a:pt x="342900" y="2296985"/>
                  </a:lnTo>
                  <a:close/>
                </a:path>
                <a:path w="4867275" h="2303145">
                  <a:moveTo>
                    <a:pt x="342900" y="1532470"/>
                  </a:moveTo>
                  <a:lnTo>
                    <a:pt x="342442" y="1531353"/>
                  </a:lnTo>
                  <a:lnTo>
                    <a:pt x="340575" y="1529486"/>
                  </a:lnTo>
                  <a:lnTo>
                    <a:pt x="339458" y="1529029"/>
                  </a:lnTo>
                  <a:lnTo>
                    <a:pt x="336829" y="1529029"/>
                  </a:lnTo>
                  <a:lnTo>
                    <a:pt x="335711" y="1529486"/>
                  </a:lnTo>
                  <a:lnTo>
                    <a:pt x="333844" y="1531353"/>
                  </a:lnTo>
                  <a:lnTo>
                    <a:pt x="333375" y="1532470"/>
                  </a:lnTo>
                  <a:lnTo>
                    <a:pt x="333375" y="1535099"/>
                  </a:lnTo>
                  <a:lnTo>
                    <a:pt x="333844" y="1536230"/>
                  </a:lnTo>
                  <a:lnTo>
                    <a:pt x="335711" y="1538084"/>
                  </a:lnTo>
                  <a:lnTo>
                    <a:pt x="336829" y="1538554"/>
                  </a:lnTo>
                  <a:lnTo>
                    <a:pt x="339458" y="1538554"/>
                  </a:lnTo>
                  <a:lnTo>
                    <a:pt x="340575" y="1538084"/>
                  </a:lnTo>
                  <a:lnTo>
                    <a:pt x="342442" y="1536230"/>
                  </a:lnTo>
                  <a:lnTo>
                    <a:pt x="342900" y="1535099"/>
                  </a:lnTo>
                  <a:lnTo>
                    <a:pt x="342900" y="1532470"/>
                  </a:lnTo>
                  <a:close/>
                </a:path>
                <a:path w="4867275" h="2303145">
                  <a:moveTo>
                    <a:pt x="342900" y="767969"/>
                  </a:moveTo>
                  <a:lnTo>
                    <a:pt x="342442" y="766838"/>
                  </a:lnTo>
                  <a:lnTo>
                    <a:pt x="340575" y="764984"/>
                  </a:lnTo>
                  <a:lnTo>
                    <a:pt x="339458" y="764514"/>
                  </a:lnTo>
                  <a:lnTo>
                    <a:pt x="336829" y="764514"/>
                  </a:lnTo>
                  <a:lnTo>
                    <a:pt x="335711" y="764984"/>
                  </a:lnTo>
                  <a:lnTo>
                    <a:pt x="333844" y="766838"/>
                  </a:lnTo>
                  <a:lnTo>
                    <a:pt x="333375" y="767969"/>
                  </a:lnTo>
                  <a:lnTo>
                    <a:pt x="333375" y="770597"/>
                  </a:lnTo>
                  <a:lnTo>
                    <a:pt x="333844" y="771715"/>
                  </a:lnTo>
                  <a:lnTo>
                    <a:pt x="335711" y="773569"/>
                  </a:lnTo>
                  <a:lnTo>
                    <a:pt x="336829" y="774039"/>
                  </a:lnTo>
                  <a:lnTo>
                    <a:pt x="339458" y="774039"/>
                  </a:lnTo>
                  <a:lnTo>
                    <a:pt x="340575" y="773569"/>
                  </a:lnTo>
                  <a:lnTo>
                    <a:pt x="342442" y="771715"/>
                  </a:lnTo>
                  <a:lnTo>
                    <a:pt x="342900" y="770597"/>
                  </a:lnTo>
                  <a:lnTo>
                    <a:pt x="342900" y="767969"/>
                  </a:lnTo>
                  <a:close/>
                </a:path>
                <a:path w="4867275" h="2303145">
                  <a:moveTo>
                    <a:pt x="342900" y="3454"/>
                  </a:moveTo>
                  <a:lnTo>
                    <a:pt x="342442" y="2324"/>
                  </a:lnTo>
                  <a:lnTo>
                    <a:pt x="340575" y="469"/>
                  </a:lnTo>
                  <a:lnTo>
                    <a:pt x="339458" y="0"/>
                  </a:lnTo>
                  <a:lnTo>
                    <a:pt x="336829" y="0"/>
                  </a:lnTo>
                  <a:lnTo>
                    <a:pt x="335711" y="469"/>
                  </a:lnTo>
                  <a:lnTo>
                    <a:pt x="333844" y="2324"/>
                  </a:lnTo>
                  <a:lnTo>
                    <a:pt x="333375" y="3454"/>
                  </a:lnTo>
                  <a:lnTo>
                    <a:pt x="333375" y="6083"/>
                  </a:lnTo>
                  <a:lnTo>
                    <a:pt x="333844" y="7200"/>
                  </a:lnTo>
                  <a:lnTo>
                    <a:pt x="335711" y="9067"/>
                  </a:lnTo>
                  <a:lnTo>
                    <a:pt x="336829" y="9525"/>
                  </a:lnTo>
                  <a:lnTo>
                    <a:pt x="339458" y="9525"/>
                  </a:lnTo>
                  <a:lnTo>
                    <a:pt x="340575" y="9067"/>
                  </a:lnTo>
                  <a:lnTo>
                    <a:pt x="342442" y="7200"/>
                  </a:lnTo>
                  <a:lnTo>
                    <a:pt x="342900" y="6083"/>
                  </a:lnTo>
                  <a:lnTo>
                    <a:pt x="342900" y="3454"/>
                  </a:lnTo>
                  <a:close/>
                </a:path>
                <a:path w="4867275" h="2303145">
                  <a:moveTo>
                    <a:pt x="390525" y="2296985"/>
                  </a:moveTo>
                  <a:lnTo>
                    <a:pt x="390067" y="2295868"/>
                  </a:lnTo>
                  <a:lnTo>
                    <a:pt x="388200" y="2294001"/>
                  </a:lnTo>
                  <a:lnTo>
                    <a:pt x="387083" y="2293531"/>
                  </a:lnTo>
                  <a:lnTo>
                    <a:pt x="384454" y="2293531"/>
                  </a:lnTo>
                  <a:lnTo>
                    <a:pt x="383336" y="2294001"/>
                  </a:lnTo>
                  <a:lnTo>
                    <a:pt x="381469" y="2295868"/>
                  </a:lnTo>
                  <a:lnTo>
                    <a:pt x="381000" y="2296985"/>
                  </a:lnTo>
                  <a:lnTo>
                    <a:pt x="381000" y="2299614"/>
                  </a:lnTo>
                  <a:lnTo>
                    <a:pt x="381469" y="2300732"/>
                  </a:lnTo>
                  <a:lnTo>
                    <a:pt x="383336" y="2302599"/>
                  </a:lnTo>
                  <a:lnTo>
                    <a:pt x="384454" y="2303056"/>
                  </a:lnTo>
                  <a:lnTo>
                    <a:pt x="387083" y="2303056"/>
                  </a:lnTo>
                  <a:lnTo>
                    <a:pt x="388200" y="2302599"/>
                  </a:lnTo>
                  <a:lnTo>
                    <a:pt x="390067" y="2300732"/>
                  </a:lnTo>
                  <a:lnTo>
                    <a:pt x="390525" y="2299614"/>
                  </a:lnTo>
                  <a:lnTo>
                    <a:pt x="390525" y="2296985"/>
                  </a:lnTo>
                  <a:close/>
                </a:path>
                <a:path w="4867275" h="2303145">
                  <a:moveTo>
                    <a:pt x="390525" y="1532470"/>
                  </a:moveTo>
                  <a:lnTo>
                    <a:pt x="390067" y="1531353"/>
                  </a:lnTo>
                  <a:lnTo>
                    <a:pt x="388200" y="1529486"/>
                  </a:lnTo>
                  <a:lnTo>
                    <a:pt x="387083" y="1529029"/>
                  </a:lnTo>
                  <a:lnTo>
                    <a:pt x="384454" y="1529029"/>
                  </a:lnTo>
                  <a:lnTo>
                    <a:pt x="383336" y="1529486"/>
                  </a:lnTo>
                  <a:lnTo>
                    <a:pt x="381469" y="1531353"/>
                  </a:lnTo>
                  <a:lnTo>
                    <a:pt x="381000" y="1532470"/>
                  </a:lnTo>
                  <a:lnTo>
                    <a:pt x="381000" y="1535099"/>
                  </a:lnTo>
                  <a:lnTo>
                    <a:pt x="381469" y="1536230"/>
                  </a:lnTo>
                  <a:lnTo>
                    <a:pt x="383336" y="1538084"/>
                  </a:lnTo>
                  <a:lnTo>
                    <a:pt x="384454" y="1538554"/>
                  </a:lnTo>
                  <a:lnTo>
                    <a:pt x="387083" y="1538554"/>
                  </a:lnTo>
                  <a:lnTo>
                    <a:pt x="388200" y="1538084"/>
                  </a:lnTo>
                  <a:lnTo>
                    <a:pt x="390067" y="1536230"/>
                  </a:lnTo>
                  <a:lnTo>
                    <a:pt x="390525" y="1535099"/>
                  </a:lnTo>
                  <a:lnTo>
                    <a:pt x="390525" y="1532470"/>
                  </a:lnTo>
                  <a:close/>
                </a:path>
                <a:path w="4867275" h="2303145">
                  <a:moveTo>
                    <a:pt x="390525" y="767969"/>
                  </a:moveTo>
                  <a:lnTo>
                    <a:pt x="390067" y="766838"/>
                  </a:lnTo>
                  <a:lnTo>
                    <a:pt x="388200" y="764984"/>
                  </a:lnTo>
                  <a:lnTo>
                    <a:pt x="387083" y="764514"/>
                  </a:lnTo>
                  <a:lnTo>
                    <a:pt x="384454" y="764514"/>
                  </a:lnTo>
                  <a:lnTo>
                    <a:pt x="383336" y="764984"/>
                  </a:lnTo>
                  <a:lnTo>
                    <a:pt x="381469" y="766838"/>
                  </a:lnTo>
                  <a:lnTo>
                    <a:pt x="381000" y="767969"/>
                  </a:lnTo>
                  <a:lnTo>
                    <a:pt x="381000" y="770597"/>
                  </a:lnTo>
                  <a:lnTo>
                    <a:pt x="381469" y="771715"/>
                  </a:lnTo>
                  <a:lnTo>
                    <a:pt x="383336" y="773569"/>
                  </a:lnTo>
                  <a:lnTo>
                    <a:pt x="384454" y="774039"/>
                  </a:lnTo>
                  <a:lnTo>
                    <a:pt x="387083" y="774039"/>
                  </a:lnTo>
                  <a:lnTo>
                    <a:pt x="388200" y="773569"/>
                  </a:lnTo>
                  <a:lnTo>
                    <a:pt x="390067" y="771715"/>
                  </a:lnTo>
                  <a:lnTo>
                    <a:pt x="390525" y="770597"/>
                  </a:lnTo>
                  <a:lnTo>
                    <a:pt x="390525" y="767969"/>
                  </a:lnTo>
                  <a:close/>
                </a:path>
                <a:path w="4867275" h="2303145">
                  <a:moveTo>
                    <a:pt x="390525" y="3454"/>
                  </a:moveTo>
                  <a:lnTo>
                    <a:pt x="390067" y="2324"/>
                  </a:lnTo>
                  <a:lnTo>
                    <a:pt x="388200" y="469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36" y="469"/>
                  </a:lnTo>
                  <a:lnTo>
                    <a:pt x="381469" y="2324"/>
                  </a:lnTo>
                  <a:lnTo>
                    <a:pt x="381000" y="3454"/>
                  </a:lnTo>
                  <a:lnTo>
                    <a:pt x="381000" y="6083"/>
                  </a:lnTo>
                  <a:lnTo>
                    <a:pt x="381469" y="7200"/>
                  </a:lnTo>
                  <a:lnTo>
                    <a:pt x="383336" y="9067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67"/>
                  </a:lnTo>
                  <a:lnTo>
                    <a:pt x="390067" y="7200"/>
                  </a:lnTo>
                  <a:lnTo>
                    <a:pt x="390525" y="6083"/>
                  </a:lnTo>
                  <a:lnTo>
                    <a:pt x="390525" y="3454"/>
                  </a:lnTo>
                  <a:close/>
                </a:path>
                <a:path w="4867275" h="2303145">
                  <a:moveTo>
                    <a:pt x="438150" y="2296985"/>
                  </a:moveTo>
                  <a:lnTo>
                    <a:pt x="437692" y="2295868"/>
                  </a:lnTo>
                  <a:lnTo>
                    <a:pt x="435825" y="2294001"/>
                  </a:lnTo>
                  <a:lnTo>
                    <a:pt x="434708" y="2293531"/>
                  </a:lnTo>
                  <a:lnTo>
                    <a:pt x="432079" y="2293531"/>
                  </a:lnTo>
                  <a:lnTo>
                    <a:pt x="430961" y="2294001"/>
                  </a:lnTo>
                  <a:lnTo>
                    <a:pt x="429094" y="2295868"/>
                  </a:lnTo>
                  <a:lnTo>
                    <a:pt x="428625" y="2296985"/>
                  </a:lnTo>
                  <a:lnTo>
                    <a:pt x="428625" y="2299614"/>
                  </a:lnTo>
                  <a:lnTo>
                    <a:pt x="429094" y="2300732"/>
                  </a:lnTo>
                  <a:lnTo>
                    <a:pt x="430961" y="2302599"/>
                  </a:lnTo>
                  <a:lnTo>
                    <a:pt x="432079" y="2303056"/>
                  </a:lnTo>
                  <a:lnTo>
                    <a:pt x="434708" y="2303056"/>
                  </a:lnTo>
                  <a:lnTo>
                    <a:pt x="435825" y="2302599"/>
                  </a:lnTo>
                  <a:lnTo>
                    <a:pt x="437692" y="2300732"/>
                  </a:lnTo>
                  <a:lnTo>
                    <a:pt x="438150" y="2299614"/>
                  </a:lnTo>
                  <a:lnTo>
                    <a:pt x="438150" y="2296985"/>
                  </a:lnTo>
                  <a:close/>
                </a:path>
                <a:path w="4867275" h="2303145">
                  <a:moveTo>
                    <a:pt x="438150" y="1532470"/>
                  </a:moveTo>
                  <a:lnTo>
                    <a:pt x="437692" y="1531353"/>
                  </a:lnTo>
                  <a:lnTo>
                    <a:pt x="435825" y="1529486"/>
                  </a:lnTo>
                  <a:lnTo>
                    <a:pt x="434708" y="1529029"/>
                  </a:lnTo>
                  <a:lnTo>
                    <a:pt x="432079" y="1529029"/>
                  </a:lnTo>
                  <a:lnTo>
                    <a:pt x="430961" y="1529486"/>
                  </a:lnTo>
                  <a:lnTo>
                    <a:pt x="429094" y="1531353"/>
                  </a:lnTo>
                  <a:lnTo>
                    <a:pt x="428625" y="1532470"/>
                  </a:lnTo>
                  <a:lnTo>
                    <a:pt x="428625" y="1535099"/>
                  </a:lnTo>
                  <a:lnTo>
                    <a:pt x="429094" y="1536230"/>
                  </a:lnTo>
                  <a:lnTo>
                    <a:pt x="430961" y="1538084"/>
                  </a:lnTo>
                  <a:lnTo>
                    <a:pt x="432079" y="1538554"/>
                  </a:lnTo>
                  <a:lnTo>
                    <a:pt x="434708" y="1538554"/>
                  </a:lnTo>
                  <a:lnTo>
                    <a:pt x="435825" y="1538084"/>
                  </a:lnTo>
                  <a:lnTo>
                    <a:pt x="437692" y="1536230"/>
                  </a:lnTo>
                  <a:lnTo>
                    <a:pt x="438150" y="1535099"/>
                  </a:lnTo>
                  <a:lnTo>
                    <a:pt x="438150" y="1532470"/>
                  </a:lnTo>
                  <a:close/>
                </a:path>
                <a:path w="4867275" h="2303145">
                  <a:moveTo>
                    <a:pt x="438150" y="767969"/>
                  </a:moveTo>
                  <a:lnTo>
                    <a:pt x="437692" y="766838"/>
                  </a:lnTo>
                  <a:lnTo>
                    <a:pt x="435825" y="764984"/>
                  </a:lnTo>
                  <a:lnTo>
                    <a:pt x="434708" y="764514"/>
                  </a:lnTo>
                  <a:lnTo>
                    <a:pt x="432079" y="764514"/>
                  </a:lnTo>
                  <a:lnTo>
                    <a:pt x="430961" y="764984"/>
                  </a:lnTo>
                  <a:lnTo>
                    <a:pt x="429094" y="766838"/>
                  </a:lnTo>
                  <a:lnTo>
                    <a:pt x="428625" y="767969"/>
                  </a:lnTo>
                  <a:lnTo>
                    <a:pt x="428625" y="770597"/>
                  </a:lnTo>
                  <a:lnTo>
                    <a:pt x="429094" y="771715"/>
                  </a:lnTo>
                  <a:lnTo>
                    <a:pt x="430961" y="773569"/>
                  </a:lnTo>
                  <a:lnTo>
                    <a:pt x="432079" y="774039"/>
                  </a:lnTo>
                  <a:lnTo>
                    <a:pt x="434708" y="774039"/>
                  </a:lnTo>
                  <a:lnTo>
                    <a:pt x="435825" y="773569"/>
                  </a:lnTo>
                  <a:lnTo>
                    <a:pt x="437692" y="771715"/>
                  </a:lnTo>
                  <a:lnTo>
                    <a:pt x="438150" y="770597"/>
                  </a:lnTo>
                  <a:lnTo>
                    <a:pt x="438150" y="767969"/>
                  </a:lnTo>
                  <a:close/>
                </a:path>
                <a:path w="4867275" h="2303145">
                  <a:moveTo>
                    <a:pt x="438150" y="3454"/>
                  </a:moveTo>
                  <a:lnTo>
                    <a:pt x="437692" y="2324"/>
                  </a:lnTo>
                  <a:lnTo>
                    <a:pt x="435825" y="469"/>
                  </a:lnTo>
                  <a:lnTo>
                    <a:pt x="434708" y="0"/>
                  </a:lnTo>
                  <a:lnTo>
                    <a:pt x="432079" y="0"/>
                  </a:lnTo>
                  <a:lnTo>
                    <a:pt x="430961" y="469"/>
                  </a:lnTo>
                  <a:lnTo>
                    <a:pt x="429094" y="2324"/>
                  </a:lnTo>
                  <a:lnTo>
                    <a:pt x="428625" y="3454"/>
                  </a:lnTo>
                  <a:lnTo>
                    <a:pt x="428625" y="6083"/>
                  </a:lnTo>
                  <a:lnTo>
                    <a:pt x="429094" y="7200"/>
                  </a:lnTo>
                  <a:lnTo>
                    <a:pt x="430961" y="9067"/>
                  </a:lnTo>
                  <a:lnTo>
                    <a:pt x="432079" y="9525"/>
                  </a:lnTo>
                  <a:lnTo>
                    <a:pt x="434708" y="9525"/>
                  </a:lnTo>
                  <a:lnTo>
                    <a:pt x="435825" y="9067"/>
                  </a:lnTo>
                  <a:lnTo>
                    <a:pt x="437692" y="7200"/>
                  </a:lnTo>
                  <a:lnTo>
                    <a:pt x="438150" y="6083"/>
                  </a:lnTo>
                  <a:lnTo>
                    <a:pt x="438150" y="3454"/>
                  </a:lnTo>
                  <a:close/>
                </a:path>
                <a:path w="4867275" h="2303145">
                  <a:moveTo>
                    <a:pt x="485775" y="2296985"/>
                  </a:moveTo>
                  <a:lnTo>
                    <a:pt x="485317" y="2295868"/>
                  </a:lnTo>
                  <a:lnTo>
                    <a:pt x="483450" y="2294001"/>
                  </a:lnTo>
                  <a:lnTo>
                    <a:pt x="482333" y="2293531"/>
                  </a:lnTo>
                  <a:lnTo>
                    <a:pt x="479704" y="2293531"/>
                  </a:lnTo>
                  <a:lnTo>
                    <a:pt x="478586" y="2294001"/>
                  </a:lnTo>
                  <a:lnTo>
                    <a:pt x="476719" y="2295868"/>
                  </a:lnTo>
                  <a:lnTo>
                    <a:pt x="476250" y="2296985"/>
                  </a:lnTo>
                  <a:lnTo>
                    <a:pt x="476250" y="2299614"/>
                  </a:lnTo>
                  <a:lnTo>
                    <a:pt x="476719" y="2300732"/>
                  </a:lnTo>
                  <a:lnTo>
                    <a:pt x="478586" y="2302599"/>
                  </a:lnTo>
                  <a:lnTo>
                    <a:pt x="479704" y="2303056"/>
                  </a:lnTo>
                  <a:lnTo>
                    <a:pt x="482333" y="2303056"/>
                  </a:lnTo>
                  <a:lnTo>
                    <a:pt x="483450" y="2302599"/>
                  </a:lnTo>
                  <a:lnTo>
                    <a:pt x="485317" y="2300732"/>
                  </a:lnTo>
                  <a:lnTo>
                    <a:pt x="485775" y="2299614"/>
                  </a:lnTo>
                  <a:lnTo>
                    <a:pt x="485775" y="2296985"/>
                  </a:lnTo>
                  <a:close/>
                </a:path>
                <a:path w="4867275" h="2303145">
                  <a:moveTo>
                    <a:pt x="485775" y="1532470"/>
                  </a:moveTo>
                  <a:lnTo>
                    <a:pt x="485317" y="1531353"/>
                  </a:lnTo>
                  <a:lnTo>
                    <a:pt x="483450" y="1529486"/>
                  </a:lnTo>
                  <a:lnTo>
                    <a:pt x="482333" y="1529029"/>
                  </a:lnTo>
                  <a:lnTo>
                    <a:pt x="479704" y="1529029"/>
                  </a:lnTo>
                  <a:lnTo>
                    <a:pt x="478586" y="1529486"/>
                  </a:lnTo>
                  <a:lnTo>
                    <a:pt x="476719" y="1531353"/>
                  </a:lnTo>
                  <a:lnTo>
                    <a:pt x="476250" y="1532470"/>
                  </a:lnTo>
                  <a:lnTo>
                    <a:pt x="476250" y="1535099"/>
                  </a:lnTo>
                  <a:lnTo>
                    <a:pt x="476719" y="1536230"/>
                  </a:lnTo>
                  <a:lnTo>
                    <a:pt x="478586" y="1538084"/>
                  </a:lnTo>
                  <a:lnTo>
                    <a:pt x="479704" y="1538554"/>
                  </a:lnTo>
                  <a:lnTo>
                    <a:pt x="482333" y="1538554"/>
                  </a:lnTo>
                  <a:lnTo>
                    <a:pt x="483450" y="1538084"/>
                  </a:lnTo>
                  <a:lnTo>
                    <a:pt x="485317" y="1536230"/>
                  </a:lnTo>
                  <a:lnTo>
                    <a:pt x="485775" y="1535099"/>
                  </a:lnTo>
                  <a:lnTo>
                    <a:pt x="485775" y="1532470"/>
                  </a:lnTo>
                  <a:close/>
                </a:path>
                <a:path w="4867275" h="2303145">
                  <a:moveTo>
                    <a:pt x="485775" y="767969"/>
                  </a:moveTo>
                  <a:lnTo>
                    <a:pt x="485317" y="766838"/>
                  </a:lnTo>
                  <a:lnTo>
                    <a:pt x="483450" y="764984"/>
                  </a:lnTo>
                  <a:lnTo>
                    <a:pt x="482333" y="764514"/>
                  </a:lnTo>
                  <a:lnTo>
                    <a:pt x="479704" y="764514"/>
                  </a:lnTo>
                  <a:lnTo>
                    <a:pt x="478586" y="764984"/>
                  </a:lnTo>
                  <a:lnTo>
                    <a:pt x="476719" y="766838"/>
                  </a:lnTo>
                  <a:lnTo>
                    <a:pt x="476250" y="767969"/>
                  </a:lnTo>
                  <a:lnTo>
                    <a:pt x="476250" y="770597"/>
                  </a:lnTo>
                  <a:lnTo>
                    <a:pt x="476719" y="771715"/>
                  </a:lnTo>
                  <a:lnTo>
                    <a:pt x="478586" y="773569"/>
                  </a:lnTo>
                  <a:lnTo>
                    <a:pt x="479704" y="774039"/>
                  </a:lnTo>
                  <a:lnTo>
                    <a:pt x="482333" y="774039"/>
                  </a:lnTo>
                  <a:lnTo>
                    <a:pt x="483450" y="773569"/>
                  </a:lnTo>
                  <a:lnTo>
                    <a:pt x="485317" y="771715"/>
                  </a:lnTo>
                  <a:lnTo>
                    <a:pt x="485775" y="770597"/>
                  </a:lnTo>
                  <a:lnTo>
                    <a:pt x="485775" y="767969"/>
                  </a:lnTo>
                  <a:close/>
                </a:path>
                <a:path w="4867275" h="2303145">
                  <a:moveTo>
                    <a:pt x="485775" y="3454"/>
                  </a:moveTo>
                  <a:lnTo>
                    <a:pt x="485317" y="2324"/>
                  </a:lnTo>
                  <a:lnTo>
                    <a:pt x="483450" y="469"/>
                  </a:lnTo>
                  <a:lnTo>
                    <a:pt x="482333" y="0"/>
                  </a:lnTo>
                  <a:lnTo>
                    <a:pt x="479704" y="0"/>
                  </a:lnTo>
                  <a:lnTo>
                    <a:pt x="478586" y="469"/>
                  </a:lnTo>
                  <a:lnTo>
                    <a:pt x="476719" y="2324"/>
                  </a:lnTo>
                  <a:lnTo>
                    <a:pt x="476250" y="3454"/>
                  </a:lnTo>
                  <a:lnTo>
                    <a:pt x="476250" y="6083"/>
                  </a:lnTo>
                  <a:lnTo>
                    <a:pt x="476719" y="7200"/>
                  </a:lnTo>
                  <a:lnTo>
                    <a:pt x="478586" y="9067"/>
                  </a:lnTo>
                  <a:lnTo>
                    <a:pt x="479704" y="9525"/>
                  </a:lnTo>
                  <a:lnTo>
                    <a:pt x="482333" y="9525"/>
                  </a:lnTo>
                  <a:lnTo>
                    <a:pt x="483450" y="9067"/>
                  </a:lnTo>
                  <a:lnTo>
                    <a:pt x="485317" y="7200"/>
                  </a:lnTo>
                  <a:lnTo>
                    <a:pt x="485775" y="6083"/>
                  </a:lnTo>
                  <a:lnTo>
                    <a:pt x="485775" y="3454"/>
                  </a:lnTo>
                  <a:close/>
                </a:path>
                <a:path w="4867275" h="2303145">
                  <a:moveTo>
                    <a:pt x="533400" y="2296985"/>
                  </a:moveTo>
                  <a:lnTo>
                    <a:pt x="532942" y="2295868"/>
                  </a:lnTo>
                  <a:lnTo>
                    <a:pt x="531075" y="2294001"/>
                  </a:lnTo>
                  <a:lnTo>
                    <a:pt x="529958" y="2293531"/>
                  </a:lnTo>
                  <a:lnTo>
                    <a:pt x="527329" y="2293531"/>
                  </a:lnTo>
                  <a:lnTo>
                    <a:pt x="526211" y="2294001"/>
                  </a:lnTo>
                  <a:lnTo>
                    <a:pt x="524344" y="2295868"/>
                  </a:lnTo>
                  <a:lnTo>
                    <a:pt x="523875" y="2296985"/>
                  </a:lnTo>
                  <a:lnTo>
                    <a:pt x="523875" y="2299614"/>
                  </a:lnTo>
                  <a:lnTo>
                    <a:pt x="524344" y="2300732"/>
                  </a:lnTo>
                  <a:lnTo>
                    <a:pt x="526211" y="2302599"/>
                  </a:lnTo>
                  <a:lnTo>
                    <a:pt x="527329" y="2303056"/>
                  </a:lnTo>
                  <a:lnTo>
                    <a:pt x="529958" y="2303056"/>
                  </a:lnTo>
                  <a:lnTo>
                    <a:pt x="531075" y="2302599"/>
                  </a:lnTo>
                  <a:lnTo>
                    <a:pt x="532942" y="2300732"/>
                  </a:lnTo>
                  <a:lnTo>
                    <a:pt x="533400" y="2299614"/>
                  </a:lnTo>
                  <a:lnTo>
                    <a:pt x="533400" y="2296985"/>
                  </a:lnTo>
                  <a:close/>
                </a:path>
                <a:path w="4867275" h="2303145">
                  <a:moveTo>
                    <a:pt x="533400" y="1532470"/>
                  </a:moveTo>
                  <a:lnTo>
                    <a:pt x="532942" y="1531353"/>
                  </a:lnTo>
                  <a:lnTo>
                    <a:pt x="531075" y="1529486"/>
                  </a:lnTo>
                  <a:lnTo>
                    <a:pt x="529958" y="1529029"/>
                  </a:lnTo>
                  <a:lnTo>
                    <a:pt x="527329" y="1529029"/>
                  </a:lnTo>
                  <a:lnTo>
                    <a:pt x="526211" y="1529486"/>
                  </a:lnTo>
                  <a:lnTo>
                    <a:pt x="524344" y="1531353"/>
                  </a:lnTo>
                  <a:lnTo>
                    <a:pt x="523875" y="1532470"/>
                  </a:lnTo>
                  <a:lnTo>
                    <a:pt x="523875" y="1535099"/>
                  </a:lnTo>
                  <a:lnTo>
                    <a:pt x="524344" y="1536230"/>
                  </a:lnTo>
                  <a:lnTo>
                    <a:pt x="526211" y="1538084"/>
                  </a:lnTo>
                  <a:lnTo>
                    <a:pt x="527329" y="1538554"/>
                  </a:lnTo>
                  <a:lnTo>
                    <a:pt x="529958" y="1538554"/>
                  </a:lnTo>
                  <a:lnTo>
                    <a:pt x="531075" y="1538084"/>
                  </a:lnTo>
                  <a:lnTo>
                    <a:pt x="532942" y="1536230"/>
                  </a:lnTo>
                  <a:lnTo>
                    <a:pt x="533400" y="1535099"/>
                  </a:lnTo>
                  <a:lnTo>
                    <a:pt x="533400" y="1532470"/>
                  </a:lnTo>
                  <a:close/>
                </a:path>
                <a:path w="4867275" h="2303145">
                  <a:moveTo>
                    <a:pt x="533400" y="767969"/>
                  </a:moveTo>
                  <a:lnTo>
                    <a:pt x="532942" y="766838"/>
                  </a:lnTo>
                  <a:lnTo>
                    <a:pt x="531075" y="764984"/>
                  </a:lnTo>
                  <a:lnTo>
                    <a:pt x="529958" y="764514"/>
                  </a:lnTo>
                  <a:lnTo>
                    <a:pt x="527329" y="764514"/>
                  </a:lnTo>
                  <a:lnTo>
                    <a:pt x="526211" y="764984"/>
                  </a:lnTo>
                  <a:lnTo>
                    <a:pt x="524344" y="766838"/>
                  </a:lnTo>
                  <a:lnTo>
                    <a:pt x="523875" y="767969"/>
                  </a:lnTo>
                  <a:lnTo>
                    <a:pt x="523875" y="770597"/>
                  </a:lnTo>
                  <a:lnTo>
                    <a:pt x="524344" y="771715"/>
                  </a:lnTo>
                  <a:lnTo>
                    <a:pt x="526211" y="773569"/>
                  </a:lnTo>
                  <a:lnTo>
                    <a:pt x="527329" y="774039"/>
                  </a:lnTo>
                  <a:lnTo>
                    <a:pt x="529958" y="774039"/>
                  </a:lnTo>
                  <a:lnTo>
                    <a:pt x="531075" y="773569"/>
                  </a:lnTo>
                  <a:lnTo>
                    <a:pt x="532942" y="771715"/>
                  </a:lnTo>
                  <a:lnTo>
                    <a:pt x="533400" y="770597"/>
                  </a:lnTo>
                  <a:lnTo>
                    <a:pt x="533400" y="767969"/>
                  </a:lnTo>
                  <a:close/>
                </a:path>
                <a:path w="4867275" h="2303145">
                  <a:moveTo>
                    <a:pt x="533400" y="3454"/>
                  </a:moveTo>
                  <a:lnTo>
                    <a:pt x="532942" y="2324"/>
                  </a:lnTo>
                  <a:lnTo>
                    <a:pt x="531075" y="469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211" y="469"/>
                  </a:lnTo>
                  <a:lnTo>
                    <a:pt x="524344" y="2324"/>
                  </a:lnTo>
                  <a:lnTo>
                    <a:pt x="523875" y="3454"/>
                  </a:lnTo>
                  <a:lnTo>
                    <a:pt x="523875" y="6083"/>
                  </a:lnTo>
                  <a:lnTo>
                    <a:pt x="524344" y="7200"/>
                  </a:lnTo>
                  <a:lnTo>
                    <a:pt x="526211" y="9067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67"/>
                  </a:lnTo>
                  <a:lnTo>
                    <a:pt x="532942" y="7200"/>
                  </a:lnTo>
                  <a:lnTo>
                    <a:pt x="533400" y="6083"/>
                  </a:lnTo>
                  <a:lnTo>
                    <a:pt x="533400" y="3454"/>
                  </a:lnTo>
                  <a:close/>
                </a:path>
                <a:path w="4867275" h="2303145">
                  <a:moveTo>
                    <a:pt x="581025" y="2296985"/>
                  </a:moveTo>
                  <a:lnTo>
                    <a:pt x="580567" y="2295868"/>
                  </a:lnTo>
                  <a:lnTo>
                    <a:pt x="578700" y="2294001"/>
                  </a:lnTo>
                  <a:lnTo>
                    <a:pt x="577583" y="2293531"/>
                  </a:lnTo>
                  <a:lnTo>
                    <a:pt x="574954" y="2293531"/>
                  </a:lnTo>
                  <a:lnTo>
                    <a:pt x="573836" y="2294001"/>
                  </a:lnTo>
                  <a:lnTo>
                    <a:pt x="571969" y="2295868"/>
                  </a:lnTo>
                  <a:lnTo>
                    <a:pt x="571500" y="2296985"/>
                  </a:lnTo>
                  <a:lnTo>
                    <a:pt x="571500" y="2299614"/>
                  </a:lnTo>
                  <a:lnTo>
                    <a:pt x="571969" y="2300732"/>
                  </a:lnTo>
                  <a:lnTo>
                    <a:pt x="573836" y="2302599"/>
                  </a:lnTo>
                  <a:lnTo>
                    <a:pt x="574954" y="2303056"/>
                  </a:lnTo>
                  <a:lnTo>
                    <a:pt x="577583" y="2303056"/>
                  </a:lnTo>
                  <a:lnTo>
                    <a:pt x="578700" y="2302599"/>
                  </a:lnTo>
                  <a:lnTo>
                    <a:pt x="580567" y="2300732"/>
                  </a:lnTo>
                  <a:lnTo>
                    <a:pt x="581025" y="2299614"/>
                  </a:lnTo>
                  <a:lnTo>
                    <a:pt x="581025" y="2296985"/>
                  </a:lnTo>
                  <a:close/>
                </a:path>
                <a:path w="4867275" h="2303145">
                  <a:moveTo>
                    <a:pt x="581025" y="1532470"/>
                  </a:moveTo>
                  <a:lnTo>
                    <a:pt x="580567" y="1531353"/>
                  </a:lnTo>
                  <a:lnTo>
                    <a:pt x="578700" y="1529486"/>
                  </a:lnTo>
                  <a:lnTo>
                    <a:pt x="577583" y="1529029"/>
                  </a:lnTo>
                  <a:lnTo>
                    <a:pt x="574954" y="1529029"/>
                  </a:lnTo>
                  <a:lnTo>
                    <a:pt x="573836" y="1529486"/>
                  </a:lnTo>
                  <a:lnTo>
                    <a:pt x="571969" y="1531353"/>
                  </a:lnTo>
                  <a:lnTo>
                    <a:pt x="571500" y="1532470"/>
                  </a:lnTo>
                  <a:lnTo>
                    <a:pt x="571500" y="1535099"/>
                  </a:lnTo>
                  <a:lnTo>
                    <a:pt x="571969" y="1536230"/>
                  </a:lnTo>
                  <a:lnTo>
                    <a:pt x="573836" y="1538084"/>
                  </a:lnTo>
                  <a:lnTo>
                    <a:pt x="574954" y="1538554"/>
                  </a:lnTo>
                  <a:lnTo>
                    <a:pt x="577583" y="1538554"/>
                  </a:lnTo>
                  <a:lnTo>
                    <a:pt x="578700" y="1538084"/>
                  </a:lnTo>
                  <a:lnTo>
                    <a:pt x="580567" y="1536230"/>
                  </a:lnTo>
                  <a:lnTo>
                    <a:pt x="581025" y="1535099"/>
                  </a:lnTo>
                  <a:lnTo>
                    <a:pt x="581025" y="1532470"/>
                  </a:lnTo>
                  <a:close/>
                </a:path>
                <a:path w="4867275" h="2303145">
                  <a:moveTo>
                    <a:pt x="581025" y="767969"/>
                  </a:moveTo>
                  <a:lnTo>
                    <a:pt x="580567" y="766838"/>
                  </a:lnTo>
                  <a:lnTo>
                    <a:pt x="578700" y="764984"/>
                  </a:lnTo>
                  <a:lnTo>
                    <a:pt x="577583" y="764514"/>
                  </a:lnTo>
                  <a:lnTo>
                    <a:pt x="574954" y="764514"/>
                  </a:lnTo>
                  <a:lnTo>
                    <a:pt x="573836" y="764984"/>
                  </a:lnTo>
                  <a:lnTo>
                    <a:pt x="571969" y="766838"/>
                  </a:lnTo>
                  <a:lnTo>
                    <a:pt x="571500" y="767969"/>
                  </a:lnTo>
                  <a:lnTo>
                    <a:pt x="571500" y="770597"/>
                  </a:lnTo>
                  <a:lnTo>
                    <a:pt x="571969" y="771715"/>
                  </a:lnTo>
                  <a:lnTo>
                    <a:pt x="573836" y="773569"/>
                  </a:lnTo>
                  <a:lnTo>
                    <a:pt x="574954" y="774039"/>
                  </a:lnTo>
                  <a:lnTo>
                    <a:pt x="577583" y="774039"/>
                  </a:lnTo>
                  <a:lnTo>
                    <a:pt x="578700" y="773569"/>
                  </a:lnTo>
                  <a:lnTo>
                    <a:pt x="580567" y="771715"/>
                  </a:lnTo>
                  <a:lnTo>
                    <a:pt x="581025" y="770597"/>
                  </a:lnTo>
                  <a:lnTo>
                    <a:pt x="581025" y="767969"/>
                  </a:lnTo>
                  <a:close/>
                </a:path>
                <a:path w="4867275" h="2303145">
                  <a:moveTo>
                    <a:pt x="581025" y="3454"/>
                  </a:moveTo>
                  <a:lnTo>
                    <a:pt x="580567" y="2324"/>
                  </a:lnTo>
                  <a:lnTo>
                    <a:pt x="578700" y="469"/>
                  </a:lnTo>
                  <a:lnTo>
                    <a:pt x="577583" y="0"/>
                  </a:lnTo>
                  <a:lnTo>
                    <a:pt x="574954" y="0"/>
                  </a:lnTo>
                  <a:lnTo>
                    <a:pt x="573836" y="469"/>
                  </a:lnTo>
                  <a:lnTo>
                    <a:pt x="571969" y="2324"/>
                  </a:lnTo>
                  <a:lnTo>
                    <a:pt x="571500" y="3454"/>
                  </a:lnTo>
                  <a:lnTo>
                    <a:pt x="571500" y="6083"/>
                  </a:lnTo>
                  <a:lnTo>
                    <a:pt x="571969" y="7200"/>
                  </a:lnTo>
                  <a:lnTo>
                    <a:pt x="573836" y="9067"/>
                  </a:lnTo>
                  <a:lnTo>
                    <a:pt x="574954" y="9525"/>
                  </a:lnTo>
                  <a:lnTo>
                    <a:pt x="577583" y="9525"/>
                  </a:lnTo>
                  <a:lnTo>
                    <a:pt x="578700" y="9067"/>
                  </a:lnTo>
                  <a:lnTo>
                    <a:pt x="580567" y="7200"/>
                  </a:lnTo>
                  <a:lnTo>
                    <a:pt x="581025" y="6083"/>
                  </a:lnTo>
                  <a:lnTo>
                    <a:pt x="581025" y="3454"/>
                  </a:lnTo>
                  <a:close/>
                </a:path>
                <a:path w="4867275" h="2303145">
                  <a:moveTo>
                    <a:pt x="628650" y="2296985"/>
                  </a:moveTo>
                  <a:lnTo>
                    <a:pt x="628192" y="2295868"/>
                  </a:lnTo>
                  <a:lnTo>
                    <a:pt x="626325" y="2294001"/>
                  </a:lnTo>
                  <a:lnTo>
                    <a:pt x="625208" y="2293531"/>
                  </a:lnTo>
                  <a:lnTo>
                    <a:pt x="622579" y="2293531"/>
                  </a:lnTo>
                  <a:lnTo>
                    <a:pt x="621461" y="2294001"/>
                  </a:lnTo>
                  <a:lnTo>
                    <a:pt x="619594" y="2295868"/>
                  </a:lnTo>
                  <a:lnTo>
                    <a:pt x="619125" y="2296985"/>
                  </a:lnTo>
                  <a:lnTo>
                    <a:pt x="619125" y="2299614"/>
                  </a:lnTo>
                  <a:lnTo>
                    <a:pt x="619594" y="2300732"/>
                  </a:lnTo>
                  <a:lnTo>
                    <a:pt x="621461" y="2302599"/>
                  </a:lnTo>
                  <a:lnTo>
                    <a:pt x="622579" y="2303056"/>
                  </a:lnTo>
                  <a:lnTo>
                    <a:pt x="625208" y="2303056"/>
                  </a:lnTo>
                  <a:lnTo>
                    <a:pt x="626325" y="2302599"/>
                  </a:lnTo>
                  <a:lnTo>
                    <a:pt x="628192" y="2300732"/>
                  </a:lnTo>
                  <a:lnTo>
                    <a:pt x="628650" y="2299614"/>
                  </a:lnTo>
                  <a:lnTo>
                    <a:pt x="628650" y="2296985"/>
                  </a:lnTo>
                  <a:close/>
                </a:path>
                <a:path w="4867275" h="2303145">
                  <a:moveTo>
                    <a:pt x="628650" y="1532470"/>
                  </a:moveTo>
                  <a:lnTo>
                    <a:pt x="628192" y="1531353"/>
                  </a:lnTo>
                  <a:lnTo>
                    <a:pt x="626325" y="1529486"/>
                  </a:lnTo>
                  <a:lnTo>
                    <a:pt x="625208" y="1529029"/>
                  </a:lnTo>
                  <a:lnTo>
                    <a:pt x="622579" y="1529029"/>
                  </a:lnTo>
                  <a:lnTo>
                    <a:pt x="621461" y="1529486"/>
                  </a:lnTo>
                  <a:lnTo>
                    <a:pt x="619594" y="1531353"/>
                  </a:lnTo>
                  <a:lnTo>
                    <a:pt x="619125" y="1532470"/>
                  </a:lnTo>
                  <a:lnTo>
                    <a:pt x="619125" y="1535099"/>
                  </a:lnTo>
                  <a:lnTo>
                    <a:pt x="619594" y="1536230"/>
                  </a:lnTo>
                  <a:lnTo>
                    <a:pt x="621461" y="1538084"/>
                  </a:lnTo>
                  <a:lnTo>
                    <a:pt x="622579" y="1538554"/>
                  </a:lnTo>
                  <a:lnTo>
                    <a:pt x="625208" y="1538554"/>
                  </a:lnTo>
                  <a:lnTo>
                    <a:pt x="626325" y="1538084"/>
                  </a:lnTo>
                  <a:lnTo>
                    <a:pt x="628192" y="1536230"/>
                  </a:lnTo>
                  <a:lnTo>
                    <a:pt x="628650" y="1535099"/>
                  </a:lnTo>
                  <a:lnTo>
                    <a:pt x="628650" y="1532470"/>
                  </a:lnTo>
                  <a:close/>
                </a:path>
                <a:path w="4867275" h="2303145">
                  <a:moveTo>
                    <a:pt x="628650" y="767969"/>
                  </a:moveTo>
                  <a:lnTo>
                    <a:pt x="628192" y="766838"/>
                  </a:lnTo>
                  <a:lnTo>
                    <a:pt x="626325" y="764984"/>
                  </a:lnTo>
                  <a:lnTo>
                    <a:pt x="625208" y="764514"/>
                  </a:lnTo>
                  <a:lnTo>
                    <a:pt x="622579" y="764514"/>
                  </a:lnTo>
                  <a:lnTo>
                    <a:pt x="621461" y="764984"/>
                  </a:lnTo>
                  <a:lnTo>
                    <a:pt x="619594" y="766838"/>
                  </a:lnTo>
                  <a:lnTo>
                    <a:pt x="619125" y="767969"/>
                  </a:lnTo>
                  <a:lnTo>
                    <a:pt x="619125" y="770597"/>
                  </a:lnTo>
                  <a:lnTo>
                    <a:pt x="619594" y="771715"/>
                  </a:lnTo>
                  <a:lnTo>
                    <a:pt x="621461" y="773569"/>
                  </a:lnTo>
                  <a:lnTo>
                    <a:pt x="622579" y="774039"/>
                  </a:lnTo>
                  <a:lnTo>
                    <a:pt x="625208" y="774039"/>
                  </a:lnTo>
                  <a:lnTo>
                    <a:pt x="626325" y="773569"/>
                  </a:lnTo>
                  <a:lnTo>
                    <a:pt x="628192" y="771715"/>
                  </a:lnTo>
                  <a:lnTo>
                    <a:pt x="628650" y="770597"/>
                  </a:lnTo>
                  <a:lnTo>
                    <a:pt x="628650" y="767969"/>
                  </a:lnTo>
                  <a:close/>
                </a:path>
                <a:path w="4867275" h="2303145">
                  <a:moveTo>
                    <a:pt x="628650" y="3454"/>
                  </a:moveTo>
                  <a:lnTo>
                    <a:pt x="628192" y="2324"/>
                  </a:lnTo>
                  <a:lnTo>
                    <a:pt x="626325" y="469"/>
                  </a:lnTo>
                  <a:lnTo>
                    <a:pt x="625208" y="0"/>
                  </a:lnTo>
                  <a:lnTo>
                    <a:pt x="622579" y="0"/>
                  </a:lnTo>
                  <a:lnTo>
                    <a:pt x="621461" y="469"/>
                  </a:lnTo>
                  <a:lnTo>
                    <a:pt x="619594" y="2324"/>
                  </a:lnTo>
                  <a:lnTo>
                    <a:pt x="619125" y="3454"/>
                  </a:lnTo>
                  <a:lnTo>
                    <a:pt x="619125" y="6083"/>
                  </a:lnTo>
                  <a:lnTo>
                    <a:pt x="619594" y="7200"/>
                  </a:lnTo>
                  <a:lnTo>
                    <a:pt x="621461" y="9067"/>
                  </a:lnTo>
                  <a:lnTo>
                    <a:pt x="622579" y="9525"/>
                  </a:lnTo>
                  <a:lnTo>
                    <a:pt x="625208" y="9525"/>
                  </a:lnTo>
                  <a:lnTo>
                    <a:pt x="626325" y="9067"/>
                  </a:lnTo>
                  <a:lnTo>
                    <a:pt x="628192" y="7200"/>
                  </a:lnTo>
                  <a:lnTo>
                    <a:pt x="628650" y="6083"/>
                  </a:lnTo>
                  <a:lnTo>
                    <a:pt x="628650" y="3454"/>
                  </a:lnTo>
                  <a:close/>
                </a:path>
                <a:path w="4867275" h="2303145">
                  <a:moveTo>
                    <a:pt x="676275" y="2296985"/>
                  </a:moveTo>
                  <a:lnTo>
                    <a:pt x="675817" y="2295868"/>
                  </a:lnTo>
                  <a:lnTo>
                    <a:pt x="673950" y="2294001"/>
                  </a:lnTo>
                  <a:lnTo>
                    <a:pt x="672833" y="2293531"/>
                  </a:lnTo>
                  <a:lnTo>
                    <a:pt x="670204" y="2293531"/>
                  </a:lnTo>
                  <a:lnTo>
                    <a:pt x="669086" y="2294001"/>
                  </a:lnTo>
                  <a:lnTo>
                    <a:pt x="667219" y="2295868"/>
                  </a:lnTo>
                  <a:lnTo>
                    <a:pt x="666750" y="2296985"/>
                  </a:lnTo>
                  <a:lnTo>
                    <a:pt x="666750" y="2299614"/>
                  </a:lnTo>
                  <a:lnTo>
                    <a:pt x="667219" y="2300732"/>
                  </a:lnTo>
                  <a:lnTo>
                    <a:pt x="669086" y="2302599"/>
                  </a:lnTo>
                  <a:lnTo>
                    <a:pt x="670204" y="2303056"/>
                  </a:lnTo>
                  <a:lnTo>
                    <a:pt x="672833" y="2303056"/>
                  </a:lnTo>
                  <a:lnTo>
                    <a:pt x="673950" y="2302599"/>
                  </a:lnTo>
                  <a:lnTo>
                    <a:pt x="675817" y="2300732"/>
                  </a:lnTo>
                  <a:lnTo>
                    <a:pt x="676275" y="2299614"/>
                  </a:lnTo>
                  <a:lnTo>
                    <a:pt x="676275" y="2296985"/>
                  </a:lnTo>
                  <a:close/>
                </a:path>
                <a:path w="4867275" h="2303145">
                  <a:moveTo>
                    <a:pt x="676275" y="1532470"/>
                  </a:moveTo>
                  <a:lnTo>
                    <a:pt x="675817" y="1531353"/>
                  </a:lnTo>
                  <a:lnTo>
                    <a:pt x="673950" y="1529486"/>
                  </a:lnTo>
                  <a:lnTo>
                    <a:pt x="672833" y="1529029"/>
                  </a:lnTo>
                  <a:lnTo>
                    <a:pt x="670204" y="1529029"/>
                  </a:lnTo>
                  <a:lnTo>
                    <a:pt x="669086" y="1529486"/>
                  </a:lnTo>
                  <a:lnTo>
                    <a:pt x="667219" y="1531353"/>
                  </a:lnTo>
                  <a:lnTo>
                    <a:pt x="666750" y="1532470"/>
                  </a:lnTo>
                  <a:lnTo>
                    <a:pt x="666750" y="1535099"/>
                  </a:lnTo>
                  <a:lnTo>
                    <a:pt x="667219" y="1536230"/>
                  </a:lnTo>
                  <a:lnTo>
                    <a:pt x="669086" y="1538084"/>
                  </a:lnTo>
                  <a:lnTo>
                    <a:pt x="670204" y="1538554"/>
                  </a:lnTo>
                  <a:lnTo>
                    <a:pt x="672833" y="1538554"/>
                  </a:lnTo>
                  <a:lnTo>
                    <a:pt x="673950" y="1538084"/>
                  </a:lnTo>
                  <a:lnTo>
                    <a:pt x="675817" y="1536230"/>
                  </a:lnTo>
                  <a:lnTo>
                    <a:pt x="676275" y="1535099"/>
                  </a:lnTo>
                  <a:lnTo>
                    <a:pt x="676275" y="1532470"/>
                  </a:lnTo>
                  <a:close/>
                </a:path>
                <a:path w="4867275" h="2303145">
                  <a:moveTo>
                    <a:pt x="676275" y="767969"/>
                  </a:moveTo>
                  <a:lnTo>
                    <a:pt x="675817" y="766838"/>
                  </a:lnTo>
                  <a:lnTo>
                    <a:pt x="673950" y="764984"/>
                  </a:lnTo>
                  <a:lnTo>
                    <a:pt x="672833" y="764514"/>
                  </a:lnTo>
                  <a:lnTo>
                    <a:pt x="670204" y="764514"/>
                  </a:lnTo>
                  <a:lnTo>
                    <a:pt x="669086" y="764984"/>
                  </a:lnTo>
                  <a:lnTo>
                    <a:pt x="667219" y="766838"/>
                  </a:lnTo>
                  <a:lnTo>
                    <a:pt x="666750" y="767969"/>
                  </a:lnTo>
                  <a:lnTo>
                    <a:pt x="666750" y="770597"/>
                  </a:lnTo>
                  <a:lnTo>
                    <a:pt x="667219" y="771715"/>
                  </a:lnTo>
                  <a:lnTo>
                    <a:pt x="669086" y="773569"/>
                  </a:lnTo>
                  <a:lnTo>
                    <a:pt x="670204" y="774039"/>
                  </a:lnTo>
                  <a:lnTo>
                    <a:pt x="672833" y="774039"/>
                  </a:lnTo>
                  <a:lnTo>
                    <a:pt x="673950" y="773569"/>
                  </a:lnTo>
                  <a:lnTo>
                    <a:pt x="675817" y="771715"/>
                  </a:lnTo>
                  <a:lnTo>
                    <a:pt x="676275" y="770597"/>
                  </a:lnTo>
                  <a:lnTo>
                    <a:pt x="676275" y="767969"/>
                  </a:lnTo>
                  <a:close/>
                </a:path>
                <a:path w="4867275" h="2303145">
                  <a:moveTo>
                    <a:pt x="676275" y="3454"/>
                  </a:moveTo>
                  <a:lnTo>
                    <a:pt x="675817" y="2324"/>
                  </a:lnTo>
                  <a:lnTo>
                    <a:pt x="673950" y="469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86" y="469"/>
                  </a:lnTo>
                  <a:lnTo>
                    <a:pt x="667219" y="2324"/>
                  </a:lnTo>
                  <a:lnTo>
                    <a:pt x="666750" y="3454"/>
                  </a:lnTo>
                  <a:lnTo>
                    <a:pt x="666750" y="6083"/>
                  </a:lnTo>
                  <a:lnTo>
                    <a:pt x="667219" y="7200"/>
                  </a:lnTo>
                  <a:lnTo>
                    <a:pt x="669086" y="9067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67"/>
                  </a:lnTo>
                  <a:lnTo>
                    <a:pt x="675817" y="7200"/>
                  </a:lnTo>
                  <a:lnTo>
                    <a:pt x="676275" y="6083"/>
                  </a:lnTo>
                  <a:lnTo>
                    <a:pt x="676275" y="3454"/>
                  </a:lnTo>
                  <a:close/>
                </a:path>
                <a:path w="4867275" h="2303145">
                  <a:moveTo>
                    <a:pt x="723900" y="2296985"/>
                  </a:moveTo>
                  <a:lnTo>
                    <a:pt x="723442" y="2295868"/>
                  </a:lnTo>
                  <a:lnTo>
                    <a:pt x="721575" y="2294001"/>
                  </a:lnTo>
                  <a:lnTo>
                    <a:pt x="720458" y="2293531"/>
                  </a:lnTo>
                  <a:lnTo>
                    <a:pt x="717829" y="2293531"/>
                  </a:lnTo>
                  <a:lnTo>
                    <a:pt x="716711" y="2294001"/>
                  </a:lnTo>
                  <a:lnTo>
                    <a:pt x="714844" y="2295868"/>
                  </a:lnTo>
                  <a:lnTo>
                    <a:pt x="714375" y="2296985"/>
                  </a:lnTo>
                  <a:lnTo>
                    <a:pt x="714375" y="2299614"/>
                  </a:lnTo>
                  <a:lnTo>
                    <a:pt x="714844" y="2300732"/>
                  </a:lnTo>
                  <a:lnTo>
                    <a:pt x="716711" y="2302599"/>
                  </a:lnTo>
                  <a:lnTo>
                    <a:pt x="717829" y="2303056"/>
                  </a:lnTo>
                  <a:lnTo>
                    <a:pt x="720458" y="2303056"/>
                  </a:lnTo>
                  <a:lnTo>
                    <a:pt x="721575" y="2302599"/>
                  </a:lnTo>
                  <a:lnTo>
                    <a:pt x="723442" y="2300732"/>
                  </a:lnTo>
                  <a:lnTo>
                    <a:pt x="723900" y="2299614"/>
                  </a:lnTo>
                  <a:lnTo>
                    <a:pt x="723900" y="2296985"/>
                  </a:lnTo>
                  <a:close/>
                </a:path>
                <a:path w="4867275" h="2303145">
                  <a:moveTo>
                    <a:pt x="723900" y="1532470"/>
                  </a:moveTo>
                  <a:lnTo>
                    <a:pt x="723442" y="1531353"/>
                  </a:lnTo>
                  <a:lnTo>
                    <a:pt x="721575" y="1529486"/>
                  </a:lnTo>
                  <a:lnTo>
                    <a:pt x="720458" y="1529029"/>
                  </a:lnTo>
                  <a:lnTo>
                    <a:pt x="717829" y="1529029"/>
                  </a:lnTo>
                  <a:lnTo>
                    <a:pt x="716711" y="1529486"/>
                  </a:lnTo>
                  <a:lnTo>
                    <a:pt x="714844" y="1531353"/>
                  </a:lnTo>
                  <a:lnTo>
                    <a:pt x="714375" y="1532470"/>
                  </a:lnTo>
                  <a:lnTo>
                    <a:pt x="714375" y="1535099"/>
                  </a:lnTo>
                  <a:lnTo>
                    <a:pt x="714844" y="1536230"/>
                  </a:lnTo>
                  <a:lnTo>
                    <a:pt x="716711" y="1538084"/>
                  </a:lnTo>
                  <a:lnTo>
                    <a:pt x="717829" y="1538554"/>
                  </a:lnTo>
                  <a:lnTo>
                    <a:pt x="720458" y="1538554"/>
                  </a:lnTo>
                  <a:lnTo>
                    <a:pt x="721575" y="1538084"/>
                  </a:lnTo>
                  <a:lnTo>
                    <a:pt x="723442" y="1536230"/>
                  </a:lnTo>
                  <a:lnTo>
                    <a:pt x="723900" y="1535099"/>
                  </a:lnTo>
                  <a:lnTo>
                    <a:pt x="723900" y="1532470"/>
                  </a:lnTo>
                  <a:close/>
                </a:path>
                <a:path w="4867275" h="2303145">
                  <a:moveTo>
                    <a:pt x="723900" y="767969"/>
                  </a:moveTo>
                  <a:lnTo>
                    <a:pt x="723442" y="766838"/>
                  </a:lnTo>
                  <a:lnTo>
                    <a:pt x="721575" y="764984"/>
                  </a:lnTo>
                  <a:lnTo>
                    <a:pt x="720458" y="764514"/>
                  </a:lnTo>
                  <a:lnTo>
                    <a:pt x="717829" y="764514"/>
                  </a:lnTo>
                  <a:lnTo>
                    <a:pt x="716711" y="764984"/>
                  </a:lnTo>
                  <a:lnTo>
                    <a:pt x="714844" y="766838"/>
                  </a:lnTo>
                  <a:lnTo>
                    <a:pt x="714375" y="767969"/>
                  </a:lnTo>
                  <a:lnTo>
                    <a:pt x="714375" y="770597"/>
                  </a:lnTo>
                  <a:lnTo>
                    <a:pt x="714844" y="771715"/>
                  </a:lnTo>
                  <a:lnTo>
                    <a:pt x="716711" y="773569"/>
                  </a:lnTo>
                  <a:lnTo>
                    <a:pt x="717829" y="774039"/>
                  </a:lnTo>
                  <a:lnTo>
                    <a:pt x="720458" y="774039"/>
                  </a:lnTo>
                  <a:lnTo>
                    <a:pt x="721575" y="773569"/>
                  </a:lnTo>
                  <a:lnTo>
                    <a:pt x="723442" y="771715"/>
                  </a:lnTo>
                  <a:lnTo>
                    <a:pt x="723900" y="770597"/>
                  </a:lnTo>
                  <a:lnTo>
                    <a:pt x="723900" y="767969"/>
                  </a:lnTo>
                  <a:close/>
                </a:path>
                <a:path w="4867275" h="2303145">
                  <a:moveTo>
                    <a:pt x="723900" y="3454"/>
                  </a:moveTo>
                  <a:lnTo>
                    <a:pt x="723442" y="2324"/>
                  </a:lnTo>
                  <a:lnTo>
                    <a:pt x="721575" y="469"/>
                  </a:lnTo>
                  <a:lnTo>
                    <a:pt x="720458" y="0"/>
                  </a:lnTo>
                  <a:lnTo>
                    <a:pt x="717829" y="0"/>
                  </a:lnTo>
                  <a:lnTo>
                    <a:pt x="716711" y="469"/>
                  </a:lnTo>
                  <a:lnTo>
                    <a:pt x="714844" y="2324"/>
                  </a:lnTo>
                  <a:lnTo>
                    <a:pt x="714375" y="3454"/>
                  </a:lnTo>
                  <a:lnTo>
                    <a:pt x="714375" y="6083"/>
                  </a:lnTo>
                  <a:lnTo>
                    <a:pt x="714844" y="7200"/>
                  </a:lnTo>
                  <a:lnTo>
                    <a:pt x="716711" y="9067"/>
                  </a:lnTo>
                  <a:lnTo>
                    <a:pt x="717829" y="9525"/>
                  </a:lnTo>
                  <a:lnTo>
                    <a:pt x="720458" y="9525"/>
                  </a:lnTo>
                  <a:lnTo>
                    <a:pt x="721575" y="9067"/>
                  </a:lnTo>
                  <a:lnTo>
                    <a:pt x="723442" y="7200"/>
                  </a:lnTo>
                  <a:lnTo>
                    <a:pt x="723900" y="6083"/>
                  </a:lnTo>
                  <a:lnTo>
                    <a:pt x="723900" y="3454"/>
                  </a:lnTo>
                  <a:close/>
                </a:path>
                <a:path w="4867275" h="2303145">
                  <a:moveTo>
                    <a:pt x="771525" y="2296985"/>
                  </a:moveTo>
                  <a:lnTo>
                    <a:pt x="771067" y="2295868"/>
                  </a:lnTo>
                  <a:lnTo>
                    <a:pt x="769200" y="2294001"/>
                  </a:lnTo>
                  <a:lnTo>
                    <a:pt x="768083" y="2293531"/>
                  </a:lnTo>
                  <a:lnTo>
                    <a:pt x="765454" y="2293531"/>
                  </a:lnTo>
                  <a:lnTo>
                    <a:pt x="764336" y="2294001"/>
                  </a:lnTo>
                  <a:lnTo>
                    <a:pt x="762469" y="2295868"/>
                  </a:lnTo>
                  <a:lnTo>
                    <a:pt x="762000" y="2296985"/>
                  </a:lnTo>
                  <a:lnTo>
                    <a:pt x="762000" y="2299614"/>
                  </a:lnTo>
                  <a:lnTo>
                    <a:pt x="762469" y="2300732"/>
                  </a:lnTo>
                  <a:lnTo>
                    <a:pt x="764336" y="2302599"/>
                  </a:lnTo>
                  <a:lnTo>
                    <a:pt x="765454" y="2303056"/>
                  </a:lnTo>
                  <a:lnTo>
                    <a:pt x="768083" y="2303056"/>
                  </a:lnTo>
                  <a:lnTo>
                    <a:pt x="769200" y="2302599"/>
                  </a:lnTo>
                  <a:lnTo>
                    <a:pt x="771067" y="2300732"/>
                  </a:lnTo>
                  <a:lnTo>
                    <a:pt x="771525" y="2299614"/>
                  </a:lnTo>
                  <a:lnTo>
                    <a:pt x="771525" y="2296985"/>
                  </a:lnTo>
                  <a:close/>
                </a:path>
                <a:path w="4867275" h="2303145">
                  <a:moveTo>
                    <a:pt x="771525" y="1532470"/>
                  </a:moveTo>
                  <a:lnTo>
                    <a:pt x="771067" y="1531353"/>
                  </a:lnTo>
                  <a:lnTo>
                    <a:pt x="769200" y="1529486"/>
                  </a:lnTo>
                  <a:lnTo>
                    <a:pt x="768083" y="1529029"/>
                  </a:lnTo>
                  <a:lnTo>
                    <a:pt x="765454" y="1529029"/>
                  </a:lnTo>
                  <a:lnTo>
                    <a:pt x="764336" y="1529486"/>
                  </a:lnTo>
                  <a:lnTo>
                    <a:pt x="762469" y="1531353"/>
                  </a:lnTo>
                  <a:lnTo>
                    <a:pt x="762000" y="1532470"/>
                  </a:lnTo>
                  <a:lnTo>
                    <a:pt x="762000" y="1535099"/>
                  </a:lnTo>
                  <a:lnTo>
                    <a:pt x="762469" y="1536230"/>
                  </a:lnTo>
                  <a:lnTo>
                    <a:pt x="764336" y="1538084"/>
                  </a:lnTo>
                  <a:lnTo>
                    <a:pt x="765454" y="1538554"/>
                  </a:lnTo>
                  <a:lnTo>
                    <a:pt x="768083" y="1538554"/>
                  </a:lnTo>
                  <a:lnTo>
                    <a:pt x="769200" y="1538084"/>
                  </a:lnTo>
                  <a:lnTo>
                    <a:pt x="771067" y="1536230"/>
                  </a:lnTo>
                  <a:lnTo>
                    <a:pt x="771525" y="1535099"/>
                  </a:lnTo>
                  <a:lnTo>
                    <a:pt x="771525" y="1532470"/>
                  </a:lnTo>
                  <a:close/>
                </a:path>
                <a:path w="4867275" h="2303145">
                  <a:moveTo>
                    <a:pt x="771525" y="767969"/>
                  </a:moveTo>
                  <a:lnTo>
                    <a:pt x="771067" y="766838"/>
                  </a:lnTo>
                  <a:lnTo>
                    <a:pt x="769200" y="764984"/>
                  </a:lnTo>
                  <a:lnTo>
                    <a:pt x="768083" y="764514"/>
                  </a:lnTo>
                  <a:lnTo>
                    <a:pt x="765454" y="764514"/>
                  </a:lnTo>
                  <a:lnTo>
                    <a:pt x="764336" y="764984"/>
                  </a:lnTo>
                  <a:lnTo>
                    <a:pt x="762469" y="766838"/>
                  </a:lnTo>
                  <a:lnTo>
                    <a:pt x="762000" y="767969"/>
                  </a:lnTo>
                  <a:lnTo>
                    <a:pt x="762000" y="770597"/>
                  </a:lnTo>
                  <a:lnTo>
                    <a:pt x="762469" y="771715"/>
                  </a:lnTo>
                  <a:lnTo>
                    <a:pt x="764336" y="773569"/>
                  </a:lnTo>
                  <a:lnTo>
                    <a:pt x="765454" y="774039"/>
                  </a:lnTo>
                  <a:lnTo>
                    <a:pt x="768083" y="774039"/>
                  </a:lnTo>
                  <a:lnTo>
                    <a:pt x="769200" y="773569"/>
                  </a:lnTo>
                  <a:lnTo>
                    <a:pt x="771067" y="771715"/>
                  </a:lnTo>
                  <a:lnTo>
                    <a:pt x="771525" y="770597"/>
                  </a:lnTo>
                  <a:lnTo>
                    <a:pt x="771525" y="767969"/>
                  </a:lnTo>
                  <a:close/>
                </a:path>
                <a:path w="4867275" h="2303145">
                  <a:moveTo>
                    <a:pt x="771525" y="3454"/>
                  </a:moveTo>
                  <a:lnTo>
                    <a:pt x="771067" y="2324"/>
                  </a:lnTo>
                  <a:lnTo>
                    <a:pt x="769200" y="469"/>
                  </a:lnTo>
                  <a:lnTo>
                    <a:pt x="768083" y="0"/>
                  </a:lnTo>
                  <a:lnTo>
                    <a:pt x="765454" y="0"/>
                  </a:lnTo>
                  <a:lnTo>
                    <a:pt x="764336" y="469"/>
                  </a:lnTo>
                  <a:lnTo>
                    <a:pt x="762469" y="2324"/>
                  </a:lnTo>
                  <a:lnTo>
                    <a:pt x="762000" y="3454"/>
                  </a:lnTo>
                  <a:lnTo>
                    <a:pt x="762000" y="6083"/>
                  </a:lnTo>
                  <a:lnTo>
                    <a:pt x="762469" y="7200"/>
                  </a:lnTo>
                  <a:lnTo>
                    <a:pt x="764336" y="9067"/>
                  </a:lnTo>
                  <a:lnTo>
                    <a:pt x="765454" y="9525"/>
                  </a:lnTo>
                  <a:lnTo>
                    <a:pt x="768083" y="9525"/>
                  </a:lnTo>
                  <a:lnTo>
                    <a:pt x="769200" y="9067"/>
                  </a:lnTo>
                  <a:lnTo>
                    <a:pt x="771067" y="7200"/>
                  </a:lnTo>
                  <a:lnTo>
                    <a:pt x="771525" y="6083"/>
                  </a:lnTo>
                  <a:lnTo>
                    <a:pt x="771525" y="3454"/>
                  </a:lnTo>
                  <a:close/>
                </a:path>
                <a:path w="4867275" h="2303145">
                  <a:moveTo>
                    <a:pt x="819150" y="2296985"/>
                  </a:moveTo>
                  <a:lnTo>
                    <a:pt x="818692" y="2295868"/>
                  </a:lnTo>
                  <a:lnTo>
                    <a:pt x="816825" y="2294001"/>
                  </a:lnTo>
                  <a:lnTo>
                    <a:pt x="815708" y="2293531"/>
                  </a:lnTo>
                  <a:lnTo>
                    <a:pt x="813079" y="2293531"/>
                  </a:lnTo>
                  <a:lnTo>
                    <a:pt x="811961" y="2294001"/>
                  </a:lnTo>
                  <a:lnTo>
                    <a:pt x="810094" y="2295868"/>
                  </a:lnTo>
                  <a:lnTo>
                    <a:pt x="809625" y="2296985"/>
                  </a:lnTo>
                  <a:lnTo>
                    <a:pt x="809625" y="2299614"/>
                  </a:lnTo>
                  <a:lnTo>
                    <a:pt x="810094" y="2300732"/>
                  </a:lnTo>
                  <a:lnTo>
                    <a:pt x="811961" y="2302599"/>
                  </a:lnTo>
                  <a:lnTo>
                    <a:pt x="813079" y="2303056"/>
                  </a:lnTo>
                  <a:lnTo>
                    <a:pt x="815708" y="2303056"/>
                  </a:lnTo>
                  <a:lnTo>
                    <a:pt x="816825" y="2302599"/>
                  </a:lnTo>
                  <a:lnTo>
                    <a:pt x="818692" y="2300732"/>
                  </a:lnTo>
                  <a:lnTo>
                    <a:pt x="819150" y="2299614"/>
                  </a:lnTo>
                  <a:lnTo>
                    <a:pt x="819150" y="2296985"/>
                  </a:lnTo>
                  <a:close/>
                </a:path>
                <a:path w="4867275" h="2303145">
                  <a:moveTo>
                    <a:pt x="819150" y="1532470"/>
                  </a:moveTo>
                  <a:lnTo>
                    <a:pt x="818692" y="1531353"/>
                  </a:lnTo>
                  <a:lnTo>
                    <a:pt x="816825" y="1529486"/>
                  </a:lnTo>
                  <a:lnTo>
                    <a:pt x="815708" y="1529029"/>
                  </a:lnTo>
                  <a:lnTo>
                    <a:pt x="813079" y="1529029"/>
                  </a:lnTo>
                  <a:lnTo>
                    <a:pt x="811961" y="1529486"/>
                  </a:lnTo>
                  <a:lnTo>
                    <a:pt x="810094" y="1531353"/>
                  </a:lnTo>
                  <a:lnTo>
                    <a:pt x="809625" y="1532470"/>
                  </a:lnTo>
                  <a:lnTo>
                    <a:pt x="809625" y="1535099"/>
                  </a:lnTo>
                  <a:lnTo>
                    <a:pt x="810094" y="1536230"/>
                  </a:lnTo>
                  <a:lnTo>
                    <a:pt x="811961" y="1538084"/>
                  </a:lnTo>
                  <a:lnTo>
                    <a:pt x="813079" y="1538554"/>
                  </a:lnTo>
                  <a:lnTo>
                    <a:pt x="815708" y="1538554"/>
                  </a:lnTo>
                  <a:lnTo>
                    <a:pt x="816825" y="1538084"/>
                  </a:lnTo>
                  <a:lnTo>
                    <a:pt x="818692" y="1536230"/>
                  </a:lnTo>
                  <a:lnTo>
                    <a:pt x="819150" y="1535099"/>
                  </a:lnTo>
                  <a:lnTo>
                    <a:pt x="819150" y="1532470"/>
                  </a:lnTo>
                  <a:close/>
                </a:path>
                <a:path w="4867275" h="2303145">
                  <a:moveTo>
                    <a:pt x="819150" y="767969"/>
                  </a:moveTo>
                  <a:lnTo>
                    <a:pt x="818692" y="766838"/>
                  </a:lnTo>
                  <a:lnTo>
                    <a:pt x="816825" y="764984"/>
                  </a:lnTo>
                  <a:lnTo>
                    <a:pt x="815708" y="764514"/>
                  </a:lnTo>
                  <a:lnTo>
                    <a:pt x="813079" y="764514"/>
                  </a:lnTo>
                  <a:lnTo>
                    <a:pt x="811961" y="764984"/>
                  </a:lnTo>
                  <a:lnTo>
                    <a:pt x="810094" y="766838"/>
                  </a:lnTo>
                  <a:lnTo>
                    <a:pt x="809625" y="767969"/>
                  </a:lnTo>
                  <a:lnTo>
                    <a:pt x="809625" y="770597"/>
                  </a:lnTo>
                  <a:lnTo>
                    <a:pt x="810094" y="771715"/>
                  </a:lnTo>
                  <a:lnTo>
                    <a:pt x="811961" y="773569"/>
                  </a:lnTo>
                  <a:lnTo>
                    <a:pt x="813079" y="774039"/>
                  </a:lnTo>
                  <a:lnTo>
                    <a:pt x="815708" y="774039"/>
                  </a:lnTo>
                  <a:lnTo>
                    <a:pt x="816825" y="773569"/>
                  </a:lnTo>
                  <a:lnTo>
                    <a:pt x="818692" y="771715"/>
                  </a:lnTo>
                  <a:lnTo>
                    <a:pt x="819150" y="770597"/>
                  </a:lnTo>
                  <a:lnTo>
                    <a:pt x="819150" y="767969"/>
                  </a:lnTo>
                  <a:close/>
                </a:path>
                <a:path w="4867275" h="2303145">
                  <a:moveTo>
                    <a:pt x="819150" y="3454"/>
                  </a:moveTo>
                  <a:lnTo>
                    <a:pt x="818692" y="2324"/>
                  </a:lnTo>
                  <a:lnTo>
                    <a:pt x="816825" y="469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61" y="469"/>
                  </a:lnTo>
                  <a:lnTo>
                    <a:pt x="810094" y="2324"/>
                  </a:lnTo>
                  <a:lnTo>
                    <a:pt x="809625" y="3454"/>
                  </a:lnTo>
                  <a:lnTo>
                    <a:pt x="809625" y="6083"/>
                  </a:lnTo>
                  <a:lnTo>
                    <a:pt x="810094" y="7200"/>
                  </a:lnTo>
                  <a:lnTo>
                    <a:pt x="811961" y="9067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67"/>
                  </a:lnTo>
                  <a:lnTo>
                    <a:pt x="818692" y="7200"/>
                  </a:lnTo>
                  <a:lnTo>
                    <a:pt x="819150" y="6083"/>
                  </a:lnTo>
                  <a:lnTo>
                    <a:pt x="819150" y="3454"/>
                  </a:lnTo>
                  <a:close/>
                </a:path>
                <a:path w="4867275" h="2303145">
                  <a:moveTo>
                    <a:pt x="866775" y="2296985"/>
                  </a:moveTo>
                  <a:lnTo>
                    <a:pt x="866317" y="2295868"/>
                  </a:lnTo>
                  <a:lnTo>
                    <a:pt x="864450" y="2294001"/>
                  </a:lnTo>
                  <a:lnTo>
                    <a:pt x="863333" y="2293531"/>
                  </a:lnTo>
                  <a:lnTo>
                    <a:pt x="860704" y="2293531"/>
                  </a:lnTo>
                  <a:lnTo>
                    <a:pt x="859586" y="2294001"/>
                  </a:lnTo>
                  <a:lnTo>
                    <a:pt x="857719" y="2295868"/>
                  </a:lnTo>
                  <a:lnTo>
                    <a:pt x="857250" y="2296985"/>
                  </a:lnTo>
                  <a:lnTo>
                    <a:pt x="857250" y="2299614"/>
                  </a:lnTo>
                  <a:lnTo>
                    <a:pt x="857719" y="2300732"/>
                  </a:lnTo>
                  <a:lnTo>
                    <a:pt x="859586" y="2302599"/>
                  </a:lnTo>
                  <a:lnTo>
                    <a:pt x="860704" y="2303056"/>
                  </a:lnTo>
                  <a:lnTo>
                    <a:pt x="863333" y="2303056"/>
                  </a:lnTo>
                  <a:lnTo>
                    <a:pt x="864450" y="2302599"/>
                  </a:lnTo>
                  <a:lnTo>
                    <a:pt x="866317" y="2300732"/>
                  </a:lnTo>
                  <a:lnTo>
                    <a:pt x="866775" y="2299614"/>
                  </a:lnTo>
                  <a:lnTo>
                    <a:pt x="866775" y="2296985"/>
                  </a:lnTo>
                  <a:close/>
                </a:path>
                <a:path w="4867275" h="2303145">
                  <a:moveTo>
                    <a:pt x="866775" y="1532470"/>
                  </a:moveTo>
                  <a:lnTo>
                    <a:pt x="866317" y="1531353"/>
                  </a:lnTo>
                  <a:lnTo>
                    <a:pt x="864450" y="1529486"/>
                  </a:lnTo>
                  <a:lnTo>
                    <a:pt x="863333" y="1529029"/>
                  </a:lnTo>
                  <a:lnTo>
                    <a:pt x="860704" y="1529029"/>
                  </a:lnTo>
                  <a:lnTo>
                    <a:pt x="859586" y="1529486"/>
                  </a:lnTo>
                  <a:lnTo>
                    <a:pt x="857719" y="1531353"/>
                  </a:lnTo>
                  <a:lnTo>
                    <a:pt x="857250" y="1532470"/>
                  </a:lnTo>
                  <a:lnTo>
                    <a:pt x="857250" y="1535099"/>
                  </a:lnTo>
                  <a:lnTo>
                    <a:pt x="857719" y="1536230"/>
                  </a:lnTo>
                  <a:lnTo>
                    <a:pt x="859586" y="1538084"/>
                  </a:lnTo>
                  <a:lnTo>
                    <a:pt x="860704" y="1538554"/>
                  </a:lnTo>
                  <a:lnTo>
                    <a:pt x="863333" y="1538554"/>
                  </a:lnTo>
                  <a:lnTo>
                    <a:pt x="864450" y="1538084"/>
                  </a:lnTo>
                  <a:lnTo>
                    <a:pt x="866317" y="1536230"/>
                  </a:lnTo>
                  <a:lnTo>
                    <a:pt x="866775" y="1535099"/>
                  </a:lnTo>
                  <a:lnTo>
                    <a:pt x="866775" y="1532470"/>
                  </a:lnTo>
                  <a:close/>
                </a:path>
                <a:path w="4867275" h="2303145">
                  <a:moveTo>
                    <a:pt x="866775" y="767969"/>
                  </a:moveTo>
                  <a:lnTo>
                    <a:pt x="866317" y="766838"/>
                  </a:lnTo>
                  <a:lnTo>
                    <a:pt x="864450" y="764984"/>
                  </a:lnTo>
                  <a:lnTo>
                    <a:pt x="863333" y="764514"/>
                  </a:lnTo>
                  <a:lnTo>
                    <a:pt x="860704" y="764514"/>
                  </a:lnTo>
                  <a:lnTo>
                    <a:pt x="859586" y="764984"/>
                  </a:lnTo>
                  <a:lnTo>
                    <a:pt x="857719" y="766838"/>
                  </a:lnTo>
                  <a:lnTo>
                    <a:pt x="857250" y="767969"/>
                  </a:lnTo>
                  <a:lnTo>
                    <a:pt x="857250" y="770597"/>
                  </a:lnTo>
                  <a:lnTo>
                    <a:pt x="857719" y="771715"/>
                  </a:lnTo>
                  <a:lnTo>
                    <a:pt x="859586" y="773569"/>
                  </a:lnTo>
                  <a:lnTo>
                    <a:pt x="860704" y="774039"/>
                  </a:lnTo>
                  <a:lnTo>
                    <a:pt x="863333" y="774039"/>
                  </a:lnTo>
                  <a:lnTo>
                    <a:pt x="864450" y="773569"/>
                  </a:lnTo>
                  <a:lnTo>
                    <a:pt x="866317" y="771715"/>
                  </a:lnTo>
                  <a:lnTo>
                    <a:pt x="866775" y="770597"/>
                  </a:lnTo>
                  <a:lnTo>
                    <a:pt x="866775" y="767969"/>
                  </a:lnTo>
                  <a:close/>
                </a:path>
                <a:path w="4867275" h="2303145">
                  <a:moveTo>
                    <a:pt x="866775" y="3454"/>
                  </a:moveTo>
                  <a:lnTo>
                    <a:pt x="866317" y="2324"/>
                  </a:lnTo>
                  <a:lnTo>
                    <a:pt x="864450" y="469"/>
                  </a:lnTo>
                  <a:lnTo>
                    <a:pt x="863333" y="0"/>
                  </a:lnTo>
                  <a:lnTo>
                    <a:pt x="860704" y="0"/>
                  </a:lnTo>
                  <a:lnTo>
                    <a:pt x="859586" y="469"/>
                  </a:lnTo>
                  <a:lnTo>
                    <a:pt x="857719" y="2324"/>
                  </a:lnTo>
                  <a:lnTo>
                    <a:pt x="857250" y="3454"/>
                  </a:lnTo>
                  <a:lnTo>
                    <a:pt x="857250" y="6083"/>
                  </a:lnTo>
                  <a:lnTo>
                    <a:pt x="857719" y="7200"/>
                  </a:lnTo>
                  <a:lnTo>
                    <a:pt x="859586" y="9067"/>
                  </a:lnTo>
                  <a:lnTo>
                    <a:pt x="860704" y="9525"/>
                  </a:lnTo>
                  <a:lnTo>
                    <a:pt x="863333" y="9525"/>
                  </a:lnTo>
                  <a:lnTo>
                    <a:pt x="864450" y="9067"/>
                  </a:lnTo>
                  <a:lnTo>
                    <a:pt x="866317" y="7200"/>
                  </a:lnTo>
                  <a:lnTo>
                    <a:pt x="866775" y="6083"/>
                  </a:lnTo>
                  <a:lnTo>
                    <a:pt x="866775" y="3454"/>
                  </a:lnTo>
                  <a:close/>
                </a:path>
                <a:path w="4867275" h="2303145">
                  <a:moveTo>
                    <a:pt x="914400" y="2296985"/>
                  </a:moveTo>
                  <a:lnTo>
                    <a:pt x="913942" y="2295868"/>
                  </a:lnTo>
                  <a:lnTo>
                    <a:pt x="912075" y="2294001"/>
                  </a:lnTo>
                  <a:lnTo>
                    <a:pt x="910958" y="2293531"/>
                  </a:lnTo>
                  <a:lnTo>
                    <a:pt x="908329" y="2293531"/>
                  </a:lnTo>
                  <a:lnTo>
                    <a:pt x="907211" y="2294001"/>
                  </a:lnTo>
                  <a:lnTo>
                    <a:pt x="905344" y="2295868"/>
                  </a:lnTo>
                  <a:lnTo>
                    <a:pt x="904875" y="2296985"/>
                  </a:lnTo>
                  <a:lnTo>
                    <a:pt x="904875" y="2299614"/>
                  </a:lnTo>
                  <a:lnTo>
                    <a:pt x="905344" y="2300732"/>
                  </a:lnTo>
                  <a:lnTo>
                    <a:pt x="907211" y="2302599"/>
                  </a:lnTo>
                  <a:lnTo>
                    <a:pt x="908329" y="2303056"/>
                  </a:lnTo>
                  <a:lnTo>
                    <a:pt x="910958" y="2303056"/>
                  </a:lnTo>
                  <a:lnTo>
                    <a:pt x="912075" y="2302599"/>
                  </a:lnTo>
                  <a:lnTo>
                    <a:pt x="913942" y="2300732"/>
                  </a:lnTo>
                  <a:lnTo>
                    <a:pt x="914400" y="2299614"/>
                  </a:lnTo>
                  <a:lnTo>
                    <a:pt x="914400" y="2296985"/>
                  </a:lnTo>
                  <a:close/>
                </a:path>
                <a:path w="4867275" h="2303145">
                  <a:moveTo>
                    <a:pt x="914400" y="1532470"/>
                  </a:moveTo>
                  <a:lnTo>
                    <a:pt x="913942" y="1531353"/>
                  </a:lnTo>
                  <a:lnTo>
                    <a:pt x="912075" y="1529486"/>
                  </a:lnTo>
                  <a:lnTo>
                    <a:pt x="910958" y="1529029"/>
                  </a:lnTo>
                  <a:lnTo>
                    <a:pt x="908329" y="1529029"/>
                  </a:lnTo>
                  <a:lnTo>
                    <a:pt x="907211" y="1529486"/>
                  </a:lnTo>
                  <a:lnTo>
                    <a:pt x="905344" y="1531353"/>
                  </a:lnTo>
                  <a:lnTo>
                    <a:pt x="904875" y="1532470"/>
                  </a:lnTo>
                  <a:lnTo>
                    <a:pt x="904875" y="1535099"/>
                  </a:lnTo>
                  <a:lnTo>
                    <a:pt x="905344" y="1536230"/>
                  </a:lnTo>
                  <a:lnTo>
                    <a:pt x="907211" y="1538084"/>
                  </a:lnTo>
                  <a:lnTo>
                    <a:pt x="908329" y="1538554"/>
                  </a:lnTo>
                  <a:lnTo>
                    <a:pt x="910958" y="1538554"/>
                  </a:lnTo>
                  <a:lnTo>
                    <a:pt x="912075" y="1538084"/>
                  </a:lnTo>
                  <a:lnTo>
                    <a:pt x="913942" y="1536230"/>
                  </a:lnTo>
                  <a:lnTo>
                    <a:pt x="914400" y="1535099"/>
                  </a:lnTo>
                  <a:lnTo>
                    <a:pt x="914400" y="1532470"/>
                  </a:lnTo>
                  <a:close/>
                </a:path>
                <a:path w="4867275" h="2303145">
                  <a:moveTo>
                    <a:pt x="914400" y="767969"/>
                  </a:moveTo>
                  <a:lnTo>
                    <a:pt x="913942" y="766838"/>
                  </a:lnTo>
                  <a:lnTo>
                    <a:pt x="912075" y="764984"/>
                  </a:lnTo>
                  <a:lnTo>
                    <a:pt x="910958" y="764514"/>
                  </a:lnTo>
                  <a:lnTo>
                    <a:pt x="908329" y="764514"/>
                  </a:lnTo>
                  <a:lnTo>
                    <a:pt x="907211" y="764984"/>
                  </a:lnTo>
                  <a:lnTo>
                    <a:pt x="905344" y="766838"/>
                  </a:lnTo>
                  <a:lnTo>
                    <a:pt x="904875" y="767969"/>
                  </a:lnTo>
                  <a:lnTo>
                    <a:pt x="904875" y="770597"/>
                  </a:lnTo>
                  <a:lnTo>
                    <a:pt x="905344" y="771715"/>
                  </a:lnTo>
                  <a:lnTo>
                    <a:pt x="907211" y="773569"/>
                  </a:lnTo>
                  <a:lnTo>
                    <a:pt x="908329" y="774039"/>
                  </a:lnTo>
                  <a:lnTo>
                    <a:pt x="910958" y="774039"/>
                  </a:lnTo>
                  <a:lnTo>
                    <a:pt x="912075" y="773569"/>
                  </a:lnTo>
                  <a:lnTo>
                    <a:pt x="913942" y="771715"/>
                  </a:lnTo>
                  <a:lnTo>
                    <a:pt x="914400" y="770597"/>
                  </a:lnTo>
                  <a:lnTo>
                    <a:pt x="914400" y="767969"/>
                  </a:lnTo>
                  <a:close/>
                </a:path>
                <a:path w="4867275" h="2303145">
                  <a:moveTo>
                    <a:pt x="914400" y="3454"/>
                  </a:moveTo>
                  <a:lnTo>
                    <a:pt x="913942" y="2324"/>
                  </a:lnTo>
                  <a:lnTo>
                    <a:pt x="912075" y="469"/>
                  </a:lnTo>
                  <a:lnTo>
                    <a:pt x="910958" y="0"/>
                  </a:lnTo>
                  <a:lnTo>
                    <a:pt x="908329" y="0"/>
                  </a:lnTo>
                  <a:lnTo>
                    <a:pt x="907211" y="469"/>
                  </a:lnTo>
                  <a:lnTo>
                    <a:pt x="905344" y="2324"/>
                  </a:lnTo>
                  <a:lnTo>
                    <a:pt x="904875" y="3454"/>
                  </a:lnTo>
                  <a:lnTo>
                    <a:pt x="904875" y="6083"/>
                  </a:lnTo>
                  <a:lnTo>
                    <a:pt x="905344" y="7200"/>
                  </a:lnTo>
                  <a:lnTo>
                    <a:pt x="907211" y="9067"/>
                  </a:lnTo>
                  <a:lnTo>
                    <a:pt x="908329" y="9525"/>
                  </a:lnTo>
                  <a:lnTo>
                    <a:pt x="910958" y="9525"/>
                  </a:lnTo>
                  <a:lnTo>
                    <a:pt x="912075" y="9067"/>
                  </a:lnTo>
                  <a:lnTo>
                    <a:pt x="913942" y="7200"/>
                  </a:lnTo>
                  <a:lnTo>
                    <a:pt x="914400" y="6083"/>
                  </a:lnTo>
                  <a:lnTo>
                    <a:pt x="914400" y="3454"/>
                  </a:lnTo>
                  <a:close/>
                </a:path>
                <a:path w="4867275" h="2303145">
                  <a:moveTo>
                    <a:pt x="962025" y="2296985"/>
                  </a:moveTo>
                  <a:lnTo>
                    <a:pt x="961567" y="2295868"/>
                  </a:lnTo>
                  <a:lnTo>
                    <a:pt x="959700" y="2294001"/>
                  </a:lnTo>
                  <a:lnTo>
                    <a:pt x="958583" y="2293531"/>
                  </a:lnTo>
                  <a:lnTo>
                    <a:pt x="955954" y="2293531"/>
                  </a:lnTo>
                  <a:lnTo>
                    <a:pt x="954836" y="2294001"/>
                  </a:lnTo>
                  <a:lnTo>
                    <a:pt x="952969" y="2295868"/>
                  </a:lnTo>
                  <a:lnTo>
                    <a:pt x="952500" y="2296985"/>
                  </a:lnTo>
                  <a:lnTo>
                    <a:pt x="952500" y="2299614"/>
                  </a:lnTo>
                  <a:lnTo>
                    <a:pt x="952969" y="2300732"/>
                  </a:lnTo>
                  <a:lnTo>
                    <a:pt x="954836" y="2302599"/>
                  </a:lnTo>
                  <a:lnTo>
                    <a:pt x="955954" y="2303056"/>
                  </a:lnTo>
                  <a:lnTo>
                    <a:pt x="958583" y="2303056"/>
                  </a:lnTo>
                  <a:lnTo>
                    <a:pt x="959700" y="2302599"/>
                  </a:lnTo>
                  <a:lnTo>
                    <a:pt x="961567" y="2300732"/>
                  </a:lnTo>
                  <a:lnTo>
                    <a:pt x="962025" y="2299614"/>
                  </a:lnTo>
                  <a:lnTo>
                    <a:pt x="962025" y="2296985"/>
                  </a:lnTo>
                  <a:close/>
                </a:path>
                <a:path w="4867275" h="2303145">
                  <a:moveTo>
                    <a:pt x="962025" y="1532470"/>
                  </a:moveTo>
                  <a:lnTo>
                    <a:pt x="961567" y="1531353"/>
                  </a:lnTo>
                  <a:lnTo>
                    <a:pt x="959700" y="1529486"/>
                  </a:lnTo>
                  <a:lnTo>
                    <a:pt x="958583" y="1529029"/>
                  </a:lnTo>
                  <a:lnTo>
                    <a:pt x="955954" y="1529029"/>
                  </a:lnTo>
                  <a:lnTo>
                    <a:pt x="954836" y="1529486"/>
                  </a:lnTo>
                  <a:lnTo>
                    <a:pt x="952969" y="1531353"/>
                  </a:lnTo>
                  <a:lnTo>
                    <a:pt x="952500" y="1532470"/>
                  </a:lnTo>
                  <a:lnTo>
                    <a:pt x="952500" y="1535099"/>
                  </a:lnTo>
                  <a:lnTo>
                    <a:pt x="952969" y="1536230"/>
                  </a:lnTo>
                  <a:lnTo>
                    <a:pt x="954836" y="1538084"/>
                  </a:lnTo>
                  <a:lnTo>
                    <a:pt x="955954" y="1538554"/>
                  </a:lnTo>
                  <a:lnTo>
                    <a:pt x="958583" y="1538554"/>
                  </a:lnTo>
                  <a:lnTo>
                    <a:pt x="959700" y="1538084"/>
                  </a:lnTo>
                  <a:lnTo>
                    <a:pt x="961567" y="1536230"/>
                  </a:lnTo>
                  <a:lnTo>
                    <a:pt x="962025" y="1535099"/>
                  </a:lnTo>
                  <a:lnTo>
                    <a:pt x="962025" y="1532470"/>
                  </a:lnTo>
                  <a:close/>
                </a:path>
                <a:path w="4867275" h="2303145">
                  <a:moveTo>
                    <a:pt x="962025" y="767969"/>
                  </a:moveTo>
                  <a:lnTo>
                    <a:pt x="961567" y="766838"/>
                  </a:lnTo>
                  <a:lnTo>
                    <a:pt x="959700" y="764984"/>
                  </a:lnTo>
                  <a:lnTo>
                    <a:pt x="958583" y="764514"/>
                  </a:lnTo>
                  <a:lnTo>
                    <a:pt x="955954" y="764514"/>
                  </a:lnTo>
                  <a:lnTo>
                    <a:pt x="954836" y="764984"/>
                  </a:lnTo>
                  <a:lnTo>
                    <a:pt x="952969" y="766838"/>
                  </a:lnTo>
                  <a:lnTo>
                    <a:pt x="952500" y="767969"/>
                  </a:lnTo>
                  <a:lnTo>
                    <a:pt x="952500" y="770597"/>
                  </a:lnTo>
                  <a:lnTo>
                    <a:pt x="952969" y="771715"/>
                  </a:lnTo>
                  <a:lnTo>
                    <a:pt x="954836" y="773569"/>
                  </a:lnTo>
                  <a:lnTo>
                    <a:pt x="955954" y="774039"/>
                  </a:lnTo>
                  <a:lnTo>
                    <a:pt x="958583" y="774039"/>
                  </a:lnTo>
                  <a:lnTo>
                    <a:pt x="959700" y="773569"/>
                  </a:lnTo>
                  <a:lnTo>
                    <a:pt x="961567" y="771715"/>
                  </a:lnTo>
                  <a:lnTo>
                    <a:pt x="962025" y="770597"/>
                  </a:lnTo>
                  <a:lnTo>
                    <a:pt x="962025" y="767969"/>
                  </a:lnTo>
                  <a:close/>
                </a:path>
                <a:path w="4867275" h="2303145">
                  <a:moveTo>
                    <a:pt x="962025" y="3454"/>
                  </a:moveTo>
                  <a:lnTo>
                    <a:pt x="961567" y="2324"/>
                  </a:lnTo>
                  <a:lnTo>
                    <a:pt x="959700" y="469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36" y="469"/>
                  </a:lnTo>
                  <a:lnTo>
                    <a:pt x="952969" y="2324"/>
                  </a:lnTo>
                  <a:lnTo>
                    <a:pt x="952500" y="3454"/>
                  </a:lnTo>
                  <a:lnTo>
                    <a:pt x="952500" y="6083"/>
                  </a:lnTo>
                  <a:lnTo>
                    <a:pt x="952969" y="7200"/>
                  </a:lnTo>
                  <a:lnTo>
                    <a:pt x="954836" y="9067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67"/>
                  </a:lnTo>
                  <a:lnTo>
                    <a:pt x="961567" y="7200"/>
                  </a:lnTo>
                  <a:lnTo>
                    <a:pt x="962025" y="6083"/>
                  </a:lnTo>
                  <a:lnTo>
                    <a:pt x="962025" y="3454"/>
                  </a:lnTo>
                  <a:close/>
                </a:path>
                <a:path w="4867275" h="2303145">
                  <a:moveTo>
                    <a:pt x="1009650" y="2296985"/>
                  </a:moveTo>
                  <a:lnTo>
                    <a:pt x="1009192" y="2295868"/>
                  </a:lnTo>
                  <a:lnTo>
                    <a:pt x="1007325" y="2294001"/>
                  </a:lnTo>
                  <a:lnTo>
                    <a:pt x="1006208" y="2293531"/>
                  </a:lnTo>
                  <a:lnTo>
                    <a:pt x="1003579" y="2293531"/>
                  </a:lnTo>
                  <a:lnTo>
                    <a:pt x="1002461" y="2294001"/>
                  </a:lnTo>
                  <a:lnTo>
                    <a:pt x="1000594" y="2295868"/>
                  </a:lnTo>
                  <a:lnTo>
                    <a:pt x="1000125" y="2296985"/>
                  </a:lnTo>
                  <a:lnTo>
                    <a:pt x="1000125" y="2299614"/>
                  </a:lnTo>
                  <a:lnTo>
                    <a:pt x="1000594" y="2300732"/>
                  </a:lnTo>
                  <a:lnTo>
                    <a:pt x="1002461" y="2302599"/>
                  </a:lnTo>
                  <a:lnTo>
                    <a:pt x="1003579" y="2303056"/>
                  </a:lnTo>
                  <a:lnTo>
                    <a:pt x="1006208" y="2303056"/>
                  </a:lnTo>
                  <a:lnTo>
                    <a:pt x="1007325" y="2302599"/>
                  </a:lnTo>
                  <a:lnTo>
                    <a:pt x="1009192" y="2300732"/>
                  </a:lnTo>
                  <a:lnTo>
                    <a:pt x="1009650" y="2299614"/>
                  </a:lnTo>
                  <a:lnTo>
                    <a:pt x="1009650" y="2296985"/>
                  </a:lnTo>
                  <a:close/>
                </a:path>
                <a:path w="4867275" h="2303145">
                  <a:moveTo>
                    <a:pt x="1009650" y="1532470"/>
                  </a:moveTo>
                  <a:lnTo>
                    <a:pt x="1009192" y="1531353"/>
                  </a:lnTo>
                  <a:lnTo>
                    <a:pt x="1007325" y="1529486"/>
                  </a:lnTo>
                  <a:lnTo>
                    <a:pt x="1006208" y="1529029"/>
                  </a:lnTo>
                  <a:lnTo>
                    <a:pt x="1003579" y="1529029"/>
                  </a:lnTo>
                  <a:lnTo>
                    <a:pt x="1002461" y="1529486"/>
                  </a:lnTo>
                  <a:lnTo>
                    <a:pt x="1000594" y="1531353"/>
                  </a:lnTo>
                  <a:lnTo>
                    <a:pt x="1000125" y="1532470"/>
                  </a:lnTo>
                  <a:lnTo>
                    <a:pt x="1000125" y="1535099"/>
                  </a:lnTo>
                  <a:lnTo>
                    <a:pt x="1000594" y="1536230"/>
                  </a:lnTo>
                  <a:lnTo>
                    <a:pt x="1002461" y="1538084"/>
                  </a:lnTo>
                  <a:lnTo>
                    <a:pt x="1003579" y="1538554"/>
                  </a:lnTo>
                  <a:lnTo>
                    <a:pt x="1006208" y="1538554"/>
                  </a:lnTo>
                  <a:lnTo>
                    <a:pt x="1007325" y="1538084"/>
                  </a:lnTo>
                  <a:lnTo>
                    <a:pt x="1009192" y="1536230"/>
                  </a:lnTo>
                  <a:lnTo>
                    <a:pt x="1009650" y="1535099"/>
                  </a:lnTo>
                  <a:lnTo>
                    <a:pt x="1009650" y="1532470"/>
                  </a:lnTo>
                  <a:close/>
                </a:path>
                <a:path w="4867275" h="2303145">
                  <a:moveTo>
                    <a:pt x="1009650" y="767969"/>
                  </a:moveTo>
                  <a:lnTo>
                    <a:pt x="1009192" y="766838"/>
                  </a:lnTo>
                  <a:lnTo>
                    <a:pt x="1007325" y="764984"/>
                  </a:lnTo>
                  <a:lnTo>
                    <a:pt x="1006208" y="764514"/>
                  </a:lnTo>
                  <a:lnTo>
                    <a:pt x="1003579" y="764514"/>
                  </a:lnTo>
                  <a:lnTo>
                    <a:pt x="1002461" y="764984"/>
                  </a:lnTo>
                  <a:lnTo>
                    <a:pt x="1000594" y="766838"/>
                  </a:lnTo>
                  <a:lnTo>
                    <a:pt x="1000125" y="767969"/>
                  </a:lnTo>
                  <a:lnTo>
                    <a:pt x="1000125" y="770597"/>
                  </a:lnTo>
                  <a:lnTo>
                    <a:pt x="1000594" y="771715"/>
                  </a:lnTo>
                  <a:lnTo>
                    <a:pt x="1002461" y="773569"/>
                  </a:lnTo>
                  <a:lnTo>
                    <a:pt x="1003579" y="774039"/>
                  </a:lnTo>
                  <a:lnTo>
                    <a:pt x="1006208" y="774039"/>
                  </a:lnTo>
                  <a:lnTo>
                    <a:pt x="1007325" y="773569"/>
                  </a:lnTo>
                  <a:lnTo>
                    <a:pt x="1009192" y="771715"/>
                  </a:lnTo>
                  <a:lnTo>
                    <a:pt x="1009650" y="770597"/>
                  </a:lnTo>
                  <a:lnTo>
                    <a:pt x="1009650" y="767969"/>
                  </a:lnTo>
                  <a:close/>
                </a:path>
                <a:path w="4867275" h="2303145">
                  <a:moveTo>
                    <a:pt x="1009650" y="3454"/>
                  </a:moveTo>
                  <a:lnTo>
                    <a:pt x="1009192" y="2324"/>
                  </a:lnTo>
                  <a:lnTo>
                    <a:pt x="1007325" y="469"/>
                  </a:lnTo>
                  <a:lnTo>
                    <a:pt x="1006208" y="0"/>
                  </a:lnTo>
                  <a:lnTo>
                    <a:pt x="1003579" y="0"/>
                  </a:lnTo>
                  <a:lnTo>
                    <a:pt x="1002461" y="469"/>
                  </a:lnTo>
                  <a:lnTo>
                    <a:pt x="1000594" y="2324"/>
                  </a:lnTo>
                  <a:lnTo>
                    <a:pt x="1000125" y="3454"/>
                  </a:lnTo>
                  <a:lnTo>
                    <a:pt x="1000125" y="6083"/>
                  </a:lnTo>
                  <a:lnTo>
                    <a:pt x="1000594" y="7200"/>
                  </a:lnTo>
                  <a:lnTo>
                    <a:pt x="1002461" y="9067"/>
                  </a:lnTo>
                  <a:lnTo>
                    <a:pt x="1003579" y="9525"/>
                  </a:lnTo>
                  <a:lnTo>
                    <a:pt x="1006208" y="9525"/>
                  </a:lnTo>
                  <a:lnTo>
                    <a:pt x="1007325" y="9067"/>
                  </a:lnTo>
                  <a:lnTo>
                    <a:pt x="1009192" y="7200"/>
                  </a:lnTo>
                  <a:lnTo>
                    <a:pt x="1009650" y="6083"/>
                  </a:lnTo>
                  <a:lnTo>
                    <a:pt x="1009650" y="3454"/>
                  </a:lnTo>
                  <a:close/>
                </a:path>
                <a:path w="4867275" h="2303145">
                  <a:moveTo>
                    <a:pt x="1057275" y="2296985"/>
                  </a:moveTo>
                  <a:lnTo>
                    <a:pt x="1056817" y="2295868"/>
                  </a:lnTo>
                  <a:lnTo>
                    <a:pt x="1054950" y="2294001"/>
                  </a:lnTo>
                  <a:lnTo>
                    <a:pt x="1053833" y="2293531"/>
                  </a:lnTo>
                  <a:lnTo>
                    <a:pt x="1051204" y="2293531"/>
                  </a:lnTo>
                  <a:lnTo>
                    <a:pt x="1050086" y="2294001"/>
                  </a:lnTo>
                  <a:lnTo>
                    <a:pt x="1048219" y="2295868"/>
                  </a:lnTo>
                  <a:lnTo>
                    <a:pt x="1047750" y="2296985"/>
                  </a:lnTo>
                  <a:lnTo>
                    <a:pt x="1047750" y="2299614"/>
                  </a:lnTo>
                  <a:lnTo>
                    <a:pt x="1048219" y="2300732"/>
                  </a:lnTo>
                  <a:lnTo>
                    <a:pt x="1050086" y="2302599"/>
                  </a:lnTo>
                  <a:lnTo>
                    <a:pt x="1051204" y="2303056"/>
                  </a:lnTo>
                  <a:lnTo>
                    <a:pt x="1053833" y="2303056"/>
                  </a:lnTo>
                  <a:lnTo>
                    <a:pt x="1054950" y="2302599"/>
                  </a:lnTo>
                  <a:lnTo>
                    <a:pt x="1056817" y="2300732"/>
                  </a:lnTo>
                  <a:lnTo>
                    <a:pt x="1057275" y="2299614"/>
                  </a:lnTo>
                  <a:lnTo>
                    <a:pt x="1057275" y="2296985"/>
                  </a:lnTo>
                  <a:close/>
                </a:path>
                <a:path w="4867275" h="2303145">
                  <a:moveTo>
                    <a:pt x="1057275" y="1532470"/>
                  </a:moveTo>
                  <a:lnTo>
                    <a:pt x="1056817" y="1531353"/>
                  </a:lnTo>
                  <a:lnTo>
                    <a:pt x="1054950" y="1529486"/>
                  </a:lnTo>
                  <a:lnTo>
                    <a:pt x="1053833" y="1529029"/>
                  </a:lnTo>
                  <a:lnTo>
                    <a:pt x="1051204" y="1529029"/>
                  </a:lnTo>
                  <a:lnTo>
                    <a:pt x="1050086" y="1529486"/>
                  </a:lnTo>
                  <a:lnTo>
                    <a:pt x="1048219" y="1531353"/>
                  </a:lnTo>
                  <a:lnTo>
                    <a:pt x="1047750" y="1532470"/>
                  </a:lnTo>
                  <a:lnTo>
                    <a:pt x="1047750" y="1535099"/>
                  </a:lnTo>
                  <a:lnTo>
                    <a:pt x="1048219" y="1536230"/>
                  </a:lnTo>
                  <a:lnTo>
                    <a:pt x="1050086" y="1538084"/>
                  </a:lnTo>
                  <a:lnTo>
                    <a:pt x="1051204" y="1538554"/>
                  </a:lnTo>
                  <a:lnTo>
                    <a:pt x="1053833" y="1538554"/>
                  </a:lnTo>
                  <a:lnTo>
                    <a:pt x="1054950" y="1538084"/>
                  </a:lnTo>
                  <a:lnTo>
                    <a:pt x="1056817" y="1536230"/>
                  </a:lnTo>
                  <a:lnTo>
                    <a:pt x="1057275" y="1535099"/>
                  </a:lnTo>
                  <a:lnTo>
                    <a:pt x="1057275" y="1532470"/>
                  </a:lnTo>
                  <a:close/>
                </a:path>
                <a:path w="4867275" h="2303145">
                  <a:moveTo>
                    <a:pt x="1057275" y="767969"/>
                  </a:moveTo>
                  <a:lnTo>
                    <a:pt x="1056817" y="766838"/>
                  </a:lnTo>
                  <a:lnTo>
                    <a:pt x="1054950" y="764984"/>
                  </a:lnTo>
                  <a:lnTo>
                    <a:pt x="1053833" y="764514"/>
                  </a:lnTo>
                  <a:lnTo>
                    <a:pt x="1051204" y="764514"/>
                  </a:lnTo>
                  <a:lnTo>
                    <a:pt x="1050086" y="764984"/>
                  </a:lnTo>
                  <a:lnTo>
                    <a:pt x="1048219" y="766838"/>
                  </a:lnTo>
                  <a:lnTo>
                    <a:pt x="1047750" y="767969"/>
                  </a:lnTo>
                  <a:lnTo>
                    <a:pt x="1047750" y="770597"/>
                  </a:lnTo>
                  <a:lnTo>
                    <a:pt x="1048219" y="771715"/>
                  </a:lnTo>
                  <a:lnTo>
                    <a:pt x="1050086" y="773569"/>
                  </a:lnTo>
                  <a:lnTo>
                    <a:pt x="1051204" y="774039"/>
                  </a:lnTo>
                  <a:lnTo>
                    <a:pt x="1053833" y="774039"/>
                  </a:lnTo>
                  <a:lnTo>
                    <a:pt x="1054950" y="773569"/>
                  </a:lnTo>
                  <a:lnTo>
                    <a:pt x="1056817" y="771715"/>
                  </a:lnTo>
                  <a:lnTo>
                    <a:pt x="1057275" y="770597"/>
                  </a:lnTo>
                  <a:lnTo>
                    <a:pt x="1057275" y="767969"/>
                  </a:lnTo>
                  <a:close/>
                </a:path>
                <a:path w="4867275" h="2303145">
                  <a:moveTo>
                    <a:pt x="1057275" y="3454"/>
                  </a:moveTo>
                  <a:lnTo>
                    <a:pt x="1056817" y="2324"/>
                  </a:lnTo>
                  <a:lnTo>
                    <a:pt x="1054950" y="469"/>
                  </a:lnTo>
                  <a:lnTo>
                    <a:pt x="1053833" y="0"/>
                  </a:lnTo>
                  <a:lnTo>
                    <a:pt x="1051204" y="0"/>
                  </a:lnTo>
                  <a:lnTo>
                    <a:pt x="1050086" y="469"/>
                  </a:lnTo>
                  <a:lnTo>
                    <a:pt x="1048219" y="2324"/>
                  </a:lnTo>
                  <a:lnTo>
                    <a:pt x="1047750" y="3454"/>
                  </a:lnTo>
                  <a:lnTo>
                    <a:pt x="1047750" y="6083"/>
                  </a:lnTo>
                  <a:lnTo>
                    <a:pt x="1048219" y="7200"/>
                  </a:lnTo>
                  <a:lnTo>
                    <a:pt x="1050086" y="9067"/>
                  </a:lnTo>
                  <a:lnTo>
                    <a:pt x="1051204" y="9525"/>
                  </a:lnTo>
                  <a:lnTo>
                    <a:pt x="1053833" y="9525"/>
                  </a:lnTo>
                  <a:lnTo>
                    <a:pt x="1054950" y="9067"/>
                  </a:lnTo>
                  <a:lnTo>
                    <a:pt x="1056817" y="7200"/>
                  </a:lnTo>
                  <a:lnTo>
                    <a:pt x="1057275" y="6083"/>
                  </a:lnTo>
                  <a:lnTo>
                    <a:pt x="1057275" y="3454"/>
                  </a:lnTo>
                  <a:close/>
                </a:path>
                <a:path w="4867275" h="2303145">
                  <a:moveTo>
                    <a:pt x="1104900" y="2296985"/>
                  </a:moveTo>
                  <a:lnTo>
                    <a:pt x="1104442" y="2295868"/>
                  </a:lnTo>
                  <a:lnTo>
                    <a:pt x="1102575" y="2294001"/>
                  </a:lnTo>
                  <a:lnTo>
                    <a:pt x="1101458" y="2293531"/>
                  </a:lnTo>
                  <a:lnTo>
                    <a:pt x="1098829" y="2293531"/>
                  </a:lnTo>
                  <a:lnTo>
                    <a:pt x="1097711" y="2294001"/>
                  </a:lnTo>
                  <a:lnTo>
                    <a:pt x="1095844" y="2295868"/>
                  </a:lnTo>
                  <a:lnTo>
                    <a:pt x="1095375" y="2296985"/>
                  </a:lnTo>
                  <a:lnTo>
                    <a:pt x="1095375" y="2299614"/>
                  </a:lnTo>
                  <a:lnTo>
                    <a:pt x="1095844" y="2300732"/>
                  </a:lnTo>
                  <a:lnTo>
                    <a:pt x="1097711" y="2302599"/>
                  </a:lnTo>
                  <a:lnTo>
                    <a:pt x="1098829" y="2303056"/>
                  </a:lnTo>
                  <a:lnTo>
                    <a:pt x="1101458" y="2303056"/>
                  </a:lnTo>
                  <a:lnTo>
                    <a:pt x="1102575" y="2302599"/>
                  </a:lnTo>
                  <a:lnTo>
                    <a:pt x="1104442" y="2300732"/>
                  </a:lnTo>
                  <a:lnTo>
                    <a:pt x="1104900" y="2299614"/>
                  </a:lnTo>
                  <a:lnTo>
                    <a:pt x="1104900" y="2296985"/>
                  </a:lnTo>
                  <a:close/>
                </a:path>
                <a:path w="4867275" h="2303145">
                  <a:moveTo>
                    <a:pt x="1104900" y="1532470"/>
                  </a:moveTo>
                  <a:lnTo>
                    <a:pt x="1104442" y="1531353"/>
                  </a:lnTo>
                  <a:lnTo>
                    <a:pt x="1102575" y="1529486"/>
                  </a:lnTo>
                  <a:lnTo>
                    <a:pt x="1101458" y="1529029"/>
                  </a:lnTo>
                  <a:lnTo>
                    <a:pt x="1098829" y="1529029"/>
                  </a:lnTo>
                  <a:lnTo>
                    <a:pt x="1097711" y="1529486"/>
                  </a:lnTo>
                  <a:lnTo>
                    <a:pt x="1095844" y="1531353"/>
                  </a:lnTo>
                  <a:lnTo>
                    <a:pt x="1095375" y="1532470"/>
                  </a:lnTo>
                  <a:lnTo>
                    <a:pt x="1095375" y="1535099"/>
                  </a:lnTo>
                  <a:lnTo>
                    <a:pt x="1095844" y="1536230"/>
                  </a:lnTo>
                  <a:lnTo>
                    <a:pt x="1097711" y="1538084"/>
                  </a:lnTo>
                  <a:lnTo>
                    <a:pt x="1098829" y="1538554"/>
                  </a:lnTo>
                  <a:lnTo>
                    <a:pt x="1101458" y="1538554"/>
                  </a:lnTo>
                  <a:lnTo>
                    <a:pt x="1102575" y="1538084"/>
                  </a:lnTo>
                  <a:lnTo>
                    <a:pt x="1104442" y="1536230"/>
                  </a:lnTo>
                  <a:lnTo>
                    <a:pt x="1104900" y="1535099"/>
                  </a:lnTo>
                  <a:lnTo>
                    <a:pt x="1104900" y="1532470"/>
                  </a:lnTo>
                  <a:close/>
                </a:path>
                <a:path w="4867275" h="2303145">
                  <a:moveTo>
                    <a:pt x="1104900" y="767969"/>
                  </a:moveTo>
                  <a:lnTo>
                    <a:pt x="1104442" y="766838"/>
                  </a:lnTo>
                  <a:lnTo>
                    <a:pt x="1102575" y="764984"/>
                  </a:lnTo>
                  <a:lnTo>
                    <a:pt x="1101458" y="764514"/>
                  </a:lnTo>
                  <a:lnTo>
                    <a:pt x="1098829" y="764514"/>
                  </a:lnTo>
                  <a:lnTo>
                    <a:pt x="1097711" y="764984"/>
                  </a:lnTo>
                  <a:lnTo>
                    <a:pt x="1095844" y="766838"/>
                  </a:lnTo>
                  <a:lnTo>
                    <a:pt x="1095375" y="767969"/>
                  </a:lnTo>
                  <a:lnTo>
                    <a:pt x="1095375" y="770597"/>
                  </a:lnTo>
                  <a:lnTo>
                    <a:pt x="1095844" y="771715"/>
                  </a:lnTo>
                  <a:lnTo>
                    <a:pt x="1097711" y="773569"/>
                  </a:lnTo>
                  <a:lnTo>
                    <a:pt x="1098829" y="774039"/>
                  </a:lnTo>
                  <a:lnTo>
                    <a:pt x="1101458" y="774039"/>
                  </a:lnTo>
                  <a:lnTo>
                    <a:pt x="1102575" y="773569"/>
                  </a:lnTo>
                  <a:lnTo>
                    <a:pt x="1104442" y="771715"/>
                  </a:lnTo>
                  <a:lnTo>
                    <a:pt x="1104900" y="770597"/>
                  </a:lnTo>
                  <a:lnTo>
                    <a:pt x="1104900" y="767969"/>
                  </a:lnTo>
                  <a:close/>
                </a:path>
                <a:path w="4867275" h="2303145">
                  <a:moveTo>
                    <a:pt x="1104900" y="3454"/>
                  </a:moveTo>
                  <a:lnTo>
                    <a:pt x="1104442" y="2324"/>
                  </a:lnTo>
                  <a:lnTo>
                    <a:pt x="1102575" y="469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711" y="469"/>
                  </a:lnTo>
                  <a:lnTo>
                    <a:pt x="1095844" y="2324"/>
                  </a:lnTo>
                  <a:lnTo>
                    <a:pt x="1095375" y="3454"/>
                  </a:lnTo>
                  <a:lnTo>
                    <a:pt x="1095375" y="6083"/>
                  </a:lnTo>
                  <a:lnTo>
                    <a:pt x="1095844" y="7200"/>
                  </a:lnTo>
                  <a:lnTo>
                    <a:pt x="1097711" y="9067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67"/>
                  </a:lnTo>
                  <a:lnTo>
                    <a:pt x="1104442" y="7200"/>
                  </a:lnTo>
                  <a:lnTo>
                    <a:pt x="1104900" y="6083"/>
                  </a:lnTo>
                  <a:lnTo>
                    <a:pt x="1104900" y="3454"/>
                  </a:lnTo>
                  <a:close/>
                </a:path>
                <a:path w="4867275" h="2303145">
                  <a:moveTo>
                    <a:pt x="1152525" y="2296985"/>
                  </a:moveTo>
                  <a:lnTo>
                    <a:pt x="1152067" y="2295868"/>
                  </a:lnTo>
                  <a:lnTo>
                    <a:pt x="1150200" y="2294001"/>
                  </a:lnTo>
                  <a:lnTo>
                    <a:pt x="1149083" y="2293531"/>
                  </a:lnTo>
                  <a:lnTo>
                    <a:pt x="1146454" y="2293531"/>
                  </a:lnTo>
                  <a:lnTo>
                    <a:pt x="1145336" y="2294001"/>
                  </a:lnTo>
                  <a:lnTo>
                    <a:pt x="1143469" y="2295868"/>
                  </a:lnTo>
                  <a:lnTo>
                    <a:pt x="1143000" y="2296985"/>
                  </a:lnTo>
                  <a:lnTo>
                    <a:pt x="1143000" y="2299614"/>
                  </a:lnTo>
                  <a:lnTo>
                    <a:pt x="1143469" y="2300732"/>
                  </a:lnTo>
                  <a:lnTo>
                    <a:pt x="1145336" y="2302599"/>
                  </a:lnTo>
                  <a:lnTo>
                    <a:pt x="1146454" y="2303056"/>
                  </a:lnTo>
                  <a:lnTo>
                    <a:pt x="1149083" y="2303056"/>
                  </a:lnTo>
                  <a:lnTo>
                    <a:pt x="1150200" y="2302599"/>
                  </a:lnTo>
                  <a:lnTo>
                    <a:pt x="1152067" y="2300732"/>
                  </a:lnTo>
                  <a:lnTo>
                    <a:pt x="1152525" y="2299614"/>
                  </a:lnTo>
                  <a:lnTo>
                    <a:pt x="1152525" y="2296985"/>
                  </a:lnTo>
                  <a:close/>
                </a:path>
                <a:path w="4867275" h="2303145">
                  <a:moveTo>
                    <a:pt x="1152525" y="1532470"/>
                  </a:moveTo>
                  <a:lnTo>
                    <a:pt x="1152067" y="1531353"/>
                  </a:lnTo>
                  <a:lnTo>
                    <a:pt x="1150200" y="1529486"/>
                  </a:lnTo>
                  <a:lnTo>
                    <a:pt x="1149083" y="1529029"/>
                  </a:lnTo>
                  <a:lnTo>
                    <a:pt x="1146454" y="1529029"/>
                  </a:lnTo>
                  <a:lnTo>
                    <a:pt x="1145336" y="1529486"/>
                  </a:lnTo>
                  <a:lnTo>
                    <a:pt x="1143469" y="1531353"/>
                  </a:lnTo>
                  <a:lnTo>
                    <a:pt x="1143000" y="1532470"/>
                  </a:lnTo>
                  <a:lnTo>
                    <a:pt x="1143000" y="1535099"/>
                  </a:lnTo>
                  <a:lnTo>
                    <a:pt x="1143469" y="1536230"/>
                  </a:lnTo>
                  <a:lnTo>
                    <a:pt x="1145336" y="1538084"/>
                  </a:lnTo>
                  <a:lnTo>
                    <a:pt x="1146454" y="1538554"/>
                  </a:lnTo>
                  <a:lnTo>
                    <a:pt x="1149083" y="1538554"/>
                  </a:lnTo>
                  <a:lnTo>
                    <a:pt x="1150200" y="1538084"/>
                  </a:lnTo>
                  <a:lnTo>
                    <a:pt x="1152067" y="1536230"/>
                  </a:lnTo>
                  <a:lnTo>
                    <a:pt x="1152525" y="1535099"/>
                  </a:lnTo>
                  <a:lnTo>
                    <a:pt x="1152525" y="1532470"/>
                  </a:lnTo>
                  <a:close/>
                </a:path>
                <a:path w="4867275" h="2303145">
                  <a:moveTo>
                    <a:pt x="1152525" y="767969"/>
                  </a:moveTo>
                  <a:lnTo>
                    <a:pt x="1152067" y="766838"/>
                  </a:lnTo>
                  <a:lnTo>
                    <a:pt x="1150200" y="764984"/>
                  </a:lnTo>
                  <a:lnTo>
                    <a:pt x="1149083" y="764514"/>
                  </a:lnTo>
                  <a:lnTo>
                    <a:pt x="1146454" y="764514"/>
                  </a:lnTo>
                  <a:lnTo>
                    <a:pt x="1145336" y="764984"/>
                  </a:lnTo>
                  <a:lnTo>
                    <a:pt x="1143469" y="766838"/>
                  </a:lnTo>
                  <a:lnTo>
                    <a:pt x="1143000" y="767969"/>
                  </a:lnTo>
                  <a:lnTo>
                    <a:pt x="1143000" y="770597"/>
                  </a:lnTo>
                  <a:lnTo>
                    <a:pt x="1143469" y="771715"/>
                  </a:lnTo>
                  <a:lnTo>
                    <a:pt x="1145336" y="773569"/>
                  </a:lnTo>
                  <a:lnTo>
                    <a:pt x="1146454" y="774039"/>
                  </a:lnTo>
                  <a:lnTo>
                    <a:pt x="1149083" y="774039"/>
                  </a:lnTo>
                  <a:lnTo>
                    <a:pt x="1150200" y="773569"/>
                  </a:lnTo>
                  <a:lnTo>
                    <a:pt x="1152067" y="771715"/>
                  </a:lnTo>
                  <a:lnTo>
                    <a:pt x="1152525" y="770597"/>
                  </a:lnTo>
                  <a:lnTo>
                    <a:pt x="1152525" y="767969"/>
                  </a:lnTo>
                  <a:close/>
                </a:path>
                <a:path w="4867275" h="2303145">
                  <a:moveTo>
                    <a:pt x="1152525" y="3454"/>
                  </a:moveTo>
                  <a:lnTo>
                    <a:pt x="1152067" y="2324"/>
                  </a:lnTo>
                  <a:lnTo>
                    <a:pt x="1150200" y="469"/>
                  </a:lnTo>
                  <a:lnTo>
                    <a:pt x="1149083" y="0"/>
                  </a:lnTo>
                  <a:lnTo>
                    <a:pt x="1146454" y="0"/>
                  </a:lnTo>
                  <a:lnTo>
                    <a:pt x="1145336" y="469"/>
                  </a:lnTo>
                  <a:lnTo>
                    <a:pt x="1143469" y="2324"/>
                  </a:lnTo>
                  <a:lnTo>
                    <a:pt x="1143000" y="3454"/>
                  </a:lnTo>
                  <a:lnTo>
                    <a:pt x="1143000" y="6083"/>
                  </a:lnTo>
                  <a:lnTo>
                    <a:pt x="1143469" y="7200"/>
                  </a:lnTo>
                  <a:lnTo>
                    <a:pt x="1145336" y="9067"/>
                  </a:lnTo>
                  <a:lnTo>
                    <a:pt x="1146454" y="9525"/>
                  </a:lnTo>
                  <a:lnTo>
                    <a:pt x="1149083" y="9525"/>
                  </a:lnTo>
                  <a:lnTo>
                    <a:pt x="1150200" y="9067"/>
                  </a:lnTo>
                  <a:lnTo>
                    <a:pt x="1152067" y="7200"/>
                  </a:lnTo>
                  <a:lnTo>
                    <a:pt x="1152525" y="6083"/>
                  </a:lnTo>
                  <a:lnTo>
                    <a:pt x="1152525" y="3454"/>
                  </a:lnTo>
                  <a:close/>
                </a:path>
                <a:path w="4867275" h="2303145">
                  <a:moveTo>
                    <a:pt x="1200150" y="2296985"/>
                  </a:moveTo>
                  <a:lnTo>
                    <a:pt x="1199692" y="2295868"/>
                  </a:lnTo>
                  <a:lnTo>
                    <a:pt x="1197825" y="2294001"/>
                  </a:lnTo>
                  <a:lnTo>
                    <a:pt x="1196708" y="2293531"/>
                  </a:lnTo>
                  <a:lnTo>
                    <a:pt x="1194079" y="2293531"/>
                  </a:lnTo>
                  <a:lnTo>
                    <a:pt x="1192961" y="2294001"/>
                  </a:lnTo>
                  <a:lnTo>
                    <a:pt x="1191094" y="2295868"/>
                  </a:lnTo>
                  <a:lnTo>
                    <a:pt x="1190625" y="2296985"/>
                  </a:lnTo>
                  <a:lnTo>
                    <a:pt x="1190625" y="2299614"/>
                  </a:lnTo>
                  <a:lnTo>
                    <a:pt x="1191094" y="2300732"/>
                  </a:lnTo>
                  <a:lnTo>
                    <a:pt x="1192961" y="2302599"/>
                  </a:lnTo>
                  <a:lnTo>
                    <a:pt x="1194079" y="2303056"/>
                  </a:lnTo>
                  <a:lnTo>
                    <a:pt x="1196708" y="2303056"/>
                  </a:lnTo>
                  <a:lnTo>
                    <a:pt x="1197825" y="2302599"/>
                  </a:lnTo>
                  <a:lnTo>
                    <a:pt x="1199692" y="2300732"/>
                  </a:lnTo>
                  <a:lnTo>
                    <a:pt x="1200150" y="2299614"/>
                  </a:lnTo>
                  <a:lnTo>
                    <a:pt x="1200150" y="2296985"/>
                  </a:lnTo>
                  <a:close/>
                </a:path>
                <a:path w="4867275" h="2303145">
                  <a:moveTo>
                    <a:pt x="1200150" y="1532470"/>
                  </a:moveTo>
                  <a:lnTo>
                    <a:pt x="1199692" y="1531353"/>
                  </a:lnTo>
                  <a:lnTo>
                    <a:pt x="1197825" y="1529486"/>
                  </a:lnTo>
                  <a:lnTo>
                    <a:pt x="1196708" y="1529029"/>
                  </a:lnTo>
                  <a:lnTo>
                    <a:pt x="1194079" y="1529029"/>
                  </a:lnTo>
                  <a:lnTo>
                    <a:pt x="1192961" y="1529486"/>
                  </a:lnTo>
                  <a:lnTo>
                    <a:pt x="1191094" y="1531353"/>
                  </a:lnTo>
                  <a:lnTo>
                    <a:pt x="1190625" y="1532470"/>
                  </a:lnTo>
                  <a:lnTo>
                    <a:pt x="1190625" y="1535099"/>
                  </a:lnTo>
                  <a:lnTo>
                    <a:pt x="1191094" y="1536230"/>
                  </a:lnTo>
                  <a:lnTo>
                    <a:pt x="1192961" y="1538084"/>
                  </a:lnTo>
                  <a:lnTo>
                    <a:pt x="1194079" y="1538554"/>
                  </a:lnTo>
                  <a:lnTo>
                    <a:pt x="1196708" y="1538554"/>
                  </a:lnTo>
                  <a:lnTo>
                    <a:pt x="1197825" y="1538084"/>
                  </a:lnTo>
                  <a:lnTo>
                    <a:pt x="1199692" y="1536230"/>
                  </a:lnTo>
                  <a:lnTo>
                    <a:pt x="1200150" y="1535099"/>
                  </a:lnTo>
                  <a:lnTo>
                    <a:pt x="1200150" y="1532470"/>
                  </a:lnTo>
                  <a:close/>
                </a:path>
                <a:path w="4867275" h="2303145">
                  <a:moveTo>
                    <a:pt x="1200150" y="767969"/>
                  </a:moveTo>
                  <a:lnTo>
                    <a:pt x="1199692" y="766838"/>
                  </a:lnTo>
                  <a:lnTo>
                    <a:pt x="1197825" y="764984"/>
                  </a:lnTo>
                  <a:lnTo>
                    <a:pt x="1196708" y="764514"/>
                  </a:lnTo>
                  <a:lnTo>
                    <a:pt x="1194079" y="764514"/>
                  </a:lnTo>
                  <a:lnTo>
                    <a:pt x="1192961" y="764984"/>
                  </a:lnTo>
                  <a:lnTo>
                    <a:pt x="1191094" y="766838"/>
                  </a:lnTo>
                  <a:lnTo>
                    <a:pt x="1190625" y="767969"/>
                  </a:lnTo>
                  <a:lnTo>
                    <a:pt x="1190625" y="770597"/>
                  </a:lnTo>
                  <a:lnTo>
                    <a:pt x="1191094" y="771715"/>
                  </a:lnTo>
                  <a:lnTo>
                    <a:pt x="1192961" y="773569"/>
                  </a:lnTo>
                  <a:lnTo>
                    <a:pt x="1194079" y="774039"/>
                  </a:lnTo>
                  <a:lnTo>
                    <a:pt x="1196708" y="774039"/>
                  </a:lnTo>
                  <a:lnTo>
                    <a:pt x="1197825" y="773569"/>
                  </a:lnTo>
                  <a:lnTo>
                    <a:pt x="1199692" y="771715"/>
                  </a:lnTo>
                  <a:lnTo>
                    <a:pt x="1200150" y="770597"/>
                  </a:lnTo>
                  <a:lnTo>
                    <a:pt x="1200150" y="767969"/>
                  </a:lnTo>
                  <a:close/>
                </a:path>
                <a:path w="4867275" h="2303145">
                  <a:moveTo>
                    <a:pt x="1200150" y="3454"/>
                  </a:moveTo>
                  <a:lnTo>
                    <a:pt x="1199692" y="2324"/>
                  </a:lnTo>
                  <a:lnTo>
                    <a:pt x="1197825" y="469"/>
                  </a:lnTo>
                  <a:lnTo>
                    <a:pt x="1196708" y="0"/>
                  </a:lnTo>
                  <a:lnTo>
                    <a:pt x="1194079" y="0"/>
                  </a:lnTo>
                  <a:lnTo>
                    <a:pt x="1192961" y="469"/>
                  </a:lnTo>
                  <a:lnTo>
                    <a:pt x="1191094" y="2324"/>
                  </a:lnTo>
                  <a:lnTo>
                    <a:pt x="1190625" y="3454"/>
                  </a:lnTo>
                  <a:lnTo>
                    <a:pt x="1190625" y="6083"/>
                  </a:lnTo>
                  <a:lnTo>
                    <a:pt x="1191094" y="7200"/>
                  </a:lnTo>
                  <a:lnTo>
                    <a:pt x="1192961" y="9067"/>
                  </a:lnTo>
                  <a:lnTo>
                    <a:pt x="1194079" y="9525"/>
                  </a:lnTo>
                  <a:lnTo>
                    <a:pt x="1196708" y="9525"/>
                  </a:lnTo>
                  <a:lnTo>
                    <a:pt x="1197825" y="9067"/>
                  </a:lnTo>
                  <a:lnTo>
                    <a:pt x="1199692" y="7200"/>
                  </a:lnTo>
                  <a:lnTo>
                    <a:pt x="1200150" y="6083"/>
                  </a:lnTo>
                  <a:lnTo>
                    <a:pt x="1200150" y="3454"/>
                  </a:lnTo>
                  <a:close/>
                </a:path>
                <a:path w="4867275" h="2303145">
                  <a:moveTo>
                    <a:pt x="1247775" y="2296985"/>
                  </a:moveTo>
                  <a:lnTo>
                    <a:pt x="1247317" y="2295868"/>
                  </a:lnTo>
                  <a:lnTo>
                    <a:pt x="1245450" y="2294001"/>
                  </a:lnTo>
                  <a:lnTo>
                    <a:pt x="1244333" y="2293531"/>
                  </a:lnTo>
                  <a:lnTo>
                    <a:pt x="1241704" y="2293531"/>
                  </a:lnTo>
                  <a:lnTo>
                    <a:pt x="1240586" y="2294001"/>
                  </a:lnTo>
                  <a:lnTo>
                    <a:pt x="1238719" y="2295868"/>
                  </a:lnTo>
                  <a:lnTo>
                    <a:pt x="1238250" y="2296985"/>
                  </a:lnTo>
                  <a:lnTo>
                    <a:pt x="1238250" y="2299614"/>
                  </a:lnTo>
                  <a:lnTo>
                    <a:pt x="1238719" y="2300732"/>
                  </a:lnTo>
                  <a:lnTo>
                    <a:pt x="1240586" y="2302599"/>
                  </a:lnTo>
                  <a:lnTo>
                    <a:pt x="1241704" y="2303056"/>
                  </a:lnTo>
                  <a:lnTo>
                    <a:pt x="1244333" y="2303056"/>
                  </a:lnTo>
                  <a:lnTo>
                    <a:pt x="1245450" y="2302599"/>
                  </a:lnTo>
                  <a:lnTo>
                    <a:pt x="1247317" y="2300732"/>
                  </a:lnTo>
                  <a:lnTo>
                    <a:pt x="1247775" y="2299614"/>
                  </a:lnTo>
                  <a:lnTo>
                    <a:pt x="1247775" y="2296985"/>
                  </a:lnTo>
                  <a:close/>
                </a:path>
                <a:path w="4867275" h="2303145">
                  <a:moveTo>
                    <a:pt x="1247775" y="1532470"/>
                  </a:moveTo>
                  <a:lnTo>
                    <a:pt x="1247317" y="1531353"/>
                  </a:lnTo>
                  <a:lnTo>
                    <a:pt x="1245450" y="1529486"/>
                  </a:lnTo>
                  <a:lnTo>
                    <a:pt x="1244333" y="1529029"/>
                  </a:lnTo>
                  <a:lnTo>
                    <a:pt x="1241704" y="1529029"/>
                  </a:lnTo>
                  <a:lnTo>
                    <a:pt x="1240586" y="1529486"/>
                  </a:lnTo>
                  <a:lnTo>
                    <a:pt x="1238719" y="1531353"/>
                  </a:lnTo>
                  <a:lnTo>
                    <a:pt x="1238250" y="1532470"/>
                  </a:lnTo>
                  <a:lnTo>
                    <a:pt x="1238250" y="1535099"/>
                  </a:lnTo>
                  <a:lnTo>
                    <a:pt x="1238719" y="1536230"/>
                  </a:lnTo>
                  <a:lnTo>
                    <a:pt x="1240586" y="1538084"/>
                  </a:lnTo>
                  <a:lnTo>
                    <a:pt x="1241704" y="1538554"/>
                  </a:lnTo>
                  <a:lnTo>
                    <a:pt x="1244333" y="1538554"/>
                  </a:lnTo>
                  <a:lnTo>
                    <a:pt x="1245450" y="1538084"/>
                  </a:lnTo>
                  <a:lnTo>
                    <a:pt x="1247317" y="1536230"/>
                  </a:lnTo>
                  <a:lnTo>
                    <a:pt x="1247775" y="1535099"/>
                  </a:lnTo>
                  <a:lnTo>
                    <a:pt x="1247775" y="1532470"/>
                  </a:lnTo>
                  <a:close/>
                </a:path>
                <a:path w="4867275" h="2303145">
                  <a:moveTo>
                    <a:pt x="1247775" y="767969"/>
                  </a:moveTo>
                  <a:lnTo>
                    <a:pt x="1247317" y="766838"/>
                  </a:lnTo>
                  <a:lnTo>
                    <a:pt x="1245450" y="764984"/>
                  </a:lnTo>
                  <a:lnTo>
                    <a:pt x="1244333" y="764514"/>
                  </a:lnTo>
                  <a:lnTo>
                    <a:pt x="1241704" y="764514"/>
                  </a:lnTo>
                  <a:lnTo>
                    <a:pt x="1240586" y="764984"/>
                  </a:lnTo>
                  <a:lnTo>
                    <a:pt x="1238719" y="766838"/>
                  </a:lnTo>
                  <a:lnTo>
                    <a:pt x="1238250" y="767969"/>
                  </a:lnTo>
                  <a:lnTo>
                    <a:pt x="1238250" y="770597"/>
                  </a:lnTo>
                  <a:lnTo>
                    <a:pt x="1238719" y="771715"/>
                  </a:lnTo>
                  <a:lnTo>
                    <a:pt x="1240586" y="773569"/>
                  </a:lnTo>
                  <a:lnTo>
                    <a:pt x="1241704" y="774039"/>
                  </a:lnTo>
                  <a:lnTo>
                    <a:pt x="1244333" y="774039"/>
                  </a:lnTo>
                  <a:lnTo>
                    <a:pt x="1245450" y="773569"/>
                  </a:lnTo>
                  <a:lnTo>
                    <a:pt x="1247317" y="771715"/>
                  </a:lnTo>
                  <a:lnTo>
                    <a:pt x="1247775" y="770597"/>
                  </a:lnTo>
                  <a:lnTo>
                    <a:pt x="1247775" y="767969"/>
                  </a:lnTo>
                  <a:close/>
                </a:path>
                <a:path w="4867275" h="2303145">
                  <a:moveTo>
                    <a:pt x="1247775" y="3454"/>
                  </a:moveTo>
                  <a:lnTo>
                    <a:pt x="1247317" y="2324"/>
                  </a:lnTo>
                  <a:lnTo>
                    <a:pt x="1245450" y="469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86" y="469"/>
                  </a:lnTo>
                  <a:lnTo>
                    <a:pt x="1238719" y="2324"/>
                  </a:lnTo>
                  <a:lnTo>
                    <a:pt x="1238250" y="3454"/>
                  </a:lnTo>
                  <a:lnTo>
                    <a:pt x="1238250" y="6083"/>
                  </a:lnTo>
                  <a:lnTo>
                    <a:pt x="1238719" y="7200"/>
                  </a:lnTo>
                  <a:lnTo>
                    <a:pt x="1240586" y="9067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67"/>
                  </a:lnTo>
                  <a:lnTo>
                    <a:pt x="1247317" y="7200"/>
                  </a:lnTo>
                  <a:lnTo>
                    <a:pt x="1247775" y="6083"/>
                  </a:lnTo>
                  <a:lnTo>
                    <a:pt x="1247775" y="3454"/>
                  </a:lnTo>
                  <a:close/>
                </a:path>
                <a:path w="4867275" h="2303145">
                  <a:moveTo>
                    <a:pt x="1295400" y="2296985"/>
                  </a:moveTo>
                  <a:lnTo>
                    <a:pt x="1294942" y="2295868"/>
                  </a:lnTo>
                  <a:lnTo>
                    <a:pt x="1293075" y="2294001"/>
                  </a:lnTo>
                  <a:lnTo>
                    <a:pt x="1291958" y="2293531"/>
                  </a:lnTo>
                  <a:lnTo>
                    <a:pt x="1289329" y="2293531"/>
                  </a:lnTo>
                  <a:lnTo>
                    <a:pt x="1288211" y="2294001"/>
                  </a:lnTo>
                  <a:lnTo>
                    <a:pt x="1286344" y="2295868"/>
                  </a:lnTo>
                  <a:lnTo>
                    <a:pt x="1285875" y="2296985"/>
                  </a:lnTo>
                  <a:lnTo>
                    <a:pt x="1285875" y="2299614"/>
                  </a:lnTo>
                  <a:lnTo>
                    <a:pt x="1286344" y="2300732"/>
                  </a:lnTo>
                  <a:lnTo>
                    <a:pt x="1288211" y="2302599"/>
                  </a:lnTo>
                  <a:lnTo>
                    <a:pt x="1289329" y="2303056"/>
                  </a:lnTo>
                  <a:lnTo>
                    <a:pt x="1291958" y="2303056"/>
                  </a:lnTo>
                  <a:lnTo>
                    <a:pt x="1293075" y="2302599"/>
                  </a:lnTo>
                  <a:lnTo>
                    <a:pt x="1294942" y="2300732"/>
                  </a:lnTo>
                  <a:lnTo>
                    <a:pt x="1295400" y="2299614"/>
                  </a:lnTo>
                  <a:lnTo>
                    <a:pt x="1295400" y="2296985"/>
                  </a:lnTo>
                  <a:close/>
                </a:path>
                <a:path w="4867275" h="2303145">
                  <a:moveTo>
                    <a:pt x="1295400" y="1532470"/>
                  </a:moveTo>
                  <a:lnTo>
                    <a:pt x="1294942" y="1531353"/>
                  </a:lnTo>
                  <a:lnTo>
                    <a:pt x="1293075" y="1529486"/>
                  </a:lnTo>
                  <a:lnTo>
                    <a:pt x="1291958" y="1529029"/>
                  </a:lnTo>
                  <a:lnTo>
                    <a:pt x="1289329" y="1529029"/>
                  </a:lnTo>
                  <a:lnTo>
                    <a:pt x="1288211" y="1529486"/>
                  </a:lnTo>
                  <a:lnTo>
                    <a:pt x="1286344" y="1531353"/>
                  </a:lnTo>
                  <a:lnTo>
                    <a:pt x="1285875" y="1532470"/>
                  </a:lnTo>
                  <a:lnTo>
                    <a:pt x="1285875" y="1535099"/>
                  </a:lnTo>
                  <a:lnTo>
                    <a:pt x="1286344" y="1536230"/>
                  </a:lnTo>
                  <a:lnTo>
                    <a:pt x="1288211" y="1538084"/>
                  </a:lnTo>
                  <a:lnTo>
                    <a:pt x="1289329" y="1538554"/>
                  </a:lnTo>
                  <a:lnTo>
                    <a:pt x="1291958" y="1538554"/>
                  </a:lnTo>
                  <a:lnTo>
                    <a:pt x="1293075" y="1538084"/>
                  </a:lnTo>
                  <a:lnTo>
                    <a:pt x="1294942" y="1536230"/>
                  </a:lnTo>
                  <a:lnTo>
                    <a:pt x="1295400" y="1535099"/>
                  </a:lnTo>
                  <a:lnTo>
                    <a:pt x="1295400" y="1532470"/>
                  </a:lnTo>
                  <a:close/>
                </a:path>
                <a:path w="4867275" h="2303145">
                  <a:moveTo>
                    <a:pt x="1295400" y="767969"/>
                  </a:moveTo>
                  <a:lnTo>
                    <a:pt x="1294942" y="766838"/>
                  </a:lnTo>
                  <a:lnTo>
                    <a:pt x="1293075" y="764984"/>
                  </a:lnTo>
                  <a:lnTo>
                    <a:pt x="1291958" y="764514"/>
                  </a:lnTo>
                  <a:lnTo>
                    <a:pt x="1289329" y="764514"/>
                  </a:lnTo>
                  <a:lnTo>
                    <a:pt x="1288211" y="764984"/>
                  </a:lnTo>
                  <a:lnTo>
                    <a:pt x="1286344" y="766838"/>
                  </a:lnTo>
                  <a:lnTo>
                    <a:pt x="1285875" y="767969"/>
                  </a:lnTo>
                  <a:lnTo>
                    <a:pt x="1285875" y="770597"/>
                  </a:lnTo>
                  <a:lnTo>
                    <a:pt x="1286344" y="771715"/>
                  </a:lnTo>
                  <a:lnTo>
                    <a:pt x="1288211" y="773569"/>
                  </a:lnTo>
                  <a:lnTo>
                    <a:pt x="1289329" y="774039"/>
                  </a:lnTo>
                  <a:lnTo>
                    <a:pt x="1291958" y="774039"/>
                  </a:lnTo>
                  <a:lnTo>
                    <a:pt x="1293075" y="773569"/>
                  </a:lnTo>
                  <a:lnTo>
                    <a:pt x="1294942" y="771715"/>
                  </a:lnTo>
                  <a:lnTo>
                    <a:pt x="1295400" y="770597"/>
                  </a:lnTo>
                  <a:lnTo>
                    <a:pt x="1295400" y="767969"/>
                  </a:lnTo>
                  <a:close/>
                </a:path>
                <a:path w="4867275" h="2303145">
                  <a:moveTo>
                    <a:pt x="1295400" y="3454"/>
                  </a:moveTo>
                  <a:lnTo>
                    <a:pt x="1294942" y="2324"/>
                  </a:lnTo>
                  <a:lnTo>
                    <a:pt x="1293075" y="469"/>
                  </a:lnTo>
                  <a:lnTo>
                    <a:pt x="1291958" y="0"/>
                  </a:lnTo>
                  <a:lnTo>
                    <a:pt x="1289329" y="0"/>
                  </a:lnTo>
                  <a:lnTo>
                    <a:pt x="1288211" y="469"/>
                  </a:lnTo>
                  <a:lnTo>
                    <a:pt x="1286344" y="2324"/>
                  </a:lnTo>
                  <a:lnTo>
                    <a:pt x="1285875" y="3454"/>
                  </a:lnTo>
                  <a:lnTo>
                    <a:pt x="1285875" y="6083"/>
                  </a:lnTo>
                  <a:lnTo>
                    <a:pt x="1286344" y="7200"/>
                  </a:lnTo>
                  <a:lnTo>
                    <a:pt x="1288211" y="9067"/>
                  </a:lnTo>
                  <a:lnTo>
                    <a:pt x="1289329" y="9525"/>
                  </a:lnTo>
                  <a:lnTo>
                    <a:pt x="1291958" y="9525"/>
                  </a:lnTo>
                  <a:lnTo>
                    <a:pt x="1293075" y="9067"/>
                  </a:lnTo>
                  <a:lnTo>
                    <a:pt x="1294942" y="7200"/>
                  </a:lnTo>
                  <a:lnTo>
                    <a:pt x="1295400" y="6083"/>
                  </a:lnTo>
                  <a:lnTo>
                    <a:pt x="1295400" y="3454"/>
                  </a:lnTo>
                  <a:close/>
                </a:path>
                <a:path w="4867275" h="2303145">
                  <a:moveTo>
                    <a:pt x="1343025" y="2296985"/>
                  </a:moveTo>
                  <a:lnTo>
                    <a:pt x="1342567" y="2295868"/>
                  </a:lnTo>
                  <a:lnTo>
                    <a:pt x="1340700" y="2294001"/>
                  </a:lnTo>
                  <a:lnTo>
                    <a:pt x="1339583" y="2293531"/>
                  </a:lnTo>
                  <a:lnTo>
                    <a:pt x="1336954" y="2293531"/>
                  </a:lnTo>
                  <a:lnTo>
                    <a:pt x="1335836" y="2294001"/>
                  </a:lnTo>
                  <a:lnTo>
                    <a:pt x="1333969" y="2295868"/>
                  </a:lnTo>
                  <a:lnTo>
                    <a:pt x="1333500" y="2296985"/>
                  </a:lnTo>
                  <a:lnTo>
                    <a:pt x="1333500" y="2299614"/>
                  </a:lnTo>
                  <a:lnTo>
                    <a:pt x="1333969" y="2300732"/>
                  </a:lnTo>
                  <a:lnTo>
                    <a:pt x="1335836" y="2302599"/>
                  </a:lnTo>
                  <a:lnTo>
                    <a:pt x="1336954" y="2303056"/>
                  </a:lnTo>
                  <a:lnTo>
                    <a:pt x="1339583" y="2303056"/>
                  </a:lnTo>
                  <a:lnTo>
                    <a:pt x="1340700" y="2302599"/>
                  </a:lnTo>
                  <a:lnTo>
                    <a:pt x="1342567" y="2300732"/>
                  </a:lnTo>
                  <a:lnTo>
                    <a:pt x="1343025" y="2299614"/>
                  </a:lnTo>
                  <a:lnTo>
                    <a:pt x="1343025" y="2296985"/>
                  </a:lnTo>
                  <a:close/>
                </a:path>
                <a:path w="4867275" h="2303145">
                  <a:moveTo>
                    <a:pt x="1343025" y="1532470"/>
                  </a:moveTo>
                  <a:lnTo>
                    <a:pt x="1342567" y="1531353"/>
                  </a:lnTo>
                  <a:lnTo>
                    <a:pt x="1340700" y="1529486"/>
                  </a:lnTo>
                  <a:lnTo>
                    <a:pt x="1339583" y="1529029"/>
                  </a:lnTo>
                  <a:lnTo>
                    <a:pt x="1336954" y="1529029"/>
                  </a:lnTo>
                  <a:lnTo>
                    <a:pt x="1335836" y="1529486"/>
                  </a:lnTo>
                  <a:lnTo>
                    <a:pt x="1333969" y="1531353"/>
                  </a:lnTo>
                  <a:lnTo>
                    <a:pt x="1333500" y="1532470"/>
                  </a:lnTo>
                  <a:lnTo>
                    <a:pt x="1333500" y="1535099"/>
                  </a:lnTo>
                  <a:lnTo>
                    <a:pt x="1333969" y="1536230"/>
                  </a:lnTo>
                  <a:lnTo>
                    <a:pt x="1335836" y="1538084"/>
                  </a:lnTo>
                  <a:lnTo>
                    <a:pt x="1336954" y="1538554"/>
                  </a:lnTo>
                  <a:lnTo>
                    <a:pt x="1339583" y="1538554"/>
                  </a:lnTo>
                  <a:lnTo>
                    <a:pt x="1340700" y="1538084"/>
                  </a:lnTo>
                  <a:lnTo>
                    <a:pt x="1342567" y="1536230"/>
                  </a:lnTo>
                  <a:lnTo>
                    <a:pt x="1343025" y="1535099"/>
                  </a:lnTo>
                  <a:lnTo>
                    <a:pt x="1343025" y="1532470"/>
                  </a:lnTo>
                  <a:close/>
                </a:path>
                <a:path w="4867275" h="2303145">
                  <a:moveTo>
                    <a:pt x="1343025" y="767969"/>
                  </a:moveTo>
                  <a:lnTo>
                    <a:pt x="1342567" y="766838"/>
                  </a:lnTo>
                  <a:lnTo>
                    <a:pt x="1340700" y="764984"/>
                  </a:lnTo>
                  <a:lnTo>
                    <a:pt x="1339583" y="764514"/>
                  </a:lnTo>
                  <a:lnTo>
                    <a:pt x="1336954" y="764514"/>
                  </a:lnTo>
                  <a:lnTo>
                    <a:pt x="1335836" y="764984"/>
                  </a:lnTo>
                  <a:lnTo>
                    <a:pt x="1333969" y="766838"/>
                  </a:lnTo>
                  <a:lnTo>
                    <a:pt x="1333500" y="767969"/>
                  </a:lnTo>
                  <a:lnTo>
                    <a:pt x="1333500" y="770597"/>
                  </a:lnTo>
                  <a:lnTo>
                    <a:pt x="1333969" y="771715"/>
                  </a:lnTo>
                  <a:lnTo>
                    <a:pt x="1335836" y="773569"/>
                  </a:lnTo>
                  <a:lnTo>
                    <a:pt x="1336954" y="774039"/>
                  </a:lnTo>
                  <a:lnTo>
                    <a:pt x="1339583" y="774039"/>
                  </a:lnTo>
                  <a:lnTo>
                    <a:pt x="1340700" y="773569"/>
                  </a:lnTo>
                  <a:lnTo>
                    <a:pt x="1342567" y="771715"/>
                  </a:lnTo>
                  <a:lnTo>
                    <a:pt x="1343025" y="770597"/>
                  </a:lnTo>
                  <a:lnTo>
                    <a:pt x="1343025" y="767969"/>
                  </a:lnTo>
                  <a:close/>
                </a:path>
                <a:path w="4867275" h="2303145">
                  <a:moveTo>
                    <a:pt x="1343025" y="3454"/>
                  </a:moveTo>
                  <a:lnTo>
                    <a:pt x="1342567" y="2324"/>
                  </a:lnTo>
                  <a:lnTo>
                    <a:pt x="1340700" y="469"/>
                  </a:lnTo>
                  <a:lnTo>
                    <a:pt x="1339583" y="0"/>
                  </a:lnTo>
                  <a:lnTo>
                    <a:pt x="1336954" y="0"/>
                  </a:lnTo>
                  <a:lnTo>
                    <a:pt x="1335836" y="469"/>
                  </a:lnTo>
                  <a:lnTo>
                    <a:pt x="1333969" y="2324"/>
                  </a:lnTo>
                  <a:lnTo>
                    <a:pt x="1333500" y="3454"/>
                  </a:lnTo>
                  <a:lnTo>
                    <a:pt x="1333500" y="6083"/>
                  </a:lnTo>
                  <a:lnTo>
                    <a:pt x="1333969" y="7200"/>
                  </a:lnTo>
                  <a:lnTo>
                    <a:pt x="1335836" y="9067"/>
                  </a:lnTo>
                  <a:lnTo>
                    <a:pt x="1336954" y="9525"/>
                  </a:lnTo>
                  <a:lnTo>
                    <a:pt x="1339583" y="9525"/>
                  </a:lnTo>
                  <a:lnTo>
                    <a:pt x="1340700" y="9067"/>
                  </a:lnTo>
                  <a:lnTo>
                    <a:pt x="1342567" y="7200"/>
                  </a:lnTo>
                  <a:lnTo>
                    <a:pt x="1343025" y="6083"/>
                  </a:lnTo>
                  <a:lnTo>
                    <a:pt x="1343025" y="3454"/>
                  </a:lnTo>
                  <a:close/>
                </a:path>
                <a:path w="4867275" h="2303145">
                  <a:moveTo>
                    <a:pt x="1390650" y="2296985"/>
                  </a:moveTo>
                  <a:lnTo>
                    <a:pt x="1390192" y="2295868"/>
                  </a:lnTo>
                  <a:lnTo>
                    <a:pt x="1388325" y="2294001"/>
                  </a:lnTo>
                  <a:lnTo>
                    <a:pt x="1387208" y="2293531"/>
                  </a:lnTo>
                  <a:lnTo>
                    <a:pt x="1384579" y="2293531"/>
                  </a:lnTo>
                  <a:lnTo>
                    <a:pt x="1383461" y="2294001"/>
                  </a:lnTo>
                  <a:lnTo>
                    <a:pt x="1381594" y="2295868"/>
                  </a:lnTo>
                  <a:lnTo>
                    <a:pt x="1381125" y="2296985"/>
                  </a:lnTo>
                  <a:lnTo>
                    <a:pt x="1381125" y="2299614"/>
                  </a:lnTo>
                  <a:lnTo>
                    <a:pt x="1381594" y="2300732"/>
                  </a:lnTo>
                  <a:lnTo>
                    <a:pt x="1383461" y="2302599"/>
                  </a:lnTo>
                  <a:lnTo>
                    <a:pt x="1384579" y="2303056"/>
                  </a:lnTo>
                  <a:lnTo>
                    <a:pt x="1387208" y="2303056"/>
                  </a:lnTo>
                  <a:lnTo>
                    <a:pt x="1388325" y="2302599"/>
                  </a:lnTo>
                  <a:lnTo>
                    <a:pt x="1390192" y="2300732"/>
                  </a:lnTo>
                  <a:lnTo>
                    <a:pt x="1390650" y="2299614"/>
                  </a:lnTo>
                  <a:lnTo>
                    <a:pt x="1390650" y="2296985"/>
                  </a:lnTo>
                  <a:close/>
                </a:path>
                <a:path w="4867275" h="2303145">
                  <a:moveTo>
                    <a:pt x="1390650" y="1532470"/>
                  </a:moveTo>
                  <a:lnTo>
                    <a:pt x="1390192" y="1531353"/>
                  </a:lnTo>
                  <a:lnTo>
                    <a:pt x="1388325" y="1529486"/>
                  </a:lnTo>
                  <a:lnTo>
                    <a:pt x="1387208" y="1529029"/>
                  </a:lnTo>
                  <a:lnTo>
                    <a:pt x="1384579" y="1529029"/>
                  </a:lnTo>
                  <a:lnTo>
                    <a:pt x="1383461" y="1529486"/>
                  </a:lnTo>
                  <a:lnTo>
                    <a:pt x="1381594" y="1531353"/>
                  </a:lnTo>
                  <a:lnTo>
                    <a:pt x="1381125" y="1532470"/>
                  </a:lnTo>
                  <a:lnTo>
                    <a:pt x="1381125" y="1535099"/>
                  </a:lnTo>
                  <a:lnTo>
                    <a:pt x="1381594" y="1536230"/>
                  </a:lnTo>
                  <a:lnTo>
                    <a:pt x="1383461" y="1538084"/>
                  </a:lnTo>
                  <a:lnTo>
                    <a:pt x="1384579" y="1538554"/>
                  </a:lnTo>
                  <a:lnTo>
                    <a:pt x="1387208" y="1538554"/>
                  </a:lnTo>
                  <a:lnTo>
                    <a:pt x="1388325" y="1538084"/>
                  </a:lnTo>
                  <a:lnTo>
                    <a:pt x="1390192" y="1536230"/>
                  </a:lnTo>
                  <a:lnTo>
                    <a:pt x="1390650" y="1535099"/>
                  </a:lnTo>
                  <a:lnTo>
                    <a:pt x="1390650" y="1532470"/>
                  </a:lnTo>
                  <a:close/>
                </a:path>
                <a:path w="4867275" h="2303145">
                  <a:moveTo>
                    <a:pt x="1390650" y="767969"/>
                  </a:moveTo>
                  <a:lnTo>
                    <a:pt x="1390192" y="766838"/>
                  </a:lnTo>
                  <a:lnTo>
                    <a:pt x="1388325" y="764984"/>
                  </a:lnTo>
                  <a:lnTo>
                    <a:pt x="1387208" y="764514"/>
                  </a:lnTo>
                  <a:lnTo>
                    <a:pt x="1384579" y="764514"/>
                  </a:lnTo>
                  <a:lnTo>
                    <a:pt x="1383461" y="764984"/>
                  </a:lnTo>
                  <a:lnTo>
                    <a:pt x="1381594" y="766838"/>
                  </a:lnTo>
                  <a:lnTo>
                    <a:pt x="1381125" y="767969"/>
                  </a:lnTo>
                  <a:lnTo>
                    <a:pt x="1381125" y="770597"/>
                  </a:lnTo>
                  <a:lnTo>
                    <a:pt x="1381594" y="771715"/>
                  </a:lnTo>
                  <a:lnTo>
                    <a:pt x="1383461" y="773569"/>
                  </a:lnTo>
                  <a:lnTo>
                    <a:pt x="1384579" y="774039"/>
                  </a:lnTo>
                  <a:lnTo>
                    <a:pt x="1387208" y="774039"/>
                  </a:lnTo>
                  <a:lnTo>
                    <a:pt x="1388325" y="773569"/>
                  </a:lnTo>
                  <a:lnTo>
                    <a:pt x="1390192" y="771715"/>
                  </a:lnTo>
                  <a:lnTo>
                    <a:pt x="1390650" y="770597"/>
                  </a:lnTo>
                  <a:lnTo>
                    <a:pt x="1390650" y="767969"/>
                  </a:lnTo>
                  <a:close/>
                </a:path>
                <a:path w="4867275" h="2303145">
                  <a:moveTo>
                    <a:pt x="1390650" y="3454"/>
                  </a:moveTo>
                  <a:lnTo>
                    <a:pt x="1390192" y="2324"/>
                  </a:lnTo>
                  <a:lnTo>
                    <a:pt x="1388325" y="469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61" y="469"/>
                  </a:lnTo>
                  <a:lnTo>
                    <a:pt x="1381594" y="2324"/>
                  </a:lnTo>
                  <a:lnTo>
                    <a:pt x="1381125" y="3454"/>
                  </a:lnTo>
                  <a:lnTo>
                    <a:pt x="1381125" y="6083"/>
                  </a:lnTo>
                  <a:lnTo>
                    <a:pt x="1381594" y="7200"/>
                  </a:lnTo>
                  <a:lnTo>
                    <a:pt x="1383461" y="9067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67"/>
                  </a:lnTo>
                  <a:lnTo>
                    <a:pt x="1390192" y="7200"/>
                  </a:lnTo>
                  <a:lnTo>
                    <a:pt x="1390650" y="6083"/>
                  </a:lnTo>
                  <a:lnTo>
                    <a:pt x="1390650" y="3454"/>
                  </a:lnTo>
                  <a:close/>
                </a:path>
                <a:path w="4867275" h="2303145">
                  <a:moveTo>
                    <a:pt x="1438275" y="2296985"/>
                  </a:moveTo>
                  <a:lnTo>
                    <a:pt x="1437817" y="2295868"/>
                  </a:lnTo>
                  <a:lnTo>
                    <a:pt x="1435950" y="2294001"/>
                  </a:lnTo>
                  <a:lnTo>
                    <a:pt x="1434833" y="2293531"/>
                  </a:lnTo>
                  <a:lnTo>
                    <a:pt x="1432204" y="2293531"/>
                  </a:lnTo>
                  <a:lnTo>
                    <a:pt x="1431086" y="2294001"/>
                  </a:lnTo>
                  <a:lnTo>
                    <a:pt x="1429219" y="2295868"/>
                  </a:lnTo>
                  <a:lnTo>
                    <a:pt x="1428750" y="2296985"/>
                  </a:lnTo>
                  <a:lnTo>
                    <a:pt x="1428750" y="2299614"/>
                  </a:lnTo>
                  <a:lnTo>
                    <a:pt x="1429219" y="2300732"/>
                  </a:lnTo>
                  <a:lnTo>
                    <a:pt x="1431086" y="2302599"/>
                  </a:lnTo>
                  <a:lnTo>
                    <a:pt x="1432204" y="2303056"/>
                  </a:lnTo>
                  <a:lnTo>
                    <a:pt x="1434833" y="2303056"/>
                  </a:lnTo>
                  <a:lnTo>
                    <a:pt x="1435950" y="2302599"/>
                  </a:lnTo>
                  <a:lnTo>
                    <a:pt x="1437817" y="2300732"/>
                  </a:lnTo>
                  <a:lnTo>
                    <a:pt x="1438275" y="2299614"/>
                  </a:lnTo>
                  <a:lnTo>
                    <a:pt x="1438275" y="2296985"/>
                  </a:lnTo>
                  <a:close/>
                </a:path>
                <a:path w="4867275" h="2303145">
                  <a:moveTo>
                    <a:pt x="1438275" y="1532470"/>
                  </a:moveTo>
                  <a:lnTo>
                    <a:pt x="1437817" y="1531353"/>
                  </a:lnTo>
                  <a:lnTo>
                    <a:pt x="1435950" y="1529486"/>
                  </a:lnTo>
                  <a:lnTo>
                    <a:pt x="1434833" y="1529029"/>
                  </a:lnTo>
                  <a:lnTo>
                    <a:pt x="1432204" y="1529029"/>
                  </a:lnTo>
                  <a:lnTo>
                    <a:pt x="1431086" y="1529486"/>
                  </a:lnTo>
                  <a:lnTo>
                    <a:pt x="1429219" y="1531353"/>
                  </a:lnTo>
                  <a:lnTo>
                    <a:pt x="1428750" y="1532470"/>
                  </a:lnTo>
                  <a:lnTo>
                    <a:pt x="1428750" y="1535099"/>
                  </a:lnTo>
                  <a:lnTo>
                    <a:pt x="1429219" y="1536230"/>
                  </a:lnTo>
                  <a:lnTo>
                    <a:pt x="1431086" y="1538084"/>
                  </a:lnTo>
                  <a:lnTo>
                    <a:pt x="1432204" y="1538554"/>
                  </a:lnTo>
                  <a:lnTo>
                    <a:pt x="1434833" y="1538554"/>
                  </a:lnTo>
                  <a:lnTo>
                    <a:pt x="1435950" y="1538084"/>
                  </a:lnTo>
                  <a:lnTo>
                    <a:pt x="1437817" y="1536230"/>
                  </a:lnTo>
                  <a:lnTo>
                    <a:pt x="1438275" y="1535099"/>
                  </a:lnTo>
                  <a:lnTo>
                    <a:pt x="1438275" y="1532470"/>
                  </a:lnTo>
                  <a:close/>
                </a:path>
                <a:path w="4867275" h="2303145">
                  <a:moveTo>
                    <a:pt x="1438275" y="767969"/>
                  </a:moveTo>
                  <a:lnTo>
                    <a:pt x="1437817" y="766838"/>
                  </a:lnTo>
                  <a:lnTo>
                    <a:pt x="1435950" y="764984"/>
                  </a:lnTo>
                  <a:lnTo>
                    <a:pt x="1434833" y="764514"/>
                  </a:lnTo>
                  <a:lnTo>
                    <a:pt x="1432204" y="764514"/>
                  </a:lnTo>
                  <a:lnTo>
                    <a:pt x="1431086" y="764984"/>
                  </a:lnTo>
                  <a:lnTo>
                    <a:pt x="1429219" y="766838"/>
                  </a:lnTo>
                  <a:lnTo>
                    <a:pt x="1428750" y="767969"/>
                  </a:lnTo>
                  <a:lnTo>
                    <a:pt x="1428750" y="770597"/>
                  </a:lnTo>
                  <a:lnTo>
                    <a:pt x="1429219" y="771715"/>
                  </a:lnTo>
                  <a:lnTo>
                    <a:pt x="1431086" y="773569"/>
                  </a:lnTo>
                  <a:lnTo>
                    <a:pt x="1432204" y="774039"/>
                  </a:lnTo>
                  <a:lnTo>
                    <a:pt x="1434833" y="774039"/>
                  </a:lnTo>
                  <a:lnTo>
                    <a:pt x="1435950" y="773569"/>
                  </a:lnTo>
                  <a:lnTo>
                    <a:pt x="1437817" y="771715"/>
                  </a:lnTo>
                  <a:lnTo>
                    <a:pt x="1438275" y="770597"/>
                  </a:lnTo>
                  <a:lnTo>
                    <a:pt x="1438275" y="767969"/>
                  </a:lnTo>
                  <a:close/>
                </a:path>
                <a:path w="4867275" h="2303145">
                  <a:moveTo>
                    <a:pt x="1438275" y="3454"/>
                  </a:moveTo>
                  <a:lnTo>
                    <a:pt x="1437817" y="2324"/>
                  </a:lnTo>
                  <a:lnTo>
                    <a:pt x="1435950" y="469"/>
                  </a:lnTo>
                  <a:lnTo>
                    <a:pt x="1434833" y="0"/>
                  </a:lnTo>
                  <a:lnTo>
                    <a:pt x="1432204" y="0"/>
                  </a:lnTo>
                  <a:lnTo>
                    <a:pt x="1431086" y="469"/>
                  </a:lnTo>
                  <a:lnTo>
                    <a:pt x="1429219" y="2324"/>
                  </a:lnTo>
                  <a:lnTo>
                    <a:pt x="1428750" y="3454"/>
                  </a:lnTo>
                  <a:lnTo>
                    <a:pt x="1428750" y="6083"/>
                  </a:lnTo>
                  <a:lnTo>
                    <a:pt x="1429219" y="7200"/>
                  </a:lnTo>
                  <a:lnTo>
                    <a:pt x="1431086" y="9067"/>
                  </a:lnTo>
                  <a:lnTo>
                    <a:pt x="1432204" y="9525"/>
                  </a:lnTo>
                  <a:lnTo>
                    <a:pt x="1434833" y="9525"/>
                  </a:lnTo>
                  <a:lnTo>
                    <a:pt x="1435950" y="9067"/>
                  </a:lnTo>
                  <a:lnTo>
                    <a:pt x="1437817" y="7200"/>
                  </a:lnTo>
                  <a:lnTo>
                    <a:pt x="1438275" y="6083"/>
                  </a:lnTo>
                  <a:lnTo>
                    <a:pt x="1438275" y="3454"/>
                  </a:lnTo>
                  <a:close/>
                </a:path>
                <a:path w="4867275" h="2303145">
                  <a:moveTo>
                    <a:pt x="1485900" y="2296985"/>
                  </a:moveTo>
                  <a:lnTo>
                    <a:pt x="1485442" y="2295868"/>
                  </a:lnTo>
                  <a:lnTo>
                    <a:pt x="1483575" y="2294001"/>
                  </a:lnTo>
                  <a:lnTo>
                    <a:pt x="1482458" y="2293531"/>
                  </a:lnTo>
                  <a:lnTo>
                    <a:pt x="1479829" y="2293531"/>
                  </a:lnTo>
                  <a:lnTo>
                    <a:pt x="1478711" y="2294001"/>
                  </a:lnTo>
                  <a:lnTo>
                    <a:pt x="1476844" y="2295868"/>
                  </a:lnTo>
                  <a:lnTo>
                    <a:pt x="1476375" y="2296985"/>
                  </a:lnTo>
                  <a:lnTo>
                    <a:pt x="1476375" y="2299614"/>
                  </a:lnTo>
                  <a:lnTo>
                    <a:pt x="1476844" y="2300732"/>
                  </a:lnTo>
                  <a:lnTo>
                    <a:pt x="1478711" y="2302599"/>
                  </a:lnTo>
                  <a:lnTo>
                    <a:pt x="1479829" y="2303056"/>
                  </a:lnTo>
                  <a:lnTo>
                    <a:pt x="1482458" y="2303056"/>
                  </a:lnTo>
                  <a:lnTo>
                    <a:pt x="1483575" y="2302599"/>
                  </a:lnTo>
                  <a:lnTo>
                    <a:pt x="1485442" y="2300732"/>
                  </a:lnTo>
                  <a:lnTo>
                    <a:pt x="1485900" y="2299614"/>
                  </a:lnTo>
                  <a:lnTo>
                    <a:pt x="1485900" y="2296985"/>
                  </a:lnTo>
                  <a:close/>
                </a:path>
                <a:path w="4867275" h="2303145">
                  <a:moveTo>
                    <a:pt x="1485900" y="1532470"/>
                  </a:moveTo>
                  <a:lnTo>
                    <a:pt x="1485442" y="1531353"/>
                  </a:lnTo>
                  <a:lnTo>
                    <a:pt x="1483575" y="1529486"/>
                  </a:lnTo>
                  <a:lnTo>
                    <a:pt x="1482458" y="1529029"/>
                  </a:lnTo>
                  <a:lnTo>
                    <a:pt x="1479829" y="1529029"/>
                  </a:lnTo>
                  <a:lnTo>
                    <a:pt x="1478711" y="1529486"/>
                  </a:lnTo>
                  <a:lnTo>
                    <a:pt x="1476844" y="1531353"/>
                  </a:lnTo>
                  <a:lnTo>
                    <a:pt x="1476375" y="1532470"/>
                  </a:lnTo>
                  <a:lnTo>
                    <a:pt x="1476375" y="1535099"/>
                  </a:lnTo>
                  <a:lnTo>
                    <a:pt x="1476844" y="1536230"/>
                  </a:lnTo>
                  <a:lnTo>
                    <a:pt x="1478711" y="1538084"/>
                  </a:lnTo>
                  <a:lnTo>
                    <a:pt x="1479829" y="1538554"/>
                  </a:lnTo>
                  <a:lnTo>
                    <a:pt x="1482458" y="1538554"/>
                  </a:lnTo>
                  <a:lnTo>
                    <a:pt x="1483575" y="1538084"/>
                  </a:lnTo>
                  <a:lnTo>
                    <a:pt x="1485442" y="1536230"/>
                  </a:lnTo>
                  <a:lnTo>
                    <a:pt x="1485900" y="1535099"/>
                  </a:lnTo>
                  <a:lnTo>
                    <a:pt x="1485900" y="1532470"/>
                  </a:lnTo>
                  <a:close/>
                </a:path>
                <a:path w="4867275" h="2303145">
                  <a:moveTo>
                    <a:pt x="1485900" y="767969"/>
                  </a:moveTo>
                  <a:lnTo>
                    <a:pt x="1485442" y="766838"/>
                  </a:lnTo>
                  <a:lnTo>
                    <a:pt x="1483575" y="764984"/>
                  </a:lnTo>
                  <a:lnTo>
                    <a:pt x="1482458" y="764514"/>
                  </a:lnTo>
                  <a:lnTo>
                    <a:pt x="1479829" y="764514"/>
                  </a:lnTo>
                  <a:lnTo>
                    <a:pt x="1478711" y="764984"/>
                  </a:lnTo>
                  <a:lnTo>
                    <a:pt x="1476844" y="766838"/>
                  </a:lnTo>
                  <a:lnTo>
                    <a:pt x="1476375" y="767969"/>
                  </a:lnTo>
                  <a:lnTo>
                    <a:pt x="1476375" y="770597"/>
                  </a:lnTo>
                  <a:lnTo>
                    <a:pt x="1476844" y="771715"/>
                  </a:lnTo>
                  <a:lnTo>
                    <a:pt x="1478711" y="773569"/>
                  </a:lnTo>
                  <a:lnTo>
                    <a:pt x="1479829" y="774039"/>
                  </a:lnTo>
                  <a:lnTo>
                    <a:pt x="1482458" y="774039"/>
                  </a:lnTo>
                  <a:lnTo>
                    <a:pt x="1483575" y="773569"/>
                  </a:lnTo>
                  <a:lnTo>
                    <a:pt x="1485442" y="771715"/>
                  </a:lnTo>
                  <a:lnTo>
                    <a:pt x="1485900" y="770597"/>
                  </a:lnTo>
                  <a:lnTo>
                    <a:pt x="1485900" y="767969"/>
                  </a:lnTo>
                  <a:close/>
                </a:path>
                <a:path w="4867275" h="2303145">
                  <a:moveTo>
                    <a:pt x="1485900" y="3454"/>
                  </a:moveTo>
                  <a:lnTo>
                    <a:pt x="1485442" y="2324"/>
                  </a:lnTo>
                  <a:lnTo>
                    <a:pt x="1483575" y="469"/>
                  </a:lnTo>
                  <a:lnTo>
                    <a:pt x="1482458" y="0"/>
                  </a:lnTo>
                  <a:lnTo>
                    <a:pt x="1479829" y="0"/>
                  </a:lnTo>
                  <a:lnTo>
                    <a:pt x="1478711" y="469"/>
                  </a:lnTo>
                  <a:lnTo>
                    <a:pt x="1476844" y="2324"/>
                  </a:lnTo>
                  <a:lnTo>
                    <a:pt x="1476375" y="3454"/>
                  </a:lnTo>
                  <a:lnTo>
                    <a:pt x="1476375" y="6083"/>
                  </a:lnTo>
                  <a:lnTo>
                    <a:pt x="1476844" y="7200"/>
                  </a:lnTo>
                  <a:lnTo>
                    <a:pt x="1478711" y="9067"/>
                  </a:lnTo>
                  <a:lnTo>
                    <a:pt x="1479829" y="9525"/>
                  </a:lnTo>
                  <a:lnTo>
                    <a:pt x="1482458" y="9525"/>
                  </a:lnTo>
                  <a:lnTo>
                    <a:pt x="1483575" y="9067"/>
                  </a:lnTo>
                  <a:lnTo>
                    <a:pt x="1485442" y="7200"/>
                  </a:lnTo>
                  <a:lnTo>
                    <a:pt x="1485900" y="6083"/>
                  </a:lnTo>
                  <a:lnTo>
                    <a:pt x="1485900" y="3454"/>
                  </a:lnTo>
                  <a:close/>
                </a:path>
                <a:path w="4867275" h="2303145">
                  <a:moveTo>
                    <a:pt x="1533525" y="2296985"/>
                  </a:moveTo>
                  <a:lnTo>
                    <a:pt x="1533067" y="2295868"/>
                  </a:lnTo>
                  <a:lnTo>
                    <a:pt x="1531200" y="2294001"/>
                  </a:lnTo>
                  <a:lnTo>
                    <a:pt x="1530083" y="2293531"/>
                  </a:lnTo>
                  <a:lnTo>
                    <a:pt x="1527454" y="2293531"/>
                  </a:lnTo>
                  <a:lnTo>
                    <a:pt x="1526336" y="2294001"/>
                  </a:lnTo>
                  <a:lnTo>
                    <a:pt x="1524469" y="2295868"/>
                  </a:lnTo>
                  <a:lnTo>
                    <a:pt x="1524000" y="2296985"/>
                  </a:lnTo>
                  <a:lnTo>
                    <a:pt x="1524000" y="2299614"/>
                  </a:lnTo>
                  <a:lnTo>
                    <a:pt x="1524469" y="2300732"/>
                  </a:lnTo>
                  <a:lnTo>
                    <a:pt x="1526336" y="2302599"/>
                  </a:lnTo>
                  <a:lnTo>
                    <a:pt x="1527454" y="2303056"/>
                  </a:lnTo>
                  <a:lnTo>
                    <a:pt x="1530083" y="2303056"/>
                  </a:lnTo>
                  <a:lnTo>
                    <a:pt x="1531200" y="2302599"/>
                  </a:lnTo>
                  <a:lnTo>
                    <a:pt x="1533067" y="2300732"/>
                  </a:lnTo>
                  <a:lnTo>
                    <a:pt x="1533525" y="2299614"/>
                  </a:lnTo>
                  <a:lnTo>
                    <a:pt x="1533525" y="2296985"/>
                  </a:lnTo>
                  <a:close/>
                </a:path>
                <a:path w="4867275" h="2303145">
                  <a:moveTo>
                    <a:pt x="1533525" y="1532470"/>
                  </a:moveTo>
                  <a:lnTo>
                    <a:pt x="1533067" y="1531353"/>
                  </a:lnTo>
                  <a:lnTo>
                    <a:pt x="1531200" y="1529486"/>
                  </a:lnTo>
                  <a:lnTo>
                    <a:pt x="1530083" y="1529029"/>
                  </a:lnTo>
                  <a:lnTo>
                    <a:pt x="1527454" y="1529029"/>
                  </a:lnTo>
                  <a:lnTo>
                    <a:pt x="1526336" y="1529486"/>
                  </a:lnTo>
                  <a:lnTo>
                    <a:pt x="1524469" y="1531353"/>
                  </a:lnTo>
                  <a:lnTo>
                    <a:pt x="1524000" y="1532470"/>
                  </a:lnTo>
                  <a:lnTo>
                    <a:pt x="1524000" y="1535099"/>
                  </a:lnTo>
                  <a:lnTo>
                    <a:pt x="1524469" y="1536230"/>
                  </a:lnTo>
                  <a:lnTo>
                    <a:pt x="1526336" y="1538084"/>
                  </a:lnTo>
                  <a:lnTo>
                    <a:pt x="1527454" y="1538554"/>
                  </a:lnTo>
                  <a:lnTo>
                    <a:pt x="1530083" y="1538554"/>
                  </a:lnTo>
                  <a:lnTo>
                    <a:pt x="1531200" y="1538084"/>
                  </a:lnTo>
                  <a:lnTo>
                    <a:pt x="1533067" y="1536230"/>
                  </a:lnTo>
                  <a:lnTo>
                    <a:pt x="1533525" y="1535099"/>
                  </a:lnTo>
                  <a:lnTo>
                    <a:pt x="1533525" y="1532470"/>
                  </a:lnTo>
                  <a:close/>
                </a:path>
                <a:path w="4867275" h="2303145">
                  <a:moveTo>
                    <a:pt x="1533525" y="767969"/>
                  </a:moveTo>
                  <a:lnTo>
                    <a:pt x="1533067" y="766838"/>
                  </a:lnTo>
                  <a:lnTo>
                    <a:pt x="1531200" y="764984"/>
                  </a:lnTo>
                  <a:lnTo>
                    <a:pt x="1530083" y="764514"/>
                  </a:lnTo>
                  <a:lnTo>
                    <a:pt x="1527454" y="764514"/>
                  </a:lnTo>
                  <a:lnTo>
                    <a:pt x="1526336" y="764984"/>
                  </a:lnTo>
                  <a:lnTo>
                    <a:pt x="1524469" y="766838"/>
                  </a:lnTo>
                  <a:lnTo>
                    <a:pt x="1524000" y="767969"/>
                  </a:lnTo>
                  <a:lnTo>
                    <a:pt x="1524000" y="770597"/>
                  </a:lnTo>
                  <a:lnTo>
                    <a:pt x="1524469" y="771715"/>
                  </a:lnTo>
                  <a:lnTo>
                    <a:pt x="1526336" y="773569"/>
                  </a:lnTo>
                  <a:lnTo>
                    <a:pt x="1527454" y="774039"/>
                  </a:lnTo>
                  <a:lnTo>
                    <a:pt x="1530083" y="774039"/>
                  </a:lnTo>
                  <a:lnTo>
                    <a:pt x="1531200" y="773569"/>
                  </a:lnTo>
                  <a:lnTo>
                    <a:pt x="1533067" y="771715"/>
                  </a:lnTo>
                  <a:lnTo>
                    <a:pt x="1533525" y="770597"/>
                  </a:lnTo>
                  <a:lnTo>
                    <a:pt x="1533525" y="767969"/>
                  </a:lnTo>
                  <a:close/>
                </a:path>
                <a:path w="4867275" h="2303145">
                  <a:moveTo>
                    <a:pt x="1533525" y="3454"/>
                  </a:moveTo>
                  <a:lnTo>
                    <a:pt x="1533067" y="2324"/>
                  </a:lnTo>
                  <a:lnTo>
                    <a:pt x="1531200" y="469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36" y="469"/>
                  </a:lnTo>
                  <a:lnTo>
                    <a:pt x="1524469" y="2324"/>
                  </a:lnTo>
                  <a:lnTo>
                    <a:pt x="1524000" y="3454"/>
                  </a:lnTo>
                  <a:lnTo>
                    <a:pt x="1524000" y="6083"/>
                  </a:lnTo>
                  <a:lnTo>
                    <a:pt x="1524469" y="7200"/>
                  </a:lnTo>
                  <a:lnTo>
                    <a:pt x="1526336" y="9067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67"/>
                  </a:lnTo>
                  <a:lnTo>
                    <a:pt x="1533067" y="7200"/>
                  </a:lnTo>
                  <a:lnTo>
                    <a:pt x="1533525" y="6083"/>
                  </a:lnTo>
                  <a:lnTo>
                    <a:pt x="1533525" y="3454"/>
                  </a:lnTo>
                  <a:close/>
                </a:path>
                <a:path w="4867275" h="2303145">
                  <a:moveTo>
                    <a:pt x="1581150" y="2296985"/>
                  </a:moveTo>
                  <a:lnTo>
                    <a:pt x="1580692" y="2295868"/>
                  </a:lnTo>
                  <a:lnTo>
                    <a:pt x="1578825" y="2294001"/>
                  </a:lnTo>
                  <a:lnTo>
                    <a:pt x="1577708" y="2293531"/>
                  </a:lnTo>
                  <a:lnTo>
                    <a:pt x="1575079" y="2293531"/>
                  </a:lnTo>
                  <a:lnTo>
                    <a:pt x="1573961" y="2294001"/>
                  </a:lnTo>
                  <a:lnTo>
                    <a:pt x="1572094" y="2295868"/>
                  </a:lnTo>
                  <a:lnTo>
                    <a:pt x="1571625" y="2296985"/>
                  </a:lnTo>
                  <a:lnTo>
                    <a:pt x="1571625" y="2299614"/>
                  </a:lnTo>
                  <a:lnTo>
                    <a:pt x="1572094" y="2300732"/>
                  </a:lnTo>
                  <a:lnTo>
                    <a:pt x="1573961" y="2302599"/>
                  </a:lnTo>
                  <a:lnTo>
                    <a:pt x="1575079" y="2303056"/>
                  </a:lnTo>
                  <a:lnTo>
                    <a:pt x="1577708" y="2303056"/>
                  </a:lnTo>
                  <a:lnTo>
                    <a:pt x="1578825" y="2302599"/>
                  </a:lnTo>
                  <a:lnTo>
                    <a:pt x="1580692" y="2300732"/>
                  </a:lnTo>
                  <a:lnTo>
                    <a:pt x="1581150" y="2299614"/>
                  </a:lnTo>
                  <a:lnTo>
                    <a:pt x="1581150" y="2296985"/>
                  </a:lnTo>
                  <a:close/>
                </a:path>
                <a:path w="4867275" h="2303145">
                  <a:moveTo>
                    <a:pt x="1581150" y="1532470"/>
                  </a:moveTo>
                  <a:lnTo>
                    <a:pt x="1580692" y="1531353"/>
                  </a:lnTo>
                  <a:lnTo>
                    <a:pt x="1578825" y="1529486"/>
                  </a:lnTo>
                  <a:lnTo>
                    <a:pt x="1577708" y="1529029"/>
                  </a:lnTo>
                  <a:lnTo>
                    <a:pt x="1575079" y="1529029"/>
                  </a:lnTo>
                  <a:lnTo>
                    <a:pt x="1573961" y="1529486"/>
                  </a:lnTo>
                  <a:lnTo>
                    <a:pt x="1572094" y="1531353"/>
                  </a:lnTo>
                  <a:lnTo>
                    <a:pt x="1571625" y="1532470"/>
                  </a:lnTo>
                  <a:lnTo>
                    <a:pt x="1571625" y="1535099"/>
                  </a:lnTo>
                  <a:lnTo>
                    <a:pt x="1572094" y="1536230"/>
                  </a:lnTo>
                  <a:lnTo>
                    <a:pt x="1573961" y="1538084"/>
                  </a:lnTo>
                  <a:lnTo>
                    <a:pt x="1575079" y="1538554"/>
                  </a:lnTo>
                  <a:lnTo>
                    <a:pt x="1577708" y="1538554"/>
                  </a:lnTo>
                  <a:lnTo>
                    <a:pt x="1578825" y="1538084"/>
                  </a:lnTo>
                  <a:lnTo>
                    <a:pt x="1580692" y="1536230"/>
                  </a:lnTo>
                  <a:lnTo>
                    <a:pt x="1581150" y="1535099"/>
                  </a:lnTo>
                  <a:lnTo>
                    <a:pt x="1581150" y="1532470"/>
                  </a:lnTo>
                  <a:close/>
                </a:path>
                <a:path w="4867275" h="2303145">
                  <a:moveTo>
                    <a:pt x="1581150" y="767969"/>
                  </a:moveTo>
                  <a:lnTo>
                    <a:pt x="1580692" y="766838"/>
                  </a:lnTo>
                  <a:lnTo>
                    <a:pt x="1578825" y="764984"/>
                  </a:lnTo>
                  <a:lnTo>
                    <a:pt x="1577708" y="764514"/>
                  </a:lnTo>
                  <a:lnTo>
                    <a:pt x="1575079" y="764514"/>
                  </a:lnTo>
                  <a:lnTo>
                    <a:pt x="1573961" y="764984"/>
                  </a:lnTo>
                  <a:lnTo>
                    <a:pt x="1572094" y="766838"/>
                  </a:lnTo>
                  <a:lnTo>
                    <a:pt x="1571625" y="767969"/>
                  </a:lnTo>
                  <a:lnTo>
                    <a:pt x="1571625" y="770597"/>
                  </a:lnTo>
                  <a:lnTo>
                    <a:pt x="1572094" y="771715"/>
                  </a:lnTo>
                  <a:lnTo>
                    <a:pt x="1573961" y="773569"/>
                  </a:lnTo>
                  <a:lnTo>
                    <a:pt x="1575079" y="774039"/>
                  </a:lnTo>
                  <a:lnTo>
                    <a:pt x="1577708" y="774039"/>
                  </a:lnTo>
                  <a:lnTo>
                    <a:pt x="1578825" y="773569"/>
                  </a:lnTo>
                  <a:lnTo>
                    <a:pt x="1580692" y="771715"/>
                  </a:lnTo>
                  <a:lnTo>
                    <a:pt x="1581150" y="770597"/>
                  </a:lnTo>
                  <a:lnTo>
                    <a:pt x="1581150" y="767969"/>
                  </a:lnTo>
                  <a:close/>
                </a:path>
                <a:path w="4867275" h="2303145">
                  <a:moveTo>
                    <a:pt x="1581150" y="3454"/>
                  </a:moveTo>
                  <a:lnTo>
                    <a:pt x="1580692" y="2324"/>
                  </a:lnTo>
                  <a:lnTo>
                    <a:pt x="1578825" y="469"/>
                  </a:lnTo>
                  <a:lnTo>
                    <a:pt x="1577708" y="0"/>
                  </a:lnTo>
                  <a:lnTo>
                    <a:pt x="1575079" y="0"/>
                  </a:lnTo>
                  <a:lnTo>
                    <a:pt x="1573961" y="469"/>
                  </a:lnTo>
                  <a:lnTo>
                    <a:pt x="1572094" y="2324"/>
                  </a:lnTo>
                  <a:lnTo>
                    <a:pt x="1571625" y="3454"/>
                  </a:lnTo>
                  <a:lnTo>
                    <a:pt x="1571625" y="6083"/>
                  </a:lnTo>
                  <a:lnTo>
                    <a:pt x="1572094" y="7200"/>
                  </a:lnTo>
                  <a:lnTo>
                    <a:pt x="1573961" y="9067"/>
                  </a:lnTo>
                  <a:lnTo>
                    <a:pt x="1575079" y="9525"/>
                  </a:lnTo>
                  <a:lnTo>
                    <a:pt x="1577708" y="9525"/>
                  </a:lnTo>
                  <a:lnTo>
                    <a:pt x="1578825" y="9067"/>
                  </a:lnTo>
                  <a:lnTo>
                    <a:pt x="1580692" y="7200"/>
                  </a:lnTo>
                  <a:lnTo>
                    <a:pt x="1581150" y="6083"/>
                  </a:lnTo>
                  <a:lnTo>
                    <a:pt x="1581150" y="3454"/>
                  </a:lnTo>
                  <a:close/>
                </a:path>
                <a:path w="4867275" h="2303145">
                  <a:moveTo>
                    <a:pt x="1628775" y="2296985"/>
                  </a:moveTo>
                  <a:lnTo>
                    <a:pt x="1628317" y="2295868"/>
                  </a:lnTo>
                  <a:lnTo>
                    <a:pt x="1626450" y="2294001"/>
                  </a:lnTo>
                  <a:lnTo>
                    <a:pt x="1625333" y="2293531"/>
                  </a:lnTo>
                  <a:lnTo>
                    <a:pt x="1622704" y="2293531"/>
                  </a:lnTo>
                  <a:lnTo>
                    <a:pt x="1621586" y="2294001"/>
                  </a:lnTo>
                  <a:lnTo>
                    <a:pt x="1619719" y="2295868"/>
                  </a:lnTo>
                  <a:lnTo>
                    <a:pt x="1619250" y="2296985"/>
                  </a:lnTo>
                  <a:lnTo>
                    <a:pt x="1619250" y="2299614"/>
                  </a:lnTo>
                  <a:lnTo>
                    <a:pt x="1619719" y="2300732"/>
                  </a:lnTo>
                  <a:lnTo>
                    <a:pt x="1621586" y="2302599"/>
                  </a:lnTo>
                  <a:lnTo>
                    <a:pt x="1622704" y="2303056"/>
                  </a:lnTo>
                  <a:lnTo>
                    <a:pt x="1625333" y="2303056"/>
                  </a:lnTo>
                  <a:lnTo>
                    <a:pt x="1626450" y="2302599"/>
                  </a:lnTo>
                  <a:lnTo>
                    <a:pt x="1628317" y="2300732"/>
                  </a:lnTo>
                  <a:lnTo>
                    <a:pt x="1628775" y="2299614"/>
                  </a:lnTo>
                  <a:lnTo>
                    <a:pt x="1628775" y="2296985"/>
                  </a:lnTo>
                  <a:close/>
                </a:path>
                <a:path w="4867275" h="2303145">
                  <a:moveTo>
                    <a:pt x="1628775" y="1532470"/>
                  </a:moveTo>
                  <a:lnTo>
                    <a:pt x="1628317" y="1531353"/>
                  </a:lnTo>
                  <a:lnTo>
                    <a:pt x="1626450" y="1529486"/>
                  </a:lnTo>
                  <a:lnTo>
                    <a:pt x="1625333" y="1529029"/>
                  </a:lnTo>
                  <a:lnTo>
                    <a:pt x="1622704" y="1529029"/>
                  </a:lnTo>
                  <a:lnTo>
                    <a:pt x="1621586" y="1529486"/>
                  </a:lnTo>
                  <a:lnTo>
                    <a:pt x="1619719" y="1531353"/>
                  </a:lnTo>
                  <a:lnTo>
                    <a:pt x="1619250" y="1532470"/>
                  </a:lnTo>
                  <a:lnTo>
                    <a:pt x="1619250" y="1535099"/>
                  </a:lnTo>
                  <a:lnTo>
                    <a:pt x="1619719" y="1536230"/>
                  </a:lnTo>
                  <a:lnTo>
                    <a:pt x="1621586" y="1538084"/>
                  </a:lnTo>
                  <a:lnTo>
                    <a:pt x="1622704" y="1538554"/>
                  </a:lnTo>
                  <a:lnTo>
                    <a:pt x="1625333" y="1538554"/>
                  </a:lnTo>
                  <a:lnTo>
                    <a:pt x="1626450" y="1538084"/>
                  </a:lnTo>
                  <a:lnTo>
                    <a:pt x="1628317" y="1536230"/>
                  </a:lnTo>
                  <a:lnTo>
                    <a:pt x="1628775" y="1535099"/>
                  </a:lnTo>
                  <a:lnTo>
                    <a:pt x="1628775" y="1532470"/>
                  </a:lnTo>
                  <a:close/>
                </a:path>
                <a:path w="4867275" h="2303145">
                  <a:moveTo>
                    <a:pt x="1628775" y="767969"/>
                  </a:moveTo>
                  <a:lnTo>
                    <a:pt x="1628317" y="766838"/>
                  </a:lnTo>
                  <a:lnTo>
                    <a:pt x="1626450" y="764984"/>
                  </a:lnTo>
                  <a:lnTo>
                    <a:pt x="1625333" y="764514"/>
                  </a:lnTo>
                  <a:lnTo>
                    <a:pt x="1622704" y="764514"/>
                  </a:lnTo>
                  <a:lnTo>
                    <a:pt x="1621586" y="764984"/>
                  </a:lnTo>
                  <a:lnTo>
                    <a:pt x="1619719" y="766838"/>
                  </a:lnTo>
                  <a:lnTo>
                    <a:pt x="1619250" y="767969"/>
                  </a:lnTo>
                  <a:lnTo>
                    <a:pt x="1619250" y="770597"/>
                  </a:lnTo>
                  <a:lnTo>
                    <a:pt x="1619719" y="771715"/>
                  </a:lnTo>
                  <a:lnTo>
                    <a:pt x="1621586" y="773569"/>
                  </a:lnTo>
                  <a:lnTo>
                    <a:pt x="1622704" y="774039"/>
                  </a:lnTo>
                  <a:lnTo>
                    <a:pt x="1625333" y="774039"/>
                  </a:lnTo>
                  <a:lnTo>
                    <a:pt x="1626450" y="773569"/>
                  </a:lnTo>
                  <a:lnTo>
                    <a:pt x="1628317" y="771715"/>
                  </a:lnTo>
                  <a:lnTo>
                    <a:pt x="1628775" y="770597"/>
                  </a:lnTo>
                  <a:lnTo>
                    <a:pt x="1628775" y="767969"/>
                  </a:lnTo>
                  <a:close/>
                </a:path>
                <a:path w="4867275" h="2303145">
                  <a:moveTo>
                    <a:pt x="1628775" y="3454"/>
                  </a:moveTo>
                  <a:lnTo>
                    <a:pt x="1628317" y="2324"/>
                  </a:lnTo>
                  <a:lnTo>
                    <a:pt x="1626450" y="469"/>
                  </a:lnTo>
                  <a:lnTo>
                    <a:pt x="1625333" y="0"/>
                  </a:lnTo>
                  <a:lnTo>
                    <a:pt x="1622704" y="0"/>
                  </a:lnTo>
                  <a:lnTo>
                    <a:pt x="1621586" y="469"/>
                  </a:lnTo>
                  <a:lnTo>
                    <a:pt x="1619719" y="2324"/>
                  </a:lnTo>
                  <a:lnTo>
                    <a:pt x="1619250" y="3454"/>
                  </a:lnTo>
                  <a:lnTo>
                    <a:pt x="1619250" y="6083"/>
                  </a:lnTo>
                  <a:lnTo>
                    <a:pt x="1619719" y="7200"/>
                  </a:lnTo>
                  <a:lnTo>
                    <a:pt x="1621586" y="9067"/>
                  </a:lnTo>
                  <a:lnTo>
                    <a:pt x="1622704" y="9525"/>
                  </a:lnTo>
                  <a:lnTo>
                    <a:pt x="1625333" y="9525"/>
                  </a:lnTo>
                  <a:lnTo>
                    <a:pt x="1626450" y="9067"/>
                  </a:lnTo>
                  <a:lnTo>
                    <a:pt x="1628317" y="7200"/>
                  </a:lnTo>
                  <a:lnTo>
                    <a:pt x="1628775" y="6083"/>
                  </a:lnTo>
                  <a:lnTo>
                    <a:pt x="1628775" y="3454"/>
                  </a:lnTo>
                  <a:close/>
                </a:path>
                <a:path w="4867275" h="2303145">
                  <a:moveTo>
                    <a:pt x="1676400" y="2296985"/>
                  </a:moveTo>
                  <a:lnTo>
                    <a:pt x="1675942" y="2295868"/>
                  </a:lnTo>
                  <a:lnTo>
                    <a:pt x="1674075" y="2294001"/>
                  </a:lnTo>
                  <a:lnTo>
                    <a:pt x="1672958" y="2293531"/>
                  </a:lnTo>
                  <a:lnTo>
                    <a:pt x="1670329" y="2293531"/>
                  </a:lnTo>
                  <a:lnTo>
                    <a:pt x="1669211" y="2294001"/>
                  </a:lnTo>
                  <a:lnTo>
                    <a:pt x="1667344" y="2295868"/>
                  </a:lnTo>
                  <a:lnTo>
                    <a:pt x="1666875" y="2296985"/>
                  </a:lnTo>
                  <a:lnTo>
                    <a:pt x="1666875" y="2299614"/>
                  </a:lnTo>
                  <a:lnTo>
                    <a:pt x="1667344" y="2300732"/>
                  </a:lnTo>
                  <a:lnTo>
                    <a:pt x="1669211" y="2302599"/>
                  </a:lnTo>
                  <a:lnTo>
                    <a:pt x="1670329" y="2303056"/>
                  </a:lnTo>
                  <a:lnTo>
                    <a:pt x="1672958" y="2303056"/>
                  </a:lnTo>
                  <a:lnTo>
                    <a:pt x="1674075" y="2302599"/>
                  </a:lnTo>
                  <a:lnTo>
                    <a:pt x="1675942" y="2300732"/>
                  </a:lnTo>
                  <a:lnTo>
                    <a:pt x="1676400" y="2299614"/>
                  </a:lnTo>
                  <a:lnTo>
                    <a:pt x="1676400" y="2296985"/>
                  </a:lnTo>
                  <a:close/>
                </a:path>
                <a:path w="4867275" h="2303145">
                  <a:moveTo>
                    <a:pt x="1676400" y="1532470"/>
                  </a:moveTo>
                  <a:lnTo>
                    <a:pt x="1675942" y="1531353"/>
                  </a:lnTo>
                  <a:lnTo>
                    <a:pt x="1674075" y="1529486"/>
                  </a:lnTo>
                  <a:lnTo>
                    <a:pt x="1672958" y="1529029"/>
                  </a:lnTo>
                  <a:lnTo>
                    <a:pt x="1670329" y="1529029"/>
                  </a:lnTo>
                  <a:lnTo>
                    <a:pt x="1669211" y="1529486"/>
                  </a:lnTo>
                  <a:lnTo>
                    <a:pt x="1667344" y="1531353"/>
                  </a:lnTo>
                  <a:lnTo>
                    <a:pt x="1666875" y="1532470"/>
                  </a:lnTo>
                  <a:lnTo>
                    <a:pt x="1666875" y="1535099"/>
                  </a:lnTo>
                  <a:lnTo>
                    <a:pt x="1667344" y="1536230"/>
                  </a:lnTo>
                  <a:lnTo>
                    <a:pt x="1669211" y="1538084"/>
                  </a:lnTo>
                  <a:lnTo>
                    <a:pt x="1670329" y="1538554"/>
                  </a:lnTo>
                  <a:lnTo>
                    <a:pt x="1672958" y="1538554"/>
                  </a:lnTo>
                  <a:lnTo>
                    <a:pt x="1674075" y="1538084"/>
                  </a:lnTo>
                  <a:lnTo>
                    <a:pt x="1675942" y="1536230"/>
                  </a:lnTo>
                  <a:lnTo>
                    <a:pt x="1676400" y="1535099"/>
                  </a:lnTo>
                  <a:lnTo>
                    <a:pt x="1676400" y="1532470"/>
                  </a:lnTo>
                  <a:close/>
                </a:path>
                <a:path w="4867275" h="2303145">
                  <a:moveTo>
                    <a:pt x="1676400" y="767969"/>
                  </a:moveTo>
                  <a:lnTo>
                    <a:pt x="1675942" y="766838"/>
                  </a:lnTo>
                  <a:lnTo>
                    <a:pt x="1674075" y="764984"/>
                  </a:lnTo>
                  <a:lnTo>
                    <a:pt x="1672958" y="764514"/>
                  </a:lnTo>
                  <a:lnTo>
                    <a:pt x="1670329" y="764514"/>
                  </a:lnTo>
                  <a:lnTo>
                    <a:pt x="1669211" y="764984"/>
                  </a:lnTo>
                  <a:lnTo>
                    <a:pt x="1667344" y="766838"/>
                  </a:lnTo>
                  <a:lnTo>
                    <a:pt x="1666875" y="767969"/>
                  </a:lnTo>
                  <a:lnTo>
                    <a:pt x="1666875" y="770597"/>
                  </a:lnTo>
                  <a:lnTo>
                    <a:pt x="1667344" y="771715"/>
                  </a:lnTo>
                  <a:lnTo>
                    <a:pt x="1669211" y="773569"/>
                  </a:lnTo>
                  <a:lnTo>
                    <a:pt x="1670329" y="774039"/>
                  </a:lnTo>
                  <a:lnTo>
                    <a:pt x="1672958" y="774039"/>
                  </a:lnTo>
                  <a:lnTo>
                    <a:pt x="1674075" y="773569"/>
                  </a:lnTo>
                  <a:lnTo>
                    <a:pt x="1675942" y="771715"/>
                  </a:lnTo>
                  <a:lnTo>
                    <a:pt x="1676400" y="770597"/>
                  </a:lnTo>
                  <a:lnTo>
                    <a:pt x="1676400" y="767969"/>
                  </a:lnTo>
                  <a:close/>
                </a:path>
                <a:path w="4867275" h="2303145">
                  <a:moveTo>
                    <a:pt x="1676400" y="3454"/>
                  </a:moveTo>
                  <a:lnTo>
                    <a:pt x="1675942" y="2324"/>
                  </a:lnTo>
                  <a:lnTo>
                    <a:pt x="1674075" y="469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211" y="469"/>
                  </a:lnTo>
                  <a:lnTo>
                    <a:pt x="1667344" y="2324"/>
                  </a:lnTo>
                  <a:lnTo>
                    <a:pt x="1666875" y="3454"/>
                  </a:lnTo>
                  <a:lnTo>
                    <a:pt x="1666875" y="6083"/>
                  </a:lnTo>
                  <a:lnTo>
                    <a:pt x="1667344" y="7200"/>
                  </a:lnTo>
                  <a:lnTo>
                    <a:pt x="1669211" y="9067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67"/>
                  </a:lnTo>
                  <a:lnTo>
                    <a:pt x="1675942" y="7200"/>
                  </a:lnTo>
                  <a:lnTo>
                    <a:pt x="1676400" y="6083"/>
                  </a:lnTo>
                  <a:lnTo>
                    <a:pt x="1676400" y="3454"/>
                  </a:lnTo>
                  <a:close/>
                </a:path>
                <a:path w="4867275" h="2303145">
                  <a:moveTo>
                    <a:pt x="1724025" y="2296985"/>
                  </a:moveTo>
                  <a:lnTo>
                    <a:pt x="1723567" y="2295868"/>
                  </a:lnTo>
                  <a:lnTo>
                    <a:pt x="1721700" y="2294001"/>
                  </a:lnTo>
                  <a:lnTo>
                    <a:pt x="1720583" y="2293531"/>
                  </a:lnTo>
                  <a:lnTo>
                    <a:pt x="1717954" y="2293531"/>
                  </a:lnTo>
                  <a:lnTo>
                    <a:pt x="1716836" y="2294001"/>
                  </a:lnTo>
                  <a:lnTo>
                    <a:pt x="1714969" y="2295868"/>
                  </a:lnTo>
                  <a:lnTo>
                    <a:pt x="1714500" y="2296985"/>
                  </a:lnTo>
                  <a:lnTo>
                    <a:pt x="1714500" y="2299614"/>
                  </a:lnTo>
                  <a:lnTo>
                    <a:pt x="1714969" y="2300732"/>
                  </a:lnTo>
                  <a:lnTo>
                    <a:pt x="1716836" y="2302599"/>
                  </a:lnTo>
                  <a:lnTo>
                    <a:pt x="1717954" y="2303056"/>
                  </a:lnTo>
                  <a:lnTo>
                    <a:pt x="1720583" y="2303056"/>
                  </a:lnTo>
                  <a:lnTo>
                    <a:pt x="1721700" y="2302599"/>
                  </a:lnTo>
                  <a:lnTo>
                    <a:pt x="1723567" y="2300732"/>
                  </a:lnTo>
                  <a:lnTo>
                    <a:pt x="1724025" y="2299614"/>
                  </a:lnTo>
                  <a:lnTo>
                    <a:pt x="1724025" y="2296985"/>
                  </a:lnTo>
                  <a:close/>
                </a:path>
                <a:path w="4867275" h="2303145">
                  <a:moveTo>
                    <a:pt x="1724025" y="1532470"/>
                  </a:moveTo>
                  <a:lnTo>
                    <a:pt x="1723567" y="1531353"/>
                  </a:lnTo>
                  <a:lnTo>
                    <a:pt x="1721700" y="1529486"/>
                  </a:lnTo>
                  <a:lnTo>
                    <a:pt x="1720583" y="1529029"/>
                  </a:lnTo>
                  <a:lnTo>
                    <a:pt x="1717954" y="1529029"/>
                  </a:lnTo>
                  <a:lnTo>
                    <a:pt x="1716836" y="1529486"/>
                  </a:lnTo>
                  <a:lnTo>
                    <a:pt x="1714969" y="1531353"/>
                  </a:lnTo>
                  <a:lnTo>
                    <a:pt x="1714500" y="1532470"/>
                  </a:lnTo>
                  <a:lnTo>
                    <a:pt x="1714500" y="1535099"/>
                  </a:lnTo>
                  <a:lnTo>
                    <a:pt x="1714969" y="1536230"/>
                  </a:lnTo>
                  <a:lnTo>
                    <a:pt x="1716836" y="1538084"/>
                  </a:lnTo>
                  <a:lnTo>
                    <a:pt x="1717954" y="1538554"/>
                  </a:lnTo>
                  <a:lnTo>
                    <a:pt x="1720583" y="1538554"/>
                  </a:lnTo>
                  <a:lnTo>
                    <a:pt x="1721700" y="1538084"/>
                  </a:lnTo>
                  <a:lnTo>
                    <a:pt x="1723567" y="1536230"/>
                  </a:lnTo>
                  <a:lnTo>
                    <a:pt x="1724025" y="1535099"/>
                  </a:lnTo>
                  <a:lnTo>
                    <a:pt x="1724025" y="1532470"/>
                  </a:lnTo>
                  <a:close/>
                </a:path>
                <a:path w="4867275" h="2303145">
                  <a:moveTo>
                    <a:pt x="1724025" y="767969"/>
                  </a:moveTo>
                  <a:lnTo>
                    <a:pt x="1723567" y="766838"/>
                  </a:lnTo>
                  <a:lnTo>
                    <a:pt x="1721700" y="764984"/>
                  </a:lnTo>
                  <a:lnTo>
                    <a:pt x="1720583" y="764514"/>
                  </a:lnTo>
                  <a:lnTo>
                    <a:pt x="1717954" y="764514"/>
                  </a:lnTo>
                  <a:lnTo>
                    <a:pt x="1716836" y="764984"/>
                  </a:lnTo>
                  <a:lnTo>
                    <a:pt x="1714969" y="766838"/>
                  </a:lnTo>
                  <a:lnTo>
                    <a:pt x="1714500" y="767969"/>
                  </a:lnTo>
                  <a:lnTo>
                    <a:pt x="1714500" y="770597"/>
                  </a:lnTo>
                  <a:lnTo>
                    <a:pt x="1714969" y="771715"/>
                  </a:lnTo>
                  <a:lnTo>
                    <a:pt x="1716836" y="773569"/>
                  </a:lnTo>
                  <a:lnTo>
                    <a:pt x="1717954" y="774039"/>
                  </a:lnTo>
                  <a:lnTo>
                    <a:pt x="1720583" y="774039"/>
                  </a:lnTo>
                  <a:lnTo>
                    <a:pt x="1721700" y="773569"/>
                  </a:lnTo>
                  <a:lnTo>
                    <a:pt x="1723567" y="771715"/>
                  </a:lnTo>
                  <a:lnTo>
                    <a:pt x="1724025" y="770597"/>
                  </a:lnTo>
                  <a:lnTo>
                    <a:pt x="1724025" y="767969"/>
                  </a:lnTo>
                  <a:close/>
                </a:path>
                <a:path w="4867275" h="2303145">
                  <a:moveTo>
                    <a:pt x="1724025" y="3454"/>
                  </a:moveTo>
                  <a:lnTo>
                    <a:pt x="1723567" y="2324"/>
                  </a:lnTo>
                  <a:lnTo>
                    <a:pt x="1721700" y="469"/>
                  </a:lnTo>
                  <a:lnTo>
                    <a:pt x="1720583" y="0"/>
                  </a:lnTo>
                  <a:lnTo>
                    <a:pt x="1717954" y="0"/>
                  </a:lnTo>
                  <a:lnTo>
                    <a:pt x="1716836" y="469"/>
                  </a:lnTo>
                  <a:lnTo>
                    <a:pt x="1714969" y="2324"/>
                  </a:lnTo>
                  <a:lnTo>
                    <a:pt x="1714500" y="3454"/>
                  </a:lnTo>
                  <a:lnTo>
                    <a:pt x="1714500" y="6083"/>
                  </a:lnTo>
                  <a:lnTo>
                    <a:pt x="1714969" y="7200"/>
                  </a:lnTo>
                  <a:lnTo>
                    <a:pt x="1716836" y="9067"/>
                  </a:lnTo>
                  <a:lnTo>
                    <a:pt x="1717954" y="9525"/>
                  </a:lnTo>
                  <a:lnTo>
                    <a:pt x="1720583" y="9525"/>
                  </a:lnTo>
                  <a:lnTo>
                    <a:pt x="1721700" y="9067"/>
                  </a:lnTo>
                  <a:lnTo>
                    <a:pt x="1723567" y="7200"/>
                  </a:lnTo>
                  <a:lnTo>
                    <a:pt x="1724025" y="6083"/>
                  </a:lnTo>
                  <a:lnTo>
                    <a:pt x="1724025" y="3454"/>
                  </a:lnTo>
                  <a:close/>
                </a:path>
                <a:path w="4867275" h="2303145">
                  <a:moveTo>
                    <a:pt x="1771650" y="2296985"/>
                  </a:moveTo>
                  <a:lnTo>
                    <a:pt x="1771192" y="2295868"/>
                  </a:lnTo>
                  <a:lnTo>
                    <a:pt x="1769325" y="2294001"/>
                  </a:lnTo>
                  <a:lnTo>
                    <a:pt x="1768208" y="2293531"/>
                  </a:lnTo>
                  <a:lnTo>
                    <a:pt x="1765579" y="2293531"/>
                  </a:lnTo>
                  <a:lnTo>
                    <a:pt x="1764461" y="2294001"/>
                  </a:lnTo>
                  <a:lnTo>
                    <a:pt x="1762594" y="2295868"/>
                  </a:lnTo>
                  <a:lnTo>
                    <a:pt x="1762125" y="2296985"/>
                  </a:lnTo>
                  <a:lnTo>
                    <a:pt x="1762125" y="2299614"/>
                  </a:lnTo>
                  <a:lnTo>
                    <a:pt x="1762594" y="2300732"/>
                  </a:lnTo>
                  <a:lnTo>
                    <a:pt x="1764461" y="2302599"/>
                  </a:lnTo>
                  <a:lnTo>
                    <a:pt x="1765579" y="2303056"/>
                  </a:lnTo>
                  <a:lnTo>
                    <a:pt x="1768208" y="2303056"/>
                  </a:lnTo>
                  <a:lnTo>
                    <a:pt x="1769325" y="2302599"/>
                  </a:lnTo>
                  <a:lnTo>
                    <a:pt x="1771192" y="2300732"/>
                  </a:lnTo>
                  <a:lnTo>
                    <a:pt x="1771650" y="2299614"/>
                  </a:lnTo>
                  <a:lnTo>
                    <a:pt x="1771650" y="2296985"/>
                  </a:lnTo>
                  <a:close/>
                </a:path>
                <a:path w="4867275" h="2303145">
                  <a:moveTo>
                    <a:pt x="1771650" y="1532470"/>
                  </a:moveTo>
                  <a:lnTo>
                    <a:pt x="1771192" y="1531353"/>
                  </a:lnTo>
                  <a:lnTo>
                    <a:pt x="1769325" y="1529486"/>
                  </a:lnTo>
                  <a:lnTo>
                    <a:pt x="1768208" y="1529029"/>
                  </a:lnTo>
                  <a:lnTo>
                    <a:pt x="1765579" y="1529029"/>
                  </a:lnTo>
                  <a:lnTo>
                    <a:pt x="1764461" y="1529486"/>
                  </a:lnTo>
                  <a:lnTo>
                    <a:pt x="1762594" y="1531353"/>
                  </a:lnTo>
                  <a:lnTo>
                    <a:pt x="1762125" y="1532470"/>
                  </a:lnTo>
                  <a:lnTo>
                    <a:pt x="1762125" y="1535099"/>
                  </a:lnTo>
                  <a:lnTo>
                    <a:pt x="1762594" y="1536230"/>
                  </a:lnTo>
                  <a:lnTo>
                    <a:pt x="1764461" y="1538084"/>
                  </a:lnTo>
                  <a:lnTo>
                    <a:pt x="1765579" y="1538554"/>
                  </a:lnTo>
                  <a:lnTo>
                    <a:pt x="1768208" y="1538554"/>
                  </a:lnTo>
                  <a:lnTo>
                    <a:pt x="1769325" y="1538084"/>
                  </a:lnTo>
                  <a:lnTo>
                    <a:pt x="1771192" y="1536230"/>
                  </a:lnTo>
                  <a:lnTo>
                    <a:pt x="1771650" y="1535099"/>
                  </a:lnTo>
                  <a:lnTo>
                    <a:pt x="1771650" y="1532470"/>
                  </a:lnTo>
                  <a:close/>
                </a:path>
                <a:path w="4867275" h="2303145">
                  <a:moveTo>
                    <a:pt x="1771650" y="767969"/>
                  </a:moveTo>
                  <a:lnTo>
                    <a:pt x="1771192" y="766838"/>
                  </a:lnTo>
                  <a:lnTo>
                    <a:pt x="1769325" y="764984"/>
                  </a:lnTo>
                  <a:lnTo>
                    <a:pt x="1768208" y="764514"/>
                  </a:lnTo>
                  <a:lnTo>
                    <a:pt x="1765579" y="764514"/>
                  </a:lnTo>
                  <a:lnTo>
                    <a:pt x="1764461" y="764984"/>
                  </a:lnTo>
                  <a:lnTo>
                    <a:pt x="1762594" y="766838"/>
                  </a:lnTo>
                  <a:lnTo>
                    <a:pt x="1762125" y="767969"/>
                  </a:lnTo>
                  <a:lnTo>
                    <a:pt x="1762125" y="770597"/>
                  </a:lnTo>
                  <a:lnTo>
                    <a:pt x="1762594" y="771715"/>
                  </a:lnTo>
                  <a:lnTo>
                    <a:pt x="1764461" y="773569"/>
                  </a:lnTo>
                  <a:lnTo>
                    <a:pt x="1765579" y="774039"/>
                  </a:lnTo>
                  <a:lnTo>
                    <a:pt x="1768208" y="774039"/>
                  </a:lnTo>
                  <a:lnTo>
                    <a:pt x="1769325" y="773569"/>
                  </a:lnTo>
                  <a:lnTo>
                    <a:pt x="1771192" y="771715"/>
                  </a:lnTo>
                  <a:lnTo>
                    <a:pt x="1771650" y="770597"/>
                  </a:lnTo>
                  <a:lnTo>
                    <a:pt x="1771650" y="767969"/>
                  </a:lnTo>
                  <a:close/>
                </a:path>
                <a:path w="4867275" h="2303145">
                  <a:moveTo>
                    <a:pt x="1771650" y="3454"/>
                  </a:moveTo>
                  <a:lnTo>
                    <a:pt x="1771192" y="2324"/>
                  </a:lnTo>
                  <a:lnTo>
                    <a:pt x="1769325" y="469"/>
                  </a:lnTo>
                  <a:lnTo>
                    <a:pt x="1768208" y="0"/>
                  </a:lnTo>
                  <a:lnTo>
                    <a:pt x="1765579" y="0"/>
                  </a:lnTo>
                  <a:lnTo>
                    <a:pt x="1764461" y="469"/>
                  </a:lnTo>
                  <a:lnTo>
                    <a:pt x="1762594" y="2324"/>
                  </a:lnTo>
                  <a:lnTo>
                    <a:pt x="1762125" y="3454"/>
                  </a:lnTo>
                  <a:lnTo>
                    <a:pt x="1762125" y="6083"/>
                  </a:lnTo>
                  <a:lnTo>
                    <a:pt x="1762594" y="7200"/>
                  </a:lnTo>
                  <a:lnTo>
                    <a:pt x="1764461" y="9067"/>
                  </a:lnTo>
                  <a:lnTo>
                    <a:pt x="1765579" y="9525"/>
                  </a:lnTo>
                  <a:lnTo>
                    <a:pt x="1768208" y="9525"/>
                  </a:lnTo>
                  <a:lnTo>
                    <a:pt x="1769325" y="9067"/>
                  </a:lnTo>
                  <a:lnTo>
                    <a:pt x="1771192" y="7200"/>
                  </a:lnTo>
                  <a:lnTo>
                    <a:pt x="1771650" y="6083"/>
                  </a:lnTo>
                  <a:lnTo>
                    <a:pt x="1771650" y="3454"/>
                  </a:lnTo>
                  <a:close/>
                </a:path>
                <a:path w="4867275" h="2303145">
                  <a:moveTo>
                    <a:pt x="1819275" y="2296985"/>
                  </a:moveTo>
                  <a:lnTo>
                    <a:pt x="1818817" y="2295868"/>
                  </a:lnTo>
                  <a:lnTo>
                    <a:pt x="1816950" y="2294001"/>
                  </a:lnTo>
                  <a:lnTo>
                    <a:pt x="1815833" y="2293531"/>
                  </a:lnTo>
                  <a:lnTo>
                    <a:pt x="1813204" y="2293531"/>
                  </a:lnTo>
                  <a:lnTo>
                    <a:pt x="1812086" y="2294001"/>
                  </a:lnTo>
                  <a:lnTo>
                    <a:pt x="1810219" y="2295868"/>
                  </a:lnTo>
                  <a:lnTo>
                    <a:pt x="1809750" y="2296985"/>
                  </a:lnTo>
                  <a:lnTo>
                    <a:pt x="1809750" y="2299614"/>
                  </a:lnTo>
                  <a:lnTo>
                    <a:pt x="1810219" y="2300732"/>
                  </a:lnTo>
                  <a:lnTo>
                    <a:pt x="1812086" y="2302599"/>
                  </a:lnTo>
                  <a:lnTo>
                    <a:pt x="1813204" y="2303056"/>
                  </a:lnTo>
                  <a:lnTo>
                    <a:pt x="1815833" y="2303056"/>
                  </a:lnTo>
                  <a:lnTo>
                    <a:pt x="1816950" y="2302599"/>
                  </a:lnTo>
                  <a:lnTo>
                    <a:pt x="1818817" y="2300732"/>
                  </a:lnTo>
                  <a:lnTo>
                    <a:pt x="1819275" y="2299614"/>
                  </a:lnTo>
                  <a:lnTo>
                    <a:pt x="1819275" y="2296985"/>
                  </a:lnTo>
                  <a:close/>
                </a:path>
                <a:path w="4867275" h="2303145">
                  <a:moveTo>
                    <a:pt x="1819275" y="1532470"/>
                  </a:moveTo>
                  <a:lnTo>
                    <a:pt x="1818817" y="1531353"/>
                  </a:lnTo>
                  <a:lnTo>
                    <a:pt x="1816950" y="1529486"/>
                  </a:lnTo>
                  <a:lnTo>
                    <a:pt x="1815833" y="1529029"/>
                  </a:lnTo>
                  <a:lnTo>
                    <a:pt x="1813204" y="1529029"/>
                  </a:lnTo>
                  <a:lnTo>
                    <a:pt x="1812086" y="1529486"/>
                  </a:lnTo>
                  <a:lnTo>
                    <a:pt x="1810219" y="1531353"/>
                  </a:lnTo>
                  <a:lnTo>
                    <a:pt x="1809750" y="1532470"/>
                  </a:lnTo>
                  <a:lnTo>
                    <a:pt x="1809750" y="1535099"/>
                  </a:lnTo>
                  <a:lnTo>
                    <a:pt x="1810219" y="1536230"/>
                  </a:lnTo>
                  <a:lnTo>
                    <a:pt x="1812086" y="1538084"/>
                  </a:lnTo>
                  <a:lnTo>
                    <a:pt x="1813204" y="1538554"/>
                  </a:lnTo>
                  <a:lnTo>
                    <a:pt x="1815833" y="1538554"/>
                  </a:lnTo>
                  <a:lnTo>
                    <a:pt x="1816950" y="1538084"/>
                  </a:lnTo>
                  <a:lnTo>
                    <a:pt x="1818817" y="1536230"/>
                  </a:lnTo>
                  <a:lnTo>
                    <a:pt x="1819275" y="1535099"/>
                  </a:lnTo>
                  <a:lnTo>
                    <a:pt x="1819275" y="1532470"/>
                  </a:lnTo>
                  <a:close/>
                </a:path>
                <a:path w="4867275" h="2303145">
                  <a:moveTo>
                    <a:pt x="1819275" y="767969"/>
                  </a:moveTo>
                  <a:lnTo>
                    <a:pt x="1818817" y="766838"/>
                  </a:lnTo>
                  <a:lnTo>
                    <a:pt x="1816950" y="764984"/>
                  </a:lnTo>
                  <a:lnTo>
                    <a:pt x="1815833" y="764514"/>
                  </a:lnTo>
                  <a:lnTo>
                    <a:pt x="1813204" y="764514"/>
                  </a:lnTo>
                  <a:lnTo>
                    <a:pt x="1812086" y="764984"/>
                  </a:lnTo>
                  <a:lnTo>
                    <a:pt x="1810219" y="766838"/>
                  </a:lnTo>
                  <a:lnTo>
                    <a:pt x="1809750" y="767969"/>
                  </a:lnTo>
                  <a:lnTo>
                    <a:pt x="1809750" y="770597"/>
                  </a:lnTo>
                  <a:lnTo>
                    <a:pt x="1810219" y="771715"/>
                  </a:lnTo>
                  <a:lnTo>
                    <a:pt x="1812086" y="773569"/>
                  </a:lnTo>
                  <a:lnTo>
                    <a:pt x="1813204" y="774039"/>
                  </a:lnTo>
                  <a:lnTo>
                    <a:pt x="1815833" y="774039"/>
                  </a:lnTo>
                  <a:lnTo>
                    <a:pt x="1816950" y="773569"/>
                  </a:lnTo>
                  <a:lnTo>
                    <a:pt x="1818817" y="771715"/>
                  </a:lnTo>
                  <a:lnTo>
                    <a:pt x="1819275" y="770597"/>
                  </a:lnTo>
                  <a:lnTo>
                    <a:pt x="1819275" y="767969"/>
                  </a:lnTo>
                  <a:close/>
                </a:path>
                <a:path w="4867275" h="2303145">
                  <a:moveTo>
                    <a:pt x="1819275" y="3454"/>
                  </a:moveTo>
                  <a:lnTo>
                    <a:pt x="1818817" y="2324"/>
                  </a:lnTo>
                  <a:lnTo>
                    <a:pt x="1816950" y="469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86" y="469"/>
                  </a:lnTo>
                  <a:lnTo>
                    <a:pt x="1810219" y="2324"/>
                  </a:lnTo>
                  <a:lnTo>
                    <a:pt x="1809750" y="3454"/>
                  </a:lnTo>
                  <a:lnTo>
                    <a:pt x="1809750" y="6083"/>
                  </a:lnTo>
                  <a:lnTo>
                    <a:pt x="1810219" y="7200"/>
                  </a:lnTo>
                  <a:lnTo>
                    <a:pt x="1812086" y="9067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67"/>
                  </a:lnTo>
                  <a:lnTo>
                    <a:pt x="1818817" y="7200"/>
                  </a:lnTo>
                  <a:lnTo>
                    <a:pt x="1819275" y="6083"/>
                  </a:lnTo>
                  <a:lnTo>
                    <a:pt x="1819275" y="3454"/>
                  </a:lnTo>
                  <a:close/>
                </a:path>
                <a:path w="4867275" h="2303145">
                  <a:moveTo>
                    <a:pt x="1866900" y="2296985"/>
                  </a:moveTo>
                  <a:lnTo>
                    <a:pt x="1866442" y="2295868"/>
                  </a:lnTo>
                  <a:lnTo>
                    <a:pt x="1864575" y="2294001"/>
                  </a:lnTo>
                  <a:lnTo>
                    <a:pt x="1863458" y="2293531"/>
                  </a:lnTo>
                  <a:lnTo>
                    <a:pt x="1860829" y="2293531"/>
                  </a:lnTo>
                  <a:lnTo>
                    <a:pt x="1859711" y="2294001"/>
                  </a:lnTo>
                  <a:lnTo>
                    <a:pt x="1857844" y="2295868"/>
                  </a:lnTo>
                  <a:lnTo>
                    <a:pt x="1857375" y="2296985"/>
                  </a:lnTo>
                  <a:lnTo>
                    <a:pt x="1857375" y="2299614"/>
                  </a:lnTo>
                  <a:lnTo>
                    <a:pt x="1857844" y="2300732"/>
                  </a:lnTo>
                  <a:lnTo>
                    <a:pt x="1859711" y="2302599"/>
                  </a:lnTo>
                  <a:lnTo>
                    <a:pt x="1860829" y="2303056"/>
                  </a:lnTo>
                  <a:lnTo>
                    <a:pt x="1863458" y="2303056"/>
                  </a:lnTo>
                  <a:lnTo>
                    <a:pt x="1864575" y="2302599"/>
                  </a:lnTo>
                  <a:lnTo>
                    <a:pt x="1866442" y="2300732"/>
                  </a:lnTo>
                  <a:lnTo>
                    <a:pt x="1866900" y="2299614"/>
                  </a:lnTo>
                  <a:lnTo>
                    <a:pt x="1866900" y="2296985"/>
                  </a:lnTo>
                  <a:close/>
                </a:path>
                <a:path w="4867275" h="2303145">
                  <a:moveTo>
                    <a:pt x="1866900" y="1532470"/>
                  </a:moveTo>
                  <a:lnTo>
                    <a:pt x="1866442" y="1531353"/>
                  </a:lnTo>
                  <a:lnTo>
                    <a:pt x="1864575" y="1529486"/>
                  </a:lnTo>
                  <a:lnTo>
                    <a:pt x="1863458" y="1529029"/>
                  </a:lnTo>
                  <a:lnTo>
                    <a:pt x="1860829" y="1529029"/>
                  </a:lnTo>
                  <a:lnTo>
                    <a:pt x="1859711" y="1529486"/>
                  </a:lnTo>
                  <a:lnTo>
                    <a:pt x="1857844" y="1531353"/>
                  </a:lnTo>
                  <a:lnTo>
                    <a:pt x="1857375" y="1532470"/>
                  </a:lnTo>
                  <a:lnTo>
                    <a:pt x="1857375" y="1535099"/>
                  </a:lnTo>
                  <a:lnTo>
                    <a:pt x="1857844" y="1536230"/>
                  </a:lnTo>
                  <a:lnTo>
                    <a:pt x="1859711" y="1538084"/>
                  </a:lnTo>
                  <a:lnTo>
                    <a:pt x="1860829" y="1538554"/>
                  </a:lnTo>
                  <a:lnTo>
                    <a:pt x="1863458" y="1538554"/>
                  </a:lnTo>
                  <a:lnTo>
                    <a:pt x="1864575" y="1538084"/>
                  </a:lnTo>
                  <a:lnTo>
                    <a:pt x="1866442" y="1536230"/>
                  </a:lnTo>
                  <a:lnTo>
                    <a:pt x="1866900" y="1535099"/>
                  </a:lnTo>
                  <a:lnTo>
                    <a:pt x="1866900" y="1532470"/>
                  </a:lnTo>
                  <a:close/>
                </a:path>
                <a:path w="4867275" h="2303145">
                  <a:moveTo>
                    <a:pt x="1866900" y="767969"/>
                  </a:moveTo>
                  <a:lnTo>
                    <a:pt x="1866442" y="766838"/>
                  </a:lnTo>
                  <a:lnTo>
                    <a:pt x="1864575" y="764984"/>
                  </a:lnTo>
                  <a:lnTo>
                    <a:pt x="1863458" y="764514"/>
                  </a:lnTo>
                  <a:lnTo>
                    <a:pt x="1860829" y="764514"/>
                  </a:lnTo>
                  <a:lnTo>
                    <a:pt x="1859711" y="764984"/>
                  </a:lnTo>
                  <a:lnTo>
                    <a:pt x="1857844" y="766838"/>
                  </a:lnTo>
                  <a:lnTo>
                    <a:pt x="1857375" y="767969"/>
                  </a:lnTo>
                  <a:lnTo>
                    <a:pt x="1857375" y="770597"/>
                  </a:lnTo>
                  <a:lnTo>
                    <a:pt x="1857844" y="771715"/>
                  </a:lnTo>
                  <a:lnTo>
                    <a:pt x="1859711" y="773569"/>
                  </a:lnTo>
                  <a:lnTo>
                    <a:pt x="1860829" y="774039"/>
                  </a:lnTo>
                  <a:lnTo>
                    <a:pt x="1863458" y="774039"/>
                  </a:lnTo>
                  <a:lnTo>
                    <a:pt x="1864575" y="773569"/>
                  </a:lnTo>
                  <a:lnTo>
                    <a:pt x="1866442" y="771715"/>
                  </a:lnTo>
                  <a:lnTo>
                    <a:pt x="1866900" y="770597"/>
                  </a:lnTo>
                  <a:lnTo>
                    <a:pt x="1866900" y="767969"/>
                  </a:lnTo>
                  <a:close/>
                </a:path>
                <a:path w="4867275" h="2303145">
                  <a:moveTo>
                    <a:pt x="1866900" y="3454"/>
                  </a:moveTo>
                  <a:lnTo>
                    <a:pt x="1866442" y="2324"/>
                  </a:lnTo>
                  <a:lnTo>
                    <a:pt x="1864575" y="469"/>
                  </a:lnTo>
                  <a:lnTo>
                    <a:pt x="1863458" y="0"/>
                  </a:lnTo>
                  <a:lnTo>
                    <a:pt x="1860829" y="0"/>
                  </a:lnTo>
                  <a:lnTo>
                    <a:pt x="1859711" y="469"/>
                  </a:lnTo>
                  <a:lnTo>
                    <a:pt x="1857844" y="2324"/>
                  </a:lnTo>
                  <a:lnTo>
                    <a:pt x="1857375" y="3454"/>
                  </a:lnTo>
                  <a:lnTo>
                    <a:pt x="1857375" y="6083"/>
                  </a:lnTo>
                  <a:lnTo>
                    <a:pt x="1857844" y="7200"/>
                  </a:lnTo>
                  <a:lnTo>
                    <a:pt x="1859711" y="9067"/>
                  </a:lnTo>
                  <a:lnTo>
                    <a:pt x="1860829" y="9525"/>
                  </a:lnTo>
                  <a:lnTo>
                    <a:pt x="1863458" y="9525"/>
                  </a:lnTo>
                  <a:lnTo>
                    <a:pt x="1864575" y="9067"/>
                  </a:lnTo>
                  <a:lnTo>
                    <a:pt x="1866442" y="7200"/>
                  </a:lnTo>
                  <a:lnTo>
                    <a:pt x="1866900" y="6083"/>
                  </a:lnTo>
                  <a:lnTo>
                    <a:pt x="1866900" y="3454"/>
                  </a:lnTo>
                  <a:close/>
                </a:path>
                <a:path w="4867275" h="2303145">
                  <a:moveTo>
                    <a:pt x="1914525" y="2296985"/>
                  </a:moveTo>
                  <a:lnTo>
                    <a:pt x="1914067" y="2295868"/>
                  </a:lnTo>
                  <a:lnTo>
                    <a:pt x="1912200" y="2294001"/>
                  </a:lnTo>
                  <a:lnTo>
                    <a:pt x="1911083" y="2293531"/>
                  </a:lnTo>
                  <a:lnTo>
                    <a:pt x="1908454" y="2293531"/>
                  </a:lnTo>
                  <a:lnTo>
                    <a:pt x="1907336" y="2294001"/>
                  </a:lnTo>
                  <a:lnTo>
                    <a:pt x="1905469" y="2295868"/>
                  </a:lnTo>
                  <a:lnTo>
                    <a:pt x="1905000" y="2296985"/>
                  </a:lnTo>
                  <a:lnTo>
                    <a:pt x="1905000" y="2299614"/>
                  </a:lnTo>
                  <a:lnTo>
                    <a:pt x="1905469" y="2300732"/>
                  </a:lnTo>
                  <a:lnTo>
                    <a:pt x="1907336" y="2302599"/>
                  </a:lnTo>
                  <a:lnTo>
                    <a:pt x="1908454" y="2303056"/>
                  </a:lnTo>
                  <a:lnTo>
                    <a:pt x="1911083" y="2303056"/>
                  </a:lnTo>
                  <a:lnTo>
                    <a:pt x="1912200" y="2302599"/>
                  </a:lnTo>
                  <a:lnTo>
                    <a:pt x="1914067" y="2300732"/>
                  </a:lnTo>
                  <a:lnTo>
                    <a:pt x="1914525" y="2299614"/>
                  </a:lnTo>
                  <a:lnTo>
                    <a:pt x="1914525" y="2296985"/>
                  </a:lnTo>
                  <a:close/>
                </a:path>
                <a:path w="4867275" h="2303145">
                  <a:moveTo>
                    <a:pt x="1914525" y="1532470"/>
                  </a:moveTo>
                  <a:lnTo>
                    <a:pt x="1914067" y="1531353"/>
                  </a:lnTo>
                  <a:lnTo>
                    <a:pt x="1912200" y="1529486"/>
                  </a:lnTo>
                  <a:lnTo>
                    <a:pt x="1911083" y="1529029"/>
                  </a:lnTo>
                  <a:lnTo>
                    <a:pt x="1908454" y="1529029"/>
                  </a:lnTo>
                  <a:lnTo>
                    <a:pt x="1907336" y="1529486"/>
                  </a:lnTo>
                  <a:lnTo>
                    <a:pt x="1905469" y="1531353"/>
                  </a:lnTo>
                  <a:lnTo>
                    <a:pt x="1905000" y="1532470"/>
                  </a:lnTo>
                  <a:lnTo>
                    <a:pt x="1905000" y="1535099"/>
                  </a:lnTo>
                  <a:lnTo>
                    <a:pt x="1905469" y="1536230"/>
                  </a:lnTo>
                  <a:lnTo>
                    <a:pt x="1907336" y="1538084"/>
                  </a:lnTo>
                  <a:lnTo>
                    <a:pt x="1908454" y="1538554"/>
                  </a:lnTo>
                  <a:lnTo>
                    <a:pt x="1911083" y="1538554"/>
                  </a:lnTo>
                  <a:lnTo>
                    <a:pt x="1912200" y="1538084"/>
                  </a:lnTo>
                  <a:lnTo>
                    <a:pt x="1914067" y="1536230"/>
                  </a:lnTo>
                  <a:lnTo>
                    <a:pt x="1914525" y="1535099"/>
                  </a:lnTo>
                  <a:lnTo>
                    <a:pt x="1914525" y="1532470"/>
                  </a:lnTo>
                  <a:close/>
                </a:path>
                <a:path w="4867275" h="2303145">
                  <a:moveTo>
                    <a:pt x="1914525" y="767969"/>
                  </a:moveTo>
                  <a:lnTo>
                    <a:pt x="1914067" y="766838"/>
                  </a:lnTo>
                  <a:lnTo>
                    <a:pt x="1912200" y="764984"/>
                  </a:lnTo>
                  <a:lnTo>
                    <a:pt x="1911083" y="764514"/>
                  </a:lnTo>
                  <a:lnTo>
                    <a:pt x="1908454" y="764514"/>
                  </a:lnTo>
                  <a:lnTo>
                    <a:pt x="1907336" y="764984"/>
                  </a:lnTo>
                  <a:lnTo>
                    <a:pt x="1905469" y="766838"/>
                  </a:lnTo>
                  <a:lnTo>
                    <a:pt x="1905000" y="767969"/>
                  </a:lnTo>
                  <a:lnTo>
                    <a:pt x="1905000" y="770597"/>
                  </a:lnTo>
                  <a:lnTo>
                    <a:pt x="1905469" y="771715"/>
                  </a:lnTo>
                  <a:lnTo>
                    <a:pt x="1907336" y="773569"/>
                  </a:lnTo>
                  <a:lnTo>
                    <a:pt x="1908454" y="774039"/>
                  </a:lnTo>
                  <a:lnTo>
                    <a:pt x="1911083" y="774039"/>
                  </a:lnTo>
                  <a:lnTo>
                    <a:pt x="1912200" y="773569"/>
                  </a:lnTo>
                  <a:lnTo>
                    <a:pt x="1914067" y="771715"/>
                  </a:lnTo>
                  <a:lnTo>
                    <a:pt x="1914525" y="770597"/>
                  </a:lnTo>
                  <a:lnTo>
                    <a:pt x="1914525" y="767969"/>
                  </a:lnTo>
                  <a:close/>
                </a:path>
                <a:path w="4867275" h="2303145">
                  <a:moveTo>
                    <a:pt x="1914525" y="3454"/>
                  </a:moveTo>
                  <a:lnTo>
                    <a:pt x="1914067" y="2324"/>
                  </a:lnTo>
                  <a:lnTo>
                    <a:pt x="1912200" y="469"/>
                  </a:lnTo>
                  <a:lnTo>
                    <a:pt x="1911083" y="0"/>
                  </a:lnTo>
                  <a:lnTo>
                    <a:pt x="1908454" y="0"/>
                  </a:lnTo>
                  <a:lnTo>
                    <a:pt x="1907336" y="469"/>
                  </a:lnTo>
                  <a:lnTo>
                    <a:pt x="1905469" y="2324"/>
                  </a:lnTo>
                  <a:lnTo>
                    <a:pt x="1905000" y="3454"/>
                  </a:lnTo>
                  <a:lnTo>
                    <a:pt x="1905000" y="6083"/>
                  </a:lnTo>
                  <a:lnTo>
                    <a:pt x="1905469" y="7200"/>
                  </a:lnTo>
                  <a:lnTo>
                    <a:pt x="1907336" y="9067"/>
                  </a:lnTo>
                  <a:lnTo>
                    <a:pt x="1908454" y="9525"/>
                  </a:lnTo>
                  <a:lnTo>
                    <a:pt x="1911083" y="9525"/>
                  </a:lnTo>
                  <a:lnTo>
                    <a:pt x="1912200" y="9067"/>
                  </a:lnTo>
                  <a:lnTo>
                    <a:pt x="1914067" y="7200"/>
                  </a:lnTo>
                  <a:lnTo>
                    <a:pt x="1914525" y="6083"/>
                  </a:lnTo>
                  <a:lnTo>
                    <a:pt x="1914525" y="3454"/>
                  </a:lnTo>
                  <a:close/>
                </a:path>
                <a:path w="4867275" h="2303145">
                  <a:moveTo>
                    <a:pt x="1962150" y="2296985"/>
                  </a:moveTo>
                  <a:lnTo>
                    <a:pt x="1961692" y="2295868"/>
                  </a:lnTo>
                  <a:lnTo>
                    <a:pt x="1959825" y="2294001"/>
                  </a:lnTo>
                  <a:lnTo>
                    <a:pt x="1958708" y="2293531"/>
                  </a:lnTo>
                  <a:lnTo>
                    <a:pt x="1956079" y="2293531"/>
                  </a:lnTo>
                  <a:lnTo>
                    <a:pt x="1954961" y="2294001"/>
                  </a:lnTo>
                  <a:lnTo>
                    <a:pt x="1953094" y="2295868"/>
                  </a:lnTo>
                  <a:lnTo>
                    <a:pt x="1952625" y="2296985"/>
                  </a:lnTo>
                  <a:lnTo>
                    <a:pt x="1952625" y="2299614"/>
                  </a:lnTo>
                  <a:lnTo>
                    <a:pt x="1953094" y="2300732"/>
                  </a:lnTo>
                  <a:lnTo>
                    <a:pt x="1954961" y="2302599"/>
                  </a:lnTo>
                  <a:lnTo>
                    <a:pt x="1956079" y="2303056"/>
                  </a:lnTo>
                  <a:lnTo>
                    <a:pt x="1958708" y="2303056"/>
                  </a:lnTo>
                  <a:lnTo>
                    <a:pt x="1959825" y="2302599"/>
                  </a:lnTo>
                  <a:lnTo>
                    <a:pt x="1961692" y="2300732"/>
                  </a:lnTo>
                  <a:lnTo>
                    <a:pt x="1962150" y="2299614"/>
                  </a:lnTo>
                  <a:lnTo>
                    <a:pt x="1962150" y="2296985"/>
                  </a:lnTo>
                  <a:close/>
                </a:path>
                <a:path w="4867275" h="2303145">
                  <a:moveTo>
                    <a:pt x="1962150" y="1532470"/>
                  </a:moveTo>
                  <a:lnTo>
                    <a:pt x="1961692" y="1531353"/>
                  </a:lnTo>
                  <a:lnTo>
                    <a:pt x="1959825" y="1529486"/>
                  </a:lnTo>
                  <a:lnTo>
                    <a:pt x="1958708" y="1529029"/>
                  </a:lnTo>
                  <a:lnTo>
                    <a:pt x="1956079" y="1529029"/>
                  </a:lnTo>
                  <a:lnTo>
                    <a:pt x="1954961" y="1529486"/>
                  </a:lnTo>
                  <a:lnTo>
                    <a:pt x="1953094" y="1531353"/>
                  </a:lnTo>
                  <a:lnTo>
                    <a:pt x="1952625" y="1532470"/>
                  </a:lnTo>
                  <a:lnTo>
                    <a:pt x="1952625" y="1535099"/>
                  </a:lnTo>
                  <a:lnTo>
                    <a:pt x="1953094" y="1536230"/>
                  </a:lnTo>
                  <a:lnTo>
                    <a:pt x="1954961" y="1538084"/>
                  </a:lnTo>
                  <a:lnTo>
                    <a:pt x="1956079" y="1538554"/>
                  </a:lnTo>
                  <a:lnTo>
                    <a:pt x="1958708" y="1538554"/>
                  </a:lnTo>
                  <a:lnTo>
                    <a:pt x="1959825" y="1538084"/>
                  </a:lnTo>
                  <a:lnTo>
                    <a:pt x="1961692" y="1536230"/>
                  </a:lnTo>
                  <a:lnTo>
                    <a:pt x="1962150" y="1535099"/>
                  </a:lnTo>
                  <a:lnTo>
                    <a:pt x="1962150" y="1532470"/>
                  </a:lnTo>
                  <a:close/>
                </a:path>
                <a:path w="4867275" h="2303145">
                  <a:moveTo>
                    <a:pt x="1962150" y="767969"/>
                  </a:moveTo>
                  <a:lnTo>
                    <a:pt x="1961692" y="766838"/>
                  </a:lnTo>
                  <a:lnTo>
                    <a:pt x="1959825" y="764984"/>
                  </a:lnTo>
                  <a:lnTo>
                    <a:pt x="1958708" y="764514"/>
                  </a:lnTo>
                  <a:lnTo>
                    <a:pt x="1956079" y="764514"/>
                  </a:lnTo>
                  <a:lnTo>
                    <a:pt x="1954961" y="764984"/>
                  </a:lnTo>
                  <a:lnTo>
                    <a:pt x="1953094" y="766838"/>
                  </a:lnTo>
                  <a:lnTo>
                    <a:pt x="1952625" y="767969"/>
                  </a:lnTo>
                  <a:lnTo>
                    <a:pt x="1952625" y="770597"/>
                  </a:lnTo>
                  <a:lnTo>
                    <a:pt x="1953094" y="771715"/>
                  </a:lnTo>
                  <a:lnTo>
                    <a:pt x="1954961" y="773569"/>
                  </a:lnTo>
                  <a:lnTo>
                    <a:pt x="1956079" y="774039"/>
                  </a:lnTo>
                  <a:lnTo>
                    <a:pt x="1958708" y="774039"/>
                  </a:lnTo>
                  <a:lnTo>
                    <a:pt x="1959825" y="773569"/>
                  </a:lnTo>
                  <a:lnTo>
                    <a:pt x="1961692" y="771715"/>
                  </a:lnTo>
                  <a:lnTo>
                    <a:pt x="1962150" y="770597"/>
                  </a:lnTo>
                  <a:lnTo>
                    <a:pt x="1962150" y="767969"/>
                  </a:lnTo>
                  <a:close/>
                </a:path>
                <a:path w="4867275" h="2303145">
                  <a:moveTo>
                    <a:pt x="1962150" y="3454"/>
                  </a:moveTo>
                  <a:lnTo>
                    <a:pt x="1961692" y="2324"/>
                  </a:lnTo>
                  <a:lnTo>
                    <a:pt x="1959825" y="469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61" y="469"/>
                  </a:lnTo>
                  <a:lnTo>
                    <a:pt x="1953094" y="2324"/>
                  </a:lnTo>
                  <a:lnTo>
                    <a:pt x="1952625" y="3454"/>
                  </a:lnTo>
                  <a:lnTo>
                    <a:pt x="1952625" y="6083"/>
                  </a:lnTo>
                  <a:lnTo>
                    <a:pt x="1953094" y="7200"/>
                  </a:lnTo>
                  <a:lnTo>
                    <a:pt x="1954961" y="9067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67"/>
                  </a:lnTo>
                  <a:lnTo>
                    <a:pt x="1961692" y="7200"/>
                  </a:lnTo>
                  <a:lnTo>
                    <a:pt x="1962150" y="6083"/>
                  </a:lnTo>
                  <a:lnTo>
                    <a:pt x="1962150" y="3454"/>
                  </a:lnTo>
                  <a:close/>
                </a:path>
                <a:path w="4867275" h="2303145">
                  <a:moveTo>
                    <a:pt x="2009775" y="2296985"/>
                  </a:moveTo>
                  <a:lnTo>
                    <a:pt x="2009317" y="2295868"/>
                  </a:lnTo>
                  <a:lnTo>
                    <a:pt x="2007450" y="2294001"/>
                  </a:lnTo>
                  <a:lnTo>
                    <a:pt x="2006333" y="2293531"/>
                  </a:lnTo>
                  <a:lnTo>
                    <a:pt x="2003704" y="2293531"/>
                  </a:lnTo>
                  <a:lnTo>
                    <a:pt x="2002586" y="2294001"/>
                  </a:lnTo>
                  <a:lnTo>
                    <a:pt x="2000719" y="2295868"/>
                  </a:lnTo>
                  <a:lnTo>
                    <a:pt x="2000250" y="2296985"/>
                  </a:lnTo>
                  <a:lnTo>
                    <a:pt x="2000250" y="2299614"/>
                  </a:lnTo>
                  <a:lnTo>
                    <a:pt x="2000719" y="2300732"/>
                  </a:lnTo>
                  <a:lnTo>
                    <a:pt x="2002586" y="2302599"/>
                  </a:lnTo>
                  <a:lnTo>
                    <a:pt x="2003704" y="2303056"/>
                  </a:lnTo>
                  <a:lnTo>
                    <a:pt x="2006333" y="2303056"/>
                  </a:lnTo>
                  <a:lnTo>
                    <a:pt x="2007450" y="2302599"/>
                  </a:lnTo>
                  <a:lnTo>
                    <a:pt x="2009317" y="2300732"/>
                  </a:lnTo>
                  <a:lnTo>
                    <a:pt x="2009775" y="2299614"/>
                  </a:lnTo>
                  <a:lnTo>
                    <a:pt x="2009775" y="2296985"/>
                  </a:lnTo>
                  <a:close/>
                </a:path>
                <a:path w="4867275" h="2303145">
                  <a:moveTo>
                    <a:pt x="2009775" y="1532470"/>
                  </a:moveTo>
                  <a:lnTo>
                    <a:pt x="2009317" y="1531353"/>
                  </a:lnTo>
                  <a:lnTo>
                    <a:pt x="2007450" y="1529486"/>
                  </a:lnTo>
                  <a:lnTo>
                    <a:pt x="2006333" y="1529029"/>
                  </a:lnTo>
                  <a:lnTo>
                    <a:pt x="2003704" y="1529029"/>
                  </a:lnTo>
                  <a:lnTo>
                    <a:pt x="2002586" y="1529486"/>
                  </a:lnTo>
                  <a:lnTo>
                    <a:pt x="2000719" y="1531353"/>
                  </a:lnTo>
                  <a:lnTo>
                    <a:pt x="2000250" y="1532470"/>
                  </a:lnTo>
                  <a:lnTo>
                    <a:pt x="2000250" y="1535099"/>
                  </a:lnTo>
                  <a:lnTo>
                    <a:pt x="2000719" y="1536230"/>
                  </a:lnTo>
                  <a:lnTo>
                    <a:pt x="2002586" y="1538084"/>
                  </a:lnTo>
                  <a:lnTo>
                    <a:pt x="2003704" y="1538554"/>
                  </a:lnTo>
                  <a:lnTo>
                    <a:pt x="2006333" y="1538554"/>
                  </a:lnTo>
                  <a:lnTo>
                    <a:pt x="2007450" y="1538084"/>
                  </a:lnTo>
                  <a:lnTo>
                    <a:pt x="2009317" y="1536230"/>
                  </a:lnTo>
                  <a:lnTo>
                    <a:pt x="2009775" y="1535099"/>
                  </a:lnTo>
                  <a:lnTo>
                    <a:pt x="2009775" y="1532470"/>
                  </a:lnTo>
                  <a:close/>
                </a:path>
                <a:path w="4867275" h="2303145">
                  <a:moveTo>
                    <a:pt x="2009775" y="767969"/>
                  </a:moveTo>
                  <a:lnTo>
                    <a:pt x="2009317" y="766838"/>
                  </a:lnTo>
                  <a:lnTo>
                    <a:pt x="2007450" y="764984"/>
                  </a:lnTo>
                  <a:lnTo>
                    <a:pt x="2006333" y="764514"/>
                  </a:lnTo>
                  <a:lnTo>
                    <a:pt x="2003704" y="764514"/>
                  </a:lnTo>
                  <a:lnTo>
                    <a:pt x="2002586" y="764984"/>
                  </a:lnTo>
                  <a:lnTo>
                    <a:pt x="2000719" y="766838"/>
                  </a:lnTo>
                  <a:lnTo>
                    <a:pt x="2000250" y="767969"/>
                  </a:lnTo>
                  <a:lnTo>
                    <a:pt x="2000250" y="770597"/>
                  </a:lnTo>
                  <a:lnTo>
                    <a:pt x="2000719" y="771715"/>
                  </a:lnTo>
                  <a:lnTo>
                    <a:pt x="2002586" y="773569"/>
                  </a:lnTo>
                  <a:lnTo>
                    <a:pt x="2003704" y="774039"/>
                  </a:lnTo>
                  <a:lnTo>
                    <a:pt x="2006333" y="774039"/>
                  </a:lnTo>
                  <a:lnTo>
                    <a:pt x="2007450" y="773569"/>
                  </a:lnTo>
                  <a:lnTo>
                    <a:pt x="2009317" y="771715"/>
                  </a:lnTo>
                  <a:lnTo>
                    <a:pt x="2009775" y="770597"/>
                  </a:lnTo>
                  <a:lnTo>
                    <a:pt x="2009775" y="767969"/>
                  </a:lnTo>
                  <a:close/>
                </a:path>
                <a:path w="4867275" h="2303145">
                  <a:moveTo>
                    <a:pt x="2009775" y="3454"/>
                  </a:moveTo>
                  <a:lnTo>
                    <a:pt x="2009317" y="2324"/>
                  </a:lnTo>
                  <a:lnTo>
                    <a:pt x="2007450" y="469"/>
                  </a:lnTo>
                  <a:lnTo>
                    <a:pt x="2006333" y="0"/>
                  </a:lnTo>
                  <a:lnTo>
                    <a:pt x="2003704" y="0"/>
                  </a:lnTo>
                  <a:lnTo>
                    <a:pt x="2002586" y="469"/>
                  </a:lnTo>
                  <a:lnTo>
                    <a:pt x="2000719" y="2324"/>
                  </a:lnTo>
                  <a:lnTo>
                    <a:pt x="2000250" y="3454"/>
                  </a:lnTo>
                  <a:lnTo>
                    <a:pt x="2000250" y="6083"/>
                  </a:lnTo>
                  <a:lnTo>
                    <a:pt x="2000719" y="7200"/>
                  </a:lnTo>
                  <a:lnTo>
                    <a:pt x="2002586" y="9067"/>
                  </a:lnTo>
                  <a:lnTo>
                    <a:pt x="2003704" y="9525"/>
                  </a:lnTo>
                  <a:lnTo>
                    <a:pt x="2006333" y="9525"/>
                  </a:lnTo>
                  <a:lnTo>
                    <a:pt x="2007450" y="9067"/>
                  </a:lnTo>
                  <a:lnTo>
                    <a:pt x="2009317" y="7200"/>
                  </a:lnTo>
                  <a:lnTo>
                    <a:pt x="2009775" y="6083"/>
                  </a:lnTo>
                  <a:lnTo>
                    <a:pt x="2009775" y="3454"/>
                  </a:lnTo>
                  <a:close/>
                </a:path>
                <a:path w="4867275" h="2303145">
                  <a:moveTo>
                    <a:pt x="2057400" y="2296985"/>
                  </a:moveTo>
                  <a:lnTo>
                    <a:pt x="2056942" y="2295868"/>
                  </a:lnTo>
                  <a:lnTo>
                    <a:pt x="2055075" y="2294001"/>
                  </a:lnTo>
                  <a:lnTo>
                    <a:pt x="2053958" y="2293531"/>
                  </a:lnTo>
                  <a:lnTo>
                    <a:pt x="2051329" y="2293531"/>
                  </a:lnTo>
                  <a:lnTo>
                    <a:pt x="2050211" y="2294001"/>
                  </a:lnTo>
                  <a:lnTo>
                    <a:pt x="2048344" y="2295868"/>
                  </a:lnTo>
                  <a:lnTo>
                    <a:pt x="2047875" y="2296985"/>
                  </a:lnTo>
                  <a:lnTo>
                    <a:pt x="2047875" y="2299614"/>
                  </a:lnTo>
                  <a:lnTo>
                    <a:pt x="2048344" y="2300732"/>
                  </a:lnTo>
                  <a:lnTo>
                    <a:pt x="2050211" y="2302599"/>
                  </a:lnTo>
                  <a:lnTo>
                    <a:pt x="2051329" y="2303056"/>
                  </a:lnTo>
                  <a:lnTo>
                    <a:pt x="2053958" y="2303056"/>
                  </a:lnTo>
                  <a:lnTo>
                    <a:pt x="2055075" y="2302599"/>
                  </a:lnTo>
                  <a:lnTo>
                    <a:pt x="2056942" y="2300732"/>
                  </a:lnTo>
                  <a:lnTo>
                    <a:pt x="2057400" y="2299614"/>
                  </a:lnTo>
                  <a:lnTo>
                    <a:pt x="2057400" y="2296985"/>
                  </a:lnTo>
                  <a:close/>
                </a:path>
                <a:path w="4867275" h="2303145">
                  <a:moveTo>
                    <a:pt x="2057400" y="1532470"/>
                  </a:moveTo>
                  <a:lnTo>
                    <a:pt x="2056942" y="1531353"/>
                  </a:lnTo>
                  <a:lnTo>
                    <a:pt x="2055075" y="1529486"/>
                  </a:lnTo>
                  <a:lnTo>
                    <a:pt x="2053958" y="1529029"/>
                  </a:lnTo>
                  <a:lnTo>
                    <a:pt x="2051329" y="1529029"/>
                  </a:lnTo>
                  <a:lnTo>
                    <a:pt x="2050211" y="1529486"/>
                  </a:lnTo>
                  <a:lnTo>
                    <a:pt x="2048344" y="1531353"/>
                  </a:lnTo>
                  <a:lnTo>
                    <a:pt x="2047875" y="1532470"/>
                  </a:lnTo>
                  <a:lnTo>
                    <a:pt x="2047875" y="1535099"/>
                  </a:lnTo>
                  <a:lnTo>
                    <a:pt x="2048344" y="1536230"/>
                  </a:lnTo>
                  <a:lnTo>
                    <a:pt x="2050211" y="1538084"/>
                  </a:lnTo>
                  <a:lnTo>
                    <a:pt x="2051329" y="1538554"/>
                  </a:lnTo>
                  <a:lnTo>
                    <a:pt x="2053958" y="1538554"/>
                  </a:lnTo>
                  <a:lnTo>
                    <a:pt x="2055075" y="1538084"/>
                  </a:lnTo>
                  <a:lnTo>
                    <a:pt x="2056942" y="1536230"/>
                  </a:lnTo>
                  <a:lnTo>
                    <a:pt x="2057400" y="1535099"/>
                  </a:lnTo>
                  <a:lnTo>
                    <a:pt x="2057400" y="1532470"/>
                  </a:lnTo>
                  <a:close/>
                </a:path>
                <a:path w="4867275" h="2303145">
                  <a:moveTo>
                    <a:pt x="2057400" y="767969"/>
                  </a:moveTo>
                  <a:lnTo>
                    <a:pt x="2056942" y="766838"/>
                  </a:lnTo>
                  <a:lnTo>
                    <a:pt x="2055075" y="764984"/>
                  </a:lnTo>
                  <a:lnTo>
                    <a:pt x="2053958" y="764514"/>
                  </a:lnTo>
                  <a:lnTo>
                    <a:pt x="2051329" y="764514"/>
                  </a:lnTo>
                  <a:lnTo>
                    <a:pt x="2050211" y="764984"/>
                  </a:lnTo>
                  <a:lnTo>
                    <a:pt x="2048344" y="766838"/>
                  </a:lnTo>
                  <a:lnTo>
                    <a:pt x="2047875" y="767969"/>
                  </a:lnTo>
                  <a:lnTo>
                    <a:pt x="2047875" y="770597"/>
                  </a:lnTo>
                  <a:lnTo>
                    <a:pt x="2048344" y="771715"/>
                  </a:lnTo>
                  <a:lnTo>
                    <a:pt x="2050211" y="773569"/>
                  </a:lnTo>
                  <a:lnTo>
                    <a:pt x="2051329" y="774039"/>
                  </a:lnTo>
                  <a:lnTo>
                    <a:pt x="2053958" y="774039"/>
                  </a:lnTo>
                  <a:lnTo>
                    <a:pt x="2055075" y="773569"/>
                  </a:lnTo>
                  <a:lnTo>
                    <a:pt x="2056942" y="771715"/>
                  </a:lnTo>
                  <a:lnTo>
                    <a:pt x="2057400" y="770597"/>
                  </a:lnTo>
                  <a:lnTo>
                    <a:pt x="2057400" y="767969"/>
                  </a:lnTo>
                  <a:close/>
                </a:path>
                <a:path w="4867275" h="2303145">
                  <a:moveTo>
                    <a:pt x="2057400" y="3454"/>
                  </a:moveTo>
                  <a:lnTo>
                    <a:pt x="2056942" y="2324"/>
                  </a:lnTo>
                  <a:lnTo>
                    <a:pt x="2055075" y="469"/>
                  </a:lnTo>
                  <a:lnTo>
                    <a:pt x="2053958" y="0"/>
                  </a:lnTo>
                  <a:lnTo>
                    <a:pt x="2051329" y="0"/>
                  </a:lnTo>
                  <a:lnTo>
                    <a:pt x="2050211" y="469"/>
                  </a:lnTo>
                  <a:lnTo>
                    <a:pt x="2048344" y="2324"/>
                  </a:lnTo>
                  <a:lnTo>
                    <a:pt x="2047875" y="3454"/>
                  </a:lnTo>
                  <a:lnTo>
                    <a:pt x="2047875" y="6083"/>
                  </a:lnTo>
                  <a:lnTo>
                    <a:pt x="2048344" y="7200"/>
                  </a:lnTo>
                  <a:lnTo>
                    <a:pt x="2050211" y="9067"/>
                  </a:lnTo>
                  <a:lnTo>
                    <a:pt x="2051329" y="9525"/>
                  </a:lnTo>
                  <a:lnTo>
                    <a:pt x="2053958" y="9525"/>
                  </a:lnTo>
                  <a:lnTo>
                    <a:pt x="2055075" y="9067"/>
                  </a:lnTo>
                  <a:lnTo>
                    <a:pt x="2056942" y="7200"/>
                  </a:lnTo>
                  <a:lnTo>
                    <a:pt x="2057400" y="6083"/>
                  </a:lnTo>
                  <a:lnTo>
                    <a:pt x="2057400" y="3454"/>
                  </a:lnTo>
                  <a:close/>
                </a:path>
                <a:path w="4867275" h="2303145">
                  <a:moveTo>
                    <a:pt x="2105025" y="2296985"/>
                  </a:moveTo>
                  <a:lnTo>
                    <a:pt x="2104567" y="2295868"/>
                  </a:lnTo>
                  <a:lnTo>
                    <a:pt x="2102700" y="2294001"/>
                  </a:lnTo>
                  <a:lnTo>
                    <a:pt x="2101583" y="2293531"/>
                  </a:lnTo>
                  <a:lnTo>
                    <a:pt x="2098954" y="2293531"/>
                  </a:lnTo>
                  <a:lnTo>
                    <a:pt x="2097836" y="2294001"/>
                  </a:lnTo>
                  <a:lnTo>
                    <a:pt x="2095969" y="2295868"/>
                  </a:lnTo>
                  <a:lnTo>
                    <a:pt x="2095500" y="2296985"/>
                  </a:lnTo>
                  <a:lnTo>
                    <a:pt x="2095500" y="2299614"/>
                  </a:lnTo>
                  <a:lnTo>
                    <a:pt x="2095969" y="2300732"/>
                  </a:lnTo>
                  <a:lnTo>
                    <a:pt x="2097836" y="2302599"/>
                  </a:lnTo>
                  <a:lnTo>
                    <a:pt x="2098954" y="2303056"/>
                  </a:lnTo>
                  <a:lnTo>
                    <a:pt x="2101583" y="2303056"/>
                  </a:lnTo>
                  <a:lnTo>
                    <a:pt x="2102700" y="2302599"/>
                  </a:lnTo>
                  <a:lnTo>
                    <a:pt x="2104567" y="2300732"/>
                  </a:lnTo>
                  <a:lnTo>
                    <a:pt x="2105025" y="2299614"/>
                  </a:lnTo>
                  <a:lnTo>
                    <a:pt x="2105025" y="2296985"/>
                  </a:lnTo>
                  <a:close/>
                </a:path>
                <a:path w="4867275" h="2303145">
                  <a:moveTo>
                    <a:pt x="2105025" y="1532470"/>
                  </a:moveTo>
                  <a:lnTo>
                    <a:pt x="2104567" y="1531353"/>
                  </a:lnTo>
                  <a:lnTo>
                    <a:pt x="2102700" y="1529486"/>
                  </a:lnTo>
                  <a:lnTo>
                    <a:pt x="2101583" y="1529029"/>
                  </a:lnTo>
                  <a:lnTo>
                    <a:pt x="2098954" y="1529029"/>
                  </a:lnTo>
                  <a:lnTo>
                    <a:pt x="2097836" y="1529486"/>
                  </a:lnTo>
                  <a:lnTo>
                    <a:pt x="2095969" y="1531353"/>
                  </a:lnTo>
                  <a:lnTo>
                    <a:pt x="2095500" y="1532470"/>
                  </a:lnTo>
                  <a:lnTo>
                    <a:pt x="2095500" y="1535099"/>
                  </a:lnTo>
                  <a:lnTo>
                    <a:pt x="2095969" y="1536230"/>
                  </a:lnTo>
                  <a:lnTo>
                    <a:pt x="2097836" y="1538084"/>
                  </a:lnTo>
                  <a:lnTo>
                    <a:pt x="2098954" y="1538554"/>
                  </a:lnTo>
                  <a:lnTo>
                    <a:pt x="2101583" y="1538554"/>
                  </a:lnTo>
                  <a:lnTo>
                    <a:pt x="2102700" y="1538084"/>
                  </a:lnTo>
                  <a:lnTo>
                    <a:pt x="2104567" y="1536230"/>
                  </a:lnTo>
                  <a:lnTo>
                    <a:pt x="2105025" y="1535099"/>
                  </a:lnTo>
                  <a:lnTo>
                    <a:pt x="2105025" y="1532470"/>
                  </a:lnTo>
                  <a:close/>
                </a:path>
                <a:path w="4867275" h="2303145">
                  <a:moveTo>
                    <a:pt x="2105025" y="767969"/>
                  </a:moveTo>
                  <a:lnTo>
                    <a:pt x="2104567" y="766838"/>
                  </a:lnTo>
                  <a:lnTo>
                    <a:pt x="2102700" y="764984"/>
                  </a:lnTo>
                  <a:lnTo>
                    <a:pt x="2101583" y="764514"/>
                  </a:lnTo>
                  <a:lnTo>
                    <a:pt x="2098954" y="764514"/>
                  </a:lnTo>
                  <a:lnTo>
                    <a:pt x="2097836" y="764984"/>
                  </a:lnTo>
                  <a:lnTo>
                    <a:pt x="2095969" y="766838"/>
                  </a:lnTo>
                  <a:lnTo>
                    <a:pt x="2095500" y="767969"/>
                  </a:lnTo>
                  <a:lnTo>
                    <a:pt x="2095500" y="770597"/>
                  </a:lnTo>
                  <a:lnTo>
                    <a:pt x="2095969" y="771715"/>
                  </a:lnTo>
                  <a:lnTo>
                    <a:pt x="2097836" y="773569"/>
                  </a:lnTo>
                  <a:lnTo>
                    <a:pt x="2098954" y="774039"/>
                  </a:lnTo>
                  <a:lnTo>
                    <a:pt x="2101583" y="774039"/>
                  </a:lnTo>
                  <a:lnTo>
                    <a:pt x="2102700" y="773569"/>
                  </a:lnTo>
                  <a:lnTo>
                    <a:pt x="2104567" y="771715"/>
                  </a:lnTo>
                  <a:lnTo>
                    <a:pt x="2105025" y="770597"/>
                  </a:lnTo>
                  <a:lnTo>
                    <a:pt x="2105025" y="767969"/>
                  </a:lnTo>
                  <a:close/>
                </a:path>
                <a:path w="4867275" h="2303145">
                  <a:moveTo>
                    <a:pt x="2105025" y="3454"/>
                  </a:moveTo>
                  <a:lnTo>
                    <a:pt x="2104567" y="2324"/>
                  </a:lnTo>
                  <a:lnTo>
                    <a:pt x="2102700" y="469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36" y="469"/>
                  </a:lnTo>
                  <a:lnTo>
                    <a:pt x="2095969" y="2324"/>
                  </a:lnTo>
                  <a:lnTo>
                    <a:pt x="2095500" y="3454"/>
                  </a:lnTo>
                  <a:lnTo>
                    <a:pt x="2095500" y="6083"/>
                  </a:lnTo>
                  <a:lnTo>
                    <a:pt x="2095969" y="7200"/>
                  </a:lnTo>
                  <a:lnTo>
                    <a:pt x="2097836" y="9067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67"/>
                  </a:lnTo>
                  <a:lnTo>
                    <a:pt x="2104567" y="7200"/>
                  </a:lnTo>
                  <a:lnTo>
                    <a:pt x="2105025" y="6083"/>
                  </a:lnTo>
                  <a:lnTo>
                    <a:pt x="2105025" y="3454"/>
                  </a:lnTo>
                  <a:close/>
                </a:path>
                <a:path w="4867275" h="2303145">
                  <a:moveTo>
                    <a:pt x="2152650" y="2296985"/>
                  </a:moveTo>
                  <a:lnTo>
                    <a:pt x="2152192" y="2295868"/>
                  </a:lnTo>
                  <a:lnTo>
                    <a:pt x="2150326" y="2294001"/>
                  </a:lnTo>
                  <a:lnTo>
                    <a:pt x="2149208" y="2293531"/>
                  </a:lnTo>
                  <a:lnTo>
                    <a:pt x="2146579" y="2293531"/>
                  </a:lnTo>
                  <a:lnTo>
                    <a:pt x="2145461" y="2294001"/>
                  </a:lnTo>
                  <a:lnTo>
                    <a:pt x="2143595" y="2295868"/>
                  </a:lnTo>
                  <a:lnTo>
                    <a:pt x="2143125" y="2296985"/>
                  </a:lnTo>
                  <a:lnTo>
                    <a:pt x="2143125" y="2299614"/>
                  </a:lnTo>
                  <a:lnTo>
                    <a:pt x="2143595" y="2300732"/>
                  </a:lnTo>
                  <a:lnTo>
                    <a:pt x="2145461" y="2302599"/>
                  </a:lnTo>
                  <a:lnTo>
                    <a:pt x="2146579" y="2303056"/>
                  </a:lnTo>
                  <a:lnTo>
                    <a:pt x="2149208" y="2303056"/>
                  </a:lnTo>
                  <a:lnTo>
                    <a:pt x="2150326" y="2302599"/>
                  </a:lnTo>
                  <a:lnTo>
                    <a:pt x="2152192" y="2300732"/>
                  </a:lnTo>
                  <a:lnTo>
                    <a:pt x="2152650" y="2299614"/>
                  </a:lnTo>
                  <a:lnTo>
                    <a:pt x="2152650" y="2296985"/>
                  </a:lnTo>
                  <a:close/>
                </a:path>
                <a:path w="4867275" h="2303145">
                  <a:moveTo>
                    <a:pt x="2152650" y="1532470"/>
                  </a:moveTo>
                  <a:lnTo>
                    <a:pt x="2152192" y="1531353"/>
                  </a:lnTo>
                  <a:lnTo>
                    <a:pt x="2150326" y="1529486"/>
                  </a:lnTo>
                  <a:lnTo>
                    <a:pt x="2149208" y="1529029"/>
                  </a:lnTo>
                  <a:lnTo>
                    <a:pt x="2146579" y="1529029"/>
                  </a:lnTo>
                  <a:lnTo>
                    <a:pt x="2145461" y="1529486"/>
                  </a:lnTo>
                  <a:lnTo>
                    <a:pt x="2143595" y="1531353"/>
                  </a:lnTo>
                  <a:lnTo>
                    <a:pt x="2143125" y="1532470"/>
                  </a:lnTo>
                  <a:lnTo>
                    <a:pt x="2143125" y="1535099"/>
                  </a:lnTo>
                  <a:lnTo>
                    <a:pt x="2143595" y="1536230"/>
                  </a:lnTo>
                  <a:lnTo>
                    <a:pt x="2145461" y="1538084"/>
                  </a:lnTo>
                  <a:lnTo>
                    <a:pt x="2146579" y="1538554"/>
                  </a:lnTo>
                  <a:lnTo>
                    <a:pt x="2149208" y="1538554"/>
                  </a:lnTo>
                  <a:lnTo>
                    <a:pt x="2150326" y="1538084"/>
                  </a:lnTo>
                  <a:lnTo>
                    <a:pt x="2152192" y="1536230"/>
                  </a:lnTo>
                  <a:lnTo>
                    <a:pt x="2152650" y="1535099"/>
                  </a:lnTo>
                  <a:lnTo>
                    <a:pt x="2152650" y="1532470"/>
                  </a:lnTo>
                  <a:close/>
                </a:path>
                <a:path w="4867275" h="2303145">
                  <a:moveTo>
                    <a:pt x="2152650" y="767969"/>
                  </a:moveTo>
                  <a:lnTo>
                    <a:pt x="2152192" y="766838"/>
                  </a:lnTo>
                  <a:lnTo>
                    <a:pt x="2150326" y="764984"/>
                  </a:lnTo>
                  <a:lnTo>
                    <a:pt x="2149208" y="764514"/>
                  </a:lnTo>
                  <a:lnTo>
                    <a:pt x="2146579" y="764514"/>
                  </a:lnTo>
                  <a:lnTo>
                    <a:pt x="2145461" y="764984"/>
                  </a:lnTo>
                  <a:lnTo>
                    <a:pt x="2143595" y="766838"/>
                  </a:lnTo>
                  <a:lnTo>
                    <a:pt x="2143125" y="767969"/>
                  </a:lnTo>
                  <a:lnTo>
                    <a:pt x="2143125" y="770597"/>
                  </a:lnTo>
                  <a:lnTo>
                    <a:pt x="2143595" y="771715"/>
                  </a:lnTo>
                  <a:lnTo>
                    <a:pt x="2145461" y="773569"/>
                  </a:lnTo>
                  <a:lnTo>
                    <a:pt x="2146579" y="774039"/>
                  </a:lnTo>
                  <a:lnTo>
                    <a:pt x="2149208" y="774039"/>
                  </a:lnTo>
                  <a:lnTo>
                    <a:pt x="2150326" y="773569"/>
                  </a:lnTo>
                  <a:lnTo>
                    <a:pt x="2152192" y="771715"/>
                  </a:lnTo>
                  <a:lnTo>
                    <a:pt x="2152650" y="770597"/>
                  </a:lnTo>
                  <a:lnTo>
                    <a:pt x="2152650" y="767969"/>
                  </a:lnTo>
                  <a:close/>
                </a:path>
                <a:path w="4867275" h="2303145">
                  <a:moveTo>
                    <a:pt x="2152650" y="3454"/>
                  </a:moveTo>
                  <a:lnTo>
                    <a:pt x="2152192" y="2324"/>
                  </a:lnTo>
                  <a:lnTo>
                    <a:pt x="2150326" y="469"/>
                  </a:lnTo>
                  <a:lnTo>
                    <a:pt x="2149208" y="0"/>
                  </a:lnTo>
                  <a:lnTo>
                    <a:pt x="2146579" y="0"/>
                  </a:lnTo>
                  <a:lnTo>
                    <a:pt x="2145461" y="469"/>
                  </a:lnTo>
                  <a:lnTo>
                    <a:pt x="2143595" y="2324"/>
                  </a:lnTo>
                  <a:lnTo>
                    <a:pt x="2143125" y="3454"/>
                  </a:lnTo>
                  <a:lnTo>
                    <a:pt x="2143125" y="6083"/>
                  </a:lnTo>
                  <a:lnTo>
                    <a:pt x="2143595" y="7200"/>
                  </a:lnTo>
                  <a:lnTo>
                    <a:pt x="2145461" y="9067"/>
                  </a:lnTo>
                  <a:lnTo>
                    <a:pt x="2146579" y="9525"/>
                  </a:lnTo>
                  <a:lnTo>
                    <a:pt x="2149208" y="9525"/>
                  </a:lnTo>
                  <a:lnTo>
                    <a:pt x="2150326" y="9067"/>
                  </a:lnTo>
                  <a:lnTo>
                    <a:pt x="2152192" y="7200"/>
                  </a:lnTo>
                  <a:lnTo>
                    <a:pt x="2152650" y="6083"/>
                  </a:lnTo>
                  <a:lnTo>
                    <a:pt x="2152650" y="3454"/>
                  </a:lnTo>
                  <a:close/>
                </a:path>
                <a:path w="4867275" h="2303145">
                  <a:moveTo>
                    <a:pt x="2200275" y="2296985"/>
                  </a:moveTo>
                  <a:lnTo>
                    <a:pt x="2199817" y="2295868"/>
                  </a:lnTo>
                  <a:lnTo>
                    <a:pt x="2197951" y="2294001"/>
                  </a:lnTo>
                  <a:lnTo>
                    <a:pt x="2196833" y="2293531"/>
                  </a:lnTo>
                  <a:lnTo>
                    <a:pt x="2194204" y="2293531"/>
                  </a:lnTo>
                  <a:lnTo>
                    <a:pt x="2193086" y="2294001"/>
                  </a:lnTo>
                  <a:lnTo>
                    <a:pt x="2191220" y="2295868"/>
                  </a:lnTo>
                  <a:lnTo>
                    <a:pt x="2190750" y="2296985"/>
                  </a:lnTo>
                  <a:lnTo>
                    <a:pt x="2190750" y="2299614"/>
                  </a:lnTo>
                  <a:lnTo>
                    <a:pt x="2191220" y="2300732"/>
                  </a:lnTo>
                  <a:lnTo>
                    <a:pt x="2193086" y="2302599"/>
                  </a:lnTo>
                  <a:lnTo>
                    <a:pt x="2194204" y="2303056"/>
                  </a:lnTo>
                  <a:lnTo>
                    <a:pt x="2196833" y="2303056"/>
                  </a:lnTo>
                  <a:lnTo>
                    <a:pt x="2197951" y="2302599"/>
                  </a:lnTo>
                  <a:lnTo>
                    <a:pt x="2199817" y="2300732"/>
                  </a:lnTo>
                  <a:lnTo>
                    <a:pt x="2200275" y="2299614"/>
                  </a:lnTo>
                  <a:lnTo>
                    <a:pt x="2200275" y="2296985"/>
                  </a:lnTo>
                  <a:close/>
                </a:path>
                <a:path w="4867275" h="2303145">
                  <a:moveTo>
                    <a:pt x="2200275" y="1532470"/>
                  </a:moveTo>
                  <a:lnTo>
                    <a:pt x="2199817" y="1531353"/>
                  </a:lnTo>
                  <a:lnTo>
                    <a:pt x="2197951" y="1529486"/>
                  </a:lnTo>
                  <a:lnTo>
                    <a:pt x="2196833" y="1529029"/>
                  </a:lnTo>
                  <a:lnTo>
                    <a:pt x="2194204" y="1529029"/>
                  </a:lnTo>
                  <a:lnTo>
                    <a:pt x="2193086" y="1529486"/>
                  </a:lnTo>
                  <a:lnTo>
                    <a:pt x="2191220" y="1531353"/>
                  </a:lnTo>
                  <a:lnTo>
                    <a:pt x="2190750" y="1532470"/>
                  </a:lnTo>
                  <a:lnTo>
                    <a:pt x="2190750" y="1535099"/>
                  </a:lnTo>
                  <a:lnTo>
                    <a:pt x="2191220" y="1536230"/>
                  </a:lnTo>
                  <a:lnTo>
                    <a:pt x="2193086" y="1538084"/>
                  </a:lnTo>
                  <a:lnTo>
                    <a:pt x="2194204" y="1538554"/>
                  </a:lnTo>
                  <a:lnTo>
                    <a:pt x="2196833" y="1538554"/>
                  </a:lnTo>
                  <a:lnTo>
                    <a:pt x="2197951" y="1538084"/>
                  </a:lnTo>
                  <a:lnTo>
                    <a:pt x="2199817" y="1536230"/>
                  </a:lnTo>
                  <a:lnTo>
                    <a:pt x="2200275" y="1535099"/>
                  </a:lnTo>
                  <a:lnTo>
                    <a:pt x="2200275" y="1532470"/>
                  </a:lnTo>
                  <a:close/>
                </a:path>
                <a:path w="4867275" h="2303145">
                  <a:moveTo>
                    <a:pt x="2200275" y="767969"/>
                  </a:moveTo>
                  <a:lnTo>
                    <a:pt x="2199817" y="766838"/>
                  </a:lnTo>
                  <a:lnTo>
                    <a:pt x="2197951" y="764984"/>
                  </a:lnTo>
                  <a:lnTo>
                    <a:pt x="2196833" y="764514"/>
                  </a:lnTo>
                  <a:lnTo>
                    <a:pt x="2194204" y="764514"/>
                  </a:lnTo>
                  <a:lnTo>
                    <a:pt x="2193086" y="764984"/>
                  </a:lnTo>
                  <a:lnTo>
                    <a:pt x="2191220" y="766838"/>
                  </a:lnTo>
                  <a:lnTo>
                    <a:pt x="2190750" y="767969"/>
                  </a:lnTo>
                  <a:lnTo>
                    <a:pt x="2190750" y="770597"/>
                  </a:lnTo>
                  <a:lnTo>
                    <a:pt x="2191220" y="771715"/>
                  </a:lnTo>
                  <a:lnTo>
                    <a:pt x="2193086" y="773569"/>
                  </a:lnTo>
                  <a:lnTo>
                    <a:pt x="2194204" y="774039"/>
                  </a:lnTo>
                  <a:lnTo>
                    <a:pt x="2196833" y="774039"/>
                  </a:lnTo>
                  <a:lnTo>
                    <a:pt x="2197951" y="773569"/>
                  </a:lnTo>
                  <a:lnTo>
                    <a:pt x="2199817" y="771715"/>
                  </a:lnTo>
                  <a:lnTo>
                    <a:pt x="2200275" y="770597"/>
                  </a:lnTo>
                  <a:lnTo>
                    <a:pt x="2200275" y="767969"/>
                  </a:lnTo>
                  <a:close/>
                </a:path>
                <a:path w="4867275" h="2303145">
                  <a:moveTo>
                    <a:pt x="2200275" y="3454"/>
                  </a:moveTo>
                  <a:lnTo>
                    <a:pt x="2199817" y="2324"/>
                  </a:lnTo>
                  <a:lnTo>
                    <a:pt x="2197951" y="469"/>
                  </a:lnTo>
                  <a:lnTo>
                    <a:pt x="2196833" y="0"/>
                  </a:lnTo>
                  <a:lnTo>
                    <a:pt x="2194204" y="0"/>
                  </a:lnTo>
                  <a:lnTo>
                    <a:pt x="2193086" y="469"/>
                  </a:lnTo>
                  <a:lnTo>
                    <a:pt x="2191220" y="2324"/>
                  </a:lnTo>
                  <a:lnTo>
                    <a:pt x="2190750" y="3454"/>
                  </a:lnTo>
                  <a:lnTo>
                    <a:pt x="2190750" y="6083"/>
                  </a:lnTo>
                  <a:lnTo>
                    <a:pt x="2191220" y="7200"/>
                  </a:lnTo>
                  <a:lnTo>
                    <a:pt x="2193086" y="9067"/>
                  </a:lnTo>
                  <a:lnTo>
                    <a:pt x="2194204" y="9525"/>
                  </a:lnTo>
                  <a:lnTo>
                    <a:pt x="2196833" y="9525"/>
                  </a:lnTo>
                  <a:lnTo>
                    <a:pt x="2197951" y="9067"/>
                  </a:lnTo>
                  <a:lnTo>
                    <a:pt x="2199817" y="7200"/>
                  </a:lnTo>
                  <a:lnTo>
                    <a:pt x="2200275" y="6083"/>
                  </a:lnTo>
                  <a:lnTo>
                    <a:pt x="2200275" y="3454"/>
                  </a:lnTo>
                  <a:close/>
                </a:path>
                <a:path w="4867275" h="2303145">
                  <a:moveTo>
                    <a:pt x="2247900" y="2296985"/>
                  </a:moveTo>
                  <a:lnTo>
                    <a:pt x="2247442" y="2295868"/>
                  </a:lnTo>
                  <a:lnTo>
                    <a:pt x="2245576" y="2294001"/>
                  </a:lnTo>
                  <a:lnTo>
                    <a:pt x="2244458" y="2293531"/>
                  </a:lnTo>
                  <a:lnTo>
                    <a:pt x="2241829" y="2293531"/>
                  </a:lnTo>
                  <a:lnTo>
                    <a:pt x="2240711" y="2294001"/>
                  </a:lnTo>
                  <a:lnTo>
                    <a:pt x="2238845" y="2295868"/>
                  </a:lnTo>
                  <a:lnTo>
                    <a:pt x="2238375" y="2296985"/>
                  </a:lnTo>
                  <a:lnTo>
                    <a:pt x="2238375" y="2299614"/>
                  </a:lnTo>
                  <a:lnTo>
                    <a:pt x="2238845" y="2300732"/>
                  </a:lnTo>
                  <a:lnTo>
                    <a:pt x="2240711" y="2302599"/>
                  </a:lnTo>
                  <a:lnTo>
                    <a:pt x="2241829" y="2303056"/>
                  </a:lnTo>
                  <a:lnTo>
                    <a:pt x="2244458" y="2303056"/>
                  </a:lnTo>
                  <a:lnTo>
                    <a:pt x="2245576" y="2302599"/>
                  </a:lnTo>
                  <a:lnTo>
                    <a:pt x="2247442" y="2300732"/>
                  </a:lnTo>
                  <a:lnTo>
                    <a:pt x="2247900" y="2299614"/>
                  </a:lnTo>
                  <a:lnTo>
                    <a:pt x="2247900" y="2296985"/>
                  </a:lnTo>
                  <a:close/>
                </a:path>
                <a:path w="4867275" h="2303145">
                  <a:moveTo>
                    <a:pt x="2247900" y="1532470"/>
                  </a:moveTo>
                  <a:lnTo>
                    <a:pt x="2247442" y="1531353"/>
                  </a:lnTo>
                  <a:lnTo>
                    <a:pt x="2245576" y="1529486"/>
                  </a:lnTo>
                  <a:lnTo>
                    <a:pt x="2244458" y="1529029"/>
                  </a:lnTo>
                  <a:lnTo>
                    <a:pt x="2241829" y="1529029"/>
                  </a:lnTo>
                  <a:lnTo>
                    <a:pt x="2240711" y="1529486"/>
                  </a:lnTo>
                  <a:lnTo>
                    <a:pt x="2238845" y="1531353"/>
                  </a:lnTo>
                  <a:lnTo>
                    <a:pt x="2238375" y="1532470"/>
                  </a:lnTo>
                  <a:lnTo>
                    <a:pt x="2238375" y="1535099"/>
                  </a:lnTo>
                  <a:lnTo>
                    <a:pt x="2238845" y="1536230"/>
                  </a:lnTo>
                  <a:lnTo>
                    <a:pt x="2240711" y="1538084"/>
                  </a:lnTo>
                  <a:lnTo>
                    <a:pt x="2241829" y="1538554"/>
                  </a:lnTo>
                  <a:lnTo>
                    <a:pt x="2244458" y="1538554"/>
                  </a:lnTo>
                  <a:lnTo>
                    <a:pt x="2245576" y="1538084"/>
                  </a:lnTo>
                  <a:lnTo>
                    <a:pt x="2247442" y="1536230"/>
                  </a:lnTo>
                  <a:lnTo>
                    <a:pt x="2247900" y="1535099"/>
                  </a:lnTo>
                  <a:lnTo>
                    <a:pt x="2247900" y="1532470"/>
                  </a:lnTo>
                  <a:close/>
                </a:path>
                <a:path w="4867275" h="2303145">
                  <a:moveTo>
                    <a:pt x="2247900" y="767969"/>
                  </a:moveTo>
                  <a:lnTo>
                    <a:pt x="2247442" y="766838"/>
                  </a:lnTo>
                  <a:lnTo>
                    <a:pt x="2245576" y="764984"/>
                  </a:lnTo>
                  <a:lnTo>
                    <a:pt x="2244458" y="764514"/>
                  </a:lnTo>
                  <a:lnTo>
                    <a:pt x="2241829" y="764514"/>
                  </a:lnTo>
                  <a:lnTo>
                    <a:pt x="2240711" y="764984"/>
                  </a:lnTo>
                  <a:lnTo>
                    <a:pt x="2238845" y="766838"/>
                  </a:lnTo>
                  <a:lnTo>
                    <a:pt x="2238375" y="767969"/>
                  </a:lnTo>
                  <a:lnTo>
                    <a:pt x="2238375" y="770597"/>
                  </a:lnTo>
                  <a:lnTo>
                    <a:pt x="2238845" y="771715"/>
                  </a:lnTo>
                  <a:lnTo>
                    <a:pt x="2240711" y="773569"/>
                  </a:lnTo>
                  <a:lnTo>
                    <a:pt x="2241829" y="774039"/>
                  </a:lnTo>
                  <a:lnTo>
                    <a:pt x="2244458" y="774039"/>
                  </a:lnTo>
                  <a:lnTo>
                    <a:pt x="2245576" y="773569"/>
                  </a:lnTo>
                  <a:lnTo>
                    <a:pt x="2247442" y="771715"/>
                  </a:lnTo>
                  <a:lnTo>
                    <a:pt x="2247900" y="770597"/>
                  </a:lnTo>
                  <a:lnTo>
                    <a:pt x="2247900" y="767969"/>
                  </a:lnTo>
                  <a:close/>
                </a:path>
                <a:path w="4867275" h="2303145">
                  <a:moveTo>
                    <a:pt x="2247900" y="3454"/>
                  </a:moveTo>
                  <a:lnTo>
                    <a:pt x="2247442" y="2324"/>
                  </a:lnTo>
                  <a:lnTo>
                    <a:pt x="2245576" y="469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711" y="469"/>
                  </a:lnTo>
                  <a:lnTo>
                    <a:pt x="2238845" y="2324"/>
                  </a:lnTo>
                  <a:lnTo>
                    <a:pt x="2238375" y="3454"/>
                  </a:lnTo>
                  <a:lnTo>
                    <a:pt x="2238375" y="6083"/>
                  </a:lnTo>
                  <a:lnTo>
                    <a:pt x="2238845" y="7200"/>
                  </a:lnTo>
                  <a:lnTo>
                    <a:pt x="2240711" y="9067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67"/>
                  </a:lnTo>
                  <a:lnTo>
                    <a:pt x="2247442" y="7200"/>
                  </a:lnTo>
                  <a:lnTo>
                    <a:pt x="2247900" y="6083"/>
                  </a:lnTo>
                  <a:lnTo>
                    <a:pt x="2247900" y="3454"/>
                  </a:lnTo>
                  <a:close/>
                </a:path>
                <a:path w="4867275" h="2303145">
                  <a:moveTo>
                    <a:pt x="2295525" y="2296985"/>
                  </a:moveTo>
                  <a:lnTo>
                    <a:pt x="2295067" y="2295868"/>
                  </a:lnTo>
                  <a:lnTo>
                    <a:pt x="2293201" y="2294001"/>
                  </a:lnTo>
                  <a:lnTo>
                    <a:pt x="2292083" y="2293531"/>
                  </a:lnTo>
                  <a:lnTo>
                    <a:pt x="2289454" y="2293531"/>
                  </a:lnTo>
                  <a:lnTo>
                    <a:pt x="2288336" y="2294001"/>
                  </a:lnTo>
                  <a:lnTo>
                    <a:pt x="2286470" y="2295868"/>
                  </a:lnTo>
                  <a:lnTo>
                    <a:pt x="2286000" y="2296985"/>
                  </a:lnTo>
                  <a:lnTo>
                    <a:pt x="2286000" y="2299614"/>
                  </a:lnTo>
                  <a:lnTo>
                    <a:pt x="2286470" y="2300732"/>
                  </a:lnTo>
                  <a:lnTo>
                    <a:pt x="2288336" y="2302599"/>
                  </a:lnTo>
                  <a:lnTo>
                    <a:pt x="2289454" y="2303056"/>
                  </a:lnTo>
                  <a:lnTo>
                    <a:pt x="2292083" y="2303056"/>
                  </a:lnTo>
                  <a:lnTo>
                    <a:pt x="2293201" y="2302599"/>
                  </a:lnTo>
                  <a:lnTo>
                    <a:pt x="2295067" y="2300732"/>
                  </a:lnTo>
                  <a:lnTo>
                    <a:pt x="2295525" y="2299614"/>
                  </a:lnTo>
                  <a:lnTo>
                    <a:pt x="2295525" y="2296985"/>
                  </a:lnTo>
                  <a:close/>
                </a:path>
                <a:path w="4867275" h="2303145">
                  <a:moveTo>
                    <a:pt x="2295525" y="1532470"/>
                  </a:moveTo>
                  <a:lnTo>
                    <a:pt x="2295067" y="1531353"/>
                  </a:lnTo>
                  <a:lnTo>
                    <a:pt x="2293201" y="1529486"/>
                  </a:lnTo>
                  <a:lnTo>
                    <a:pt x="2292083" y="1529029"/>
                  </a:lnTo>
                  <a:lnTo>
                    <a:pt x="2289454" y="1529029"/>
                  </a:lnTo>
                  <a:lnTo>
                    <a:pt x="2288336" y="1529486"/>
                  </a:lnTo>
                  <a:lnTo>
                    <a:pt x="2286470" y="1531353"/>
                  </a:lnTo>
                  <a:lnTo>
                    <a:pt x="2286000" y="1532470"/>
                  </a:lnTo>
                  <a:lnTo>
                    <a:pt x="2286000" y="1535099"/>
                  </a:lnTo>
                  <a:lnTo>
                    <a:pt x="2286470" y="1536230"/>
                  </a:lnTo>
                  <a:lnTo>
                    <a:pt x="2288336" y="1538084"/>
                  </a:lnTo>
                  <a:lnTo>
                    <a:pt x="2289454" y="1538554"/>
                  </a:lnTo>
                  <a:lnTo>
                    <a:pt x="2292083" y="1538554"/>
                  </a:lnTo>
                  <a:lnTo>
                    <a:pt x="2293201" y="1538084"/>
                  </a:lnTo>
                  <a:lnTo>
                    <a:pt x="2295067" y="1536230"/>
                  </a:lnTo>
                  <a:lnTo>
                    <a:pt x="2295525" y="1535099"/>
                  </a:lnTo>
                  <a:lnTo>
                    <a:pt x="2295525" y="1532470"/>
                  </a:lnTo>
                  <a:close/>
                </a:path>
                <a:path w="4867275" h="2303145">
                  <a:moveTo>
                    <a:pt x="2295525" y="767969"/>
                  </a:moveTo>
                  <a:lnTo>
                    <a:pt x="2295067" y="766838"/>
                  </a:lnTo>
                  <a:lnTo>
                    <a:pt x="2293201" y="764984"/>
                  </a:lnTo>
                  <a:lnTo>
                    <a:pt x="2292083" y="764514"/>
                  </a:lnTo>
                  <a:lnTo>
                    <a:pt x="2289454" y="764514"/>
                  </a:lnTo>
                  <a:lnTo>
                    <a:pt x="2288336" y="764984"/>
                  </a:lnTo>
                  <a:lnTo>
                    <a:pt x="2286470" y="766838"/>
                  </a:lnTo>
                  <a:lnTo>
                    <a:pt x="2286000" y="767969"/>
                  </a:lnTo>
                  <a:lnTo>
                    <a:pt x="2286000" y="770597"/>
                  </a:lnTo>
                  <a:lnTo>
                    <a:pt x="2286470" y="771715"/>
                  </a:lnTo>
                  <a:lnTo>
                    <a:pt x="2288336" y="773569"/>
                  </a:lnTo>
                  <a:lnTo>
                    <a:pt x="2289454" y="774039"/>
                  </a:lnTo>
                  <a:lnTo>
                    <a:pt x="2292083" y="774039"/>
                  </a:lnTo>
                  <a:lnTo>
                    <a:pt x="2293201" y="773569"/>
                  </a:lnTo>
                  <a:lnTo>
                    <a:pt x="2295067" y="771715"/>
                  </a:lnTo>
                  <a:lnTo>
                    <a:pt x="2295525" y="770597"/>
                  </a:lnTo>
                  <a:lnTo>
                    <a:pt x="2295525" y="767969"/>
                  </a:lnTo>
                  <a:close/>
                </a:path>
                <a:path w="4867275" h="2303145">
                  <a:moveTo>
                    <a:pt x="2295525" y="3454"/>
                  </a:moveTo>
                  <a:lnTo>
                    <a:pt x="2295067" y="2324"/>
                  </a:lnTo>
                  <a:lnTo>
                    <a:pt x="2293201" y="469"/>
                  </a:lnTo>
                  <a:lnTo>
                    <a:pt x="2292083" y="0"/>
                  </a:lnTo>
                  <a:lnTo>
                    <a:pt x="2289454" y="0"/>
                  </a:lnTo>
                  <a:lnTo>
                    <a:pt x="2288336" y="469"/>
                  </a:lnTo>
                  <a:lnTo>
                    <a:pt x="2286470" y="2324"/>
                  </a:lnTo>
                  <a:lnTo>
                    <a:pt x="2286000" y="3454"/>
                  </a:lnTo>
                  <a:lnTo>
                    <a:pt x="2286000" y="6083"/>
                  </a:lnTo>
                  <a:lnTo>
                    <a:pt x="2286470" y="7200"/>
                  </a:lnTo>
                  <a:lnTo>
                    <a:pt x="2288336" y="9067"/>
                  </a:lnTo>
                  <a:lnTo>
                    <a:pt x="2289454" y="9525"/>
                  </a:lnTo>
                  <a:lnTo>
                    <a:pt x="2292083" y="9525"/>
                  </a:lnTo>
                  <a:lnTo>
                    <a:pt x="2293201" y="9067"/>
                  </a:lnTo>
                  <a:lnTo>
                    <a:pt x="2295067" y="7200"/>
                  </a:lnTo>
                  <a:lnTo>
                    <a:pt x="2295525" y="6083"/>
                  </a:lnTo>
                  <a:lnTo>
                    <a:pt x="2295525" y="3454"/>
                  </a:lnTo>
                  <a:close/>
                </a:path>
                <a:path w="4867275" h="2303145">
                  <a:moveTo>
                    <a:pt x="2343150" y="2296985"/>
                  </a:moveTo>
                  <a:lnTo>
                    <a:pt x="2342692" y="2295868"/>
                  </a:lnTo>
                  <a:lnTo>
                    <a:pt x="2340826" y="2294001"/>
                  </a:lnTo>
                  <a:lnTo>
                    <a:pt x="2339708" y="2293531"/>
                  </a:lnTo>
                  <a:lnTo>
                    <a:pt x="2337079" y="2293531"/>
                  </a:lnTo>
                  <a:lnTo>
                    <a:pt x="2335961" y="2294001"/>
                  </a:lnTo>
                  <a:lnTo>
                    <a:pt x="2334095" y="2295868"/>
                  </a:lnTo>
                  <a:lnTo>
                    <a:pt x="2333625" y="2296985"/>
                  </a:lnTo>
                  <a:lnTo>
                    <a:pt x="2333625" y="2299614"/>
                  </a:lnTo>
                  <a:lnTo>
                    <a:pt x="2334095" y="2300732"/>
                  </a:lnTo>
                  <a:lnTo>
                    <a:pt x="2335961" y="2302599"/>
                  </a:lnTo>
                  <a:lnTo>
                    <a:pt x="2337079" y="2303056"/>
                  </a:lnTo>
                  <a:lnTo>
                    <a:pt x="2339708" y="2303056"/>
                  </a:lnTo>
                  <a:lnTo>
                    <a:pt x="2340826" y="2302599"/>
                  </a:lnTo>
                  <a:lnTo>
                    <a:pt x="2342692" y="2300732"/>
                  </a:lnTo>
                  <a:lnTo>
                    <a:pt x="2343150" y="2299614"/>
                  </a:lnTo>
                  <a:lnTo>
                    <a:pt x="2343150" y="2296985"/>
                  </a:lnTo>
                  <a:close/>
                </a:path>
                <a:path w="4867275" h="2303145">
                  <a:moveTo>
                    <a:pt x="2343150" y="1532470"/>
                  </a:moveTo>
                  <a:lnTo>
                    <a:pt x="2342692" y="1531353"/>
                  </a:lnTo>
                  <a:lnTo>
                    <a:pt x="2340826" y="1529486"/>
                  </a:lnTo>
                  <a:lnTo>
                    <a:pt x="2339708" y="1529029"/>
                  </a:lnTo>
                  <a:lnTo>
                    <a:pt x="2337079" y="1529029"/>
                  </a:lnTo>
                  <a:lnTo>
                    <a:pt x="2335961" y="1529486"/>
                  </a:lnTo>
                  <a:lnTo>
                    <a:pt x="2334095" y="1531353"/>
                  </a:lnTo>
                  <a:lnTo>
                    <a:pt x="2333625" y="1532470"/>
                  </a:lnTo>
                  <a:lnTo>
                    <a:pt x="2333625" y="1535099"/>
                  </a:lnTo>
                  <a:lnTo>
                    <a:pt x="2334095" y="1536230"/>
                  </a:lnTo>
                  <a:lnTo>
                    <a:pt x="2335961" y="1538084"/>
                  </a:lnTo>
                  <a:lnTo>
                    <a:pt x="2337079" y="1538554"/>
                  </a:lnTo>
                  <a:lnTo>
                    <a:pt x="2339708" y="1538554"/>
                  </a:lnTo>
                  <a:lnTo>
                    <a:pt x="2340826" y="1538084"/>
                  </a:lnTo>
                  <a:lnTo>
                    <a:pt x="2342692" y="1536230"/>
                  </a:lnTo>
                  <a:lnTo>
                    <a:pt x="2343150" y="1535099"/>
                  </a:lnTo>
                  <a:lnTo>
                    <a:pt x="2343150" y="1532470"/>
                  </a:lnTo>
                  <a:close/>
                </a:path>
                <a:path w="4867275" h="2303145">
                  <a:moveTo>
                    <a:pt x="2343150" y="767969"/>
                  </a:moveTo>
                  <a:lnTo>
                    <a:pt x="2342692" y="766838"/>
                  </a:lnTo>
                  <a:lnTo>
                    <a:pt x="2340826" y="764984"/>
                  </a:lnTo>
                  <a:lnTo>
                    <a:pt x="2339708" y="764514"/>
                  </a:lnTo>
                  <a:lnTo>
                    <a:pt x="2337079" y="764514"/>
                  </a:lnTo>
                  <a:lnTo>
                    <a:pt x="2335961" y="764984"/>
                  </a:lnTo>
                  <a:lnTo>
                    <a:pt x="2334095" y="766838"/>
                  </a:lnTo>
                  <a:lnTo>
                    <a:pt x="2333625" y="767969"/>
                  </a:lnTo>
                  <a:lnTo>
                    <a:pt x="2333625" y="770597"/>
                  </a:lnTo>
                  <a:lnTo>
                    <a:pt x="2334095" y="771715"/>
                  </a:lnTo>
                  <a:lnTo>
                    <a:pt x="2335961" y="773569"/>
                  </a:lnTo>
                  <a:lnTo>
                    <a:pt x="2337079" y="774039"/>
                  </a:lnTo>
                  <a:lnTo>
                    <a:pt x="2339708" y="774039"/>
                  </a:lnTo>
                  <a:lnTo>
                    <a:pt x="2340826" y="773569"/>
                  </a:lnTo>
                  <a:lnTo>
                    <a:pt x="2342692" y="771715"/>
                  </a:lnTo>
                  <a:lnTo>
                    <a:pt x="2343150" y="770597"/>
                  </a:lnTo>
                  <a:lnTo>
                    <a:pt x="2343150" y="767969"/>
                  </a:lnTo>
                  <a:close/>
                </a:path>
                <a:path w="4867275" h="2303145">
                  <a:moveTo>
                    <a:pt x="2343150" y="3454"/>
                  </a:moveTo>
                  <a:lnTo>
                    <a:pt x="2342692" y="2324"/>
                  </a:lnTo>
                  <a:lnTo>
                    <a:pt x="2340826" y="469"/>
                  </a:lnTo>
                  <a:lnTo>
                    <a:pt x="2339708" y="0"/>
                  </a:lnTo>
                  <a:lnTo>
                    <a:pt x="2337079" y="0"/>
                  </a:lnTo>
                  <a:lnTo>
                    <a:pt x="2335961" y="469"/>
                  </a:lnTo>
                  <a:lnTo>
                    <a:pt x="2334095" y="2324"/>
                  </a:lnTo>
                  <a:lnTo>
                    <a:pt x="2333625" y="3454"/>
                  </a:lnTo>
                  <a:lnTo>
                    <a:pt x="2333625" y="6083"/>
                  </a:lnTo>
                  <a:lnTo>
                    <a:pt x="2334095" y="7200"/>
                  </a:lnTo>
                  <a:lnTo>
                    <a:pt x="2335961" y="9067"/>
                  </a:lnTo>
                  <a:lnTo>
                    <a:pt x="2337079" y="9525"/>
                  </a:lnTo>
                  <a:lnTo>
                    <a:pt x="2339708" y="9525"/>
                  </a:lnTo>
                  <a:lnTo>
                    <a:pt x="2340826" y="9067"/>
                  </a:lnTo>
                  <a:lnTo>
                    <a:pt x="2342692" y="7200"/>
                  </a:lnTo>
                  <a:lnTo>
                    <a:pt x="2343150" y="6083"/>
                  </a:lnTo>
                  <a:lnTo>
                    <a:pt x="2343150" y="3454"/>
                  </a:lnTo>
                  <a:close/>
                </a:path>
                <a:path w="4867275" h="2303145">
                  <a:moveTo>
                    <a:pt x="2390775" y="2296985"/>
                  </a:moveTo>
                  <a:lnTo>
                    <a:pt x="2390317" y="2295868"/>
                  </a:lnTo>
                  <a:lnTo>
                    <a:pt x="2388451" y="2294001"/>
                  </a:lnTo>
                  <a:lnTo>
                    <a:pt x="2387333" y="2293531"/>
                  </a:lnTo>
                  <a:lnTo>
                    <a:pt x="2384704" y="2293531"/>
                  </a:lnTo>
                  <a:lnTo>
                    <a:pt x="2383586" y="2294001"/>
                  </a:lnTo>
                  <a:lnTo>
                    <a:pt x="2381720" y="2295868"/>
                  </a:lnTo>
                  <a:lnTo>
                    <a:pt x="2381250" y="2296985"/>
                  </a:lnTo>
                  <a:lnTo>
                    <a:pt x="2381250" y="2299614"/>
                  </a:lnTo>
                  <a:lnTo>
                    <a:pt x="2381720" y="2300732"/>
                  </a:lnTo>
                  <a:lnTo>
                    <a:pt x="2383586" y="2302599"/>
                  </a:lnTo>
                  <a:lnTo>
                    <a:pt x="2384704" y="2303056"/>
                  </a:lnTo>
                  <a:lnTo>
                    <a:pt x="2387333" y="2303056"/>
                  </a:lnTo>
                  <a:lnTo>
                    <a:pt x="2388451" y="2302599"/>
                  </a:lnTo>
                  <a:lnTo>
                    <a:pt x="2390317" y="2300732"/>
                  </a:lnTo>
                  <a:lnTo>
                    <a:pt x="2390775" y="2299614"/>
                  </a:lnTo>
                  <a:lnTo>
                    <a:pt x="2390775" y="2296985"/>
                  </a:lnTo>
                  <a:close/>
                </a:path>
                <a:path w="4867275" h="2303145">
                  <a:moveTo>
                    <a:pt x="2390775" y="1532470"/>
                  </a:moveTo>
                  <a:lnTo>
                    <a:pt x="2390317" y="1531353"/>
                  </a:lnTo>
                  <a:lnTo>
                    <a:pt x="2388451" y="1529486"/>
                  </a:lnTo>
                  <a:lnTo>
                    <a:pt x="2387333" y="1529029"/>
                  </a:lnTo>
                  <a:lnTo>
                    <a:pt x="2384704" y="1529029"/>
                  </a:lnTo>
                  <a:lnTo>
                    <a:pt x="2383586" y="1529486"/>
                  </a:lnTo>
                  <a:lnTo>
                    <a:pt x="2381720" y="1531353"/>
                  </a:lnTo>
                  <a:lnTo>
                    <a:pt x="2381250" y="1532470"/>
                  </a:lnTo>
                  <a:lnTo>
                    <a:pt x="2381250" y="1535099"/>
                  </a:lnTo>
                  <a:lnTo>
                    <a:pt x="2381720" y="1536230"/>
                  </a:lnTo>
                  <a:lnTo>
                    <a:pt x="2383586" y="1538084"/>
                  </a:lnTo>
                  <a:lnTo>
                    <a:pt x="2384704" y="1538554"/>
                  </a:lnTo>
                  <a:lnTo>
                    <a:pt x="2387333" y="1538554"/>
                  </a:lnTo>
                  <a:lnTo>
                    <a:pt x="2388451" y="1538084"/>
                  </a:lnTo>
                  <a:lnTo>
                    <a:pt x="2390317" y="1536230"/>
                  </a:lnTo>
                  <a:lnTo>
                    <a:pt x="2390775" y="1535099"/>
                  </a:lnTo>
                  <a:lnTo>
                    <a:pt x="2390775" y="1532470"/>
                  </a:lnTo>
                  <a:close/>
                </a:path>
                <a:path w="4867275" h="2303145">
                  <a:moveTo>
                    <a:pt x="2390775" y="767969"/>
                  </a:moveTo>
                  <a:lnTo>
                    <a:pt x="2390317" y="766838"/>
                  </a:lnTo>
                  <a:lnTo>
                    <a:pt x="2388451" y="764984"/>
                  </a:lnTo>
                  <a:lnTo>
                    <a:pt x="2387333" y="764514"/>
                  </a:lnTo>
                  <a:lnTo>
                    <a:pt x="2384704" y="764514"/>
                  </a:lnTo>
                  <a:lnTo>
                    <a:pt x="2383586" y="764984"/>
                  </a:lnTo>
                  <a:lnTo>
                    <a:pt x="2381720" y="766838"/>
                  </a:lnTo>
                  <a:lnTo>
                    <a:pt x="2381250" y="767969"/>
                  </a:lnTo>
                  <a:lnTo>
                    <a:pt x="2381250" y="770597"/>
                  </a:lnTo>
                  <a:lnTo>
                    <a:pt x="2381720" y="771715"/>
                  </a:lnTo>
                  <a:lnTo>
                    <a:pt x="2383586" y="773569"/>
                  </a:lnTo>
                  <a:lnTo>
                    <a:pt x="2384704" y="774039"/>
                  </a:lnTo>
                  <a:lnTo>
                    <a:pt x="2387333" y="774039"/>
                  </a:lnTo>
                  <a:lnTo>
                    <a:pt x="2388451" y="773569"/>
                  </a:lnTo>
                  <a:lnTo>
                    <a:pt x="2390317" y="771715"/>
                  </a:lnTo>
                  <a:lnTo>
                    <a:pt x="2390775" y="770597"/>
                  </a:lnTo>
                  <a:lnTo>
                    <a:pt x="2390775" y="767969"/>
                  </a:lnTo>
                  <a:close/>
                </a:path>
                <a:path w="4867275" h="2303145">
                  <a:moveTo>
                    <a:pt x="2390775" y="3454"/>
                  </a:moveTo>
                  <a:lnTo>
                    <a:pt x="2390317" y="2324"/>
                  </a:lnTo>
                  <a:lnTo>
                    <a:pt x="2388451" y="469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86" y="469"/>
                  </a:lnTo>
                  <a:lnTo>
                    <a:pt x="2381720" y="2324"/>
                  </a:lnTo>
                  <a:lnTo>
                    <a:pt x="2381250" y="3454"/>
                  </a:lnTo>
                  <a:lnTo>
                    <a:pt x="2381250" y="6083"/>
                  </a:lnTo>
                  <a:lnTo>
                    <a:pt x="2381720" y="7200"/>
                  </a:lnTo>
                  <a:lnTo>
                    <a:pt x="2383586" y="9067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67"/>
                  </a:lnTo>
                  <a:lnTo>
                    <a:pt x="2390317" y="7200"/>
                  </a:lnTo>
                  <a:lnTo>
                    <a:pt x="2390775" y="6083"/>
                  </a:lnTo>
                  <a:lnTo>
                    <a:pt x="2390775" y="3454"/>
                  </a:lnTo>
                  <a:close/>
                </a:path>
                <a:path w="4867275" h="2303145">
                  <a:moveTo>
                    <a:pt x="2438400" y="2296985"/>
                  </a:moveTo>
                  <a:lnTo>
                    <a:pt x="2437942" y="2295868"/>
                  </a:lnTo>
                  <a:lnTo>
                    <a:pt x="2436076" y="2294001"/>
                  </a:lnTo>
                  <a:lnTo>
                    <a:pt x="2434958" y="2293531"/>
                  </a:lnTo>
                  <a:lnTo>
                    <a:pt x="2432329" y="2293531"/>
                  </a:lnTo>
                  <a:lnTo>
                    <a:pt x="2431211" y="2294001"/>
                  </a:lnTo>
                  <a:lnTo>
                    <a:pt x="2429345" y="2295868"/>
                  </a:lnTo>
                  <a:lnTo>
                    <a:pt x="2428875" y="2296985"/>
                  </a:lnTo>
                  <a:lnTo>
                    <a:pt x="2428875" y="2299614"/>
                  </a:lnTo>
                  <a:lnTo>
                    <a:pt x="2429345" y="2300732"/>
                  </a:lnTo>
                  <a:lnTo>
                    <a:pt x="2431211" y="2302599"/>
                  </a:lnTo>
                  <a:lnTo>
                    <a:pt x="2432329" y="2303056"/>
                  </a:lnTo>
                  <a:lnTo>
                    <a:pt x="2434958" y="2303056"/>
                  </a:lnTo>
                  <a:lnTo>
                    <a:pt x="2436076" y="2302599"/>
                  </a:lnTo>
                  <a:lnTo>
                    <a:pt x="2437942" y="2300732"/>
                  </a:lnTo>
                  <a:lnTo>
                    <a:pt x="2438400" y="2299614"/>
                  </a:lnTo>
                  <a:lnTo>
                    <a:pt x="2438400" y="2296985"/>
                  </a:lnTo>
                  <a:close/>
                </a:path>
                <a:path w="4867275" h="2303145">
                  <a:moveTo>
                    <a:pt x="2438400" y="1532470"/>
                  </a:moveTo>
                  <a:lnTo>
                    <a:pt x="2437942" y="1531353"/>
                  </a:lnTo>
                  <a:lnTo>
                    <a:pt x="2436076" y="1529486"/>
                  </a:lnTo>
                  <a:lnTo>
                    <a:pt x="2434958" y="1529029"/>
                  </a:lnTo>
                  <a:lnTo>
                    <a:pt x="2432329" y="1529029"/>
                  </a:lnTo>
                  <a:lnTo>
                    <a:pt x="2431211" y="1529486"/>
                  </a:lnTo>
                  <a:lnTo>
                    <a:pt x="2429345" y="1531353"/>
                  </a:lnTo>
                  <a:lnTo>
                    <a:pt x="2428875" y="1532470"/>
                  </a:lnTo>
                  <a:lnTo>
                    <a:pt x="2428875" y="1535099"/>
                  </a:lnTo>
                  <a:lnTo>
                    <a:pt x="2429345" y="1536230"/>
                  </a:lnTo>
                  <a:lnTo>
                    <a:pt x="2431211" y="1538084"/>
                  </a:lnTo>
                  <a:lnTo>
                    <a:pt x="2432329" y="1538554"/>
                  </a:lnTo>
                  <a:lnTo>
                    <a:pt x="2434958" y="1538554"/>
                  </a:lnTo>
                  <a:lnTo>
                    <a:pt x="2436076" y="1538084"/>
                  </a:lnTo>
                  <a:lnTo>
                    <a:pt x="2437942" y="1536230"/>
                  </a:lnTo>
                  <a:lnTo>
                    <a:pt x="2438400" y="1535099"/>
                  </a:lnTo>
                  <a:lnTo>
                    <a:pt x="2438400" y="1532470"/>
                  </a:lnTo>
                  <a:close/>
                </a:path>
                <a:path w="4867275" h="2303145">
                  <a:moveTo>
                    <a:pt x="2438400" y="767969"/>
                  </a:moveTo>
                  <a:lnTo>
                    <a:pt x="2437942" y="766838"/>
                  </a:lnTo>
                  <a:lnTo>
                    <a:pt x="2436076" y="764984"/>
                  </a:lnTo>
                  <a:lnTo>
                    <a:pt x="2434958" y="764514"/>
                  </a:lnTo>
                  <a:lnTo>
                    <a:pt x="2432329" y="764514"/>
                  </a:lnTo>
                  <a:lnTo>
                    <a:pt x="2431211" y="764984"/>
                  </a:lnTo>
                  <a:lnTo>
                    <a:pt x="2429345" y="766838"/>
                  </a:lnTo>
                  <a:lnTo>
                    <a:pt x="2428875" y="767969"/>
                  </a:lnTo>
                  <a:lnTo>
                    <a:pt x="2428875" y="770597"/>
                  </a:lnTo>
                  <a:lnTo>
                    <a:pt x="2429345" y="771715"/>
                  </a:lnTo>
                  <a:lnTo>
                    <a:pt x="2431211" y="773569"/>
                  </a:lnTo>
                  <a:lnTo>
                    <a:pt x="2432329" y="774039"/>
                  </a:lnTo>
                  <a:lnTo>
                    <a:pt x="2434958" y="774039"/>
                  </a:lnTo>
                  <a:lnTo>
                    <a:pt x="2436076" y="773569"/>
                  </a:lnTo>
                  <a:lnTo>
                    <a:pt x="2437942" y="771715"/>
                  </a:lnTo>
                  <a:lnTo>
                    <a:pt x="2438400" y="770597"/>
                  </a:lnTo>
                  <a:lnTo>
                    <a:pt x="2438400" y="767969"/>
                  </a:lnTo>
                  <a:close/>
                </a:path>
                <a:path w="4867275" h="2303145">
                  <a:moveTo>
                    <a:pt x="2438400" y="3454"/>
                  </a:moveTo>
                  <a:lnTo>
                    <a:pt x="2437942" y="2324"/>
                  </a:lnTo>
                  <a:lnTo>
                    <a:pt x="2436076" y="469"/>
                  </a:lnTo>
                  <a:lnTo>
                    <a:pt x="2434958" y="0"/>
                  </a:lnTo>
                  <a:lnTo>
                    <a:pt x="2432329" y="0"/>
                  </a:lnTo>
                  <a:lnTo>
                    <a:pt x="2431211" y="469"/>
                  </a:lnTo>
                  <a:lnTo>
                    <a:pt x="2429345" y="2324"/>
                  </a:lnTo>
                  <a:lnTo>
                    <a:pt x="2428875" y="3454"/>
                  </a:lnTo>
                  <a:lnTo>
                    <a:pt x="2428875" y="6083"/>
                  </a:lnTo>
                  <a:lnTo>
                    <a:pt x="2429345" y="7200"/>
                  </a:lnTo>
                  <a:lnTo>
                    <a:pt x="2431211" y="9067"/>
                  </a:lnTo>
                  <a:lnTo>
                    <a:pt x="2432329" y="9525"/>
                  </a:lnTo>
                  <a:lnTo>
                    <a:pt x="2434958" y="9525"/>
                  </a:lnTo>
                  <a:lnTo>
                    <a:pt x="2436076" y="9067"/>
                  </a:lnTo>
                  <a:lnTo>
                    <a:pt x="2437942" y="7200"/>
                  </a:lnTo>
                  <a:lnTo>
                    <a:pt x="2438400" y="6083"/>
                  </a:lnTo>
                  <a:lnTo>
                    <a:pt x="2438400" y="3454"/>
                  </a:lnTo>
                  <a:close/>
                </a:path>
                <a:path w="4867275" h="2303145">
                  <a:moveTo>
                    <a:pt x="2486025" y="2296985"/>
                  </a:moveTo>
                  <a:lnTo>
                    <a:pt x="2485567" y="2295868"/>
                  </a:lnTo>
                  <a:lnTo>
                    <a:pt x="2483701" y="2294001"/>
                  </a:lnTo>
                  <a:lnTo>
                    <a:pt x="2482583" y="2293531"/>
                  </a:lnTo>
                  <a:lnTo>
                    <a:pt x="2479954" y="2293531"/>
                  </a:lnTo>
                  <a:lnTo>
                    <a:pt x="2478836" y="2294001"/>
                  </a:lnTo>
                  <a:lnTo>
                    <a:pt x="2476970" y="2295868"/>
                  </a:lnTo>
                  <a:lnTo>
                    <a:pt x="2476500" y="2296985"/>
                  </a:lnTo>
                  <a:lnTo>
                    <a:pt x="2476500" y="2299614"/>
                  </a:lnTo>
                  <a:lnTo>
                    <a:pt x="2476970" y="2300732"/>
                  </a:lnTo>
                  <a:lnTo>
                    <a:pt x="2478836" y="2302599"/>
                  </a:lnTo>
                  <a:lnTo>
                    <a:pt x="2479954" y="2303056"/>
                  </a:lnTo>
                  <a:lnTo>
                    <a:pt x="2482583" y="2303056"/>
                  </a:lnTo>
                  <a:lnTo>
                    <a:pt x="2483701" y="2302599"/>
                  </a:lnTo>
                  <a:lnTo>
                    <a:pt x="2485567" y="2300732"/>
                  </a:lnTo>
                  <a:lnTo>
                    <a:pt x="2486025" y="2299614"/>
                  </a:lnTo>
                  <a:lnTo>
                    <a:pt x="2486025" y="2296985"/>
                  </a:lnTo>
                  <a:close/>
                </a:path>
                <a:path w="4867275" h="2303145">
                  <a:moveTo>
                    <a:pt x="2486025" y="1532470"/>
                  </a:moveTo>
                  <a:lnTo>
                    <a:pt x="2485567" y="1531353"/>
                  </a:lnTo>
                  <a:lnTo>
                    <a:pt x="2483701" y="1529486"/>
                  </a:lnTo>
                  <a:lnTo>
                    <a:pt x="2482583" y="1529029"/>
                  </a:lnTo>
                  <a:lnTo>
                    <a:pt x="2479954" y="1529029"/>
                  </a:lnTo>
                  <a:lnTo>
                    <a:pt x="2478836" y="1529486"/>
                  </a:lnTo>
                  <a:lnTo>
                    <a:pt x="2476970" y="1531353"/>
                  </a:lnTo>
                  <a:lnTo>
                    <a:pt x="2476500" y="1532470"/>
                  </a:lnTo>
                  <a:lnTo>
                    <a:pt x="2476500" y="1535099"/>
                  </a:lnTo>
                  <a:lnTo>
                    <a:pt x="2476970" y="1536230"/>
                  </a:lnTo>
                  <a:lnTo>
                    <a:pt x="2478836" y="1538084"/>
                  </a:lnTo>
                  <a:lnTo>
                    <a:pt x="2479954" y="1538554"/>
                  </a:lnTo>
                  <a:lnTo>
                    <a:pt x="2482583" y="1538554"/>
                  </a:lnTo>
                  <a:lnTo>
                    <a:pt x="2483701" y="1538084"/>
                  </a:lnTo>
                  <a:lnTo>
                    <a:pt x="2485567" y="1536230"/>
                  </a:lnTo>
                  <a:lnTo>
                    <a:pt x="2486025" y="1535099"/>
                  </a:lnTo>
                  <a:lnTo>
                    <a:pt x="2486025" y="1532470"/>
                  </a:lnTo>
                  <a:close/>
                </a:path>
                <a:path w="4867275" h="2303145">
                  <a:moveTo>
                    <a:pt x="2486025" y="767969"/>
                  </a:moveTo>
                  <a:lnTo>
                    <a:pt x="2485567" y="766838"/>
                  </a:lnTo>
                  <a:lnTo>
                    <a:pt x="2483701" y="764984"/>
                  </a:lnTo>
                  <a:lnTo>
                    <a:pt x="2482583" y="764514"/>
                  </a:lnTo>
                  <a:lnTo>
                    <a:pt x="2479954" y="764514"/>
                  </a:lnTo>
                  <a:lnTo>
                    <a:pt x="2478836" y="764984"/>
                  </a:lnTo>
                  <a:lnTo>
                    <a:pt x="2476970" y="766838"/>
                  </a:lnTo>
                  <a:lnTo>
                    <a:pt x="2476500" y="767969"/>
                  </a:lnTo>
                  <a:lnTo>
                    <a:pt x="2476500" y="770597"/>
                  </a:lnTo>
                  <a:lnTo>
                    <a:pt x="2476970" y="771715"/>
                  </a:lnTo>
                  <a:lnTo>
                    <a:pt x="2478836" y="773569"/>
                  </a:lnTo>
                  <a:lnTo>
                    <a:pt x="2479954" y="774039"/>
                  </a:lnTo>
                  <a:lnTo>
                    <a:pt x="2482583" y="774039"/>
                  </a:lnTo>
                  <a:lnTo>
                    <a:pt x="2483701" y="773569"/>
                  </a:lnTo>
                  <a:lnTo>
                    <a:pt x="2485567" y="771715"/>
                  </a:lnTo>
                  <a:lnTo>
                    <a:pt x="2486025" y="770597"/>
                  </a:lnTo>
                  <a:lnTo>
                    <a:pt x="2486025" y="767969"/>
                  </a:lnTo>
                  <a:close/>
                </a:path>
                <a:path w="4867275" h="2303145">
                  <a:moveTo>
                    <a:pt x="2486025" y="3454"/>
                  </a:moveTo>
                  <a:lnTo>
                    <a:pt x="2485567" y="2324"/>
                  </a:lnTo>
                  <a:lnTo>
                    <a:pt x="2483701" y="469"/>
                  </a:lnTo>
                  <a:lnTo>
                    <a:pt x="2482583" y="0"/>
                  </a:lnTo>
                  <a:lnTo>
                    <a:pt x="2479954" y="0"/>
                  </a:lnTo>
                  <a:lnTo>
                    <a:pt x="2478836" y="469"/>
                  </a:lnTo>
                  <a:lnTo>
                    <a:pt x="2476970" y="2324"/>
                  </a:lnTo>
                  <a:lnTo>
                    <a:pt x="2476500" y="3454"/>
                  </a:lnTo>
                  <a:lnTo>
                    <a:pt x="2476500" y="6083"/>
                  </a:lnTo>
                  <a:lnTo>
                    <a:pt x="2476970" y="7200"/>
                  </a:lnTo>
                  <a:lnTo>
                    <a:pt x="2478836" y="9067"/>
                  </a:lnTo>
                  <a:lnTo>
                    <a:pt x="2479954" y="9525"/>
                  </a:lnTo>
                  <a:lnTo>
                    <a:pt x="2482583" y="9525"/>
                  </a:lnTo>
                  <a:lnTo>
                    <a:pt x="2483701" y="9067"/>
                  </a:lnTo>
                  <a:lnTo>
                    <a:pt x="2485567" y="7200"/>
                  </a:lnTo>
                  <a:lnTo>
                    <a:pt x="2486025" y="6083"/>
                  </a:lnTo>
                  <a:lnTo>
                    <a:pt x="2486025" y="3454"/>
                  </a:lnTo>
                  <a:close/>
                </a:path>
                <a:path w="4867275" h="2303145">
                  <a:moveTo>
                    <a:pt x="2533650" y="2296985"/>
                  </a:moveTo>
                  <a:lnTo>
                    <a:pt x="2533192" y="2295868"/>
                  </a:lnTo>
                  <a:lnTo>
                    <a:pt x="2531326" y="2294001"/>
                  </a:lnTo>
                  <a:lnTo>
                    <a:pt x="2530208" y="2293531"/>
                  </a:lnTo>
                  <a:lnTo>
                    <a:pt x="2527579" y="2293531"/>
                  </a:lnTo>
                  <a:lnTo>
                    <a:pt x="2526461" y="2294001"/>
                  </a:lnTo>
                  <a:lnTo>
                    <a:pt x="2524595" y="2295868"/>
                  </a:lnTo>
                  <a:lnTo>
                    <a:pt x="2524125" y="2296985"/>
                  </a:lnTo>
                  <a:lnTo>
                    <a:pt x="2524125" y="2299614"/>
                  </a:lnTo>
                  <a:lnTo>
                    <a:pt x="2524595" y="2300732"/>
                  </a:lnTo>
                  <a:lnTo>
                    <a:pt x="2526461" y="2302599"/>
                  </a:lnTo>
                  <a:lnTo>
                    <a:pt x="2527579" y="2303056"/>
                  </a:lnTo>
                  <a:lnTo>
                    <a:pt x="2530208" y="2303056"/>
                  </a:lnTo>
                  <a:lnTo>
                    <a:pt x="2531326" y="2302599"/>
                  </a:lnTo>
                  <a:lnTo>
                    <a:pt x="2533192" y="2300732"/>
                  </a:lnTo>
                  <a:lnTo>
                    <a:pt x="2533650" y="2299614"/>
                  </a:lnTo>
                  <a:lnTo>
                    <a:pt x="2533650" y="2296985"/>
                  </a:lnTo>
                  <a:close/>
                </a:path>
                <a:path w="4867275" h="2303145">
                  <a:moveTo>
                    <a:pt x="2533650" y="1532470"/>
                  </a:moveTo>
                  <a:lnTo>
                    <a:pt x="2533192" y="1531353"/>
                  </a:lnTo>
                  <a:lnTo>
                    <a:pt x="2531326" y="1529486"/>
                  </a:lnTo>
                  <a:lnTo>
                    <a:pt x="2530208" y="1529029"/>
                  </a:lnTo>
                  <a:lnTo>
                    <a:pt x="2527579" y="1529029"/>
                  </a:lnTo>
                  <a:lnTo>
                    <a:pt x="2526461" y="1529486"/>
                  </a:lnTo>
                  <a:lnTo>
                    <a:pt x="2524595" y="1531353"/>
                  </a:lnTo>
                  <a:lnTo>
                    <a:pt x="2524125" y="1532470"/>
                  </a:lnTo>
                  <a:lnTo>
                    <a:pt x="2524125" y="1535099"/>
                  </a:lnTo>
                  <a:lnTo>
                    <a:pt x="2524595" y="1536230"/>
                  </a:lnTo>
                  <a:lnTo>
                    <a:pt x="2526461" y="1538084"/>
                  </a:lnTo>
                  <a:lnTo>
                    <a:pt x="2527579" y="1538554"/>
                  </a:lnTo>
                  <a:lnTo>
                    <a:pt x="2530208" y="1538554"/>
                  </a:lnTo>
                  <a:lnTo>
                    <a:pt x="2531326" y="1538084"/>
                  </a:lnTo>
                  <a:lnTo>
                    <a:pt x="2533192" y="1536230"/>
                  </a:lnTo>
                  <a:lnTo>
                    <a:pt x="2533650" y="1535099"/>
                  </a:lnTo>
                  <a:lnTo>
                    <a:pt x="2533650" y="1532470"/>
                  </a:lnTo>
                  <a:close/>
                </a:path>
                <a:path w="4867275" h="2303145">
                  <a:moveTo>
                    <a:pt x="2533650" y="767969"/>
                  </a:moveTo>
                  <a:lnTo>
                    <a:pt x="2533192" y="766838"/>
                  </a:lnTo>
                  <a:lnTo>
                    <a:pt x="2531326" y="764984"/>
                  </a:lnTo>
                  <a:lnTo>
                    <a:pt x="2530208" y="764514"/>
                  </a:lnTo>
                  <a:lnTo>
                    <a:pt x="2527579" y="764514"/>
                  </a:lnTo>
                  <a:lnTo>
                    <a:pt x="2526461" y="764984"/>
                  </a:lnTo>
                  <a:lnTo>
                    <a:pt x="2524595" y="766838"/>
                  </a:lnTo>
                  <a:lnTo>
                    <a:pt x="2524125" y="767969"/>
                  </a:lnTo>
                  <a:lnTo>
                    <a:pt x="2524125" y="770597"/>
                  </a:lnTo>
                  <a:lnTo>
                    <a:pt x="2524595" y="771715"/>
                  </a:lnTo>
                  <a:lnTo>
                    <a:pt x="2526461" y="773569"/>
                  </a:lnTo>
                  <a:lnTo>
                    <a:pt x="2527579" y="774039"/>
                  </a:lnTo>
                  <a:lnTo>
                    <a:pt x="2530208" y="774039"/>
                  </a:lnTo>
                  <a:lnTo>
                    <a:pt x="2531326" y="773569"/>
                  </a:lnTo>
                  <a:lnTo>
                    <a:pt x="2533192" y="771715"/>
                  </a:lnTo>
                  <a:lnTo>
                    <a:pt x="2533650" y="770597"/>
                  </a:lnTo>
                  <a:lnTo>
                    <a:pt x="2533650" y="767969"/>
                  </a:lnTo>
                  <a:close/>
                </a:path>
                <a:path w="4867275" h="2303145">
                  <a:moveTo>
                    <a:pt x="2533650" y="3454"/>
                  </a:moveTo>
                  <a:lnTo>
                    <a:pt x="2533192" y="2324"/>
                  </a:lnTo>
                  <a:lnTo>
                    <a:pt x="2531326" y="469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61" y="469"/>
                  </a:lnTo>
                  <a:lnTo>
                    <a:pt x="2524595" y="2324"/>
                  </a:lnTo>
                  <a:lnTo>
                    <a:pt x="2524125" y="3454"/>
                  </a:lnTo>
                  <a:lnTo>
                    <a:pt x="2524125" y="6083"/>
                  </a:lnTo>
                  <a:lnTo>
                    <a:pt x="2524595" y="7200"/>
                  </a:lnTo>
                  <a:lnTo>
                    <a:pt x="2526461" y="9067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67"/>
                  </a:lnTo>
                  <a:lnTo>
                    <a:pt x="2533192" y="7200"/>
                  </a:lnTo>
                  <a:lnTo>
                    <a:pt x="2533650" y="6083"/>
                  </a:lnTo>
                  <a:lnTo>
                    <a:pt x="2533650" y="3454"/>
                  </a:lnTo>
                  <a:close/>
                </a:path>
                <a:path w="4867275" h="2303145">
                  <a:moveTo>
                    <a:pt x="2581275" y="2296985"/>
                  </a:moveTo>
                  <a:lnTo>
                    <a:pt x="2580817" y="2295868"/>
                  </a:lnTo>
                  <a:lnTo>
                    <a:pt x="2578951" y="2294001"/>
                  </a:lnTo>
                  <a:lnTo>
                    <a:pt x="2577833" y="2293531"/>
                  </a:lnTo>
                  <a:lnTo>
                    <a:pt x="2575204" y="2293531"/>
                  </a:lnTo>
                  <a:lnTo>
                    <a:pt x="2574086" y="2294001"/>
                  </a:lnTo>
                  <a:lnTo>
                    <a:pt x="2572220" y="2295868"/>
                  </a:lnTo>
                  <a:lnTo>
                    <a:pt x="2571750" y="2296985"/>
                  </a:lnTo>
                  <a:lnTo>
                    <a:pt x="2571750" y="2299614"/>
                  </a:lnTo>
                  <a:lnTo>
                    <a:pt x="2572220" y="2300732"/>
                  </a:lnTo>
                  <a:lnTo>
                    <a:pt x="2574086" y="2302599"/>
                  </a:lnTo>
                  <a:lnTo>
                    <a:pt x="2575204" y="2303056"/>
                  </a:lnTo>
                  <a:lnTo>
                    <a:pt x="2577833" y="2303056"/>
                  </a:lnTo>
                  <a:lnTo>
                    <a:pt x="2578951" y="2302599"/>
                  </a:lnTo>
                  <a:lnTo>
                    <a:pt x="2580817" y="2300732"/>
                  </a:lnTo>
                  <a:lnTo>
                    <a:pt x="2581275" y="2299614"/>
                  </a:lnTo>
                  <a:lnTo>
                    <a:pt x="2581275" y="2296985"/>
                  </a:lnTo>
                  <a:close/>
                </a:path>
                <a:path w="4867275" h="2303145">
                  <a:moveTo>
                    <a:pt x="2581275" y="1532470"/>
                  </a:moveTo>
                  <a:lnTo>
                    <a:pt x="2580817" y="1531353"/>
                  </a:lnTo>
                  <a:lnTo>
                    <a:pt x="2578951" y="1529486"/>
                  </a:lnTo>
                  <a:lnTo>
                    <a:pt x="2577833" y="1529029"/>
                  </a:lnTo>
                  <a:lnTo>
                    <a:pt x="2575204" y="1529029"/>
                  </a:lnTo>
                  <a:lnTo>
                    <a:pt x="2574086" y="1529486"/>
                  </a:lnTo>
                  <a:lnTo>
                    <a:pt x="2572220" y="1531353"/>
                  </a:lnTo>
                  <a:lnTo>
                    <a:pt x="2571750" y="1532470"/>
                  </a:lnTo>
                  <a:lnTo>
                    <a:pt x="2571750" y="1535099"/>
                  </a:lnTo>
                  <a:lnTo>
                    <a:pt x="2572220" y="1536230"/>
                  </a:lnTo>
                  <a:lnTo>
                    <a:pt x="2574086" y="1538084"/>
                  </a:lnTo>
                  <a:lnTo>
                    <a:pt x="2575204" y="1538554"/>
                  </a:lnTo>
                  <a:lnTo>
                    <a:pt x="2577833" y="1538554"/>
                  </a:lnTo>
                  <a:lnTo>
                    <a:pt x="2578951" y="1538084"/>
                  </a:lnTo>
                  <a:lnTo>
                    <a:pt x="2580817" y="1536230"/>
                  </a:lnTo>
                  <a:lnTo>
                    <a:pt x="2581275" y="1535099"/>
                  </a:lnTo>
                  <a:lnTo>
                    <a:pt x="2581275" y="1532470"/>
                  </a:lnTo>
                  <a:close/>
                </a:path>
                <a:path w="4867275" h="2303145">
                  <a:moveTo>
                    <a:pt x="2581275" y="767969"/>
                  </a:moveTo>
                  <a:lnTo>
                    <a:pt x="2580817" y="766838"/>
                  </a:lnTo>
                  <a:lnTo>
                    <a:pt x="2578951" y="764984"/>
                  </a:lnTo>
                  <a:lnTo>
                    <a:pt x="2577833" y="764514"/>
                  </a:lnTo>
                  <a:lnTo>
                    <a:pt x="2575204" y="764514"/>
                  </a:lnTo>
                  <a:lnTo>
                    <a:pt x="2574086" y="764984"/>
                  </a:lnTo>
                  <a:lnTo>
                    <a:pt x="2572220" y="766838"/>
                  </a:lnTo>
                  <a:lnTo>
                    <a:pt x="2571750" y="767969"/>
                  </a:lnTo>
                  <a:lnTo>
                    <a:pt x="2571750" y="770597"/>
                  </a:lnTo>
                  <a:lnTo>
                    <a:pt x="2572220" y="771715"/>
                  </a:lnTo>
                  <a:lnTo>
                    <a:pt x="2574086" y="773569"/>
                  </a:lnTo>
                  <a:lnTo>
                    <a:pt x="2575204" y="774039"/>
                  </a:lnTo>
                  <a:lnTo>
                    <a:pt x="2577833" y="774039"/>
                  </a:lnTo>
                  <a:lnTo>
                    <a:pt x="2578951" y="773569"/>
                  </a:lnTo>
                  <a:lnTo>
                    <a:pt x="2580817" y="771715"/>
                  </a:lnTo>
                  <a:lnTo>
                    <a:pt x="2581275" y="770597"/>
                  </a:lnTo>
                  <a:lnTo>
                    <a:pt x="2581275" y="767969"/>
                  </a:lnTo>
                  <a:close/>
                </a:path>
                <a:path w="4867275" h="2303145">
                  <a:moveTo>
                    <a:pt x="2581275" y="3454"/>
                  </a:moveTo>
                  <a:lnTo>
                    <a:pt x="2580817" y="2324"/>
                  </a:lnTo>
                  <a:lnTo>
                    <a:pt x="2578951" y="469"/>
                  </a:lnTo>
                  <a:lnTo>
                    <a:pt x="2577833" y="0"/>
                  </a:lnTo>
                  <a:lnTo>
                    <a:pt x="2575204" y="0"/>
                  </a:lnTo>
                  <a:lnTo>
                    <a:pt x="2574086" y="469"/>
                  </a:lnTo>
                  <a:lnTo>
                    <a:pt x="2572220" y="2324"/>
                  </a:lnTo>
                  <a:lnTo>
                    <a:pt x="2571750" y="3454"/>
                  </a:lnTo>
                  <a:lnTo>
                    <a:pt x="2571750" y="6083"/>
                  </a:lnTo>
                  <a:lnTo>
                    <a:pt x="2572220" y="7200"/>
                  </a:lnTo>
                  <a:lnTo>
                    <a:pt x="2574086" y="9067"/>
                  </a:lnTo>
                  <a:lnTo>
                    <a:pt x="2575204" y="9525"/>
                  </a:lnTo>
                  <a:lnTo>
                    <a:pt x="2577833" y="9525"/>
                  </a:lnTo>
                  <a:lnTo>
                    <a:pt x="2578951" y="9067"/>
                  </a:lnTo>
                  <a:lnTo>
                    <a:pt x="2580817" y="7200"/>
                  </a:lnTo>
                  <a:lnTo>
                    <a:pt x="2581275" y="6083"/>
                  </a:lnTo>
                  <a:lnTo>
                    <a:pt x="2581275" y="3454"/>
                  </a:lnTo>
                  <a:close/>
                </a:path>
                <a:path w="4867275" h="2303145">
                  <a:moveTo>
                    <a:pt x="2628900" y="2296985"/>
                  </a:moveTo>
                  <a:lnTo>
                    <a:pt x="2628442" y="2295868"/>
                  </a:lnTo>
                  <a:lnTo>
                    <a:pt x="2626576" y="2294001"/>
                  </a:lnTo>
                  <a:lnTo>
                    <a:pt x="2625458" y="2293531"/>
                  </a:lnTo>
                  <a:lnTo>
                    <a:pt x="2622829" y="2293531"/>
                  </a:lnTo>
                  <a:lnTo>
                    <a:pt x="2621711" y="2294001"/>
                  </a:lnTo>
                  <a:lnTo>
                    <a:pt x="2619845" y="2295868"/>
                  </a:lnTo>
                  <a:lnTo>
                    <a:pt x="2619375" y="2296985"/>
                  </a:lnTo>
                  <a:lnTo>
                    <a:pt x="2619375" y="2299614"/>
                  </a:lnTo>
                  <a:lnTo>
                    <a:pt x="2619845" y="2300732"/>
                  </a:lnTo>
                  <a:lnTo>
                    <a:pt x="2621711" y="2302599"/>
                  </a:lnTo>
                  <a:lnTo>
                    <a:pt x="2622829" y="2303056"/>
                  </a:lnTo>
                  <a:lnTo>
                    <a:pt x="2625458" y="2303056"/>
                  </a:lnTo>
                  <a:lnTo>
                    <a:pt x="2626576" y="2302599"/>
                  </a:lnTo>
                  <a:lnTo>
                    <a:pt x="2628442" y="2300732"/>
                  </a:lnTo>
                  <a:lnTo>
                    <a:pt x="2628900" y="2299614"/>
                  </a:lnTo>
                  <a:lnTo>
                    <a:pt x="2628900" y="2296985"/>
                  </a:lnTo>
                  <a:close/>
                </a:path>
                <a:path w="4867275" h="2303145">
                  <a:moveTo>
                    <a:pt x="2628900" y="1532470"/>
                  </a:moveTo>
                  <a:lnTo>
                    <a:pt x="2628442" y="1531353"/>
                  </a:lnTo>
                  <a:lnTo>
                    <a:pt x="2626576" y="1529486"/>
                  </a:lnTo>
                  <a:lnTo>
                    <a:pt x="2625458" y="1529029"/>
                  </a:lnTo>
                  <a:lnTo>
                    <a:pt x="2622829" y="1529029"/>
                  </a:lnTo>
                  <a:lnTo>
                    <a:pt x="2621711" y="1529486"/>
                  </a:lnTo>
                  <a:lnTo>
                    <a:pt x="2619845" y="1531353"/>
                  </a:lnTo>
                  <a:lnTo>
                    <a:pt x="2619375" y="1532470"/>
                  </a:lnTo>
                  <a:lnTo>
                    <a:pt x="2619375" y="1535099"/>
                  </a:lnTo>
                  <a:lnTo>
                    <a:pt x="2619845" y="1536230"/>
                  </a:lnTo>
                  <a:lnTo>
                    <a:pt x="2621711" y="1538084"/>
                  </a:lnTo>
                  <a:lnTo>
                    <a:pt x="2622829" y="1538554"/>
                  </a:lnTo>
                  <a:lnTo>
                    <a:pt x="2625458" y="1538554"/>
                  </a:lnTo>
                  <a:lnTo>
                    <a:pt x="2626576" y="1538084"/>
                  </a:lnTo>
                  <a:lnTo>
                    <a:pt x="2628442" y="1536230"/>
                  </a:lnTo>
                  <a:lnTo>
                    <a:pt x="2628900" y="1535099"/>
                  </a:lnTo>
                  <a:lnTo>
                    <a:pt x="2628900" y="1532470"/>
                  </a:lnTo>
                  <a:close/>
                </a:path>
                <a:path w="4867275" h="2303145">
                  <a:moveTo>
                    <a:pt x="2628900" y="767969"/>
                  </a:moveTo>
                  <a:lnTo>
                    <a:pt x="2628442" y="766838"/>
                  </a:lnTo>
                  <a:lnTo>
                    <a:pt x="2626576" y="764984"/>
                  </a:lnTo>
                  <a:lnTo>
                    <a:pt x="2625458" y="764514"/>
                  </a:lnTo>
                  <a:lnTo>
                    <a:pt x="2622829" y="764514"/>
                  </a:lnTo>
                  <a:lnTo>
                    <a:pt x="2621711" y="764984"/>
                  </a:lnTo>
                  <a:lnTo>
                    <a:pt x="2619845" y="766838"/>
                  </a:lnTo>
                  <a:lnTo>
                    <a:pt x="2619375" y="767969"/>
                  </a:lnTo>
                  <a:lnTo>
                    <a:pt x="2619375" y="770597"/>
                  </a:lnTo>
                  <a:lnTo>
                    <a:pt x="2619845" y="771715"/>
                  </a:lnTo>
                  <a:lnTo>
                    <a:pt x="2621711" y="773569"/>
                  </a:lnTo>
                  <a:lnTo>
                    <a:pt x="2622829" y="774039"/>
                  </a:lnTo>
                  <a:lnTo>
                    <a:pt x="2625458" y="774039"/>
                  </a:lnTo>
                  <a:lnTo>
                    <a:pt x="2626576" y="773569"/>
                  </a:lnTo>
                  <a:lnTo>
                    <a:pt x="2628442" y="771715"/>
                  </a:lnTo>
                  <a:lnTo>
                    <a:pt x="2628900" y="770597"/>
                  </a:lnTo>
                  <a:lnTo>
                    <a:pt x="2628900" y="767969"/>
                  </a:lnTo>
                  <a:close/>
                </a:path>
                <a:path w="4867275" h="2303145">
                  <a:moveTo>
                    <a:pt x="2628900" y="3454"/>
                  </a:moveTo>
                  <a:lnTo>
                    <a:pt x="2628442" y="2324"/>
                  </a:lnTo>
                  <a:lnTo>
                    <a:pt x="2626576" y="469"/>
                  </a:lnTo>
                  <a:lnTo>
                    <a:pt x="2625458" y="0"/>
                  </a:lnTo>
                  <a:lnTo>
                    <a:pt x="2622829" y="0"/>
                  </a:lnTo>
                  <a:lnTo>
                    <a:pt x="2621711" y="469"/>
                  </a:lnTo>
                  <a:lnTo>
                    <a:pt x="2619845" y="2324"/>
                  </a:lnTo>
                  <a:lnTo>
                    <a:pt x="2619375" y="3454"/>
                  </a:lnTo>
                  <a:lnTo>
                    <a:pt x="2619375" y="6083"/>
                  </a:lnTo>
                  <a:lnTo>
                    <a:pt x="2619845" y="7200"/>
                  </a:lnTo>
                  <a:lnTo>
                    <a:pt x="2621711" y="9067"/>
                  </a:lnTo>
                  <a:lnTo>
                    <a:pt x="2622829" y="9525"/>
                  </a:lnTo>
                  <a:lnTo>
                    <a:pt x="2625458" y="9525"/>
                  </a:lnTo>
                  <a:lnTo>
                    <a:pt x="2626576" y="9067"/>
                  </a:lnTo>
                  <a:lnTo>
                    <a:pt x="2628442" y="7200"/>
                  </a:lnTo>
                  <a:lnTo>
                    <a:pt x="2628900" y="6083"/>
                  </a:lnTo>
                  <a:lnTo>
                    <a:pt x="2628900" y="3454"/>
                  </a:lnTo>
                  <a:close/>
                </a:path>
                <a:path w="4867275" h="2303145">
                  <a:moveTo>
                    <a:pt x="2676525" y="2296985"/>
                  </a:moveTo>
                  <a:lnTo>
                    <a:pt x="2676067" y="2295868"/>
                  </a:lnTo>
                  <a:lnTo>
                    <a:pt x="2674201" y="2294001"/>
                  </a:lnTo>
                  <a:lnTo>
                    <a:pt x="2673083" y="2293531"/>
                  </a:lnTo>
                  <a:lnTo>
                    <a:pt x="2670454" y="2293531"/>
                  </a:lnTo>
                  <a:lnTo>
                    <a:pt x="2669336" y="2294001"/>
                  </a:lnTo>
                  <a:lnTo>
                    <a:pt x="2667470" y="2295868"/>
                  </a:lnTo>
                  <a:lnTo>
                    <a:pt x="2667000" y="2296985"/>
                  </a:lnTo>
                  <a:lnTo>
                    <a:pt x="2667000" y="2299614"/>
                  </a:lnTo>
                  <a:lnTo>
                    <a:pt x="2667470" y="2300732"/>
                  </a:lnTo>
                  <a:lnTo>
                    <a:pt x="2669336" y="2302599"/>
                  </a:lnTo>
                  <a:lnTo>
                    <a:pt x="2670454" y="2303056"/>
                  </a:lnTo>
                  <a:lnTo>
                    <a:pt x="2673083" y="2303056"/>
                  </a:lnTo>
                  <a:lnTo>
                    <a:pt x="2674201" y="2302599"/>
                  </a:lnTo>
                  <a:lnTo>
                    <a:pt x="2676067" y="2300732"/>
                  </a:lnTo>
                  <a:lnTo>
                    <a:pt x="2676525" y="2299614"/>
                  </a:lnTo>
                  <a:lnTo>
                    <a:pt x="2676525" y="2296985"/>
                  </a:lnTo>
                  <a:close/>
                </a:path>
                <a:path w="4867275" h="2303145">
                  <a:moveTo>
                    <a:pt x="2676525" y="1532470"/>
                  </a:moveTo>
                  <a:lnTo>
                    <a:pt x="2676067" y="1531353"/>
                  </a:lnTo>
                  <a:lnTo>
                    <a:pt x="2674201" y="1529486"/>
                  </a:lnTo>
                  <a:lnTo>
                    <a:pt x="2673083" y="1529029"/>
                  </a:lnTo>
                  <a:lnTo>
                    <a:pt x="2670454" y="1529029"/>
                  </a:lnTo>
                  <a:lnTo>
                    <a:pt x="2669336" y="1529486"/>
                  </a:lnTo>
                  <a:lnTo>
                    <a:pt x="2667470" y="1531353"/>
                  </a:lnTo>
                  <a:lnTo>
                    <a:pt x="2667000" y="1532470"/>
                  </a:lnTo>
                  <a:lnTo>
                    <a:pt x="2667000" y="1535099"/>
                  </a:lnTo>
                  <a:lnTo>
                    <a:pt x="2667470" y="1536230"/>
                  </a:lnTo>
                  <a:lnTo>
                    <a:pt x="2669336" y="1538084"/>
                  </a:lnTo>
                  <a:lnTo>
                    <a:pt x="2670454" y="1538554"/>
                  </a:lnTo>
                  <a:lnTo>
                    <a:pt x="2673083" y="1538554"/>
                  </a:lnTo>
                  <a:lnTo>
                    <a:pt x="2674201" y="1538084"/>
                  </a:lnTo>
                  <a:lnTo>
                    <a:pt x="2676067" y="1536230"/>
                  </a:lnTo>
                  <a:lnTo>
                    <a:pt x="2676525" y="1535099"/>
                  </a:lnTo>
                  <a:lnTo>
                    <a:pt x="2676525" y="1532470"/>
                  </a:lnTo>
                  <a:close/>
                </a:path>
                <a:path w="4867275" h="2303145">
                  <a:moveTo>
                    <a:pt x="2676525" y="767969"/>
                  </a:moveTo>
                  <a:lnTo>
                    <a:pt x="2676067" y="766838"/>
                  </a:lnTo>
                  <a:lnTo>
                    <a:pt x="2674201" y="764984"/>
                  </a:lnTo>
                  <a:lnTo>
                    <a:pt x="2673083" y="764514"/>
                  </a:lnTo>
                  <a:lnTo>
                    <a:pt x="2670454" y="764514"/>
                  </a:lnTo>
                  <a:lnTo>
                    <a:pt x="2669336" y="764984"/>
                  </a:lnTo>
                  <a:lnTo>
                    <a:pt x="2667470" y="766838"/>
                  </a:lnTo>
                  <a:lnTo>
                    <a:pt x="2667000" y="767969"/>
                  </a:lnTo>
                  <a:lnTo>
                    <a:pt x="2667000" y="770597"/>
                  </a:lnTo>
                  <a:lnTo>
                    <a:pt x="2667470" y="771715"/>
                  </a:lnTo>
                  <a:lnTo>
                    <a:pt x="2669336" y="773569"/>
                  </a:lnTo>
                  <a:lnTo>
                    <a:pt x="2670454" y="774039"/>
                  </a:lnTo>
                  <a:lnTo>
                    <a:pt x="2673083" y="774039"/>
                  </a:lnTo>
                  <a:lnTo>
                    <a:pt x="2674201" y="773569"/>
                  </a:lnTo>
                  <a:lnTo>
                    <a:pt x="2676067" y="771715"/>
                  </a:lnTo>
                  <a:lnTo>
                    <a:pt x="2676525" y="770597"/>
                  </a:lnTo>
                  <a:lnTo>
                    <a:pt x="2676525" y="767969"/>
                  </a:lnTo>
                  <a:close/>
                </a:path>
                <a:path w="4867275" h="2303145">
                  <a:moveTo>
                    <a:pt x="2676525" y="3454"/>
                  </a:moveTo>
                  <a:lnTo>
                    <a:pt x="2676067" y="2324"/>
                  </a:lnTo>
                  <a:lnTo>
                    <a:pt x="2674201" y="469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36" y="469"/>
                  </a:lnTo>
                  <a:lnTo>
                    <a:pt x="2667470" y="2324"/>
                  </a:lnTo>
                  <a:lnTo>
                    <a:pt x="2667000" y="3454"/>
                  </a:lnTo>
                  <a:lnTo>
                    <a:pt x="2667000" y="6083"/>
                  </a:lnTo>
                  <a:lnTo>
                    <a:pt x="2667470" y="7200"/>
                  </a:lnTo>
                  <a:lnTo>
                    <a:pt x="2669336" y="9067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67"/>
                  </a:lnTo>
                  <a:lnTo>
                    <a:pt x="2676067" y="7200"/>
                  </a:lnTo>
                  <a:lnTo>
                    <a:pt x="2676525" y="6083"/>
                  </a:lnTo>
                  <a:lnTo>
                    <a:pt x="2676525" y="3454"/>
                  </a:lnTo>
                  <a:close/>
                </a:path>
                <a:path w="4867275" h="2303145">
                  <a:moveTo>
                    <a:pt x="2724150" y="2296985"/>
                  </a:moveTo>
                  <a:lnTo>
                    <a:pt x="2723692" y="2295868"/>
                  </a:lnTo>
                  <a:lnTo>
                    <a:pt x="2721826" y="2294001"/>
                  </a:lnTo>
                  <a:lnTo>
                    <a:pt x="2720708" y="2293531"/>
                  </a:lnTo>
                  <a:lnTo>
                    <a:pt x="2718079" y="2293531"/>
                  </a:lnTo>
                  <a:lnTo>
                    <a:pt x="2716961" y="2294001"/>
                  </a:lnTo>
                  <a:lnTo>
                    <a:pt x="2715095" y="2295868"/>
                  </a:lnTo>
                  <a:lnTo>
                    <a:pt x="2714625" y="2296985"/>
                  </a:lnTo>
                  <a:lnTo>
                    <a:pt x="2714625" y="2299614"/>
                  </a:lnTo>
                  <a:lnTo>
                    <a:pt x="2715095" y="2300732"/>
                  </a:lnTo>
                  <a:lnTo>
                    <a:pt x="2716961" y="2302599"/>
                  </a:lnTo>
                  <a:lnTo>
                    <a:pt x="2718079" y="2303056"/>
                  </a:lnTo>
                  <a:lnTo>
                    <a:pt x="2720708" y="2303056"/>
                  </a:lnTo>
                  <a:lnTo>
                    <a:pt x="2721826" y="2302599"/>
                  </a:lnTo>
                  <a:lnTo>
                    <a:pt x="2723692" y="2300732"/>
                  </a:lnTo>
                  <a:lnTo>
                    <a:pt x="2724150" y="2299614"/>
                  </a:lnTo>
                  <a:lnTo>
                    <a:pt x="2724150" y="2296985"/>
                  </a:lnTo>
                  <a:close/>
                </a:path>
                <a:path w="4867275" h="2303145">
                  <a:moveTo>
                    <a:pt x="2724150" y="1532470"/>
                  </a:moveTo>
                  <a:lnTo>
                    <a:pt x="2723692" y="1531353"/>
                  </a:lnTo>
                  <a:lnTo>
                    <a:pt x="2721826" y="1529486"/>
                  </a:lnTo>
                  <a:lnTo>
                    <a:pt x="2720708" y="1529029"/>
                  </a:lnTo>
                  <a:lnTo>
                    <a:pt x="2718079" y="1529029"/>
                  </a:lnTo>
                  <a:lnTo>
                    <a:pt x="2716961" y="1529486"/>
                  </a:lnTo>
                  <a:lnTo>
                    <a:pt x="2715095" y="1531353"/>
                  </a:lnTo>
                  <a:lnTo>
                    <a:pt x="2714625" y="1532470"/>
                  </a:lnTo>
                  <a:lnTo>
                    <a:pt x="2714625" y="1535099"/>
                  </a:lnTo>
                  <a:lnTo>
                    <a:pt x="2715095" y="1536230"/>
                  </a:lnTo>
                  <a:lnTo>
                    <a:pt x="2716961" y="1538084"/>
                  </a:lnTo>
                  <a:lnTo>
                    <a:pt x="2718079" y="1538554"/>
                  </a:lnTo>
                  <a:lnTo>
                    <a:pt x="2720708" y="1538554"/>
                  </a:lnTo>
                  <a:lnTo>
                    <a:pt x="2721826" y="1538084"/>
                  </a:lnTo>
                  <a:lnTo>
                    <a:pt x="2723692" y="1536230"/>
                  </a:lnTo>
                  <a:lnTo>
                    <a:pt x="2724150" y="1535099"/>
                  </a:lnTo>
                  <a:lnTo>
                    <a:pt x="2724150" y="1532470"/>
                  </a:lnTo>
                  <a:close/>
                </a:path>
                <a:path w="4867275" h="2303145">
                  <a:moveTo>
                    <a:pt x="2724150" y="767969"/>
                  </a:moveTo>
                  <a:lnTo>
                    <a:pt x="2723692" y="766838"/>
                  </a:lnTo>
                  <a:lnTo>
                    <a:pt x="2721826" y="764984"/>
                  </a:lnTo>
                  <a:lnTo>
                    <a:pt x="2720708" y="764514"/>
                  </a:lnTo>
                  <a:lnTo>
                    <a:pt x="2718079" y="764514"/>
                  </a:lnTo>
                  <a:lnTo>
                    <a:pt x="2716961" y="764984"/>
                  </a:lnTo>
                  <a:lnTo>
                    <a:pt x="2715095" y="766838"/>
                  </a:lnTo>
                  <a:lnTo>
                    <a:pt x="2714625" y="767969"/>
                  </a:lnTo>
                  <a:lnTo>
                    <a:pt x="2714625" y="770597"/>
                  </a:lnTo>
                  <a:lnTo>
                    <a:pt x="2715095" y="771715"/>
                  </a:lnTo>
                  <a:lnTo>
                    <a:pt x="2716961" y="773569"/>
                  </a:lnTo>
                  <a:lnTo>
                    <a:pt x="2718079" y="774039"/>
                  </a:lnTo>
                  <a:lnTo>
                    <a:pt x="2720708" y="774039"/>
                  </a:lnTo>
                  <a:lnTo>
                    <a:pt x="2721826" y="773569"/>
                  </a:lnTo>
                  <a:lnTo>
                    <a:pt x="2723692" y="771715"/>
                  </a:lnTo>
                  <a:lnTo>
                    <a:pt x="2724150" y="770597"/>
                  </a:lnTo>
                  <a:lnTo>
                    <a:pt x="2724150" y="767969"/>
                  </a:lnTo>
                  <a:close/>
                </a:path>
                <a:path w="4867275" h="2303145">
                  <a:moveTo>
                    <a:pt x="2724150" y="3454"/>
                  </a:moveTo>
                  <a:lnTo>
                    <a:pt x="2723692" y="2324"/>
                  </a:lnTo>
                  <a:lnTo>
                    <a:pt x="2721826" y="469"/>
                  </a:lnTo>
                  <a:lnTo>
                    <a:pt x="2720708" y="0"/>
                  </a:lnTo>
                  <a:lnTo>
                    <a:pt x="2718079" y="0"/>
                  </a:lnTo>
                  <a:lnTo>
                    <a:pt x="2716961" y="469"/>
                  </a:lnTo>
                  <a:lnTo>
                    <a:pt x="2715095" y="2324"/>
                  </a:lnTo>
                  <a:lnTo>
                    <a:pt x="2714625" y="3454"/>
                  </a:lnTo>
                  <a:lnTo>
                    <a:pt x="2714625" y="6083"/>
                  </a:lnTo>
                  <a:lnTo>
                    <a:pt x="2715095" y="7200"/>
                  </a:lnTo>
                  <a:lnTo>
                    <a:pt x="2716961" y="9067"/>
                  </a:lnTo>
                  <a:lnTo>
                    <a:pt x="2718079" y="9525"/>
                  </a:lnTo>
                  <a:lnTo>
                    <a:pt x="2720708" y="9525"/>
                  </a:lnTo>
                  <a:lnTo>
                    <a:pt x="2721826" y="9067"/>
                  </a:lnTo>
                  <a:lnTo>
                    <a:pt x="2723692" y="7200"/>
                  </a:lnTo>
                  <a:lnTo>
                    <a:pt x="2724150" y="6083"/>
                  </a:lnTo>
                  <a:lnTo>
                    <a:pt x="2724150" y="3454"/>
                  </a:lnTo>
                  <a:close/>
                </a:path>
                <a:path w="4867275" h="2303145">
                  <a:moveTo>
                    <a:pt x="2771775" y="2296985"/>
                  </a:moveTo>
                  <a:lnTo>
                    <a:pt x="2771317" y="2295868"/>
                  </a:lnTo>
                  <a:lnTo>
                    <a:pt x="2769451" y="2294001"/>
                  </a:lnTo>
                  <a:lnTo>
                    <a:pt x="2768333" y="2293531"/>
                  </a:lnTo>
                  <a:lnTo>
                    <a:pt x="2765704" y="2293531"/>
                  </a:lnTo>
                  <a:lnTo>
                    <a:pt x="2764586" y="2294001"/>
                  </a:lnTo>
                  <a:lnTo>
                    <a:pt x="2762720" y="2295868"/>
                  </a:lnTo>
                  <a:lnTo>
                    <a:pt x="2762250" y="2296985"/>
                  </a:lnTo>
                  <a:lnTo>
                    <a:pt x="2762250" y="2299614"/>
                  </a:lnTo>
                  <a:lnTo>
                    <a:pt x="2762720" y="2300732"/>
                  </a:lnTo>
                  <a:lnTo>
                    <a:pt x="2764586" y="2302599"/>
                  </a:lnTo>
                  <a:lnTo>
                    <a:pt x="2765704" y="2303056"/>
                  </a:lnTo>
                  <a:lnTo>
                    <a:pt x="2768333" y="2303056"/>
                  </a:lnTo>
                  <a:lnTo>
                    <a:pt x="2769451" y="2302599"/>
                  </a:lnTo>
                  <a:lnTo>
                    <a:pt x="2771317" y="2300732"/>
                  </a:lnTo>
                  <a:lnTo>
                    <a:pt x="2771775" y="2299614"/>
                  </a:lnTo>
                  <a:lnTo>
                    <a:pt x="2771775" y="2296985"/>
                  </a:lnTo>
                  <a:close/>
                </a:path>
                <a:path w="4867275" h="2303145">
                  <a:moveTo>
                    <a:pt x="2771775" y="1532470"/>
                  </a:moveTo>
                  <a:lnTo>
                    <a:pt x="2771317" y="1531353"/>
                  </a:lnTo>
                  <a:lnTo>
                    <a:pt x="2769451" y="1529486"/>
                  </a:lnTo>
                  <a:lnTo>
                    <a:pt x="2768333" y="1529029"/>
                  </a:lnTo>
                  <a:lnTo>
                    <a:pt x="2765704" y="1529029"/>
                  </a:lnTo>
                  <a:lnTo>
                    <a:pt x="2764586" y="1529486"/>
                  </a:lnTo>
                  <a:lnTo>
                    <a:pt x="2762720" y="1531353"/>
                  </a:lnTo>
                  <a:lnTo>
                    <a:pt x="2762250" y="1532470"/>
                  </a:lnTo>
                  <a:lnTo>
                    <a:pt x="2762250" y="1535099"/>
                  </a:lnTo>
                  <a:lnTo>
                    <a:pt x="2762720" y="1536230"/>
                  </a:lnTo>
                  <a:lnTo>
                    <a:pt x="2764586" y="1538084"/>
                  </a:lnTo>
                  <a:lnTo>
                    <a:pt x="2765704" y="1538554"/>
                  </a:lnTo>
                  <a:lnTo>
                    <a:pt x="2768333" y="1538554"/>
                  </a:lnTo>
                  <a:lnTo>
                    <a:pt x="2769451" y="1538084"/>
                  </a:lnTo>
                  <a:lnTo>
                    <a:pt x="2771317" y="1536230"/>
                  </a:lnTo>
                  <a:lnTo>
                    <a:pt x="2771775" y="1535099"/>
                  </a:lnTo>
                  <a:lnTo>
                    <a:pt x="2771775" y="1532470"/>
                  </a:lnTo>
                  <a:close/>
                </a:path>
                <a:path w="4867275" h="2303145">
                  <a:moveTo>
                    <a:pt x="2771775" y="767969"/>
                  </a:moveTo>
                  <a:lnTo>
                    <a:pt x="2771317" y="766838"/>
                  </a:lnTo>
                  <a:lnTo>
                    <a:pt x="2769451" y="764984"/>
                  </a:lnTo>
                  <a:lnTo>
                    <a:pt x="2768333" y="764514"/>
                  </a:lnTo>
                  <a:lnTo>
                    <a:pt x="2765704" y="764514"/>
                  </a:lnTo>
                  <a:lnTo>
                    <a:pt x="2764586" y="764984"/>
                  </a:lnTo>
                  <a:lnTo>
                    <a:pt x="2762720" y="766838"/>
                  </a:lnTo>
                  <a:lnTo>
                    <a:pt x="2762250" y="767969"/>
                  </a:lnTo>
                  <a:lnTo>
                    <a:pt x="2762250" y="770597"/>
                  </a:lnTo>
                  <a:lnTo>
                    <a:pt x="2762720" y="771715"/>
                  </a:lnTo>
                  <a:lnTo>
                    <a:pt x="2764586" y="773569"/>
                  </a:lnTo>
                  <a:lnTo>
                    <a:pt x="2765704" y="774039"/>
                  </a:lnTo>
                  <a:lnTo>
                    <a:pt x="2768333" y="774039"/>
                  </a:lnTo>
                  <a:lnTo>
                    <a:pt x="2769451" y="773569"/>
                  </a:lnTo>
                  <a:lnTo>
                    <a:pt x="2771317" y="771715"/>
                  </a:lnTo>
                  <a:lnTo>
                    <a:pt x="2771775" y="770597"/>
                  </a:lnTo>
                  <a:lnTo>
                    <a:pt x="2771775" y="767969"/>
                  </a:lnTo>
                  <a:close/>
                </a:path>
                <a:path w="4867275" h="2303145">
                  <a:moveTo>
                    <a:pt x="2771775" y="3454"/>
                  </a:moveTo>
                  <a:lnTo>
                    <a:pt x="2771317" y="2324"/>
                  </a:lnTo>
                  <a:lnTo>
                    <a:pt x="2769451" y="469"/>
                  </a:lnTo>
                  <a:lnTo>
                    <a:pt x="2768333" y="0"/>
                  </a:lnTo>
                  <a:lnTo>
                    <a:pt x="2765704" y="0"/>
                  </a:lnTo>
                  <a:lnTo>
                    <a:pt x="2764586" y="469"/>
                  </a:lnTo>
                  <a:lnTo>
                    <a:pt x="2762720" y="2324"/>
                  </a:lnTo>
                  <a:lnTo>
                    <a:pt x="2762250" y="3454"/>
                  </a:lnTo>
                  <a:lnTo>
                    <a:pt x="2762250" y="6083"/>
                  </a:lnTo>
                  <a:lnTo>
                    <a:pt x="2762720" y="7200"/>
                  </a:lnTo>
                  <a:lnTo>
                    <a:pt x="2764586" y="9067"/>
                  </a:lnTo>
                  <a:lnTo>
                    <a:pt x="2765704" y="9525"/>
                  </a:lnTo>
                  <a:lnTo>
                    <a:pt x="2768333" y="9525"/>
                  </a:lnTo>
                  <a:lnTo>
                    <a:pt x="2769451" y="9067"/>
                  </a:lnTo>
                  <a:lnTo>
                    <a:pt x="2771317" y="7200"/>
                  </a:lnTo>
                  <a:lnTo>
                    <a:pt x="2771775" y="6083"/>
                  </a:lnTo>
                  <a:lnTo>
                    <a:pt x="2771775" y="3454"/>
                  </a:lnTo>
                  <a:close/>
                </a:path>
                <a:path w="4867275" h="2303145">
                  <a:moveTo>
                    <a:pt x="2819400" y="2296985"/>
                  </a:moveTo>
                  <a:lnTo>
                    <a:pt x="2818942" y="2295868"/>
                  </a:lnTo>
                  <a:lnTo>
                    <a:pt x="2817076" y="2294001"/>
                  </a:lnTo>
                  <a:lnTo>
                    <a:pt x="2815958" y="2293531"/>
                  </a:lnTo>
                  <a:lnTo>
                    <a:pt x="2813329" y="2293531"/>
                  </a:lnTo>
                  <a:lnTo>
                    <a:pt x="2812211" y="2294001"/>
                  </a:lnTo>
                  <a:lnTo>
                    <a:pt x="2810345" y="2295868"/>
                  </a:lnTo>
                  <a:lnTo>
                    <a:pt x="2809875" y="2296985"/>
                  </a:lnTo>
                  <a:lnTo>
                    <a:pt x="2809875" y="2299614"/>
                  </a:lnTo>
                  <a:lnTo>
                    <a:pt x="2810345" y="2300732"/>
                  </a:lnTo>
                  <a:lnTo>
                    <a:pt x="2812211" y="2302599"/>
                  </a:lnTo>
                  <a:lnTo>
                    <a:pt x="2813329" y="2303056"/>
                  </a:lnTo>
                  <a:lnTo>
                    <a:pt x="2815958" y="2303056"/>
                  </a:lnTo>
                  <a:lnTo>
                    <a:pt x="2817076" y="2302599"/>
                  </a:lnTo>
                  <a:lnTo>
                    <a:pt x="2818942" y="2300732"/>
                  </a:lnTo>
                  <a:lnTo>
                    <a:pt x="2819400" y="2299614"/>
                  </a:lnTo>
                  <a:lnTo>
                    <a:pt x="2819400" y="2296985"/>
                  </a:lnTo>
                  <a:close/>
                </a:path>
                <a:path w="4867275" h="2303145">
                  <a:moveTo>
                    <a:pt x="2819400" y="1532470"/>
                  </a:moveTo>
                  <a:lnTo>
                    <a:pt x="2818942" y="1531353"/>
                  </a:lnTo>
                  <a:lnTo>
                    <a:pt x="2817076" y="1529486"/>
                  </a:lnTo>
                  <a:lnTo>
                    <a:pt x="2815958" y="1529029"/>
                  </a:lnTo>
                  <a:lnTo>
                    <a:pt x="2813329" y="1529029"/>
                  </a:lnTo>
                  <a:lnTo>
                    <a:pt x="2812211" y="1529486"/>
                  </a:lnTo>
                  <a:lnTo>
                    <a:pt x="2810345" y="1531353"/>
                  </a:lnTo>
                  <a:lnTo>
                    <a:pt x="2809875" y="1532470"/>
                  </a:lnTo>
                  <a:lnTo>
                    <a:pt x="2809875" y="1535099"/>
                  </a:lnTo>
                  <a:lnTo>
                    <a:pt x="2810345" y="1536230"/>
                  </a:lnTo>
                  <a:lnTo>
                    <a:pt x="2812211" y="1538084"/>
                  </a:lnTo>
                  <a:lnTo>
                    <a:pt x="2813329" y="1538554"/>
                  </a:lnTo>
                  <a:lnTo>
                    <a:pt x="2815958" y="1538554"/>
                  </a:lnTo>
                  <a:lnTo>
                    <a:pt x="2817076" y="1538084"/>
                  </a:lnTo>
                  <a:lnTo>
                    <a:pt x="2818942" y="1536230"/>
                  </a:lnTo>
                  <a:lnTo>
                    <a:pt x="2819400" y="1535099"/>
                  </a:lnTo>
                  <a:lnTo>
                    <a:pt x="2819400" y="1532470"/>
                  </a:lnTo>
                  <a:close/>
                </a:path>
                <a:path w="4867275" h="2303145">
                  <a:moveTo>
                    <a:pt x="2819400" y="767969"/>
                  </a:moveTo>
                  <a:lnTo>
                    <a:pt x="2818942" y="766838"/>
                  </a:lnTo>
                  <a:lnTo>
                    <a:pt x="2817076" y="764984"/>
                  </a:lnTo>
                  <a:lnTo>
                    <a:pt x="2815958" y="764514"/>
                  </a:lnTo>
                  <a:lnTo>
                    <a:pt x="2813329" y="764514"/>
                  </a:lnTo>
                  <a:lnTo>
                    <a:pt x="2812211" y="764984"/>
                  </a:lnTo>
                  <a:lnTo>
                    <a:pt x="2810345" y="766838"/>
                  </a:lnTo>
                  <a:lnTo>
                    <a:pt x="2809875" y="767969"/>
                  </a:lnTo>
                  <a:lnTo>
                    <a:pt x="2809875" y="770597"/>
                  </a:lnTo>
                  <a:lnTo>
                    <a:pt x="2810345" y="771715"/>
                  </a:lnTo>
                  <a:lnTo>
                    <a:pt x="2812211" y="773569"/>
                  </a:lnTo>
                  <a:lnTo>
                    <a:pt x="2813329" y="774039"/>
                  </a:lnTo>
                  <a:lnTo>
                    <a:pt x="2815958" y="774039"/>
                  </a:lnTo>
                  <a:lnTo>
                    <a:pt x="2817076" y="773569"/>
                  </a:lnTo>
                  <a:lnTo>
                    <a:pt x="2818942" y="771715"/>
                  </a:lnTo>
                  <a:lnTo>
                    <a:pt x="2819400" y="770597"/>
                  </a:lnTo>
                  <a:lnTo>
                    <a:pt x="2819400" y="767969"/>
                  </a:lnTo>
                  <a:close/>
                </a:path>
                <a:path w="4867275" h="2303145">
                  <a:moveTo>
                    <a:pt x="2819400" y="3454"/>
                  </a:moveTo>
                  <a:lnTo>
                    <a:pt x="2818942" y="2324"/>
                  </a:lnTo>
                  <a:lnTo>
                    <a:pt x="2817076" y="469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211" y="469"/>
                  </a:lnTo>
                  <a:lnTo>
                    <a:pt x="2810345" y="2324"/>
                  </a:lnTo>
                  <a:lnTo>
                    <a:pt x="2809875" y="3454"/>
                  </a:lnTo>
                  <a:lnTo>
                    <a:pt x="2809875" y="6083"/>
                  </a:lnTo>
                  <a:lnTo>
                    <a:pt x="2810345" y="7200"/>
                  </a:lnTo>
                  <a:lnTo>
                    <a:pt x="2812211" y="9067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67"/>
                  </a:lnTo>
                  <a:lnTo>
                    <a:pt x="2818942" y="7200"/>
                  </a:lnTo>
                  <a:lnTo>
                    <a:pt x="2819400" y="6083"/>
                  </a:lnTo>
                  <a:lnTo>
                    <a:pt x="2819400" y="3454"/>
                  </a:lnTo>
                  <a:close/>
                </a:path>
                <a:path w="4867275" h="2303145">
                  <a:moveTo>
                    <a:pt x="2867025" y="2296985"/>
                  </a:moveTo>
                  <a:lnTo>
                    <a:pt x="2866567" y="2295868"/>
                  </a:lnTo>
                  <a:lnTo>
                    <a:pt x="2864701" y="2294001"/>
                  </a:lnTo>
                  <a:lnTo>
                    <a:pt x="2863583" y="2293531"/>
                  </a:lnTo>
                  <a:lnTo>
                    <a:pt x="2860954" y="2293531"/>
                  </a:lnTo>
                  <a:lnTo>
                    <a:pt x="2859836" y="2294001"/>
                  </a:lnTo>
                  <a:lnTo>
                    <a:pt x="2857970" y="2295868"/>
                  </a:lnTo>
                  <a:lnTo>
                    <a:pt x="2857500" y="2296985"/>
                  </a:lnTo>
                  <a:lnTo>
                    <a:pt x="2857500" y="2299614"/>
                  </a:lnTo>
                  <a:lnTo>
                    <a:pt x="2857970" y="2300732"/>
                  </a:lnTo>
                  <a:lnTo>
                    <a:pt x="2859836" y="2302599"/>
                  </a:lnTo>
                  <a:lnTo>
                    <a:pt x="2860954" y="2303056"/>
                  </a:lnTo>
                  <a:lnTo>
                    <a:pt x="2863583" y="2303056"/>
                  </a:lnTo>
                  <a:lnTo>
                    <a:pt x="2864701" y="2302599"/>
                  </a:lnTo>
                  <a:lnTo>
                    <a:pt x="2866567" y="2300732"/>
                  </a:lnTo>
                  <a:lnTo>
                    <a:pt x="2867025" y="2299614"/>
                  </a:lnTo>
                  <a:lnTo>
                    <a:pt x="2867025" y="2296985"/>
                  </a:lnTo>
                  <a:close/>
                </a:path>
                <a:path w="4867275" h="2303145">
                  <a:moveTo>
                    <a:pt x="2867025" y="1532470"/>
                  </a:moveTo>
                  <a:lnTo>
                    <a:pt x="2866567" y="1531353"/>
                  </a:lnTo>
                  <a:lnTo>
                    <a:pt x="2864701" y="1529486"/>
                  </a:lnTo>
                  <a:lnTo>
                    <a:pt x="2863583" y="1529029"/>
                  </a:lnTo>
                  <a:lnTo>
                    <a:pt x="2860954" y="1529029"/>
                  </a:lnTo>
                  <a:lnTo>
                    <a:pt x="2859836" y="1529486"/>
                  </a:lnTo>
                  <a:lnTo>
                    <a:pt x="2857970" y="1531353"/>
                  </a:lnTo>
                  <a:lnTo>
                    <a:pt x="2857500" y="1532470"/>
                  </a:lnTo>
                  <a:lnTo>
                    <a:pt x="2857500" y="1535099"/>
                  </a:lnTo>
                  <a:lnTo>
                    <a:pt x="2857970" y="1536230"/>
                  </a:lnTo>
                  <a:lnTo>
                    <a:pt x="2859836" y="1538084"/>
                  </a:lnTo>
                  <a:lnTo>
                    <a:pt x="2860954" y="1538554"/>
                  </a:lnTo>
                  <a:lnTo>
                    <a:pt x="2863583" y="1538554"/>
                  </a:lnTo>
                  <a:lnTo>
                    <a:pt x="2864701" y="1538084"/>
                  </a:lnTo>
                  <a:lnTo>
                    <a:pt x="2866567" y="1536230"/>
                  </a:lnTo>
                  <a:lnTo>
                    <a:pt x="2867025" y="1535099"/>
                  </a:lnTo>
                  <a:lnTo>
                    <a:pt x="2867025" y="1532470"/>
                  </a:lnTo>
                  <a:close/>
                </a:path>
                <a:path w="4867275" h="2303145">
                  <a:moveTo>
                    <a:pt x="2867025" y="767969"/>
                  </a:moveTo>
                  <a:lnTo>
                    <a:pt x="2866567" y="766838"/>
                  </a:lnTo>
                  <a:lnTo>
                    <a:pt x="2864701" y="764984"/>
                  </a:lnTo>
                  <a:lnTo>
                    <a:pt x="2863583" y="764514"/>
                  </a:lnTo>
                  <a:lnTo>
                    <a:pt x="2860954" y="764514"/>
                  </a:lnTo>
                  <a:lnTo>
                    <a:pt x="2859836" y="764984"/>
                  </a:lnTo>
                  <a:lnTo>
                    <a:pt x="2857970" y="766838"/>
                  </a:lnTo>
                  <a:lnTo>
                    <a:pt x="2857500" y="767969"/>
                  </a:lnTo>
                  <a:lnTo>
                    <a:pt x="2857500" y="770597"/>
                  </a:lnTo>
                  <a:lnTo>
                    <a:pt x="2857970" y="771715"/>
                  </a:lnTo>
                  <a:lnTo>
                    <a:pt x="2859836" y="773569"/>
                  </a:lnTo>
                  <a:lnTo>
                    <a:pt x="2860954" y="774039"/>
                  </a:lnTo>
                  <a:lnTo>
                    <a:pt x="2863583" y="774039"/>
                  </a:lnTo>
                  <a:lnTo>
                    <a:pt x="2864701" y="773569"/>
                  </a:lnTo>
                  <a:lnTo>
                    <a:pt x="2866567" y="771715"/>
                  </a:lnTo>
                  <a:lnTo>
                    <a:pt x="2867025" y="770597"/>
                  </a:lnTo>
                  <a:lnTo>
                    <a:pt x="2867025" y="767969"/>
                  </a:lnTo>
                  <a:close/>
                </a:path>
                <a:path w="4867275" h="2303145">
                  <a:moveTo>
                    <a:pt x="2867025" y="3454"/>
                  </a:moveTo>
                  <a:lnTo>
                    <a:pt x="2866567" y="2324"/>
                  </a:lnTo>
                  <a:lnTo>
                    <a:pt x="2864701" y="469"/>
                  </a:lnTo>
                  <a:lnTo>
                    <a:pt x="2863583" y="0"/>
                  </a:lnTo>
                  <a:lnTo>
                    <a:pt x="2860954" y="0"/>
                  </a:lnTo>
                  <a:lnTo>
                    <a:pt x="2859836" y="469"/>
                  </a:lnTo>
                  <a:lnTo>
                    <a:pt x="2857970" y="2324"/>
                  </a:lnTo>
                  <a:lnTo>
                    <a:pt x="2857500" y="3454"/>
                  </a:lnTo>
                  <a:lnTo>
                    <a:pt x="2857500" y="6083"/>
                  </a:lnTo>
                  <a:lnTo>
                    <a:pt x="2857970" y="7200"/>
                  </a:lnTo>
                  <a:lnTo>
                    <a:pt x="2859836" y="9067"/>
                  </a:lnTo>
                  <a:lnTo>
                    <a:pt x="2860954" y="9525"/>
                  </a:lnTo>
                  <a:lnTo>
                    <a:pt x="2863583" y="9525"/>
                  </a:lnTo>
                  <a:lnTo>
                    <a:pt x="2864701" y="9067"/>
                  </a:lnTo>
                  <a:lnTo>
                    <a:pt x="2866567" y="7200"/>
                  </a:lnTo>
                  <a:lnTo>
                    <a:pt x="2867025" y="6083"/>
                  </a:lnTo>
                  <a:lnTo>
                    <a:pt x="2867025" y="3454"/>
                  </a:lnTo>
                  <a:close/>
                </a:path>
                <a:path w="4867275" h="2303145">
                  <a:moveTo>
                    <a:pt x="2914650" y="2296985"/>
                  </a:moveTo>
                  <a:lnTo>
                    <a:pt x="2914192" y="2295868"/>
                  </a:lnTo>
                  <a:lnTo>
                    <a:pt x="2912326" y="2294001"/>
                  </a:lnTo>
                  <a:lnTo>
                    <a:pt x="2911208" y="2293531"/>
                  </a:lnTo>
                  <a:lnTo>
                    <a:pt x="2908579" y="2293531"/>
                  </a:lnTo>
                  <a:lnTo>
                    <a:pt x="2907461" y="2294001"/>
                  </a:lnTo>
                  <a:lnTo>
                    <a:pt x="2905595" y="2295868"/>
                  </a:lnTo>
                  <a:lnTo>
                    <a:pt x="2905125" y="2296985"/>
                  </a:lnTo>
                  <a:lnTo>
                    <a:pt x="2905125" y="2299614"/>
                  </a:lnTo>
                  <a:lnTo>
                    <a:pt x="2905595" y="2300732"/>
                  </a:lnTo>
                  <a:lnTo>
                    <a:pt x="2907461" y="2302599"/>
                  </a:lnTo>
                  <a:lnTo>
                    <a:pt x="2908579" y="2303056"/>
                  </a:lnTo>
                  <a:lnTo>
                    <a:pt x="2911208" y="2303056"/>
                  </a:lnTo>
                  <a:lnTo>
                    <a:pt x="2912326" y="2302599"/>
                  </a:lnTo>
                  <a:lnTo>
                    <a:pt x="2914192" y="2300732"/>
                  </a:lnTo>
                  <a:lnTo>
                    <a:pt x="2914650" y="2299614"/>
                  </a:lnTo>
                  <a:lnTo>
                    <a:pt x="2914650" y="2296985"/>
                  </a:lnTo>
                  <a:close/>
                </a:path>
                <a:path w="4867275" h="2303145">
                  <a:moveTo>
                    <a:pt x="2914650" y="1532470"/>
                  </a:moveTo>
                  <a:lnTo>
                    <a:pt x="2914192" y="1531353"/>
                  </a:lnTo>
                  <a:lnTo>
                    <a:pt x="2912326" y="1529486"/>
                  </a:lnTo>
                  <a:lnTo>
                    <a:pt x="2911208" y="1529029"/>
                  </a:lnTo>
                  <a:lnTo>
                    <a:pt x="2908579" y="1529029"/>
                  </a:lnTo>
                  <a:lnTo>
                    <a:pt x="2907461" y="1529486"/>
                  </a:lnTo>
                  <a:lnTo>
                    <a:pt x="2905595" y="1531353"/>
                  </a:lnTo>
                  <a:lnTo>
                    <a:pt x="2905125" y="1532470"/>
                  </a:lnTo>
                  <a:lnTo>
                    <a:pt x="2905125" y="1535099"/>
                  </a:lnTo>
                  <a:lnTo>
                    <a:pt x="2905595" y="1536230"/>
                  </a:lnTo>
                  <a:lnTo>
                    <a:pt x="2907461" y="1538084"/>
                  </a:lnTo>
                  <a:lnTo>
                    <a:pt x="2908579" y="1538554"/>
                  </a:lnTo>
                  <a:lnTo>
                    <a:pt x="2911208" y="1538554"/>
                  </a:lnTo>
                  <a:lnTo>
                    <a:pt x="2912326" y="1538084"/>
                  </a:lnTo>
                  <a:lnTo>
                    <a:pt x="2914192" y="1536230"/>
                  </a:lnTo>
                  <a:lnTo>
                    <a:pt x="2914650" y="1535099"/>
                  </a:lnTo>
                  <a:lnTo>
                    <a:pt x="2914650" y="1532470"/>
                  </a:lnTo>
                  <a:close/>
                </a:path>
                <a:path w="4867275" h="2303145">
                  <a:moveTo>
                    <a:pt x="2914650" y="767969"/>
                  </a:moveTo>
                  <a:lnTo>
                    <a:pt x="2914192" y="766838"/>
                  </a:lnTo>
                  <a:lnTo>
                    <a:pt x="2912326" y="764984"/>
                  </a:lnTo>
                  <a:lnTo>
                    <a:pt x="2911208" y="764514"/>
                  </a:lnTo>
                  <a:lnTo>
                    <a:pt x="2908579" y="764514"/>
                  </a:lnTo>
                  <a:lnTo>
                    <a:pt x="2907461" y="764984"/>
                  </a:lnTo>
                  <a:lnTo>
                    <a:pt x="2905595" y="766838"/>
                  </a:lnTo>
                  <a:lnTo>
                    <a:pt x="2905125" y="767969"/>
                  </a:lnTo>
                  <a:lnTo>
                    <a:pt x="2905125" y="770597"/>
                  </a:lnTo>
                  <a:lnTo>
                    <a:pt x="2905595" y="771715"/>
                  </a:lnTo>
                  <a:lnTo>
                    <a:pt x="2907461" y="773569"/>
                  </a:lnTo>
                  <a:lnTo>
                    <a:pt x="2908579" y="774039"/>
                  </a:lnTo>
                  <a:lnTo>
                    <a:pt x="2911208" y="774039"/>
                  </a:lnTo>
                  <a:lnTo>
                    <a:pt x="2912326" y="773569"/>
                  </a:lnTo>
                  <a:lnTo>
                    <a:pt x="2914192" y="771715"/>
                  </a:lnTo>
                  <a:lnTo>
                    <a:pt x="2914650" y="770597"/>
                  </a:lnTo>
                  <a:lnTo>
                    <a:pt x="2914650" y="767969"/>
                  </a:lnTo>
                  <a:close/>
                </a:path>
                <a:path w="4867275" h="2303145">
                  <a:moveTo>
                    <a:pt x="2914650" y="3454"/>
                  </a:moveTo>
                  <a:lnTo>
                    <a:pt x="2914192" y="2324"/>
                  </a:lnTo>
                  <a:lnTo>
                    <a:pt x="2912326" y="469"/>
                  </a:lnTo>
                  <a:lnTo>
                    <a:pt x="2911208" y="0"/>
                  </a:lnTo>
                  <a:lnTo>
                    <a:pt x="2908579" y="0"/>
                  </a:lnTo>
                  <a:lnTo>
                    <a:pt x="2907461" y="469"/>
                  </a:lnTo>
                  <a:lnTo>
                    <a:pt x="2905595" y="2324"/>
                  </a:lnTo>
                  <a:lnTo>
                    <a:pt x="2905125" y="3454"/>
                  </a:lnTo>
                  <a:lnTo>
                    <a:pt x="2905125" y="6083"/>
                  </a:lnTo>
                  <a:lnTo>
                    <a:pt x="2905595" y="7200"/>
                  </a:lnTo>
                  <a:lnTo>
                    <a:pt x="2907461" y="9067"/>
                  </a:lnTo>
                  <a:lnTo>
                    <a:pt x="2908579" y="9525"/>
                  </a:lnTo>
                  <a:lnTo>
                    <a:pt x="2911208" y="9525"/>
                  </a:lnTo>
                  <a:lnTo>
                    <a:pt x="2912326" y="9067"/>
                  </a:lnTo>
                  <a:lnTo>
                    <a:pt x="2914192" y="7200"/>
                  </a:lnTo>
                  <a:lnTo>
                    <a:pt x="2914650" y="6083"/>
                  </a:lnTo>
                  <a:lnTo>
                    <a:pt x="2914650" y="3454"/>
                  </a:lnTo>
                  <a:close/>
                </a:path>
                <a:path w="4867275" h="2303145">
                  <a:moveTo>
                    <a:pt x="2962275" y="2296985"/>
                  </a:moveTo>
                  <a:lnTo>
                    <a:pt x="2961817" y="2295868"/>
                  </a:lnTo>
                  <a:lnTo>
                    <a:pt x="2959951" y="2294001"/>
                  </a:lnTo>
                  <a:lnTo>
                    <a:pt x="2958833" y="2293531"/>
                  </a:lnTo>
                  <a:lnTo>
                    <a:pt x="2956204" y="2293531"/>
                  </a:lnTo>
                  <a:lnTo>
                    <a:pt x="2955086" y="2294001"/>
                  </a:lnTo>
                  <a:lnTo>
                    <a:pt x="2953220" y="2295868"/>
                  </a:lnTo>
                  <a:lnTo>
                    <a:pt x="2952750" y="2296985"/>
                  </a:lnTo>
                  <a:lnTo>
                    <a:pt x="2952750" y="2299614"/>
                  </a:lnTo>
                  <a:lnTo>
                    <a:pt x="2953220" y="2300732"/>
                  </a:lnTo>
                  <a:lnTo>
                    <a:pt x="2955086" y="2302599"/>
                  </a:lnTo>
                  <a:lnTo>
                    <a:pt x="2956204" y="2303056"/>
                  </a:lnTo>
                  <a:lnTo>
                    <a:pt x="2958833" y="2303056"/>
                  </a:lnTo>
                  <a:lnTo>
                    <a:pt x="2959951" y="2302599"/>
                  </a:lnTo>
                  <a:lnTo>
                    <a:pt x="2961817" y="2300732"/>
                  </a:lnTo>
                  <a:lnTo>
                    <a:pt x="2962275" y="2299614"/>
                  </a:lnTo>
                  <a:lnTo>
                    <a:pt x="2962275" y="2296985"/>
                  </a:lnTo>
                  <a:close/>
                </a:path>
                <a:path w="4867275" h="2303145">
                  <a:moveTo>
                    <a:pt x="2962275" y="1532470"/>
                  </a:moveTo>
                  <a:lnTo>
                    <a:pt x="2961817" y="1531353"/>
                  </a:lnTo>
                  <a:lnTo>
                    <a:pt x="2959951" y="1529486"/>
                  </a:lnTo>
                  <a:lnTo>
                    <a:pt x="2958833" y="1529029"/>
                  </a:lnTo>
                  <a:lnTo>
                    <a:pt x="2956204" y="1529029"/>
                  </a:lnTo>
                  <a:lnTo>
                    <a:pt x="2955086" y="1529486"/>
                  </a:lnTo>
                  <a:lnTo>
                    <a:pt x="2953220" y="1531353"/>
                  </a:lnTo>
                  <a:lnTo>
                    <a:pt x="2952750" y="1532470"/>
                  </a:lnTo>
                  <a:lnTo>
                    <a:pt x="2952750" y="1535099"/>
                  </a:lnTo>
                  <a:lnTo>
                    <a:pt x="2953220" y="1536230"/>
                  </a:lnTo>
                  <a:lnTo>
                    <a:pt x="2955086" y="1538084"/>
                  </a:lnTo>
                  <a:lnTo>
                    <a:pt x="2956204" y="1538554"/>
                  </a:lnTo>
                  <a:lnTo>
                    <a:pt x="2958833" y="1538554"/>
                  </a:lnTo>
                  <a:lnTo>
                    <a:pt x="2959951" y="1538084"/>
                  </a:lnTo>
                  <a:lnTo>
                    <a:pt x="2961817" y="1536230"/>
                  </a:lnTo>
                  <a:lnTo>
                    <a:pt x="2962275" y="1535099"/>
                  </a:lnTo>
                  <a:lnTo>
                    <a:pt x="2962275" y="1532470"/>
                  </a:lnTo>
                  <a:close/>
                </a:path>
                <a:path w="4867275" h="2303145">
                  <a:moveTo>
                    <a:pt x="2962275" y="767969"/>
                  </a:moveTo>
                  <a:lnTo>
                    <a:pt x="2961817" y="766838"/>
                  </a:lnTo>
                  <a:lnTo>
                    <a:pt x="2959951" y="764984"/>
                  </a:lnTo>
                  <a:lnTo>
                    <a:pt x="2958833" y="764514"/>
                  </a:lnTo>
                  <a:lnTo>
                    <a:pt x="2956204" y="764514"/>
                  </a:lnTo>
                  <a:lnTo>
                    <a:pt x="2955086" y="764984"/>
                  </a:lnTo>
                  <a:lnTo>
                    <a:pt x="2953220" y="766838"/>
                  </a:lnTo>
                  <a:lnTo>
                    <a:pt x="2952750" y="767969"/>
                  </a:lnTo>
                  <a:lnTo>
                    <a:pt x="2952750" y="770597"/>
                  </a:lnTo>
                  <a:lnTo>
                    <a:pt x="2953220" y="771715"/>
                  </a:lnTo>
                  <a:lnTo>
                    <a:pt x="2955086" y="773569"/>
                  </a:lnTo>
                  <a:lnTo>
                    <a:pt x="2956204" y="774039"/>
                  </a:lnTo>
                  <a:lnTo>
                    <a:pt x="2958833" y="774039"/>
                  </a:lnTo>
                  <a:lnTo>
                    <a:pt x="2959951" y="773569"/>
                  </a:lnTo>
                  <a:lnTo>
                    <a:pt x="2961817" y="771715"/>
                  </a:lnTo>
                  <a:lnTo>
                    <a:pt x="2962275" y="770597"/>
                  </a:lnTo>
                  <a:lnTo>
                    <a:pt x="2962275" y="767969"/>
                  </a:lnTo>
                  <a:close/>
                </a:path>
                <a:path w="4867275" h="2303145">
                  <a:moveTo>
                    <a:pt x="2962275" y="3454"/>
                  </a:moveTo>
                  <a:lnTo>
                    <a:pt x="2961817" y="2324"/>
                  </a:lnTo>
                  <a:lnTo>
                    <a:pt x="2959951" y="469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86" y="469"/>
                  </a:lnTo>
                  <a:lnTo>
                    <a:pt x="2953220" y="2324"/>
                  </a:lnTo>
                  <a:lnTo>
                    <a:pt x="2952750" y="3454"/>
                  </a:lnTo>
                  <a:lnTo>
                    <a:pt x="2952750" y="6083"/>
                  </a:lnTo>
                  <a:lnTo>
                    <a:pt x="2953220" y="7200"/>
                  </a:lnTo>
                  <a:lnTo>
                    <a:pt x="2955086" y="9067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67"/>
                  </a:lnTo>
                  <a:lnTo>
                    <a:pt x="2961817" y="7200"/>
                  </a:lnTo>
                  <a:lnTo>
                    <a:pt x="2962275" y="6083"/>
                  </a:lnTo>
                  <a:lnTo>
                    <a:pt x="2962275" y="3454"/>
                  </a:lnTo>
                  <a:close/>
                </a:path>
                <a:path w="4867275" h="2303145">
                  <a:moveTo>
                    <a:pt x="3009900" y="2296985"/>
                  </a:moveTo>
                  <a:lnTo>
                    <a:pt x="3009442" y="2295868"/>
                  </a:lnTo>
                  <a:lnTo>
                    <a:pt x="3007576" y="2294001"/>
                  </a:lnTo>
                  <a:lnTo>
                    <a:pt x="3006458" y="2293531"/>
                  </a:lnTo>
                  <a:lnTo>
                    <a:pt x="3003829" y="2293531"/>
                  </a:lnTo>
                  <a:lnTo>
                    <a:pt x="3002711" y="2294001"/>
                  </a:lnTo>
                  <a:lnTo>
                    <a:pt x="3000845" y="2295868"/>
                  </a:lnTo>
                  <a:lnTo>
                    <a:pt x="3000375" y="2296985"/>
                  </a:lnTo>
                  <a:lnTo>
                    <a:pt x="3000375" y="2299614"/>
                  </a:lnTo>
                  <a:lnTo>
                    <a:pt x="3000845" y="2300732"/>
                  </a:lnTo>
                  <a:lnTo>
                    <a:pt x="3002711" y="2302599"/>
                  </a:lnTo>
                  <a:lnTo>
                    <a:pt x="3003829" y="2303056"/>
                  </a:lnTo>
                  <a:lnTo>
                    <a:pt x="3006458" y="2303056"/>
                  </a:lnTo>
                  <a:lnTo>
                    <a:pt x="3007576" y="2302599"/>
                  </a:lnTo>
                  <a:lnTo>
                    <a:pt x="3009442" y="2300732"/>
                  </a:lnTo>
                  <a:lnTo>
                    <a:pt x="3009900" y="2299614"/>
                  </a:lnTo>
                  <a:lnTo>
                    <a:pt x="3009900" y="2296985"/>
                  </a:lnTo>
                  <a:close/>
                </a:path>
                <a:path w="4867275" h="2303145">
                  <a:moveTo>
                    <a:pt x="3009900" y="1532470"/>
                  </a:moveTo>
                  <a:lnTo>
                    <a:pt x="3009442" y="1531353"/>
                  </a:lnTo>
                  <a:lnTo>
                    <a:pt x="3007576" y="1529486"/>
                  </a:lnTo>
                  <a:lnTo>
                    <a:pt x="3006458" y="1529029"/>
                  </a:lnTo>
                  <a:lnTo>
                    <a:pt x="3003829" y="1529029"/>
                  </a:lnTo>
                  <a:lnTo>
                    <a:pt x="3002711" y="1529486"/>
                  </a:lnTo>
                  <a:lnTo>
                    <a:pt x="3000845" y="1531353"/>
                  </a:lnTo>
                  <a:lnTo>
                    <a:pt x="3000375" y="1532470"/>
                  </a:lnTo>
                  <a:lnTo>
                    <a:pt x="3000375" y="1535099"/>
                  </a:lnTo>
                  <a:lnTo>
                    <a:pt x="3000845" y="1536230"/>
                  </a:lnTo>
                  <a:lnTo>
                    <a:pt x="3002711" y="1538084"/>
                  </a:lnTo>
                  <a:lnTo>
                    <a:pt x="3003829" y="1538554"/>
                  </a:lnTo>
                  <a:lnTo>
                    <a:pt x="3006458" y="1538554"/>
                  </a:lnTo>
                  <a:lnTo>
                    <a:pt x="3007576" y="1538084"/>
                  </a:lnTo>
                  <a:lnTo>
                    <a:pt x="3009442" y="1536230"/>
                  </a:lnTo>
                  <a:lnTo>
                    <a:pt x="3009900" y="1535099"/>
                  </a:lnTo>
                  <a:lnTo>
                    <a:pt x="3009900" y="1532470"/>
                  </a:lnTo>
                  <a:close/>
                </a:path>
                <a:path w="4867275" h="2303145">
                  <a:moveTo>
                    <a:pt x="3009900" y="767969"/>
                  </a:moveTo>
                  <a:lnTo>
                    <a:pt x="3009442" y="766838"/>
                  </a:lnTo>
                  <a:lnTo>
                    <a:pt x="3007576" y="764984"/>
                  </a:lnTo>
                  <a:lnTo>
                    <a:pt x="3006458" y="764514"/>
                  </a:lnTo>
                  <a:lnTo>
                    <a:pt x="3003829" y="764514"/>
                  </a:lnTo>
                  <a:lnTo>
                    <a:pt x="3002711" y="764984"/>
                  </a:lnTo>
                  <a:lnTo>
                    <a:pt x="3000845" y="766838"/>
                  </a:lnTo>
                  <a:lnTo>
                    <a:pt x="3000375" y="767969"/>
                  </a:lnTo>
                  <a:lnTo>
                    <a:pt x="3000375" y="770597"/>
                  </a:lnTo>
                  <a:lnTo>
                    <a:pt x="3000845" y="771715"/>
                  </a:lnTo>
                  <a:lnTo>
                    <a:pt x="3002711" y="773569"/>
                  </a:lnTo>
                  <a:lnTo>
                    <a:pt x="3003829" y="774039"/>
                  </a:lnTo>
                  <a:lnTo>
                    <a:pt x="3006458" y="774039"/>
                  </a:lnTo>
                  <a:lnTo>
                    <a:pt x="3007576" y="773569"/>
                  </a:lnTo>
                  <a:lnTo>
                    <a:pt x="3009442" y="771715"/>
                  </a:lnTo>
                  <a:lnTo>
                    <a:pt x="3009900" y="770597"/>
                  </a:lnTo>
                  <a:lnTo>
                    <a:pt x="3009900" y="767969"/>
                  </a:lnTo>
                  <a:close/>
                </a:path>
                <a:path w="4867275" h="2303145">
                  <a:moveTo>
                    <a:pt x="3009900" y="3454"/>
                  </a:moveTo>
                  <a:lnTo>
                    <a:pt x="3009442" y="2324"/>
                  </a:lnTo>
                  <a:lnTo>
                    <a:pt x="3007576" y="469"/>
                  </a:lnTo>
                  <a:lnTo>
                    <a:pt x="3006458" y="0"/>
                  </a:lnTo>
                  <a:lnTo>
                    <a:pt x="3003829" y="0"/>
                  </a:lnTo>
                  <a:lnTo>
                    <a:pt x="3002711" y="469"/>
                  </a:lnTo>
                  <a:lnTo>
                    <a:pt x="3000845" y="2324"/>
                  </a:lnTo>
                  <a:lnTo>
                    <a:pt x="3000375" y="3454"/>
                  </a:lnTo>
                  <a:lnTo>
                    <a:pt x="3000375" y="6083"/>
                  </a:lnTo>
                  <a:lnTo>
                    <a:pt x="3000845" y="7200"/>
                  </a:lnTo>
                  <a:lnTo>
                    <a:pt x="3002711" y="9067"/>
                  </a:lnTo>
                  <a:lnTo>
                    <a:pt x="3003829" y="9525"/>
                  </a:lnTo>
                  <a:lnTo>
                    <a:pt x="3006458" y="9525"/>
                  </a:lnTo>
                  <a:lnTo>
                    <a:pt x="3007576" y="9067"/>
                  </a:lnTo>
                  <a:lnTo>
                    <a:pt x="3009442" y="7200"/>
                  </a:lnTo>
                  <a:lnTo>
                    <a:pt x="3009900" y="6083"/>
                  </a:lnTo>
                  <a:lnTo>
                    <a:pt x="3009900" y="3454"/>
                  </a:lnTo>
                  <a:close/>
                </a:path>
                <a:path w="4867275" h="2303145">
                  <a:moveTo>
                    <a:pt x="3057525" y="2296985"/>
                  </a:moveTo>
                  <a:lnTo>
                    <a:pt x="3057067" y="2295868"/>
                  </a:lnTo>
                  <a:lnTo>
                    <a:pt x="3055201" y="2294001"/>
                  </a:lnTo>
                  <a:lnTo>
                    <a:pt x="3054083" y="2293531"/>
                  </a:lnTo>
                  <a:lnTo>
                    <a:pt x="3051454" y="2293531"/>
                  </a:lnTo>
                  <a:lnTo>
                    <a:pt x="3050336" y="2294001"/>
                  </a:lnTo>
                  <a:lnTo>
                    <a:pt x="3048470" y="2295868"/>
                  </a:lnTo>
                  <a:lnTo>
                    <a:pt x="3048000" y="2296985"/>
                  </a:lnTo>
                  <a:lnTo>
                    <a:pt x="3048000" y="2299614"/>
                  </a:lnTo>
                  <a:lnTo>
                    <a:pt x="3048470" y="2300732"/>
                  </a:lnTo>
                  <a:lnTo>
                    <a:pt x="3050336" y="2302599"/>
                  </a:lnTo>
                  <a:lnTo>
                    <a:pt x="3051454" y="2303056"/>
                  </a:lnTo>
                  <a:lnTo>
                    <a:pt x="3054083" y="2303056"/>
                  </a:lnTo>
                  <a:lnTo>
                    <a:pt x="3055201" y="2302599"/>
                  </a:lnTo>
                  <a:lnTo>
                    <a:pt x="3057067" y="2300732"/>
                  </a:lnTo>
                  <a:lnTo>
                    <a:pt x="3057525" y="2299614"/>
                  </a:lnTo>
                  <a:lnTo>
                    <a:pt x="3057525" y="2296985"/>
                  </a:lnTo>
                  <a:close/>
                </a:path>
                <a:path w="4867275" h="2303145">
                  <a:moveTo>
                    <a:pt x="3057525" y="1532470"/>
                  </a:moveTo>
                  <a:lnTo>
                    <a:pt x="3057067" y="1531353"/>
                  </a:lnTo>
                  <a:lnTo>
                    <a:pt x="3055201" y="1529486"/>
                  </a:lnTo>
                  <a:lnTo>
                    <a:pt x="3054083" y="1529029"/>
                  </a:lnTo>
                  <a:lnTo>
                    <a:pt x="3051454" y="1529029"/>
                  </a:lnTo>
                  <a:lnTo>
                    <a:pt x="3050336" y="1529486"/>
                  </a:lnTo>
                  <a:lnTo>
                    <a:pt x="3048470" y="1531353"/>
                  </a:lnTo>
                  <a:lnTo>
                    <a:pt x="3048000" y="1532470"/>
                  </a:lnTo>
                  <a:lnTo>
                    <a:pt x="3048000" y="1535099"/>
                  </a:lnTo>
                  <a:lnTo>
                    <a:pt x="3048470" y="1536230"/>
                  </a:lnTo>
                  <a:lnTo>
                    <a:pt x="3050336" y="1538084"/>
                  </a:lnTo>
                  <a:lnTo>
                    <a:pt x="3051454" y="1538554"/>
                  </a:lnTo>
                  <a:lnTo>
                    <a:pt x="3054083" y="1538554"/>
                  </a:lnTo>
                  <a:lnTo>
                    <a:pt x="3055201" y="1538084"/>
                  </a:lnTo>
                  <a:lnTo>
                    <a:pt x="3057067" y="1536230"/>
                  </a:lnTo>
                  <a:lnTo>
                    <a:pt x="3057525" y="1535099"/>
                  </a:lnTo>
                  <a:lnTo>
                    <a:pt x="3057525" y="1532470"/>
                  </a:lnTo>
                  <a:close/>
                </a:path>
                <a:path w="4867275" h="2303145">
                  <a:moveTo>
                    <a:pt x="3057525" y="767969"/>
                  </a:moveTo>
                  <a:lnTo>
                    <a:pt x="3057067" y="766838"/>
                  </a:lnTo>
                  <a:lnTo>
                    <a:pt x="3055201" y="764984"/>
                  </a:lnTo>
                  <a:lnTo>
                    <a:pt x="3054083" y="764514"/>
                  </a:lnTo>
                  <a:lnTo>
                    <a:pt x="3051454" y="764514"/>
                  </a:lnTo>
                  <a:lnTo>
                    <a:pt x="3050336" y="764984"/>
                  </a:lnTo>
                  <a:lnTo>
                    <a:pt x="3048470" y="766838"/>
                  </a:lnTo>
                  <a:lnTo>
                    <a:pt x="3048000" y="767969"/>
                  </a:lnTo>
                  <a:lnTo>
                    <a:pt x="3048000" y="770597"/>
                  </a:lnTo>
                  <a:lnTo>
                    <a:pt x="3048470" y="771715"/>
                  </a:lnTo>
                  <a:lnTo>
                    <a:pt x="3050336" y="773569"/>
                  </a:lnTo>
                  <a:lnTo>
                    <a:pt x="3051454" y="774039"/>
                  </a:lnTo>
                  <a:lnTo>
                    <a:pt x="3054083" y="774039"/>
                  </a:lnTo>
                  <a:lnTo>
                    <a:pt x="3055201" y="773569"/>
                  </a:lnTo>
                  <a:lnTo>
                    <a:pt x="3057067" y="771715"/>
                  </a:lnTo>
                  <a:lnTo>
                    <a:pt x="3057525" y="770597"/>
                  </a:lnTo>
                  <a:lnTo>
                    <a:pt x="3057525" y="767969"/>
                  </a:lnTo>
                  <a:close/>
                </a:path>
                <a:path w="4867275" h="2303145">
                  <a:moveTo>
                    <a:pt x="3057525" y="3454"/>
                  </a:moveTo>
                  <a:lnTo>
                    <a:pt x="3057067" y="2324"/>
                  </a:lnTo>
                  <a:lnTo>
                    <a:pt x="3055201" y="469"/>
                  </a:lnTo>
                  <a:lnTo>
                    <a:pt x="3054083" y="0"/>
                  </a:lnTo>
                  <a:lnTo>
                    <a:pt x="3051454" y="0"/>
                  </a:lnTo>
                  <a:lnTo>
                    <a:pt x="3050336" y="469"/>
                  </a:lnTo>
                  <a:lnTo>
                    <a:pt x="3048470" y="2324"/>
                  </a:lnTo>
                  <a:lnTo>
                    <a:pt x="3048000" y="3454"/>
                  </a:lnTo>
                  <a:lnTo>
                    <a:pt x="3048000" y="6083"/>
                  </a:lnTo>
                  <a:lnTo>
                    <a:pt x="3048470" y="7200"/>
                  </a:lnTo>
                  <a:lnTo>
                    <a:pt x="3050336" y="9067"/>
                  </a:lnTo>
                  <a:lnTo>
                    <a:pt x="3051454" y="9525"/>
                  </a:lnTo>
                  <a:lnTo>
                    <a:pt x="3054083" y="9525"/>
                  </a:lnTo>
                  <a:lnTo>
                    <a:pt x="3055201" y="9067"/>
                  </a:lnTo>
                  <a:lnTo>
                    <a:pt x="3057067" y="7200"/>
                  </a:lnTo>
                  <a:lnTo>
                    <a:pt x="3057525" y="6083"/>
                  </a:lnTo>
                  <a:lnTo>
                    <a:pt x="3057525" y="3454"/>
                  </a:lnTo>
                  <a:close/>
                </a:path>
                <a:path w="4867275" h="2303145">
                  <a:moveTo>
                    <a:pt x="3105150" y="2296985"/>
                  </a:moveTo>
                  <a:lnTo>
                    <a:pt x="3104692" y="2295868"/>
                  </a:lnTo>
                  <a:lnTo>
                    <a:pt x="3102826" y="2294001"/>
                  </a:lnTo>
                  <a:lnTo>
                    <a:pt x="3101708" y="2293531"/>
                  </a:lnTo>
                  <a:lnTo>
                    <a:pt x="3099079" y="2293531"/>
                  </a:lnTo>
                  <a:lnTo>
                    <a:pt x="3097961" y="2294001"/>
                  </a:lnTo>
                  <a:lnTo>
                    <a:pt x="3096095" y="2295868"/>
                  </a:lnTo>
                  <a:lnTo>
                    <a:pt x="3095625" y="2296985"/>
                  </a:lnTo>
                  <a:lnTo>
                    <a:pt x="3095625" y="2299614"/>
                  </a:lnTo>
                  <a:lnTo>
                    <a:pt x="3096095" y="2300732"/>
                  </a:lnTo>
                  <a:lnTo>
                    <a:pt x="3097961" y="2302599"/>
                  </a:lnTo>
                  <a:lnTo>
                    <a:pt x="3099079" y="2303056"/>
                  </a:lnTo>
                  <a:lnTo>
                    <a:pt x="3101708" y="2303056"/>
                  </a:lnTo>
                  <a:lnTo>
                    <a:pt x="3102826" y="2302599"/>
                  </a:lnTo>
                  <a:lnTo>
                    <a:pt x="3104692" y="2300732"/>
                  </a:lnTo>
                  <a:lnTo>
                    <a:pt x="3105150" y="2299614"/>
                  </a:lnTo>
                  <a:lnTo>
                    <a:pt x="3105150" y="2296985"/>
                  </a:lnTo>
                  <a:close/>
                </a:path>
                <a:path w="4867275" h="2303145">
                  <a:moveTo>
                    <a:pt x="3105150" y="1532470"/>
                  </a:moveTo>
                  <a:lnTo>
                    <a:pt x="3104692" y="1531353"/>
                  </a:lnTo>
                  <a:lnTo>
                    <a:pt x="3102826" y="1529486"/>
                  </a:lnTo>
                  <a:lnTo>
                    <a:pt x="3101708" y="1529029"/>
                  </a:lnTo>
                  <a:lnTo>
                    <a:pt x="3099079" y="1529029"/>
                  </a:lnTo>
                  <a:lnTo>
                    <a:pt x="3097961" y="1529486"/>
                  </a:lnTo>
                  <a:lnTo>
                    <a:pt x="3096095" y="1531353"/>
                  </a:lnTo>
                  <a:lnTo>
                    <a:pt x="3095625" y="1532470"/>
                  </a:lnTo>
                  <a:lnTo>
                    <a:pt x="3095625" y="1535099"/>
                  </a:lnTo>
                  <a:lnTo>
                    <a:pt x="3096095" y="1536230"/>
                  </a:lnTo>
                  <a:lnTo>
                    <a:pt x="3097961" y="1538084"/>
                  </a:lnTo>
                  <a:lnTo>
                    <a:pt x="3099079" y="1538554"/>
                  </a:lnTo>
                  <a:lnTo>
                    <a:pt x="3101708" y="1538554"/>
                  </a:lnTo>
                  <a:lnTo>
                    <a:pt x="3102826" y="1538084"/>
                  </a:lnTo>
                  <a:lnTo>
                    <a:pt x="3104692" y="1536230"/>
                  </a:lnTo>
                  <a:lnTo>
                    <a:pt x="3105150" y="1535099"/>
                  </a:lnTo>
                  <a:lnTo>
                    <a:pt x="3105150" y="1532470"/>
                  </a:lnTo>
                  <a:close/>
                </a:path>
                <a:path w="4867275" h="2303145">
                  <a:moveTo>
                    <a:pt x="3105150" y="767969"/>
                  </a:moveTo>
                  <a:lnTo>
                    <a:pt x="3104692" y="766838"/>
                  </a:lnTo>
                  <a:lnTo>
                    <a:pt x="3102826" y="764984"/>
                  </a:lnTo>
                  <a:lnTo>
                    <a:pt x="3101708" y="764514"/>
                  </a:lnTo>
                  <a:lnTo>
                    <a:pt x="3099079" y="764514"/>
                  </a:lnTo>
                  <a:lnTo>
                    <a:pt x="3097961" y="764984"/>
                  </a:lnTo>
                  <a:lnTo>
                    <a:pt x="3096095" y="766838"/>
                  </a:lnTo>
                  <a:lnTo>
                    <a:pt x="3095625" y="767969"/>
                  </a:lnTo>
                  <a:lnTo>
                    <a:pt x="3095625" y="770597"/>
                  </a:lnTo>
                  <a:lnTo>
                    <a:pt x="3096095" y="771715"/>
                  </a:lnTo>
                  <a:lnTo>
                    <a:pt x="3097961" y="773569"/>
                  </a:lnTo>
                  <a:lnTo>
                    <a:pt x="3099079" y="774039"/>
                  </a:lnTo>
                  <a:lnTo>
                    <a:pt x="3101708" y="774039"/>
                  </a:lnTo>
                  <a:lnTo>
                    <a:pt x="3102826" y="773569"/>
                  </a:lnTo>
                  <a:lnTo>
                    <a:pt x="3104692" y="771715"/>
                  </a:lnTo>
                  <a:lnTo>
                    <a:pt x="3105150" y="770597"/>
                  </a:lnTo>
                  <a:lnTo>
                    <a:pt x="3105150" y="767969"/>
                  </a:lnTo>
                  <a:close/>
                </a:path>
                <a:path w="4867275" h="2303145">
                  <a:moveTo>
                    <a:pt x="3105150" y="3454"/>
                  </a:moveTo>
                  <a:lnTo>
                    <a:pt x="3104692" y="2324"/>
                  </a:lnTo>
                  <a:lnTo>
                    <a:pt x="3102826" y="469"/>
                  </a:lnTo>
                  <a:lnTo>
                    <a:pt x="3101708" y="0"/>
                  </a:lnTo>
                  <a:lnTo>
                    <a:pt x="3099079" y="0"/>
                  </a:lnTo>
                  <a:lnTo>
                    <a:pt x="3097961" y="469"/>
                  </a:lnTo>
                  <a:lnTo>
                    <a:pt x="3096095" y="2324"/>
                  </a:lnTo>
                  <a:lnTo>
                    <a:pt x="3095625" y="3454"/>
                  </a:lnTo>
                  <a:lnTo>
                    <a:pt x="3095625" y="6083"/>
                  </a:lnTo>
                  <a:lnTo>
                    <a:pt x="3096095" y="7200"/>
                  </a:lnTo>
                  <a:lnTo>
                    <a:pt x="3097961" y="9067"/>
                  </a:lnTo>
                  <a:lnTo>
                    <a:pt x="3099079" y="9525"/>
                  </a:lnTo>
                  <a:lnTo>
                    <a:pt x="3101708" y="9525"/>
                  </a:lnTo>
                  <a:lnTo>
                    <a:pt x="3102826" y="9067"/>
                  </a:lnTo>
                  <a:lnTo>
                    <a:pt x="3104692" y="7200"/>
                  </a:lnTo>
                  <a:lnTo>
                    <a:pt x="3105150" y="6083"/>
                  </a:lnTo>
                  <a:lnTo>
                    <a:pt x="3105150" y="3454"/>
                  </a:lnTo>
                  <a:close/>
                </a:path>
                <a:path w="4867275" h="2303145">
                  <a:moveTo>
                    <a:pt x="3152775" y="2296985"/>
                  </a:moveTo>
                  <a:lnTo>
                    <a:pt x="3152317" y="2295868"/>
                  </a:lnTo>
                  <a:lnTo>
                    <a:pt x="3150451" y="2294001"/>
                  </a:lnTo>
                  <a:lnTo>
                    <a:pt x="3149333" y="2293531"/>
                  </a:lnTo>
                  <a:lnTo>
                    <a:pt x="3146704" y="2293531"/>
                  </a:lnTo>
                  <a:lnTo>
                    <a:pt x="3145586" y="2294001"/>
                  </a:lnTo>
                  <a:lnTo>
                    <a:pt x="3143720" y="2295868"/>
                  </a:lnTo>
                  <a:lnTo>
                    <a:pt x="3143250" y="2296985"/>
                  </a:lnTo>
                  <a:lnTo>
                    <a:pt x="3143250" y="2299614"/>
                  </a:lnTo>
                  <a:lnTo>
                    <a:pt x="3143720" y="2300732"/>
                  </a:lnTo>
                  <a:lnTo>
                    <a:pt x="3145586" y="2302599"/>
                  </a:lnTo>
                  <a:lnTo>
                    <a:pt x="3146704" y="2303056"/>
                  </a:lnTo>
                  <a:lnTo>
                    <a:pt x="3149333" y="2303056"/>
                  </a:lnTo>
                  <a:lnTo>
                    <a:pt x="3150451" y="2302599"/>
                  </a:lnTo>
                  <a:lnTo>
                    <a:pt x="3152317" y="2300732"/>
                  </a:lnTo>
                  <a:lnTo>
                    <a:pt x="3152775" y="2299614"/>
                  </a:lnTo>
                  <a:lnTo>
                    <a:pt x="3152775" y="2296985"/>
                  </a:lnTo>
                  <a:close/>
                </a:path>
                <a:path w="4867275" h="2303145">
                  <a:moveTo>
                    <a:pt x="3152775" y="1532470"/>
                  </a:moveTo>
                  <a:lnTo>
                    <a:pt x="3152317" y="1531353"/>
                  </a:lnTo>
                  <a:lnTo>
                    <a:pt x="3150451" y="1529486"/>
                  </a:lnTo>
                  <a:lnTo>
                    <a:pt x="3149333" y="1529029"/>
                  </a:lnTo>
                  <a:lnTo>
                    <a:pt x="3146704" y="1529029"/>
                  </a:lnTo>
                  <a:lnTo>
                    <a:pt x="3145586" y="1529486"/>
                  </a:lnTo>
                  <a:lnTo>
                    <a:pt x="3143720" y="1531353"/>
                  </a:lnTo>
                  <a:lnTo>
                    <a:pt x="3143250" y="1532470"/>
                  </a:lnTo>
                  <a:lnTo>
                    <a:pt x="3143250" y="1535099"/>
                  </a:lnTo>
                  <a:lnTo>
                    <a:pt x="3143720" y="1536230"/>
                  </a:lnTo>
                  <a:lnTo>
                    <a:pt x="3145586" y="1538084"/>
                  </a:lnTo>
                  <a:lnTo>
                    <a:pt x="3146704" y="1538554"/>
                  </a:lnTo>
                  <a:lnTo>
                    <a:pt x="3149333" y="1538554"/>
                  </a:lnTo>
                  <a:lnTo>
                    <a:pt x="3150451" y="1538084"/>
                  </a:lnTo>
                  <a:lnTo>
                    <a:pt x="3152317" y="1536230"/>
                  </a:lnTo>
                  <a:lnTo>
                    <a:pt x="3152775" y="1535099"/>
                  </a:lnTo>
                  <a:lnTo>
                    <a:pt x="3152775" y="1532470"/>
                  </a:lnTo>
                  <a:close/>
                </a:path>
                <a:path w="4867275" h="2303145">
                  <a:moveTo>
                    <a:pt x="3152775" y="767969"/>
                  </a:moveTo>
                  <a:lnTo>
                    <a:pt x="3152317" y="766838"/>
                  </a:lnTo>
                  <a:lnTo>
                    <a:pt x="3150451" y="764984"/>
                  </a:lnTo>
                  <a:lnTo>
                    <a:pt x="3149333" y="764514"/>
                  </a:lnTo>
                  <a:lnTo>
                    <a:pt x="3146704" y="764514"/>
                  </a:lnTo>
                  <a:lnTo>
                    <a:pt x="3145586" y="764984"/>
                  </a:lnTo>
                  <a:lnTo>
                    <a:pt x="3143720" y="766838"/>
                  </a:lnTo>
                  <a:lnTo>
                    <a:pt x="3143250" y="767969"/>
                  </a:lnTo>
                  <a:lnTo>
                    <a:pt x="3143250" y="770597"/>
                  </a:lnTo>
                  <a:lnTo>
                    <a:pt x="3143720" y="771715"/>
                  </a:lnTo>
                  <a:lnTo>
                    <a:pt x="3145586" y="773569"/>
                  </a:lnTo>
                  <a:lnTo>
                    <a:pt x="3146704" y="774039"/>
                  </a:lnTo>
                  <a:lnTo>
                    <a:pt x="3149333" y="774039"/>
                  </a:lnTo>
                  <a:lnTo>
                    <a:pt x="3150451" y="773569"/>
                  </a:lnTo>
                  <a:lnTo>
                    <a:pt x="3152317" y="771715"/>
                  </a:lnTo>
                  <a:lnTo>
                    <a:pt x="3152775" y="770597"/>
                  </a:lnTo>
                  <a:lnTo>
                    <a:pt x="3152775" y="767969"/>
                  </a:lnTo>
                  <a:close/>
                </a:path>
                <a:path w="4867275" h="2303145">
                  <a:moveTo>
                    <a:pt x="3152775" y="3454"/>
                  </a:moveTo>
                  <a:lnTo>
                    <a:pt x="3152317" y="2324"/>
                  </a:lnTo>
                  <a:lnTo>
                    <a:pt x="3150451" y="469"/>
                  </a:lnTo>
                  <a:lnTo>
                    <a:pt x="3149333" y="0"/>
                  </a:lnTo>
                  <a:lnTo>
                    <a:pt x="3146704" y="0"/>
                  </a:lnTo>
                  <a:lnTo>
                    <a:pt x="3145586" y="469"/>
                  </a:lnTo>
                  <a:lnTo>
                    <a:pt x="3143720" y="2324"/>
                  </a:lnTo>
                  <a:lnTo>
                    <a:pt x="3143250" y="3454"/>
                  </a:lnTo>
                  <a:lnTo>
                    <a:pt x="3143250" y="6083"/>
                  </a:lnTo>
                  <a:lnTo>
                    <a:pt x="3143720" y="7200"/>
                  </a:lnTo>
                  <a:lnTo>
                    <a:pt x="3145586" y="9067"/>
                  </a:lnTo>
                  <a:lnTo>
                    <a:pt x="3146704" y="9525"/>
                  </a:lnTo>
                  <a:lnTo>
                    <a:pt x="3149333" y="9525"/>
                  </a:lnTo>
                  <a:lnTo>
                    <a:pt x="3150451" y="9067"/>
                  </a:lnTo>
                  <a:lnTo>
                    <a:pt x="3152317" y="7200"/>
                  </a:lnTo>
                  <a:lnTo>
                    <a:pt x="3152775" y="6083"/>
                  </a:lnTo>
                  <a:lnTo>
                    <a:pt x="3152775" y="3454"/>
                  </a:lnTo>
                  <a:close/>
                </a:path>
                <a:path w="4867275" h="2303145">
                  <a:moveTo>
                    <a:pt x="3200400" y="2296985"/>
                  </a:moveTo>
                  <a:lnTo>
                    <a:pt x="3199942" y="2295868"/>
                  </a:lnTo>
                  <a:lnTo>
                    <a:pt x="3198076" y="2294001"/>
                  </a:lnTo>
                  <a:lnTo>
                    <a:pt x="3196958" y="2293531"/>
                  </a:lnTo>
                  <a:lnTo>
                    <a:pt x="3194329" y="2293531"/>
                  </a:lnTo>
                  <a:lnTo>
                    <a:pt x="3193211" y="2294001"/>
                  </a:lnTo>
                  <a:lnTo>
                    <a:pt x="3191345" y="2295868"/>
                  </a:lnTo>
                  <a:lnTo>
                    <a:pt x="3190875" y="2296985"/>
                  </a:lnTo>
                  <a:lnTo>
                    <a:pt x="3190875" y="2299614"/>
                  </a:lnTo>
                  <a:lnTo>
                    <a:pt x="3191345" y="2300732"/>
                  </a:lnTo>
                  <a:lnTo>
                    <a:pt x="3193211" y="2302599"/>
                  </a:lnTo>
                  <a:lnTo>
                    <a:pt x="3194329" y="2303056"/>
                  </a:lnTo>
                  <a:lnTo>
                    <a:pt x="3196958" y="2303056"/>
                  </a:lnTo>
                  <a:lnTo>
                    <a:pt x="3198076" y="2302599"/>
                  </a:lnTo>
                  <a:lnTo>
                    <a:pt x="3199942" y="2300732"/>
                  </a:lnTo>
                  <a:lnTo>
                    <a:pt x="3200400" y="2299614"/>
                  </a:lnTo>
                  <a:lnTo>
                    <a:pt x="3200400" y="2296985"/>
                  </a:lnTo>
                  <a:close/>
                </a:path>
                <a:path w="4867275" h="2303145">
                  <a:moveTo>
                    <a:pt x="3200400" y="1532470"/>
                  </a:moveTo>
                  <a:lnTo>
                    <a:pt x="3199942" y="1531353"/>
                  </a:lnTo>
                  <a:lnTo>
                    <a:pt x="3198076" y="1529486"/>
                  </a:lnTo>
                  <a:lnTo>
                    <a:pt x="3196958" y="1529029"/>
                  </a:lnTo>
                  <a:lnTo>
                    <a:pt x="3194329" y="1529029"/>
                  </a:lnTo>
                  <a:lnTo>
                    <a:pt x="3193211" y="1529486"/>
                  </a:lnTo>
                  <a:lnTo>
                    <a:pt x="3191345" y="1531353"/>
                  </a:lnTo>
                  <a:lnTo>
                    <a:pt x="3190875" y="1532470"/>
                  </a:lnTo>
                  <a:lnTo>
                    <a:pt x="3190875" y="1535099"/>
                  </a:lnTo>
                  <a:lnTo>
                    <a:pt x="3191345" y="1536230"/>
                  </a:lnTo>
                  <a:lnTo>
                    <a:pt x="3193211" y="1538084"/>
                  </a:lnTo>
                  <a:lnTo>
                    <a:pt x="3194329" y="1538554"/>
                  </a:lnTo>
                  <a:lnTo>
                    <a:pt x="3196958" y="1538554"/>
                  </a:lnTo>
                  <a:lnTo>
                    <a:pt x="3198076" y="1538084"/>
                  </a:lnTo>
                  <a:lnTo>
                    <a:pt x="3199942" y="1536230"/>
                  </a:lnTo>
                  <a:lnTo>
                    <a:pt x="3200400" y="1535099"/>
                  </a:lnTo>
                  <a:lnTo>
                    <a:pt x="3200400" y="1532470"/>
                  </a:lnTo>
                  <a:close/>
                </a:path>
                <a:path w="4867275" h="2303145">
                  <a:moveTo>
                    <a:pt x="3200400" y="767969"/>
                  </a:moveTo>
                  <a:lnTo>
                    <a:pt x="3199942" y="766838"/>
                  </a:lnTo>
                  <a:lnTo>
                    <a:pt x="3198076" y="764984"/>
                  </a:lnTo>
                  <a:lnTo>
                    <a:pt x="3196958" y="764514"/>
                  </a:lnTo>
                  <a:lnTo>
                    <a:pt x="3194329" y="764514"/>
                  </a:lnTo>
                  <a:lnTo>
                    <a:pt x="3193211" y="764984"/>
                  </a:lnTo>
                  <a:lnTo>
                    <a:pt x="3191345" y="766838"/>
                  </a:lnTo>
                  <a:lnTo>
                    <a:pt x="3190875" y="767969"/>
                  </a:lnTo>
                  <a:lnTo>
                    <a:pt x="3190875" y="770597"/>
                  </a:lnTo>
                  <a:lnTo>
                    <a:pt x="3191345" y="771715"/>
                  </a:lnTo>
                  <a:lnTo>
                    <a:pt x="3193211" y="773569"/>
                  </a:lnTo>
                  <a:lnTo>
                    <a:pt x="3194329" y="774039"/>
                  </a:lnTo>
                  <a:lnTo>
                    <a:pt x="3196958" y="774039"/>
                  </a:lnTo>
                  <a:lnTo>
                    <a:pt x="3198076" y="773569"/>
                  </a:lnTo>
                  <a:lnTo>
                    <a:pt x="3199942" y="771715"/>
                  </a:lnTo>
                  <a:lnTo>
                    <a:pt x="3200400" y="770597"/>
                  </a:lnTo>
                  <a:lnTo>
                    <a:pt x="3200400" y="767969"/>
                  </a:lnTo>
                  <a:close/>
                </a:path>
                <a:path w="4867275" h="2303145">
                  <a:moveTo>
                    <a:pt x="3200400" y="3454"/>
                  </a:moveTo>
                  <a:lnTo>
                    <a:pt x="3199942" y="2324"/>
                  </a:lnTo>
                  <a:lnTo>
                    <a:pt x="3198076" y="469"/>
                  </a:lnTo>
                  <a:lnTo>
                    <a:pt x="3196958" y="0"/>
                  </a:lnTo>
                  <a:lnTo>
                    <a:pt x="3194329" y="0"/>
                  </a:lnTo>
                  <a:lnTo>
                    <a:pt x="3193211" y="469"/>
                  </a:lnTo>
                  <a:lnTo>
                    <a:pt x="3191345" y="2324"/>
                  </a:lnTo>
                  <a:lnTo>
                    <a:pt x="3190875" y="3454"/>
                  </a:lnTo>
                  <a:lnTo>
                    <a:pt x="3190875" y="6083"/>
                  </a:lnTo>
                  <a:lnTo>
                    <a:pt x="3191345" y="7200"/>
                  </a:lnTo>
                  <a:lnTo>
                    <a:pt x="3193211" y="9067"/>
                  </a:lnTo>
                  <a:lnTo>
                    <a:pt x="3194329" y="9525"/>
                  </a:lnTo>
                  <a:lnTo>
                    <a:pt x="3196958" y="9525"/>
                  </a:lnTo>
                  <a:lnTo>
                    <a:pt x="3198076" y="9067"/>
                  </a:lnTo>
                  <a:lnTo>
                    <a:pt x="3199942" y="7200"/>
                  </a:lnTo>
                  <a:lnTo>
                    <a:pt x="3200400" y="6083"/>
                  </a:lnTo>
                  <a:lnTo>
                    <a:pt x="3200400" y="3454"/>
                  </a:lnTo>
                  <a:close/>
                </a:path>
                <a:path w="4867275" h="2303145">
                  <a:moveTo>
                    <a:pt x="3248025" y="2296985"/>
                  </a:moveTo>
                  <a:lnTo>
                    <a:pt x="3247567" y="2295868"/>
                  </a:lnTo>
                  <a:lnTo>
                    <a:pt x="3245701" y="2294001"/>
                  </a:lnTo>
                  <a:lnTo>
                    <a:pt x="3244583" y="2293531"/>
                  </a:lnTo>
                  <a:lnTo>
                    <a:pt x="3241954" y="2293531"/>
                  </a:lnTo>
                  <a:lnTo>
                    <a:pt x="3240836" y="2294001"/>
                  </a:lnTo>
                  <a:lnTo>
                    <a:pt x="3238970" y="2295868"/>
                  </a:lnTo>
                  <a:lnTo>
                    <a:pt x="3238500" y="2296985"/>
                  </a:lnTo>
                  <a:lnTo>
                    <a:pt x="3238500" y="2299614"/>
                  </a:lnTo>
                  <a:lnTo>
                    <a:pt x="3238970" y="2300732"/>
                  </a:lnTo>
                  <a:lnTo>
                    <a:pt x="3240836" y="2302599"/>
                  </a:lnTo>
                  <a:lnTo>
                    <a:pt x="3241954" y="2303056"/>
                  </a:lnTo>
                  <a:lnTo>
                    <a:pt x="3244583" y="2303056"/>
                  </a:lnTo>
                  <a:lnTo>
                    <a:pt x="3245701" y="2302599"/>
                  </a:lnTo>
                  <a:lnTo>
                    <a:pt x="3247567" y="2300732"/>
                  </a:lnTo>
                  <a:lnTo>
                    <a:pt x="3248025" y="2299614"/>
                  </a:lnTo>
                  <a:lnTo>
                    <a:pt x="3248025" y="2296985"/>
                  </a:lnTo>
                  <a:close/>
                </a:path>
                <a:path w="4867275" h="2303145">
                  <a:moveTo>
                    <a:pt x="3248025" y="1532470"/>
                  </a:moveTo>
                  <a:lnTo>
                    <a:pt x="3247567" y="1531353"/>
                  </a:lnTo>
                  <a:lnTo>
                    <a:pt x="3245701" y="1529486"/>
                  </a:lnTo>
                  <a:lnTo>
                    <a:pt x="3244583" y="1529029"/>
                  </a:lnTo>
                  <a:lnTo>
                    <a:pt x="3241954" y="1529029"/>
                  </a:lnTo>
                  <a:lnTo>
                    <a:pt x="3240836" y="1529486"/>
                  </a:lnTo>
                  <a:lnTo>
                    <a:pt x="3238970" y="1531353"/>
                  </a:lnTo>
                  <a:lnTo>
                    <a:pt x="3238500" y="1532470"/>
                  </a:lnTo>
                  <a:lnTo>
                    <a:pt x="3238500" y="1535099"/>
                  </a:lnTo>
                  <a:lnTo>
                    <a:pt x="3238970" y="1536230"/>
                  </a:lnTo>
                  <a:lnTo>
                    <a:pt x="3240836" y="1538084"/>
                  </a:lnTo>
                  <a:lnTo>
                    <a:pt x="3241954" y="1538554"/>
                  </a:lnTo>
                  <a:lnTo>
                    <a:pt x="3244583" y="1538554"/>
                  </a:lnTo>
                  <a:lnTo>
                    <a:pt x="3245701" y="1538084"/>
                  </a:lnTo>
                  <a:lnTo>
                    <a:pt x="3247567" y="1536230"/>
                  </a:lnTo>
                  <a:lnTo>
                    <a:pt x="3248025" y="1535099"/>
                  </a:lnTo>
                  <a:lnTo>
                    <a:pt x="3248025" y="1532470"/>
                  </a:lnTo>
                  <a:close/>
                </a:path>
                <a:path w="4867275" h="2303145">
                  <a:moveTo>
                    <a:pt x="3248025" y="767969"/>
                  </a:moveTo>
                  <a:lnTo>
                    <a:pt x="3247567" y="766838"/>
                  </a:lnTo>
                  <a:lnTo>
                    <a:pt x="3245701" y="764984"/>
                  </a:lnTo>
                  <a:lnTo>
                    <a:pt x="3244583" y="764514"/>
                  </a:lnTo>
                  <a:lnTo>
                    <a:pt x="3241954" y="764514"/>
                  </a:lnTo>
                  <a:lnTo>
                    <a:pt x="3240836" y="764984"/>
                  </a:lnTo>
                  <a:lnTo>
                    <a:pt x="3238970" y="766838"/>
                  </a:lnTo>
                  <a:lnTo>
                    <a:pt x="3238500" y="767969"/>
                  </a:lnTo>
                  <a:lnTo>
                    <a:pt x="3238500" y="770597"/>
                  </a:lnTo>
                  <a:lnTo>
                    <a:pt x="3238970" y="771715"/>
                  </a:lnTo>
                  <a:lnTo>
                    <a:pt x="3240836" y="773569"/>
                  </a:lnTo>
                  <a:lnTo>
                    <a:pt x="3241954" y="774039"/>
                  </a:lnTo>
                  <a:lnTo>
                    <a:pt x="3244583" y="774039"/>
                  </a:lnTo>
                  <a:lnTo>
                    <a:pt x="3245701" y="773569"/>
                  </a:lnTo>
                  <a:lnTo>
                    <a:pt x="3247567" y="771715"/>
                  </a:lnTo>
                  <a:lnTo>
                    <a:pt x="3248025" y="770597"/>
                  </a:lnTo>
                  <a:lnTo>
                    <a:pt x="3248025" y="767969"/>
                  </a:lnTo>
                  <a:close/>
                </a:path>
                <a:path w="4867275" h="2303145">
                  <a:moveTo>
                    <a:pt x="3248025" y="3454"/>
                  </a:moveTo>
                  <a:lnTo>
                    <a:pt x="3247567" y="2324"/>
                  </a:lnTo>
                  <a:lnTo>
                    <a:pt x="3245701" y="469"/>
                  </a:lnTo>
                  <a:lnTo>
                    <a:pt x="3244583" y="0"/>
                  </a:lnTo>
                  <a:lnTo>
                    <a:pt x="3241954" y="0"/>
                  </a:lnTo>
                  <a:lnTo>
                    <a:pt x="3240836" y="469"/>
                  </a:lnTo>
                  <a:lnTo>
                    <a:pt x="3238970" y="2324"/>
                  </a:lnTo>
                  <a:lnTo>
                    <a:pt x="3238500" y="3454"/>
                  </a:lnTo>
                  <a:lnTo>
                    <a:pt x="3238500" y="6083"/>
                  </a:lnTo>
                  <a:lnTo>
                    <a:pt x="3238970" y="7200"/>
                  </a:lnTo>
                  <a:lnTo>
                    <a:pt x="3240836" y="9067"/>
                  </a:lnTo>
                  <a:lnTo>
                    <a:pt x="3241954" y="9525"/>
                  </a:lnTo>
                  <a:lnTo>
                    <a:pt x="3244583" y="9525"/>
                  </a:lnTo>
                  <a:lnTo>
                    <a:pt x="3245701" y="9067"/>
                  </a:lnTo>
                  <a:lnTo>
                    <a:pt x="3247567" y="7200"/>
                  </a:lnTo>
                  <a:lnTo>
                    <a:pt x="3248025" y="6083"/>
                  </a:lnTo>
                  <a:lnTo>
                    <a:pt x="3248025" y="3454"/>
                  </a:lnTo>
                  <a:close/>
                </a:path>
                <a:path w="4867275" h="2303145">
                  <a:moveTo>
                    <a:pt x="3295650" y="2296985"/>
                  </a:moveTo>
                  <a:lnTo>
                    <a:pt x="3295192" y="2295868"/>
                  </a:lnTo>
                  <a:lnTo>
                    <a:pt x="3293326" y="2294001"/>
                  </a:lnTo>
                  <a:lnTo>
                    <a:pt x="3292208" y="2293531"/>
                  </a:lnTo>
                  <a:lnTo>
                    <a:pt x="3289579" y="2293531"/>
                  </a:lnTo>
                  <a:lnTo>
                    <a:pt x="3288461" y="2294001"/>
                  </a:lnTo>
                  <a:lnTo>
                    <a:pt x="3286595" y="2295868"/>
                  </a:lnTo>
                  <a:lnTo>
                    <a:pt x="3286125" y="2296985"/>
                  </a:lnTo>
                  <a:lnTo>
                    <a:pt x="3286125" y="2299614"/>
                  </a:lnTo>
                  <a:lnTo>
                    <a:pt x="3286595" y="2300732"/>
                  </a:lnTo>
                  <a:lnTo>
                    <a:pt x="3288461" y="2302599"/>
                  </a:lnTo>
                  <a:lnTo>
                    <a:pt x="3289579" y="2303056"/>
                  </a:lnTo>
                  <a:lnTo>
                    <a:pt x="3292208" y="2303056"/>
                  </a:lnTo>
                  <a:lnTo>
                    <a:pt x="3293326" y="2302599"/>
                  </a:lnTo>
                  <a:lnTo>
                    <a:pt x="3295192" y="2300732"/>
                  </a:lnTo>
                  <a:lnTo>
                    <a:pt x="3295650" y="2299614"/>
                  </a:lnTo>
                  <a:lnTo>
                    <a:pt x="3295650" y="2296985"/>
                  </a:lnTo>
                  <a:close/>
                </a:path>
                <a:path w="4867275" h="2303145">
                  <a:moveTo>
                    <a:pt x="3295650" y="1532470"/>
                  </a:moveTo>
                  <a:lnTo>
                    <a:pt x="3295192" y="1531353"/>
                  </a:lnTo>
                  <a:lnTo>
                    <a:pt x="3293326" y="1529486"/>
                  </a:lnTo>
                  <a:lnTo>
                    <a:pt x="3292208" y="1529029"/>
                  </a:lnTo>
                  <a:lnTo>
                    <a:pt x="3289579" y="1529029"/>
                  </a:lnTo>
                  <a:lnTo>
                    <a:pt x="3288461" y="1529486"/>
                  </a:lnTo>
                  <a:lnTo>
                    <a:pt x="3286595" y="1531353"/>
                  </a:lnTo>
                  <a:lnTo>
                    <a:pt x="3286125" y="1532470"/>
                  </a:lnTo>
                  <a:lnTo>
                    <a:pt x="3286125" y="1535099"/>
                  </a:lnTo>
                  <a:lnTo>
                    <a:pt x="3286595" y="1536230"/>
                  </a:lnTo>
                  <a:lnTo>
                    <a:pt x="3288461" y="1538084"/>
                  </a:lnTo>
                  <a:lnTo>
                    <a:pt x="3289579" y="1538554"/>
                  </a:lnTo>
                  <a:lnTo>
                    <a:pt x="3292208" y="1538554"/>
                  </a:lnTo>
                  <a:lnTo>
                    <a:pt x="3293326" y="1538084"/>
                  </a:lnTo>
                  <a:lnTo>
                    <a:pt x="3295192" y="1536230"/>
                  </a:lnTo>
                  <a:lnTo>
                    <a:pt x="3295650" y="1535099"/>
                  </a:lnTo>
                  <a:lnTo>
                    <a:pt x="3295650" y="1532470"/>
                  </a:lnTo>
                  <a:close/>
                </a:path>
                <a:path w="4867275" h="2303145">
                  <a:moveTo>
                    <a:pt x="3295650" y="767969"/>
                  </a:moveTo>
                  <a:lnTo>
                    <a:pt x="3295192" y="766838"/>
                  </a:lnTo>
                  <a:lnTo>
                    <a:pt x="3293326" y="764984"/>
                  </a:lnTo>
                  <a:lnTo>
                    <a:pt x="3292208" y="764514"/>
                  </a:lnTo>
                  <a:lnTo>
                    <a:pt x="3289579" y="764514"/>
                  </a:lnTo>
                  <a:lnTo>
                    <a:pt x="3288461" y="764984"/>
                  </a:lnTo>
                  <a:lnTo>
                    <a:pt x="3286595" y="766838"/>
                  </a:lnTo>
                  <a:lnTo>
                    <a:pt x="3286125" y="767969"/>
                  </a:lnTo>
                  <a:lnTo>
                    <a:pt x="3286125" y="770597"/>
                  </a:lnTo>
                  <a:lnTo>
                    <a:pt x="3286595" y="771715"/>
                  </a:lnTo>
                  <a:lnTo>
                    <a:pt x="3288461" y="773569"/>
                  </a:lnTo>
                  <a:lnTo>
                    <a:pt x="3289579" y="774039"/>
                  </a:lnTo>
                  <a:lnTo>
                    <a:pt x="3292208" y="774039"/>
                  </a:lnTo>
                  <a:lnTo>
                    <a:pt x="3293326" y="773569"/>
                  </a:lnTo>
                  <a:lnTo>
                    <a:pt x="3295192" y="771715"/>
                  </a:lnTo>
                  <a:lnTo>
                    <a:pt x="3295650" y="770597"/>
                  </a:lnTo>
                  <a:lnTo>
                    <a:pt x="3295650" y="767969"/>
                  </a:lnTo>
                  <a:close/>
                </a:path>
                <a:path w="4867275" h="2303145">
                  <a:moveTo>
                    <a:pt x="3295650" y="3454"/>
                  </a:moveTo>
                  <a:lnTo>
                    <a:pt x="3295192" y="2324"/>
                  </a:lnTo>
                  <a:lnTo>
                    <a:pt x="3293326" y="469"/>
                  </a:lnTo>
                  <a:lnTo>
                    <a:pt x="3292208" y="0"/>
                  </a:lnTo>
                  <a:lnTo>
                    <a:pt x="3289579" y="0"/>
                  </a:lnTo>
                  <a:lnTo>
                    <a:pt x="3288461" y="469"/>
                  </a:lnTo>
                  <a:lnTo>
                    <a:pt x="3286595" y="2324"/>
                  </a:lnTo>
                  <a:lnTo>
                    <a:pt x="3286125" y="3454"/>
                  </a:lnTo>
                  <a:lnTo>
                    <a:pt x="3286125" y="6083"/>
                  </a:lnTo>
                  <a:lnTo>
                    <a:pt x="3286595" y="7200"/>
                  </a:lnTo>
                  <a:lnTo>
                    <a:pt x="3288461" y="9067"/>
                  </a:lnTo>
                  <a:lnTo>
                    <a:pt x="3289579" y="9525"/>
                  </a:lnTo>
                  <a:lnTo>
                    <a:pt x="3292208" y="9525"/>
                  </a:lnTo>
                  <a:lnTo>
                    <a:pt x="3293326" y="9067"/>
                  </a:lnTo>
                  <a:lnTo>
                    <a:pt x="3295192" y="7200"/>
                  </a:lnTo>
                  <a:lnTo>
                    <a:pt x="3295650" y="6083"/>
                  </a:lnTo>
                  <a:lnTo>
                    <a:pt x="3295650" y="3454"/>
                  </a:lnTo>
                  <a:close/>
                </a:path>
                <a:path w="4867275" h="2303145">
                  <a:moveTo>
                    <a:pt x="3343275" y="2296985"/>
                  </a:moveTo>
                  <a:lnTo>
                    <a:pt x="3342817" y="2295868"/>
                  </a:lnTo>
                  <a:lnTo>
                    <a:pt x="3340951" y="2294001"/>
                  </a:lnTo>
                  <a:lnTo>
                    <a:pt x="3339833" y="2293531"/>
                  </a:lnTo>
                  <a:lnTo>
                    <a:pt x="3337204" y="2293531"/>
                  </a:lnTo>
                  <a:lnTo>
                    <a:pt x="3336086" y="2294001"/>
                  </a:lnTo>
                  <a:lnTo>
                    <a:pt x="3334220" y="2295868"/>
                  </a:lnTo>
                  <a:lnTo>
                    <a:pt x="3333750" y="2296985"/>
                  </a:lnTo>
                  <a:lnTo>
                    <a:pt x="3333750" y="2299614"/>
                  </a:lnTo>
                  <a:lnTo>
                    <a:pt x="3334220" y="2300732"/>
                  </a:lnTo>
                  <a:lnTo>
                    <a:pt x="3336086" y="2302599"/>
                  </a:lnTo>
                  <a:lnTo>
                    <a:pt x="3337204" y="2303056"/>
                  </a:lnTo>
                  <a:lnTo>
                    <a:pt x="3339833" y="2303056"/>
                  </a:lnTo>
                  <a:lnTo>
                    <a:pt x="3340951" y="2302599"/>
                  </a:lnTo>
                  <a:lnTo>
                    <a:pt x="3342817" y="2300732"/>
                  </a:lnTo>
                  <a:lnTo>
                    <a:pt x="3343275" y="2299614"/>
                  </a:lnTo>
                  <a:lnTo>
                    <a:pt x="3343275" y="2296985"/>
                  </a:lnTo>
                  <a:close/>
                </a:path>
                <a:path w="4867275" h="2303145">
                  <a:moveTo>
                    <a:pt x="3343275" y="1532470"/>
                  </a:moveTo>
                  <a:lnTo>
                    <a:pt x="3342817" y="1531353"/>
                  </a:lnTo>
                  <a:lnTo>
                    <a:pt x="3340951" y="1529486"/>
                  </a:lnTo>
                  <a:lnTo>
                    <a:pt x="3339833" y="1529029"/>
                  </a:lnTo>
                  <a:lnTo>
                    <a:pt x="3337204" y="1529029"/>
                  </a:lnTo>
                  <a:lnTo>
                    <a:pt x="3336086" y="1529486"/>
                  </a:lnTo>
                  <a:lnTo>
                    <a:pt x="3334220" y="1531353"/>
                  </a:lnTo>
                  <a:lnTo>
                    <a:pt x="3333750" y="1532470"/>
                  </a:lnTo>
                  <a:lnTo>
                    <a:pt x="3333750" y="1535099"/>
                  </a:lnTo>
                  <a:lnTo>
                    <a:pt x="3334220" y="1536230"/>
                  </a:lnTo>
                  <a:lnTo>
                    <a:pt x="3336086" y="1538084"/>
                  </a:lnTo>
                  <a:lnTo>
                    <a:pt x="3337204" y="1538554"/>
                  </a:lnTo>
                  <a:lnTo>
                    <a:pt x="3339833" y="1538554"/>
                  </a:lnTo>
                  <a:lnTo>
                    <a:pt x="3340951" y="1538084"/>
                  </a:lnTo>
                  <a:lnTo>
                    <a:pt x="3342817" y="1536230"/>
                  </a:lnTo>
                  <a:lnTo>
                    <a:pt x="3343275" y="1535099"/>
                  </a:lnTo>
                  <a:lnTo>
                    <a:pt x="3343275" y="1532470"/>
                  </a:lnTo>
                  <a:close/>
                </a:path>
                <a:path w="4867275" h="2303145">
                  <a:moveTo>
                    <a:pt x="3343275" y="767969"/>
                  </a:moveTo>
                  <a:lnTo>
                    <a:pt x="3342817" y="766838"/>
                  </a:lnTo>
                  <a:lnTo>
                    <a:pt x="3340951" y="764984"/>
                  </a:lnTo>
                  <a:lnTo>
                    <a:pt x="3339833" y="764514"/>
                  </a:lnTo>
                  <a:lnTo>
                    <a:pt x="3337204" y="764514"/>
                  </a:lnTo>
                  <a:lnTo>
                    <a:pt x="3336086" y="764984"/>
                  </a:lnTo>
                  <a:lnTo>
                    <a:pt x="3334220" y="766838"/>
                  </a:lnTo>
                  <a:lnTo>
                    <a:pt x="3333750" y="767969"/>
                  </a:lnTo>
                  <a:lnTo>
                    <a:pt x="3333750" y="770597"/>
                  </a:lnTo>
                  <a:lnTo>
                    <a:pt x="3334220" y="771715"/>
                  </a:lnTo>
                  <a:lnTo>
                    <a:pt x="3336086" y="773569"/>
                  </a:lnTo>
                  <a:lnTo>
                    <a:pt x="3337204" y="774039"/>
                  </a:lnTo>
                  <a:lnTo>
                    <a:pt x="3339833" y="774039"/>
                  </a:lnTo>
                  <a:lnTo>
                    <a:pt x="3340951" y="773569"/>
                  </a:lnTo>
                  <a:lnTo>
                    <a:pt x="3342817" y="771715"/>
                  </a:lnTo>
                  <a:lnTo>
                    <a:pt x="3343275" y="770597"/>
                  </a:lnTo>
                  <a:lnTo>
                    <a:pt x="3343275" y="767969"/>
                  </a:lnTo>
                  <a:close/>
                </a:path>
                <a:path w="4867275" h="2303145">
                  <a:moveTo>
                    <a:pt x="3343275" y="3454"/>
                  </a:moveTo>
                  <a:lnTo>
                    <a:pt x="3342817" y="2324"/>
                  </a:lnTo>
                  <a:lnTo>
                    <a:pt x="3340951" y="469"/>
                  </a:lnTo>
                  <a:lnTo>
                    <a:pt x="3339833" y="0"/>
                  </a:lnTo>
                  <a:lnTo>
                    <a:pt x="3337204" y="0"/>
                  </a:lnTo>
                  <a:lnTo>
                    <a:pt x="3336086" y="469"/>
                  </a:lnTo>
                  <a:lnTo>
                    <a:pt x="3334220" y="2324"/>
                  </a:lnTo>
                  <a:lnTo>
                    <a:pt x="3333750" y="3454"/>
                  </a:lnTo>
                  <a:lnTo>
                    <a:pt x="3333750" y="6083"/>
                  </a:lnTo>
                  <a:lnTo>
                    <a:pt x="3334220" y="7200"/>
                  </a:lnTo>
                  <a:lnTo>
                    <a:pt x="3336086" y="9067"/>
                  </a:lnTo>
                  <a:lnTo>
                    <a:pt x="3337204" y="9525"/>
                  </a:lnTo>
                  <a:lnTo>
                    <a:pt x="3339833" y="9525"/>
                  </a:lnTo>
                  <a:lnTo>
                    <a:pt x="3340951" y="9067"/>
                  </a:lnTo>
                  <a:lnTo>
                    <a:pt x="3342817" y="7200"/>
                  </a:lnTo>
                  <a:lnTo>
                    <a:pt x="3343275" y="6083"/>
                  </a:lnTo>
                  <a:lnTo>
                    <a:pt x="3343275" y="3454"/>
                  </a:lnTo>
                  <a:close/>
                </a:path>
                <a:path w="4867275" h="2303145">
                  <a:moveTo>
                    <a:pt x="3390900" y="2296985"/>
                  </a:moveTo>
                  <a:lnTo>
                    <a:pt x="3390442" y="2295868"/>
                  </a:lnTo>
                  <a:lnTo>
                    <a:pt x="3388576" y="2294001"/>
                  </a:lnTo>
                  <a:lnTo>
                    <a:pt x="3387458" y="2293531"/>
                  </a:lnTo>
                  <a:lnTo>
                    <a:pt x="3384829" y="2293531"/>
                  </a:lnTo>
                  <a:lnTo>
                    <a:pt x="3383711" y="2294001"/>
                  </a:lnTo>
                  <a:lnTo>
                    <a:pt x="3381845" y="2295868"/>
                  </a:lnTo>
                  <a:lnTo>
                    <a:pt x="3381375" y="2296985"/>
                  </a:lnTo>
                  <a:lnTo>
                    <a:pt x="3381375" y="2299614"/>
                  </a:lnTo>
                  <a:lnTo>
                    <a:pt x="3381845" y="2300732"/>
                  </a:lnTo>
                  <a:lnTo>
                    <a:pt x="3383711" y="2302599"/>
                  </a:lnTo>
                  <a:lnTo>
                    <a:pt x="3384829" y="2303056"/>
                  </a:lnTo>
                  <a:lnTo>
                    <a:pt x="3387458" y="2303056"/>
                  </a:lnTo>
                  <a:lnTo>
                    <a:pt x="3388576" y="2302599"/>
                  </a:lnTo>
                  <a:lnTo>
                    <a:pt x="3390442" y="2300732"/>
                  </a:lnTo>
                  <a:lnTo>
                    <a:pt x="3390900" y="2299614"/>
                  </a:lnTo>
                  <a:lnTo>
                    <a:pt x="3390900" y="2296985"/>
                  </a:lnTo>
                  <a:close/>
                </a:path>
                <a:path w="4867275" h="2303145">
                  <a:moveTo>
                    <a:pt x="3390900" y="1532470"/>
                  </a:moveTo>
                  <a:lnTo>
                    <a:pt x="3390442" y="1531353"/>
                  </a:lnTo>
                  <a:lnTo>
                    <a:pt x="3388576" y="1529486"/>
                  </a:lnTo>
                  <a:lnTo>
                    <a:pt x="3387458" y="1529029"/>
                  </a:lnTo>
                  <a:lnTo>
                    <a:pt x="3384829" y="1529029"/>
                  </a:lnTo>
                  <a:lnTo>
                    <a:pt x="3383711" y="1529486"/>
                  </a:lnTo>
                  <a:lnTo>
                    <a:pt x="3381845" y="1531353"/>
                  </a:lnTo>
                  <a:lnTo>
                    <a:pt x="3381375" y="1532470"/>
                  </a:lnTo>
                  <a:lnTo>
                    <a:pt x="3381375" y="1535099"/>
                  </a:lnTo>
                  <a:lnTo>
                    <a:pt x="3381845" y="1536230"/>
                  </a:lnTo>
                  <a:lnTo>
                    <a:pt x="3383711" y="1538084"/>
                  </a:lnTo>
                  <a:lnTo>
                    <a:pt x="3384829" y="1538554"/>
                  </a:lnTo>
                  <a:lnTo>
                    <a:pt x="3387458" y="1538554"/>
                  </a:lnTo>
                  <a:lnTo>
                    <a:pt x="3388576" y="1538084"/>
                  </a:lnTo>
                  <a:lnTo>
                    <a:pt x="3390442" y="1536230"/>
                  </a:lnTo>
                  <a:lnTo>
                    <a:pt x="3390900" y="1535099"/>
                  </a:lnTo>
                  <a:lnTo>
                    <a:pt x="3390900" y="1532470"/>
                  </a:lnTo>
                  <a:close/>
                </a:path>
                <a:path w="4867275" h="2303145">
                  <a:moveTo>
                    <a:pt x="3390900" y="767969"/>
                  </a:moveTo>
                  <a:lnTo>
                    <a:pt x="3390442" y="766838"/>
                  </a:lnTo>
                  <a:lnTo>
                    <a:pt x="3388576" y="764984"/>
                  </a:lnTo>
                  <a:lnTo>
                    <a:pt x="3387458" y="764514"/>
                  </a:lnTo>
                  <a:lnTo>
                    <a:pt x="3384829" y="764514"/>
                  </a:lnTo>
                  <a:lnTo>
                    <a:pt x="3383711" y="764984"/>
                  </a:lnTo>
                  <a:lnTo>
                    <a:pt x="3381845" y="766838"/>
                  </a:lnTo>
                  <a:lnTo>
                    <a:pt x="3381375" y="767969"/>
                  </a:lnTo>
                  <a:lnTo>
                    <a:pt x="3381375" y="770597"/>
                  </a:lnTo>
                  <a:lnTo>
                    <a:pt x="3381845" y="771715"/>
                  </a:lnTo>
                  <a:lnTo>
                    <a:pt x="3383711" y="773569"/>
                  </a:lnTo>
                  <a:lnTo>
                    <a:pt x="3384829" y="774039"/>
                  </a:lnTo>
                  <a:lnTo>
                    <a:pt x="3387458" y="774039"/>
                  </a:lnTo>
                  <a:lnTo>
                    <a:pt x="3388576" y="773569"/>
                  </a:lnTo>
                  <a:lnTo>
                    <a:pt x="3390442" y="771715"/>
                  </a:lnTo>
                  <a:lnTo>
                    <a:pt x="3390900" y="770597"/>
                  </a:lnTo>
                  <a:lnTo>
                    <a:pt x="3390900" y="767969"/>
                  </a:lnTo>
                  <a:close/>
                </a:path>
                <a:path w="4867275" h="2303145">
                  <a:moveTo>
                    <a:pt x="3390900" y="3454"/>
                  </a:moveTo>
                  <a:lnTo>
                    <a:pt x="3390442" y="2324"/>
                  </a:lnTo>
                  <a:lnTo>
                    <a:pt x="3388576" y="469"/>
                  </a:lnTo>
                  <a:lnTo>
                    <a:pt x="3387458" y="0"/>
                  </a:lnTo>
                  <a:lnTo>
                    <a:pt x="3384829" y="0"/>
                  </a:lnTo>
                  <a:lnTo>
                    <a:pt x="3383711" y="469"/>
                  </a:lnTo>
                  <a:lnTo>
                    <a:pt x="3381845" y="2324"/>
                  </a:lnTo>
                  <a:lnTo>
                    <a:pt x="3381375" y="3454"/>
                  </a:lnTo>
                  <a:lnTo>
                    <a:pt x="3381375" y="6083"/>
                  </a:lnTo>
                  <a:lnTo>
                    <a:pt x="3381845" y="7200"/>
                  </a:lnTo>
                  <a:lnTo>
                    <a:pt x="3383711" y="9067"/>
                  </a:lnTo>
                  <a:lnTo>
                    <a:pt x="3384829" y="9525"/>
                  </a:lnTo>
                  <a:lnTo>
                    <a:pt x="3387458" y="9525"/>
                  </a:lnTo>
                  <a:lnTo>
                    <a:pt x="3388576" y="9067"/>
                  </a:lnTo>
                  <a:lnTo>
                    <a:pt x="3390442" y="7200"/>
                  </a:lnTo>
                  <a:lnTo>
                    <a:pt x="3390900" y="6083"/>
                  </a:lnTo>
                  <a:lnTo>
                    <a:pt x="3390900" y="3454"/>
                  </a:lnTo>
                  <a:close/>
                </a:path>
                <a:path w="4867275" h="2303145">
                  <a:moveTo>
                    <a:pt x="3438525" y="2296985"/>
                  </a:moveTo>
                  <a:lnTo>
                    <a:pt x="3438067" y="2295868"/>
                  </a:lnTo>
                  <a:lnTo>
                    <a:pt x="3436201" y="2294001"/>
                  </a:lnTo>
                  <a:lnTo>
                    <a:pt x="3435083" y="2293531"/>
                  </a:lnTo>
                  <a:lnTo>
                    <a:pt x="3432454" y="2293531"/>
                  </a:lnTo>
                  <a:lnTo>
                    <a:pt x="3431336" y="2294001"/>
                  </a:lnTo>
                  <a:lnTo>
                    <a:pt x="3429470" y="2295868"/>
                  </a:lnTo>
                  <a:lnTo>
                    <a:pt x="3429000" y="2296985"/>
                  </a:lnTo>
                  <a:lnTo>
                    <a:pt x="3429000" y="2299614"/>
                  </a:lnTo>
                  <a:lnTo>
                    <a:pt x="3429470" y="2300732"/>
                  </a:lnTo>
                  <a:lnTo>
                    <a:pt x="3431336" y="2302599"/>
                  </a:lnTo>
                  <a:lnTo>
                    <a:pt x="3432454" y="2303056"/>
                  </a:lnTo>
                  <a:lnTo>
                    <a:pt x="3435083" y="2303056"/>
                  </a:lnTo>
                  <a:lnTo>
                    <a:pt x="3436201" y="2302599"/>
                  </a:lnTo>
                  <a:lnTo>
                    <a:pt x="3438067" y="2300732"/>
                  </a:lnTo>
                  <a:lnTo>
                    <a:pt x="3438525" y="2299614"/>
                  </a:lnTo>
                  <a:lnTo>
                    <a:pt x="3438525" y="2296985"/>
                  </a:lnTo>
                  <a:close/>
                </a:path>
                <a:path w="4867275" h="2303145">
                  <a:moveTo>
                    <a:pt x="3438525" y="1532470"/>
                  </a:moveTo>
                  <a:lnTo>
                    <a:pt x="3438067" y="1531353"/>
                  </a:lnTo>
                  <a:lnTo>
                    <a:pt x="3436201" y="1529486"/>
                  </a:lnTo>
                  <a:lnTo>
                    <a:pt x="3435083" y="1529029"/>
                  </a:lnTo>
                  <a:lnTo>
                    <a:pt x="3432454" y="1529029"/>
                  </a:lnTo>
                  <a:lnTo>
                    <a:pt x="3431336" y="1529486"/>
                  </a:lnTo>
                  <a:lnTo>
                    <a:pt x="3429470" y="1531353"/>
                  </a:lnTo>
                  <a:lnTo>
                    <a:pt x="3429000" y="1532470"/>
                  </a:lnTo>
                  <a:lnTo>
                    <a:pt x="3429000" y="1535099"/>
                  </a:lnTo>
                  <a:lnTo>
                    <a:pt x="3429470" y="1536230"/>
                  </a:lnTo>
                  <a:lnTo>
                    <a:pt x="3431336" y="1538084"/>
                  </a:lnTo>
                  <a:lnTo>
                    <a:pt x="3432454" y="1538554"/>
                  </a:lnTo>
                  <a:lnTo>
                    <a:pt x="3435083" y="1538554"/>
                  </a:lnTo>
                  <a:lnTo>
                    <a:pt x="3436201" y="1538084"/>
                  </a:lnTo>
                  <a:lnTo>
                    <a:pt x="3438067" y="1536230"/>
                  </a:lnTo>
                  <a:lnTo>
                    <a:pt x="3438525" y="1535099"/>
                  </a:lnTo>
                  <a:lnTo>
                    <a:pt x="3438525" y="1532470"/>
                  </a:lnTo>
                  <a:close/>
                </a:path>
                <a:path w="4867275" h="2303145">
                  <a:moveTo>
                    <a:pt x="3438525" y="767969"/>
                  </a:moveTo>
                  <a:lnTo>
                    <a:pt x="3438067" y="766838"/>
                  </a:lnTo>
                  <a:lnTo>
                    <a:pt x="3436201" y="764984"/>
                  </a:lnTo>
                  <a:lnTo>
                    <a:pt x="3435083" y="764514"/>
                  </a:lnTo>
                  <a:lnTo>
                    <a:pt x="3432454" y="764514"/>
                  </a:lnTo>
                  <a:lnTo>
                    <a:pt x="3431336" y="764984"/>
                  </a:lnTo>
                  <a:lnTo>
                    <a:pt x="3429470" y="766838"/>
                  </a:lnTo>
                  <a:lnTo>
                    <a:pt x="3429000" y="767969"/>
                  </a:lnTo>
                  <a:lnTo>
                    <a:pt x="3429000" y="770597"/>
                  </a:lnTo>
                  <a:lnTo>
                    <a:pt x="3429470" y="771715"/>
                  </a:lnTo>
                  <a:lnTo>
                    <a:pt x="3431336" y="773569"/>
                  </a:lnTo>
                  <a:lnTo>
                    <a:pt x="3432454" y="774039"/>
                  </a:lnTo>
                  <a:lnTo>
                    <a:pt x="3435083" y="774039"/>
                  </a:lnTo>
                  <a:lnTo>
                    <a:pt x="3436201" y="773569"/>
                  </a:lnTo>
                  <a:lnTo>
                    <a:pt x="3438067" y="771715"/>
                  </a:lnTo>
                  <a:lnTo>
                    <a:pt x="3438525" y="770597"/>
                  </a:lnTo>
                  <a:lnTo>
                    <a:pt x="3438525" y="767969"/>
                  </a:lnTo>
                  <a:close/>
                </a:path>
                <a:path w="4867275" h="2303145">
                  <a:moveTo>
                    <a:pt x="3438525" y="3454"/>
                  </a:moveTo>
                  <a:lnTo>
                    <a:pt x="3438067" y="2324"/>
                  </a:lnTo>
                  <a:lnTo>
                    <a:pt x="3436201" y="469"/>
                  </a:lnTo>
                  <a:lnTo>
                    <a:pt x="3435083" y="0"/>
                  </a:lnTo>
                  <a:lnTo>
                    <a:pt x="3432454" y="0"/>
                  </a:lnTo>
                  <a:lnTo>
                    <a:pt x="3431336" y="469"/>
                  </a:lnTo>
                  <a:lnTo>
                    <a:pt x="3429470" y="2324"/>
                  </a:lnTo>
                  <a:lnTo>
                    <a:pt x="3429000" y="3454"/>
                  </a:lnTo>
                  <a:lnTo>
                    <a:pt x="3429000" y="6083"/>
                  </a:lnTo>
                  <a:lnTo>
                    <a:pt x="3429470" y="7200"/>
                  </a:lnTo>
                  <a:lnTo>
                    <a:pt x="3431336" y="9067"/>
                  </a:lnTo>
                  <a:lnTo>
                    <a:pt x="3432454" y="9525"/>
                  </a:lnTo>
                  <a:lnTo>
                    <a:pt x="3435083" y="9525"/>
                  </a:lnTo>
                  <a:lnTo>
                    <a:pt x="3436201" y="9067"/>
                  </a:lnTo>
                  <a:lnTo>
                    <a:pt x="3438067" y="7200"/>
                  </a:lnTo>
                  <a:lnTo>
                    <a:pt x="3438525" y="6083"/>
                  </a:lnTo>
                  <a:lnTo>
                    <a:pt x="3438525" y="3454"/>
                  </a:lnTo>
                  <a:close/>
                </a:path>
                <a:path w="4867275" h="2303145">
                  <a:moveTo>
                    <a:pt x="3486150" y="2296985"/>
                  </a:moveTo>
                  <a:lnTo>
                    <a:pt x="3485692" y="2295868"/>
                  </a:lnTo>
                  <a:lnTo>
                    <a:pt x="3483826" y="2294001"/>
                  </a:lnTo>
                  <a:lnTo>
                    <a:pt x="3482708" y="2293531"/>
                  </a:lnTo>
                  <a:lnTo>
                    <a:pt x="3480079" y="2293531"/>
                  </a:lnTo>
                  <a:lnTo>
                    <a:pt x="3478961" y="2294001"/>
                  </a:lnTo>
                  <a:lnTo>
                    <a:pt x="3477095" y="2295868"/>
                  </a:lnTo>
                  <a:lnTo>
                    <a:pt x="3476625" y="2296985"/>
                  </a:lnTo>
                  <a:lnTo>
                    <a:pt x="3476625" y="2299614"/>
                  </a:lnTo>
                  <a:lnTo>
                    <a:pt x="3477095" y="2300732"/>
                  </a:lnTo>
                  <a:lnTo>
                    <a:pt x="3478961" y="2302599"/>
                  </a:lnTo>
                  <a:lnTo>
                    <a:pt x="3480079" y="2303056"/>
                  </a:lnTo>
                  <a:lnTo>
                    <a:pt x="3482708" y="2303056"/>
                  </a:lnTo>
                  <a:lnTo>
                    <a:pt x="3483826" y="2302599"/>
                  </a:lnTo>
                  <a:lnTo>
                    <a:pt x="3485692" y="2300732"/>
                  </a:lnTo>
                  <a:lnTo>
                    <a:pt x="3486150" y="2299614"/>
                  </a:lnTo>
                  <a:lnTo>
                    <a:pt x="3486150" y="2296985"/>
                  </a:lnTo>
                  <a:close/>
                </a:path>
                <a:path w="4867275" h="2303145">
                  <a:moveTo>
                    <a:pt x="3486150" y="1532470"/>
                  </a:moveTo>
                  <a:lnTo>
                    <a:pt x="3485692" y="1531353"/>
                  </a:lnTo>
                  <a:lnTo>
                    <a:pt x="3483826" y="1529486"/>
                  </a:lnTo>
                  <a:lnTo>
                    <a:pt x="3482708" y="1529029"/>
                  </a:lnTo>
                  <a:lnTo>
                    <a:pt x="3480079" y="1529029"/>
                  </a:lnTo>
                  <a:lnTo>
                    <a:pt x="3478961" y="1529486"/>
                  </a:lnTo>
                  <a:lnTo>
                    <a:pt x="3477095" y="1531353"/>
                  </a:lnTo>
                  <a:lnTo>
                    <a:pt x="3476625" y="1532470"/>
                  </a:lnTo>
                  <a:lnTo>
                    <a:pt x="3476625" y="1535099"/>
                  </a:lnTo>
                  <a:lnTo>
                    <a:pt x="3477095" y="1536230"/>
                  </a:lnTo>
                  <a:lnTo>
                    <a:pt x="3478961" y="1538084"/>
                  </a:lnTo>
                  <a:lnTo>
                    <a:pt x="3480079" y="1538554"/>
                  </a:lnTo>
                  <a:lnTo>
                    <a:pt x="3482708" y="1538554"/>
                  </a:lnTo>
                  <a:lnTo>
                    <a:pt x="3483826" y="1538084"/>
                  </a:lnTo>
                  <a:lnTo>
                    <a:pt x="3485692" y="1536230"/>
                  </a:lnTo>
                  <a:lnTo>
                    <a:pt x="3486150" y="1535099"/>
                  </a:lnTo>
                  <a:lnTo>
                    <a:pt x="3486150" y="1532470"/>
                  </a:lnTo>
                  <a:close/>
                </a:path>
                <a:path w="4867275" h="2303145">
                  <a:moveTo>
                    <a:pt x="3486150" y="767969"/>
                  </a:moveTo>
                  <a:lnTo>
                    <a:pt x="3485692" y="766838"/>
                  </a:lnTo>
                  <a:lnTo>
                    <a:pt x="3483826" y="764984"/>
                  </a:lnTo>
                  <a:lnTo>
                    <a:pt x="3482708" y="764514"/>
                  </a:lnTo>
                  <a:lnTo>
                    <a:pt x="3480079" y="764514"/>
                  </a:lnTo>
                  <a:lnTo>
                    <a:pt x="3478961" y="764984"/>
                  </a:lnTo>
                  <a:lnTo>
                    <a:pt x="3477095" y="766838"/>
                  </a:lnTo>
                  <a:lnTo>
                    <a:pt x="3476625" y="767969"/>
                  </a:lnTo>
                  <a:lnTo>
                    <a:pt x="3476625" y="770597"/>
                  </a:lnTo>
                  <a:lnTo>
                    <a:pt x="3477095" y="771715"/>
                  </a:lnTo>
                  <a:lnTo>
                    <a:pt x="3478961" y="773569"/>
                  </a:lnTo>
                  <a:lnTo>
                    <a:pt x="3480079" y="774039"/>
                  </a:lnTo>
                  <a:lnTo>
                    <a:pt x="3482708" y="774039"/>
                  </a:lnTo>
                  <a:lnTo>
                    <a:pt x="3483826" y="773569"/>
                  </a:lnTo>
                  <a:lnTo>
                    <a:pt x="3485692" y="771715"/>
                  </a:lnTo>
                  <a:lnTo>
                    <a:pt x="3486150" y="770597"/>
                  </a:lnTo>
                  <a:lnTo>
                    <a:pt x="3486150" y="767969"/>
                  </a:lnTo>
                  <a:close/>
                </a:path>
                <a:path w="4867275" h="2303145">
                  <a:moveTo>
                    <a:pt x="3486150" y="3454"/>
                  </a:moveTo>
                  <a:lnTo>
                    <a:pt x="3485692" y="2324"/>
                  </a:lnTo>
                  <a:lnTo>
                    <a:pt x="3483826" y="469"/>
                  </a:lnTo>
                  <a:lnTo>
                    <a:pt x="3482708" y="0"/>
                  </a:lnTo>
                  <a:lnTo>
                    <a:pt x="3480079" y="0"/>
                  </a:lnTo>
                  <a:lnTo>
                    <a:pt x="3478961" y="469"/>
                  </a:lnTo>
                  <a:lnTo>
                    <a:pt x="3477095" y="2324"/>
                  </a:lnTo>
                  <a:lnTo>
                    <a:pt x="3476625" y="3454"/>
                  </a:lnTo>
                  <a:lnTo>
                    <a:pt x="3476625" y="6083"/>
                  </a:lnTo>
                  <a:lnTo>
                    <a:pt x="3477095" y="7200"/>
                  </a:lnTo>
                  <a:lnTo>
                    <a:pt x="3478961" y="9067"/>
                  </a:lnTo>
                  <a:lnTo>
                    <a:pt x="3480079" y="9525"/>
                  </a:lnTo>
                  <a:lnTo>
                    <a:pt x="3482708" y="9525"/>
                  </a:lnTo>
                  <a:lnTo>
                    <a:pt x="3483826" y="9067"/>
                  </a:lnTo>
                  <a:lnTo>
                    <a:pt x="3485692" y="7200"/>
                  </a:lnTo>
                  <a:lnTo>
                    <a:pt x="3486150" y="6083"/>
                  </a:lnTo>
                  <a:lnTo>
                    <a:pt x="3486150" y="3454"/>
                  </a:lnTo>
                  <a:close/>
                </a:path>
                <a:path w="4867275" h="2303145">
                  <a:moveTo>
                    <a:pt x="3533775" y="2296985"/>
                  </a:moveTo>
                  <a:lnTo>
                    <a:pt x="3533317" y="2295868"/>
                  </a:lnTo>
                  <a:lnTo>
                    <a:pt x="3531451" y="2294001"/>
                  </a:lnTo>
                  <a:lnTo>
                    <a:pt x="3530333" y="2293531"/>
                  </a:lnTo>
                  <a:lnTo>
                    <a:pt x="3527704" y="2293531"/>
                  </a:lnTo>
                  <a:lnTo>
                    <a:pt x="3526586" y="2294001"/>
                  </a:lnTo>
                  <a:lnTo>
                    <a:pt x="3524720" y="2295868"/>
                  </a:lnTo>
                  <a:lnTo>
                    <a:pt x="3524250" y="2296985"/>
                  </a:lnTo>
                  <a:lnTo>
                    <a:pt x="3524250" y="2299614"/>
                  </a:lnTo>
                  <a:lnTo>
                    <a:pt x="3524720" y="2300732"/>
                  </a:lnTo>
                  <a:lnTo>
                    <a:pt x="3526586" y="2302599"/>
                  </a:lnTo>
                  <a:lnTo>
                    <a:pt x="3527704" y="2303056"/>
                  </a:lnTo>
                  <a:lnTo>
                    <a:pt x="3530333" y="2303056"/>
                  </a:lnTo>
                  <a:lnTo>
                    <a:pt x="3531451" y="2302599"/>
                  </a:lnTo>
                  <a:lnTo>
                    <a:pt x="3533317" y="2300732"/>
                  </a:lnTo>
                  <a:lnTo>
                    <a:pt x="3533775" y="2299614"/>
                  </a:lnTo>
                  <a:lnTo>
                    <a:pt x="3533775" y="2296985"/>
                  </a:lnTo>
                  <a:close/>
                </a:path>
                <a:path w="4867275" h="2303145">
                  <a:moveTo>
                    <a:pt x="3533775" y="1532470"/>
                  </a:moveTo>
                  <a:lnTo>
                    <a:pt x="3533317" y="1531353"/>
                  </a:lnTo>
                  <a:lnTo>
                    <a:pt x="3531451" y="1529486"/>
                  </a:lnTo>
                  <a:lnTo>
                    <a:pt x="3530333" y="1529029"/>
                  </a:lnTo>
                  <a:lnTo>
                    <a:pt x="3527704" y="1529029"/>
                  </a:lnTo>
                  <a:lnTo>
                    <a:pt x="3526586" y="1529486"/>
                  </a:lnTo>
                  <a:lnTo>
                    <a:pt x="3524720" y="1531353"/>
                  </a:lnTo>
                  <a:lnTo>
                    <a:pt x="3524250" y="1532470"/>
                  </a:lnTo>
                  <a:lnTo>
                    <a:pt x="3524250" y="1535099"/>
                  </a:lnTo>
                  <a:lnTo>
                    <a:pt x="3524720" y="1536230"/>
                  </a:lnTo>
                  <a:lnTo>
                    <a:pt x="3526586" y="1538084"/>
                  </a:lnTo>
                  <a:lnTo>
                    <a:pt x="3527704" y="1538554"/>
                  </a:lnTo>
                  <a:lnTo>
                    <a:pt x="3530333" y="1538554"/>
                  </a:lnTo>
                  <a:lnTo>
                    <a:pt x="3531451" y="1538084"/>
                  </a:lnTo>
                  <a:lnTo>
                    <a:pt x="3533317" y="1536230"/>
                  </a:lnTo>
                  <a:lnTo>
                    <a:pt x="3533775" y="1535099"/>
                  </a:lnTo>
                  <a:lnTo>
                    <a:pt x="3533775" y="1532470"/>
                  </a:lnTo>
                  <a:close/>
                </a:path>
                <a:path w="4867275" h="2303145">
                  <a:moveTo>
                    <a:pt x="3533775" y="767969"/>
                  </a:moveTo>
                  <a:lnTo>
                    <a:pt x="3533317" y="766838"/>
                  </a:lnTo>
                  <a:lnTo>
                    <a:pt x="3531451" y="764984"/>
                  </a:lnTo>
                  <a:lnTo>
                    <a:pt x="3530333" y="764514"/>
                  </a:lnTo>
                  <a:lnTo>
                    <a:pt x="3527704" y="764514"/>
                  </a:lnTo>
                  <a:lnTo>
                    <a:pt x="3526586" y="764984"/>
                  </a:lnTo>
                  <a:lnTo>
                    <a:pt x="3524720" y="766838"/>
                  </a:lnTo>
                  <a:lnTo>
                    <a:pt x="3524250" y="767969"/>
                  </a:lnTo>
                  <a:lnTo>
                    <a:pt x="3524250" y="770597"/>
                  </a:lnTo>
                  <a:lnTo>
                    <a:pt x="3524720" y="771715"/>
                  </a:lnTo>
                  <a:lnTo>
                    <a:pt x="3526586" y="773569"/>
                  </a:lnTo>
                  <a:lnTo>
                    <a:pt x="3527704" y="774039"/>
                  </a:lnTo>
                  <a:lnTo>
                    <a:pt x="3530333" y="774039"/>
                  </a:lnTo>
                  <a:lnTo>
                    <a:pt x="3531451" y="773569"/>
                  </a:lnTo>
                  <a:lnTo>
                    <a:pt x="3533317" y="771715"/>
                  </a:lnTo>
                  <a:lnTo>
                    <a:pt x="3533775" y="770597"/>
                  </a:lnTo>
                  <a:lnTo>
                    <a:pt x="3533775" y="767969"/>
                  </a:lnTo>
                  <a:close/>
                </a:path>
                <a:path w="4867275" h="2303145">
                  <a:moveTo>
                    <a:pt x="3533775" y="3454"/>
                  </a:moveTo>
                  <a:lnTo>
                    <a:pt x="3533317" y="2324"/>
                  </a:lnTo>
                  <a:lnTo>
                    <a:pt x="3531451" y="469"/>
                  </a:lnTo>
                  <a:lnTo>
                    <a:pt x="3530333" y="0"/>
                  </a:lnTo>
                  <a:lnTo>
                    <a:pt x="3527704" y="0"/>
                  </a:lnTo>
                  <a:lnTo>
                    <a:pt x="3526586" y="469"/>
                  </a:lnTo>
                  <a:lnTo>
                    <a:pt x="3524720" y="2324"/>
                  </a:lnTo>
                  <a:lnTo>
                    <a:pt x="3524250" y="3454"/>
                  </a:lnTo>
                  <a:lnTo>
                    <a:pt x="3524250" y="6083"/>
                  </a:lnTo>
                  <a:lnTo>
                    <a:pt x="3524720" y="7200"/>
                  </a:lnTo>
                  <a:lnTo>
                    <a:pt x="3526586" y="9067"/>
                  </a:lnTo>
                  <a:lnTo>
                    <a:pt x="3527704" y="9525"/>
                  </a:lnTo>
                  <a:lnTo>
                    <a:pt x="3530333" y="9525"/>
                  </a:lnTo>
                  <a:lnTo>
                    <a:pt x="3531451" y="9067"/>
                  </a:lnTo>
                  <a:lnTo>
                    <a:pt x="3533317" y="7200"/>
                  </a:lnTo>
                  <a:lnTo>
                    <a:pt x="3533775" y="6083"/>
                  </a:lnTo>
                  <a:lnTo>
                    <a:pt x="3533775" y="3454"/>
                  </a:lnTo>
                  <a:close/>
                </a:path>
                <a:path w="4867275" h="2303145">
                  <a:moveTo>
                    <a:pt x="3581400" y="2296985"/>
                  </a:moveTo>
                  <a:lnTo>
                    <a:pt x="3580942" y="2295868"/>
                  </a:lnTo>
                  <a:lnTo>
                    <a:pt x="3579076" y="2294001"/>
                  </a:lnTo>
                  <a:lnTo>
                    <a:pt x="3577958" y="2293531"/>
                  </a:lnTo>
                  <a:lnTo>
                    <a:pt x="3575329" y="2293531"/>
                  </a:lnTo>
                  <a:lnTo>
                    <a:pt x="3574211" y="2294001"/>
                  </a:lnTo>
                  <a:lnTo>
                    <a:pt x="3572345" y="2295868"/>
                  </a:lnTo>
                  <a:lnTo>
                    <a:pt x="3571875" y="2296985"/>
                  </a:lnTo>
                  <a:lnTo>
                    <a:pt x="3571875" y="2299614"/>
                  </a:lnTo>
                  <a:lnTo>
                    <a:pt x="3572345" y="2300732"/>
                  </a:lnTo>
                  <a:lnTo>
                    <a:pt x="3574211" y="2302599"/>
                  </a:lnTo>
                  <a:lnTo>
                    <a:pt x="3575329" y="2303056"/>
                  </a:lnTo>
                  <a:lnTo>
                    <a:pt x="3577958" y="2303056"/>
                  </a:lnTo>
                  <a:lnTo>
                    <a:pt x="3579076" y="2302599"/>
                  </a:lnTo>
                  <a:lnTo>
                    <a:pt x="3580942" y="2300732"/>
                  </a:lnTo>
                  <a:lnTo>
                    <a:pt x="3581400" y="2299614"/>
                  </a:lnTo>
                  <a:lnTo>
                    <a:pt x="3581400" y="2296985"/>
                  </a:lnTo>
                  <a:close/>
                </a:path>
                <a:path w="4867275" h="2303145">
                  <a:moveTo>
                    <a:pt x="3581400" y="1532470"/>
                  </a:moveTo>
                  <a:lnTo>
                    <a:pt x="3580942" y="1531353"/>
                  </a:lnTo>
                  <a:lnTo>
                    <a:pt x="3579076" y="1529486"/>
                  </a:lnTo>
                  <a:lnTo>
                    <a:pt x="3577958" y="1529029"/>
                  </a:lnTo>
                  <a:lnTo>
                    <a:pt x="3575329" y="1529029"/>
                  </a:lnTo>
                  <a:lnTo>
                    <a:pt x="3574211" y="1529486"/>
                  </a:lnTo>
                  <a:lnTo>
                    <a:pt x="3572345" y="1531353"/>
                  </a:lnTo>
                  <a:lnTo>
                    <a:pt x="3571875" y="1532470"/>
                  </a:lnTo>
                  <a:lnTo>
                    <a:pt x="3571875" y="1535099"/>
                  </a:lnTo>
                  <a:lnTo>
                    <a:pt x="3572345" y="1536230"/>
                  </a:lnTo>
                  <a:lnTo>
                    <a:pt x="3574211" y="1538084"/>
                  </a:lnTo>
                  <a:lnTo>
                    <a:pt x="3575329" y="1538554"/>
                  </a:lnTo>
                  <a:lnTo>
                    <a:pt x="3577958" y="1538554"/>
                  </a:lnTo>
                  <a:lnTo>
                    <a:pt x="3579076" y="1538084"/>
                  </a:lnTo>
                  <a:lnTo>
                    <a:pt x="3580942" y="1536230"/>
                  </a:lnTo>
                  <a:lnTo>
                    <a:pt x="3581400" y="1535099"/>
                  </a:lnTo>
                  <a:lnTo>
                    <a:pt x="3581400" y="1532470"/>
                  </a:lnTo>
                  <a:close/>
                </a:path>
                <a:path w="4867275" h="2303145">
                  <a:moveTo>
                    <a:pt x="3581400" y="767969"/>
                  </a:moveTo>
                  <a:lnTo>
                    <a:pt x="3580942" y="766838"/>
                  </a:lnTo>
                  <a:lnTo>
                    <a:pt x="3579076" y="764984"/>
                  </a:lnTo>
                  <a:lnTo>
                    <a:pt x="3577958" y="764514"/>
                  </a:lnTo>
                  <a:lnTo>
                    <a:pt x="3575329" y="764514"/>
                  </a:lnTo>
                  <a:lnTo>
                    <a:pt x="3574211" y="764984"/>
                  </a:lnTo>
                  <a:lnTo>
                    <a:pt x="3572345" y="766838"/>
                  </a:lnTo>
                  <a:lnTo>
                    <a:pt x="3571875" y="767969"/>
                  </a:lnTo>
                  <a:lnTo>
                    <a:pt x="3571875" y="770597"/>
                  </a:lnTo>
                  <a:lnTo>
                    <a:pt x="3572345" y="771715"/>
                  </a:lnTo>
                  <a:lnTo>
                    <a:pt x="3574211" y="773569"/>
                  </a:lnTo>
                  <a:lnTo>
                    <a:pt x="3575329" y="774039"/>
                  </a:lnTo>
                  <a:lnTo>
                    <a:pt x="3577958" y="774039"/>
                  </a:lnTo>
                  <a:lnTo>
                    <a:pt x="3579076" y="773569"/>
                  </a:lnTo>
                  <a:lnTo>
                    <a:pt x="3580942" y="771715"/>
                  </a:lnTo>
                  <a:lnTo>
                    <a:pt x="3581400" y="770597"/>
                  </a:lnTo>
                  <a:lnTo>
                    <a:pt x="3581400" y="767969"/>
                  </a:lnTo>
                  <a:close/>
                </a:path>
                <a:path w="4867275" h="2303145">
                  <a:moveTo>
                    <a:pt x="3581400" y="3454"/>
                  </a:moveTo>
                  <a:lnTo>
                    <a:pt x="3580942" y="2324"/>
                  </a:lnTo>
                  <a:lnTo>
                    <a:pt x="3579076" y="469"/>
                  </a:lnTo>
                  <a:lnTo>
                    <a:pt x="3577958" y="0"/>
                  </a:lnTo>
                  <a:lnTo>
                    <a:pt x="3575329" y="0"/>
                  </a:lnTo>
                  <a:lnTo>
                    <a:pt x="3574211" y="469"/>
                  </a:lnTo>
                  <a:lnTo>
                    <a:pt x="3572345" y="2324"/>
                  </a:lnTo>
                  <a:lnTo>
                    <a:pt x="3571875" y="3454"/>
                  </a:lnTo>
                  <a:lnTo>
                    <a:pt x="3571875" y="6083"/>
                  </a:lnTo>
                  <a:lnTo>
                    <a:pt x="3572345" y="7200"/>
                  </a:lnTo>
                  <a:lnTo>
                    <a:pt x="3574211" y="9067"/>
                  </a:lnTo>
                  <a:lnTo>
                    <a:pt x="3575329" y="9525"/>
                  </a:lnTo>
                  <a:lnTo>
                    <a:pt x="3577958" y="9525"/>
                  </a:lnTo>
                  <a:lnTo>
                    <a:pt x="3579076" y="9067"/>
                  </a:lnTo>
                  <a:lnTo>
                    <a:pt x="3580942" y="7200"/>
                  </a:lnTo>
                  <a:lnTo>
                    <a:pt x="3581400" y="6083"/>
                  </a:lnTo>
                  <a:lnTo>
                    <a:pt x="3581400" y="3454"/>
                  </a:lnTo>
                  <a:close/>
                </a:path>
                <a:path w="4867275" h="2303145">
                  <a:moveTo>
                    <a:pt x="3629025" y="2296985"/>
                  </a:moveTo>
                  <a:lnTo>
                    <a:pt x="3628567" y="2295868"/>
                  </a:lnTo>
                  <a:lnTo>
                    <a:pt x="3626701" y="2294001"/>
                  </a:lnTo>
                  <a:lnTo>
                    <a:pt x="3625583" y="2293531"/>
                  </a:lnTo>
                  <a:lnTo>
                    <a:pt x="3622954" y="2293531"/>
                  </a:lnTo>
                  <a:lnTo>
                    <a:pt x="3621836" y="2294001"/>
                  </a:lnTo>
                  <a:lnTo>
                    <a:pt x="3619970" y="2295868"/>
                  </a:lnTo>
                  <a:lnTo>
                    <a:pt x="3619500" y="2296985"/>
                  </a:lnTo>
                  <a:lnTo>
                    <a:pt x="3619500" y="2299614"/>
                  </a:lnTo>
                  <a:lnTo>
                    <a:pt x="3619970" y="2300732"/>
                  </a:lnTo>
                  <a:lnTo>
                    <a:pt x="3621836" y="2302599"/>
                  </a:lnTo>
                  <a:lnTo>
                    <a:pt x="3622954" y="2303056"/>
                  </a:lnTo>
                  <a:lnTo>
                    <a:pt x="3625583" y="2303056"/>
                  </a:lnTo>
                  <a:lnTo>
                    <a:pt x="3626701" y="2302599"/>
                  </a:lnTo>
                  <a:lnTo>
                    <a:pt x="3628567" y="2300732"/>
                  </a:lnTo>
                  <a:lnTo>
                    <a:pt x="3629025" y="2299614"/>
                  </a:lnTo>
                  <a:lnTo>
                    <a:pt x="3629025" y="2296985"/>
                  </a:lnTo>
                  <a:close/>
                </a:path>
                <a:path w="4867275" h="2303145">
                  <a:moveTo>
                    <a:pt x="3629025" y="1532470"/>
                  </a:moveTo>
                  <a:lnTo>
                    <a:pt x="3628567" y="1531353"/>
                  </a:lnTo>
                  <a:lnTo>
                    <a:pt x="3626701" y="1529486"/>
                  </a:lnTo>
                  <a:lnTo>
                    <a:pt x="3625583" y="1529029"/>
                  </a:lnTo>
                  <a:lnTo>
                    <a:pt x="3622954" y="1529029"/>
                  </a:lnTo>
                  <a:lnTo>
                    <a:pt x="3621836" y="1529486"/>
                  </a:lnTo>
                  <a:lnTo>
                    <a:pt x="3619970" y="1531353"/>
                  </a:lnTo>
                  <a:lnTo>
                    <a:pt x="3619500" y="1532470"/>
                  </a:lnTo>
                  <a:lnTo>
                    <a:pt x="3619500" y="1535099"/>
                  </a:lnTo>
                  <a:lnTo>
                    <a:pt x="3619970" y="1536230"/>
                  </a:lnTo>
                  <a:lnTo>
                    <a:pt x="3621836" y="1538084"/>
                  </a:lnTo>
                  <a:lnTo>
                    <a:pt x="3622954" y="1538554"/>
                  </a:lnTo>
                  <a:lnTo>
                    <a:pt x="3625583" y="1538554"/>
                  </a:lnTo>
                  <a:lnTo>
                    <a:pt x="3626701" y="1538084"/>
                  </a:lnTo>
                  <a:lnTo>
                    <a:pt x="3628567" y="1536230"/>
                  </a:lnTo>
                  <a:lnTo>
                    <a:pt x="3629025" y="1535099"/>
                  </a:lnTo>
                  <a:lnTo>
                    <a:pt x="3629025" y="1532470"/>
                  </a:lnTo>
                  <a:close/>
                </a:path>
                <a:path w="4867275" h="2303145">
                  <a:moveTo>
                    <a:pt x="3629025" y="767969"/>
                  </a:moveTo>
                  <a:lnTo>
                    <a:pt x="3628567" y="766838"/>
                  </a:lnTo>
                  <a:lnTo>
                    <a:pt x="3626701" y="764984"/>
                  </a:lnTo>
                  <a:lnTo>
                    <a:pt x="3625583" y="764514"/>
                  </a:lnTo>
                  <a:lnTo>
                    <a:pt x="3622954" y="764514"/>
                  </a:lnTo>
                  <a:lnTo>
                    <a:pt x="3621836" y="764984"/>
                  </a:lnTo>
                  <a:lnTo>
                    <a:pt x="3619970" y="766838"/>
                  </a:lnTo>
                  <a:lnTo>
                    <a:pt x="3619500" y="767969"/>
                  </a:lnTo>
                  <a:lnTo>
                    <a:pt x="3619500" y="770597"/>
                  </a:lnTo>
                  <a:lnTo>
                    <a:pt x="3619970" y="771715"/>
                  </a:lnTo>
                  <a:lnTo>
                    <a:pt x="3621836" y="773569"/>
                  </a:lnTo>
                  <a:lnTo>
                    <a:pt x="3622954" y="774039"/>
                  </a:lnTo>
                  <a:lnTo>
                    <a:pt x="3625583" y="774039"/>
                  </a:lnTo>
                  <a:lnTo>
                    <a:pt x="3626701" y="773569"/>
                  </a:lnTo>
                  <a:lnTo>
                    <a:pt x="3628567" y="771715"/>
                  </a:lnTo>
                  <a:lnTo>
                    <a:pt x="3629025" y="770597"/>
                  </a:lnTo>
                  <a:lnTo>
                    <a:pt x="3629025" y="767969"/>
                  </a:lnTo>
                  <a:close/>
                </a:path>
                <a:path w="4867275" h="2303145">
                  <a:moveTo>
                    <a:pt x="3629025" y="3454"/>
                  </a:moveTo>
                  <a:lnTo>
                    <a:pt x="3628567" y="2324"/>
                  </a:lnTo>
                  <a:lnTo>
                    <a:pt x="3626701" y="469"/>
                  </a:lnTo>
                  <a:lnTo>
                    <a:pt x="3625583" y="0"/>
                  </a:lnTo>
                  <a:lnTo>
                    <a:pt x="3622954" y="0"/>
                  </a:lnTo>
                  <a:lnTo>
                    <a:pt x="3621836" y="469"/>
                  </a:lnTo>
                  <a:lnTo>
                    <a:pt x="3619970" y="2324"/>
                  </a:lnTo>
                  <a:lnTo>
                    <a:pt x="3619500" y="3454"/>
                  </a:lnTo>
                  <a:lnTo>
                    <a:pt x="3619500" y="6083"/>
                  </a:lnTo>
                  <a:lnTo>
                    <a:pt x="3619970" y="7200"/>
                  </a:lnTo>
                  <a:lnTo>
                    <a:pt x="3621836" y="9067"/>
                  </a:lnTo>
                  <a:lnTo>
                    <a:pt x="3622954" y="9525"/>
                  </a:lnTo>
                  <a:lnTo>
                    <a:pt x="3625583" y="9525"/>
                  </a:lnTo>
                  <a:lnTo>
                    <a:pt x="3626701" y="9067"/>
                  </a:lnTo>
                  <a:lnTo>
                    <a:pt x="3628567" y="7200"/>
                  </a:lnTo>
                  <a:lnTo>
                    <a:pt x="3629025" y="6083"/>
                  </a:lnTo>
                  <a:lnTo>
                    <a:pt x="3629025" y="3454"/>
                  </a:lnTo>
                  <a:close/>
                </a:path>
                <a:path w="4867275" h="2303145">
                  <a:moveTo>
                    <a:pt x="3676650" y="2296985"/>
                  </a:moveTo>
                  <a:lnTo>
                    <a:pt x="3676192" y="2295868"/>
                  </a:lnTo>
                  <a:lnTo>
                    <a:pt x="3674326" y="2294001"/>
                  </a:lnTo>
                  <a:lnTo>
                    <a:pt x="3673208" y="2293531"/>
                  </a:lnTo>
                  <a:lnTo>
                    <a:pt x="3670579" y="2293531"/>
                  </a:lnTo>
                  <a:lnTo>
                    <a:pt x="3669461" y="2294001"/>
                  </a:lnTo>
                  <a:lnTo>
                    <a:pt x="3667595" y="2295868"/>
                  </a:lnTo>
                  <a:lnTo>
                    <a:pt x="3667125" y="2296985"/>
                  </a:lnTo>
                  <a:lnTo>
                    <a:pt x="3667125" y="2299614"/>
                  </a:lnTo>
                  <a:lnTo>
                    <a:pt x="3667595" y="2300732"/>
                  </a:lnTo>
                  <a:lnTo>
                    <a:pt x="3669461" y="2302599"/>
                  </a:lnTo>
                  <a:lnTo>
                    <a:pt x="3670579" y="2303056"/>
                  </a:lnTo>
                  <a:lnTo>
                    <a:pt x="3673208" y="2303056"/>
                  </a:lnTo>
                  <a:lnTo>
                    <a:pt x="3674326" y="2302599"/>
                  </a:lnTo>
                  <a:lnTo>
                    <a:pt x="3676192" y="2300732"/>
                  </a:lnTo>
                  <a:lnTo>
                    <a:pt x="3676650" y="2299614"/>
                  </a:lnTo>
                  <a:lnTo>
                    <a:pt x="3676650" y="2296985"/>
                  </a:lnTo>
                  <a:close/>
                </a:path>
                <a:path w="4867275" h="2303145">
                  <a:moveTo>
                    <a:pt x="3676650" y="1532470"/>
                  </a:moveTo>
                  <a:lnTo>
                    <a:pt x="3676192" y="1531353"/>
                  </a:lnTo>
                  <a:lnTo>
                    <a:pt x="3674326" y="1529486"/>
                  </a:lnTo>
                  <a:lnTo>
                    <a:pt x="3673208" y="1529029"/>
                  </a:lnTo>
                  <a:lnTo>
                    <a:pt x="3670579" y="1529029"/>
                  </a:lnTo>
                  <a:lnTo>
                    <a:pt x="3669461" y="1529486"/>
                  </a:lnTo>
                  <a:lnTo>
                    <a:pt x="3667595" y="1531353"/>
                  </a:lnTo>
                  <a:lnTo>
                    <a:pt x="3667125" y="1532470"/>
                  </a:lnTo>
                  <a:lnTo>
                    <a:pt x="3667125" y="1535099"/>
                  </a:lnTo>
                  <a:lnTo>
                    <a:pt x="3667595" y="1536230"/>
                  </a:lnTo>
                  <a:lnTo>
                    <a:pt x="3669461" y="1538084"/>
                  </a:lnTo>
                  <a:lnTo>
                    <a:pt x="3670579" y="1538554"/>
                  </a:lnTo>
                  <a:lnTo>
                    <a:pt x="3673208" y="1538554"/>
                  </a:lnTo>
                  <a:lnTo>
                    <a:pt x="3674326" y="1538084"/>
                  </a:lnTo>
                  <a:lnTo>
                    <a:pt x="3676192" y="1536230"/>
                  </a:lnTo>
                  <a:lnTo>
                    <a:pt x="3676650" y="1535099"/>
                  </a:lnTo>
                  <a:lnTo>
                    <a:pt x="3676650" y="1532470"/>
                  </a:lnTo>
                  <a:close/>
                </a:path>
                <a:path w="4867275" h="2303145">
                  <a:moveTo>
                    <a:pt x="3676650" y="767969"/>
                  </a:moveTo>
                  <a:lnTo>
                    <a:pt x="3676192" y="766838"/>
                  </a:lnTo>
                  <a:lnTo>
                    <a:pt x="3674326" y="764984"/>
                  </a:lnTo>
                  <a:lnTo>
                    <a:pt x="3673208" y="764514"/>
                  </a:lnTo>
                  <a:lnTo>
                    <a:pt x="3670579" y="764514"/>
                  </a:lnTo>
                  <a:lnTo>
                    <a:pt x="3669461" y="764984"/>
                  </a:lnTo>
                  <a:lnTo>
                    <a:pt x="3667595" y="766838"/>
                  </a:lnTo>
                  <a:lnTo>
                    <a:pt x="3667125" y="767969"/>
                  </a:lnTo>
                  <a:lnTo>
                    <a:pt x="3667125" y="770597"/>
                  </a:lnTo>
                  <a:lnTo>
                    <a:pt x="3667595" y="771715"/>
                  </a:lnTo>
                  <a:lnTo>
                    <a:pt x="3669461" y="773569"/>
                  </a:lnTo>
                  <a:lnTo>
                    <a:pt x="3670579" y="774039"/>
                  </a:lnTo>
                  <a:lnTo>
                    <a:pt x="3673208" y="774039"/>
                  </a:lnTo>
                  <a:lnTo>
                    <a:pt x="3674326" y="773569"/>
                  </a:lnTo>
                  <a:lnTo>
                    <a:pt x="3676192" y="771715"/>
                  </a:lnTo>
                  <a:lnTo>
                    <a:pt x="3676650" y="770597"/>
                  </a:lnTo>
                  <a:lnTo>
                    <a:pt x="3676650" y="767969"/>
                  </a:lnTo>
                  <a:close/>
                </a:path>
                <a:path w="4867275" h="2303145">
                  <a:moveTo>
                    <a:pt x="3676650" y="3454"/>
                  </a:moveTo>
                  <a:lnTo>
                    <a:pt x="3676192" y="2324"/>
                  </a:lnTo>
                  <a:lnTo>
                    <a:pt x="3674326" y="469"/>
                  </a:lnTo>
                  <a:lnTo>
                    <a:pt x="3673208" y="0"/>
                  </a:lnTo>
                  <a:lnTo>
                    <a:pt x="3670579" y="0"/>
                  </a:lnTo>
                  <a:lnTo>
                    <a:pt x="3669461" y="469"/>
                  </a:lnTo>
                  <a:lnTo>
                    <a:pt x="3667595" y="2324"/>
                  </a:lnTo>
                  <a:lnTo>
                    <a:pt x="3667125" y="3454"/>
                  </a:lnTo>
                  <a:lnTo>
                    <a:pt x="3667125" y="6083"/>
                  </a:lnTo>
                  <a:lnTo>
                    <a:pt x="3667595" y="7200"/>
                  </a:lnTo>
                  <a:lnTo>
                    <a:pt x="3669461" y="9067"/>
                  </a:lnTo>
                  <a:lnTo>
                    <a:pt x="3670579" y="9525"/>
                  </a:lnTo>
                  <a:lnTo>
                    <a:pt x="3673208" y="9525"/>
                  </a:lnTo>
                  <a:lnTo>
                    <a:pt x="3674326" y="9067"/>
                  </a:lnTo>
                  <a:lnTo>
                    <a:pt x="3676192" y="7200"/>
                  </a:lnTo>
                  <a:lnTo>
                    <a:pt x="3676650" y="6083"/>
                  </a:lnTo>
                  <a:lnTo>
                    <a:pt x="3676650" y="3454"/>
                  </a:lnTo>
                  <a:close/>
                </a:path>
                <a:path w="4867275" h="2303145">
                  <a:moveTo>
                    <a:pt x="3724275" y="2296985"/>
                  </a:moveTo>
                  <a:lnTo>
                    <a:pt x="3723817" y="2295868"/>
                  </a:lnTo>
                  <a:lnTo>
                    <a:pt x="3721951" y="2294001"/>
                  </a:lnTo>
                  <a:lnTo>
                    <a:pt x="3720833" y="2293531"/>
                  </a:lnTo>
                  <a:lnTo>
                    <a:pt x="3718204" y="2293531"/>
                  </a:lnTo>
                  <a:lnTo>
                    <a:pt x="3717086" y="2294001"/>
                  </a:lnTo>
                  <a:lnTo>
                    <a:pt x="3715220" y="2295868"/>
                  </a:lnTo>
                  <a:lnTo>
                    <a:pt x="3714750" y="2296985"/>
                  </a:lnTo>
                  <a:lnTo>
                    <a:pt x="3714750" y="2299614"/>
                  </a:lnTo>
                  <a:lnTo>
                    <a:pt x="3715220" y="2300732"/>
                  </a:lnTo>
                  <a:lnTo>
                    <a:pt x="3717086" y="2302599"/>
                  </a:lnTo>
                  <a:lnTo>
                    <a:pt x="3718204" y="2303056"/>
                  </a:lnTo>
                  <a:lnTo>
                    <a:pt x="3720833" y="2303056"/>
                  </a:lnTo>
                  <a:lnTo>
                    <a:pt x="3721951" y="2302599"/>
                  </a:lnTo>
                  <a:lnTo>
                    <a:pt x="3723817" y="2300732"/>
                  </a:lnTo>
                  <a:lnTo>
                    <a:pt x="3724275" y="2299614"/>
                  </a:lnTo>
                  <a:lnTo>
                    <a:pt x="3724275" y="2296985"/>
                  </a:lnTo>
                  <a:close/>
                </a:path>
                <a:path w="4867275" h="2303145">
                  <a:moveTo>
                    <a:pt x="3724275" y="1532470"/>
                  </a:moveTo>
                  <a:lnTo>
                    <a:pt x="3723817" y="1531353"/>
                  </a:lnTo>
                  <a:lnTo>
                    <a:pt x="3721951" y="1529486"/>
                  </a:lnTo>
                  <a:lnTo>
                    <a:pt x="3720833" y="1529029"/>
                  </a:lnTo>
                  <a:lnTo>
                    <a:pt x="3718204" y="1529029"/>
                  </a:lnTo>
                  <a:lnTo>
                    <a:pt x="3717086" y="1529486"/>
                  </a:lnTo>
                  <a:lnTo>
                    <a:pt x="3715220" y="1531353"/>
                  </a:lnTo>
                  <a:lnTo>
                    <a:pt x="3714750" y="1532470"/>
                  </a:lnTo>
                  <a:lnTo>
                    <a:pt x="3714750" y="1535099"/>
                  </a:lnTo>
                  <a:lnTo>
                    <a:pt x="3715220" y="1536230"/>
                  </a:lnTo>
                  <a:lnTo>
                    <a:pt x="3717086" y="1538084"/>
                  </a:lnTo>
                  <a:lnTo>
                    <a:pt x="3718204" y="1538554"/>
                  </a:lnTo>
                  <a:lnTo>
                    <a:pt x="3720833" y="1538554"/>
                  </a:lnTo>
                  <a:lnTo>
                    <a:pt x="3721951" y="1538084"/>
                  </a:lnTo>
                  <a:lnTo>
                    <a:pt x="3723817" y="1536230"/>
                  </a:lnTo>
                  <a:lnTo>
                    <a:pt x="3724275" y="1535099"/>
                  </a:lnTo>
                  <a:lnTo>
                    <a:pt x="3724275" y="1532470"/>
                  </a:lnTo>
                  <a:close/>
                </a:path>
                <a:path w="4867275" h="2303145">
                  <a:moveTo>
                    <a:pt x="3724275" y="767969"/>
                  </a:moveTo>
                  <a:lnTo>
                    <a:pt x="3723817" y="766838"/>
                  </a:lnTo>
                  <a:lnTo>
                    <a:pt x="3721951" y="764984"/>
                  </a:lnTo>
                  <a:lnTo>
                    <a:pt x="3720833" y="764514"/>
                  </a:lnTo>
                  <a:lnTo>
                    <a:pt x="3718204" y="764514"/>
                  </a:lnTo>
                  <a:lnTo>
                    <a:pt x="3717086" y="764984"/>
                  </a:lnTo>
                  <a:lnTo>
                    <a:pt x="3715220" y="766838"/>
                  </a:lnTo>
                  <a:lnTo>
                    <a:pt x="3714750" y="767969"/>
                  </a:lnTo>
                  <a:lnTo>
                    <a:pt x="3714750" y="770597"/>
                  </a:lnTo>
                  <a:lnTo>
                    <a:pt x="3715220" y="771715"/>
                  </a:lnTo>
                  <a:lnTo>
                    <a:pt x="3717086" y="773569"/>
                  </a:lnTo>
                  <a:lnTo>
                    <a:pt x="3718204" y="774039"/>
                  </a:lnTo>
                  <a:lnTo>
                    <a:pt x="3720833" y="774039"/>
                  </a:lnTo>
                  <a:lnTo>
                    <a:pt x="3721951" y="773569"/>
                  </a:lnTo>
                  <a:lnTo>
                    <a:pt x="3723817" y="771715"/>
                  </a:lnTo>
                  <a:lnTo>
                    <a:pt x="3724275" y="770597"/>
                  </a:lnTo>
                  <a:lnTo>
                    <a:pt x="3724275" y="767969"/>
                  </a:lnTo>
                  <a:close/>
                </a:path>
                <a:path w="4867275" h="2303145">
                  <a:moveTo>
                    <a:pt x="3724275" y="3454"/>
                  </a:moveTo>
                  <a:lnTo>
                    <a:pt x="3723817" y="2324"/>
                  </a:lnTo>
                  <a:lnTo>
                    <a:pt x="3721951" y="469"/>
                  </a:lnTo>
                  <a:lnTo>
                    <a:pt x="3720833" y="0"/>
                  </a:lnTo>
                  <a:lnTo>
                    <a:pt x="3718204" y="0"/>
                  </a:lnTo>
                  <a:lnTo>
                    <a:pt x="3717086" y="469"/>
                  </a:lnTo>
                  <a:lnTo>
                    <a:pt x="3715220" y="2324"/>
                  </a:lnTo>
                  <a:lnTo>
                    <a:pt x="3714750" y="3454"/>
                  </a:lnTo>
                  <a:lnTo>
                    <a:pt x="3714750" y="6083"/>
                  </a:lnTo>
                  <a:lnTo>
                    <a:pt x="3715220" y="7200"/>
                  </a:lnTo>
                  <a:lnTo>
                    <a:pt x="3717086" y="9067"/>
                  </a:lnTo>
                  <a:lnTo>
                    <a:pt x="3718204" y="9525"/>
                  </a:lnTo>
                  <a:lnTo>
                    <a:pt x="3720833" y="9525"/>
                  </a:lnTo>
                  <a:lnTo>
                    <a:pt x="3721951" y="9067"/>
                  </a:lnTo>
                  <a:lnTo>
                    <a:pt x="3723817" y="7200"/>
                  </a:lnTo>
                  <a:lnTo>
                    <a:pt x="3724275" y="6083"/>
                  </a:lnTo>
                  <a:lnTo>
                    <a:pt x="3724275" y="3454"/>
                  </a:lnTo>
                  <a:close/>
                </a:path>
                <a:path w="4867275" h="2303145">
                  <a:moveTo>
                    <a:pt x="3771900" y="2296985"/>
                  </a:moveTo>
                  <a:lnTo>
                    <a:pt x="3771442" y="2295868"/>
                  </a:lnTo>
                  <a:lnTo>
                    <a:pt x="3769576" y="2294001"/>
                  </a:lnTo>
                  <a:lnTo>
                    <a:pt x="3768458" y="2293531"/>
                  </a:lnTo>
                  <a:lnTo>
                    <a:pt x="3765829" y="2293531"/>
                  </a:lnTo>
                  <a:lnTo>
                    <a:pt x="3764711" y="2294001"/>
                  </a:lnTo>
                  <a:lnTo>
                    <a:pt x="3762845" y="2295868"/>
                  </a:lnTo>
                  <a:lnTo>
                    <a:pt x="3762375" y="2296985"/>
                  </a:lnTo>
                  <a:lnTo>
                    <a:pt x="3762375" y="2299614"/>
                  </a:lnTo>
                  <a:lnTo>
                    <a:pt x="3762845" y="2300732"/>
                  </a:lnTo>
                  <a:lnTo>
                    <a:pt x="3764711" y="2302599"/>
                  </a:lnTo>
                  <a:lnTo>
                    <a:pt x="3765829" y="2303056"/>
                  </a:lnTo>
                  <a:lnTo>
                    <a:pt x="3768458" y="2303056"/>
                  </a:lnTo>
                  <a:lnTo>
                    <a:pt x="3769576" y="2302599"/>
                  </a:lnTo>
                  <a:lnTo>
                    <a:pt x="3771442" y="2300732"/>
                  </a:lnTo>
                  <a:lnTo>
                    <a:pt x="3771900" y="2299614"/>
                  </a:lnTo>
                  <a:lnTo>
                    <a:pt x="3771900" y="2296985"/>
                  </a:lnTo>
                  <a:close/>
                </a:path>
                <a:path w="4867275" h="2303145">
                  <a:moveTo>
                    <a:pt x="3771900" y="1532470"/>
                  </a:moveTo>
                  <a:lnTo>
                    <a:pt x="3771442" y="1531353"/>
                  </a:lnTo>
                  <a:lnTo>
                    <a:pt x="3769576" y="1529486"/>
                  </a:lnTo>
                  <a:lnTo>
                    <a:pt x="3768458" y="1529029"/>
                  </a:lnTo>
                  <a:lnTo>
                    <a:pt x="3765829" y="1529029"/>
                  </a:lnTo>
                  <a:lnTo>
                    <a:pt x="3764711" y="1529486"/>
                  </a:lnTo>
                  <a:lnTo>
                    <a:pt x="3762845" y="1531353"/>
                  </a:lnTo>
                  <a:lnTo>
                    <a:pt x="3762375" y="1532470"/>
                  </a:lnTo>
                  <a:lnTo>
                    <a:pt x="3762375" y="1535099"/>
                  </a:lnTo>
                  <a:lnTo>
                    <a:pt x="3762845" y="1536230"/>
                  </a:lnTo>
                  <a:lnTo>
                    <a:pt x="3764711" y="1538084"/>
                  </a:lnTo>
                  <a:lnTo>
                    <a:pt x="3765829" y="1538554"/>
                  </a:lnTo>
                  <a:lnTo>
                    <a:pt x="3768458" y="1538554"/>
                  </a:lnTo>
                  <a:lnTo>
                    <a:pt x="3769576" y="1538084"/>
                  </a:lnTo>
                  <a:lnTo>
                    <a:pt x="3771442" y="1536230"/>
                  </a:lnTo>
                  <a:lnTo>
                    <a:pt x="3771900" y="1535099"/>
                  </a:lnTo>
                  <a:lnTo>
                    <a:pt x="3771900" y="1532470"/>
                  </a:lnTo>
                  <a:close/>
                </a:path>
                <a:path w="4867275" h="2303145">
                  <a:moveTo>
                    <a:pt x="3771900" y="767969"/>
                  </a:moveTo>
                  <a:lnTo>
                    <a:pt x="3771442" y="766838"/>
                  </a:lnTo>
                  <a:lnTo>
                    <a:pt x="3769576" y="764984"/>
                  </a:lnTo>
                  <a:lnTo>
                    <a:pt x="3768458" y="764514"/>
                  </a:lnTo>
                  <a:lnTo>
                    <a:pt x="3765829" y="764514"/>
                  </a:lnTo>
                  <a:lnTo>
                    <a:pt x="3764711" y="764984"/>
                  </a:lnTo>
                  <a:lnTo>
                    <a:pt x="3762845" y="766838"/>
                  </a:lnTo>
                  <a:lnTo>
                    <a:pt x="3762375" y="767969"/>
                  </a:lnTo>
                  <a:lnTo>
                    <a:pt x="3762375" y="770597"/>
                  </a:lnTo>
                  <a:lnTo>
                    <a:pt x="3762845" y="771715"/>
                  </a:lnTo>
                  <a:lnTo>
                    <a:pt x="3764711" y="773569"/>
                  </a:lnTo>
                  <a:lnTo>
                    <a:pt x="3765829" y="774039"/>
                  </a:lnTo>
                  <a:lnTo>
                    <a:pt x="3768458" y="774039"/>
                  </a:lnTo>
                  <a:lnTo>
                    <a:pt x="3769576" y="773569"/>
                  </a:lnTo>
                  <a:lnTo>
                    <a:pt x="3771442" y="771715"/>
                  </a:lnTo>
                  <a:lnTo>
                    <a:pt x="3771900" y="770597"/>
                  </a:lnTo>
                  <a:lnTo>
                    <a:pt x="3771900" y="767969"/>
                  </a:lnTo>
                  <a:close/>
                </a:path>
                <a:path w="4867275" h="2303145">
                  <a:moveTo>
                    <a:pt x="3771900" y="3454"/>
                  </a:moveTo>
                  <a:lnTo>
                    <a:pt x="3771442" y="2324"/>
                  </a:lnTo>
                  <a:lnTo>
                    <a:pt x="3769576" y="469"/>
                  </a:lnTo>
                  <a:lnTo>
                    <a:pt x="3768458" y="0"/>
                  </a:lnTo>
                  <a:lnTo>
                    <a:pt x="3765829" y="0"/>
                  </a:lnTo>
                  <a:lnTo>
                    <a:pt x="3764711" y="469"/>
                  </a:lnTo>
                  <a:lnTo>
                    <a:pt x="3762845" y="2324"/>
                  </a:lnTo>
                  <a:lnTo>
                    <a:pt x="3762375" y="3454"/>
                  </a:lnTo>
                  <a:lnTo>
                    <a:pt x="3762375" y="6083"/>
                  </a:lnTo>
                  <a:lnTo>
                    <a:pt x="3762845" y="7200"/>
                  </a:lnTo>
                  <a:lnTo>
                    <a:pt x="3764711" y="9067"/>
                  </a:lnTo>
                  <a:lnTo>
                    <a:pt x="3765829" y="9525"/>
                  </a:lnTo>
                  <a:lnTo>
                    <a:pt x="3768458" y="9525"/>
                  </a:lnTo>
                  <a:lnTo>
                    <a:pt x="3769576" y="9067"/>
                  </a:lnTo>
                  <a:lnTo>
                    <a:pt x="3771442" y="7200"/>
                  </a:lnTo>
                  <a:lnTo>
                    <a:pt x="3771900" y="6083"/>
                  </a:lnTo>
                  <a:lnTo>
                    <a:pt x="3771900" y="3454"/>
                  </a:lnTo>
                  <a:close/>
                </a:path>
                <a:path w="4867275" h="2303145">
                  <a:moveTo>
                    <a:pt x="3819525" y="2296985"/>
                  </a:moveTo>
                  <a:lnTo>
                    <a:pt x="3819067" y="2295868"/>
                  </a:lnTo>
                  <a:lnTo>
                    <a:pt x="3817201" y="2294001"/>
                  </a:lnTo>
                  <a:lnTo>
                    <a:pt x="3816083" y="2293531"/>
                  </a:lnTo>
                  <a:lnTo>
                    <a:pt x="3813454" y="2293531"/>
                  </a:lnTo>
                  <a:lnTo>
                    <a:pt x="3812336" y="2294001"/>
                  </a:lnTo>
                  <a:lnTo>
                    <a:pt x="3810470" y="2295868"/>
                  </a:lnTo>
                  <a:lnTo>
                    <a:pt x="3810000" y="2296985"/>
                  </a:lnTo>
                  <a:lnTo>
                    <a:pt x="3810000" y="2299614"/>
                  </a:lnTo>
                  <a:lnTo>
                    <a:pt x="3810470" y="2300732"/>
                  </a:lnTo>
                  <a:lnTo>
                    <a:pt x="3812336" y="2302599"/>
                  </a:lnTo>
                  <a:lnTo>
                    <a:pt x="3813454" y="2303056"/>
                  </a:lnTo>
                  <a:lnTo>
                    <a:pt x="3816083" y="2303056"/>
                  </a:lnTo>
                  <a:lnTo>
                    <a:pt x="3817201" y="2302599"/>
                  </a:lnTo>
                  <a:lnTo>
                    <a:pt x="3819067" y="2300732"/>
                  </a:lnTo>
                  <a:lnTo>
                    <a:pt x="3819525" y="2299614"/>
                  </a:lnTo>
                  <a:lnTo>
                    <a:pt x="3819525" y="2296985"/>
                  </a:lnTo>
                  <a:close/>
                </a:path>
                <a:path w="4867275" h="2303145">
                  <a:moveTo>
                    <a:pt x="3819525" y="1532470"/>
                  </a:moveTo>
                  <a:lnTo>
                    <a:pt x="3819067" y="1531353"/>
                  </a:lnTo>
                  <a:lnTo>
                    <a:pt x="3817201" y="1529486"/>
                  </a:lnTo>
                  <a:lnTo>
                    <a:pt x="3816083" y="1529029"/>
                  </a:lnTo>
                  <a:lnTo>
                    <a:pt x="3813454" y="1529029"/>
                  </a:lnTo>
                  <a:lnTo>
                    <a:pt x="3812336" y="1529486"/>
                  </a:lnTo>
                  <a:lnTo>
                    <a:pt x="3810470" y="1531353"/>
                  </a:lnTo>
                  <a:lnTo>
                    <a:pt x="3810000" y="1532470"/>
                  </a:lnTo>
                  <a:lnTo>
                    <a:pt x="3810000" y="1535099"/>
                  </a:lnTo>
                  <a:lnTo>
                    <a:pt x="3810470" y="1536230"/>
                  </a:lnTo>
                  <a:lnTo>
                    <a:pt x="3812336" y="1538084"/>
                  </a:lnTo>
                  <a:lnTo>
                    <a:pt x="3813454" y="1538554"/>
                  </a:lnTo>
                  <a:lnTo>
                    <a:pt x="3816083" y="1538554"/>
                  </a:lnTo>
                  <a:lnTo>
                    <a:pt x="3817201" y="1538084"/>
                  </a:lnTo>
                  <a:lnTo>
                    <a:pt x="3819067" y="1536230"/>
                  </a:lnTo>
                  <a:lnTo>
                    <a:pt x="3819525" y="1535099"/>
                  </a:lnTo>
                  <a:lnTo>
                    <a:pt x="3819525" y="1532470"/>
                  </a:lnTo>
                  <a:close/>
                </a:path>
                <a:path w="4867275" h="2303145">
                  <a:moveTo>
                    <a:pt x="3819525" y="767969"/>
                  </a:moveTo>
                  <a:lnTo>
                    <a:pt x="3819067" y="766838"/>
                  </a:lnTo>
                  <a:lnTo>
                    <a:pt x="3817201" y="764984"/>
                  </a:lnTo>
                  <a:lnTo>
                    <a:pt x="3816083" y="764514"/>
                  </a:lnTo>
                  <a:lnTo>
                    <a:pt x="3813454" y="764514"/>
                  </a:lnTo>
                  <a:lnTo>
                    <a:pt x="3812336" y="764984"/>
                  </a:lnTo>
                  <a:lnTo>
                    <a:pt x="3810470" y="766838"/>
                  </a:lnTo>
                  <a:lnTo>
                    <a:pt x="3810000" y="767969"/>
                  </a:lnTo>
                  <a:lnTo>
                    <a:pt x="3810000" y="770597"/>
                  </a:lnTo>
                  <a:lnTo>
                    <a:pt x="3810470" y="771715"/>
                  </a:lnTo>
                  <a:lnTo>
                    <a:pt x="3812336" y="773569"/>
                  </a:lnTo>
                  <a:lnTo>
                    <a:pt x="3813454" y="774039"/>
                  </a:lnTo>
                  <a:lnTo>
                    <a:pt x="3816083" y="774039"/>
                  </a:lnTo>
                  <a:lnTo>
                    <a:pt x="3817201" y="773569"/>
                  </a:lnTo>
                  <a:lnTo>
                    <a:pt x="3819067" y="771715"/>
                  </a:lnTo>
                  <a:lnTo>
                    <a:pt x="3819525" y="770597"/>
                  </a:lnTo>
                  <a:lnTo>
                    <a:pt x="3819525" y="767969"/>
                  </a:lnTo>
                  <a:close/>
                </a:path>
                <a:path w="4867275" h="2303145">
                  <a:moveTo>
                    <a:pt x="3819525" y="3454"/>
                  </a:moveTo>
                  <a:lnTo>
                    <a:pt x="3819067" y="2324"/>
                  </a:lnTo>
                  <a:lnTo>
                    <a:pt x="3817201" y="469"/>
                  </a:lnTo>
                  <a:lnTo>
                    <a:pt x="3816083" y="0"/>
                  </a:lnTo>
                  <a:lnTo>
                    <a:pt x="3813454" y="0"/>
                  </a:lnTo>
                  <a:lnTo>
                    <a:pt x="3812336" y="469"/>
                  </a:lnTo>
                  <a:lnTo>
                    <a:pt x="3810470" y="2324"/>
                  </a:lnTo>
                  <a:lnTo>
                    <a:pt x="3810000" y="3454"/>
                  </a:lnTo>
                  <a:lnTo>
                    <a:pt x="3810000" y="6083"/>
                  </a:lnTo>
                  <a:lnTo>
                    <a:pt x="3810470" y="7200"/>
                  </a:lnTo>
                  <a:lnTo>
                    <a:pt x="3812336" y="9067"/>
                  </a:lnTo>
                  <a:lnTo>
                    <a:pt x="3813454" y="9525"/>
                  </a:lnTo>
                  <a:lnTo>
                    <a:pt x="3816083" y="9525"/>
                  </a:lnTo>
                  <a:lnTo>
                    <a:pt x="3817201" y="9067"/>
                  </a:lnTo>
                  <a:lnTo>
                    <a:pt x="3819067" y="7200"/>
                  </a:lnTo>
                  <a:lnTo>
                    <a:pt x="3819525" y="6083"/>
                  </a:lnTo>
                  <a:lnTo>
                    <a:pt x="3819525" y="3454"/>
                  </a:lnTo>
                  <a:close/>
                </a:path>
                <a:path w="4867275" h="2303145">
                  <a:moveTo>
                    <a:pt x="3867150" y="2296985"/>
                  </a:moveTo>
                  <a:lnTo>
                    <a:pt x="3866692" y="2295868"/>
                  </a:lnTo>
                  <a:lnTo>
                    <a:pt x="3864826" y="2294001"/>
                  </a:lnTo>
                  <a:lnTo>
                    <a:pt x="3863708" y="2293531"/>
                  </a:lnTo>
                  <a:lnTo>
                    <a:pt x="3861079" y="2293531"/>
                  </a:lnTo>
                  <a:lnTo>
                    <a:pt x="3859949" y="2294001"/>
                  </a:lnTo>
                  <a:lnTo>
                    <a:pt x="3858095" y="2295868"/>
                  </a:lnTo>
                  <a:lnTo>
                    <a:pt x="3857625" y="2296985"/>
                  </a:lnTo>
                  <a:lnTo>
                    <a:pt x="3857625" y="2299614"/>
                  </a:lnTo>
                  <a:lnTo>
                    <a:pt x="3858095" y="2300732"/>
                  </a:lnTo>
                  <a:lnTo>
                    <a:pt x="3859949" y="2302599"/>
                  </a:lnTo>
                  <a:lnTo>
                    <a:pt x="3861079" y="2303056"/>
                  </a:lnTo>
                  <a:lnTo>
                    <a:pt x="3863708" y="2303056"/>
                  </a:lnTo>
                  <a:lnTo>
                    <a:pt x="3864826" y="2302599"/>
                  </a:lnTo>
                  <a:lnTo>
                    <a:pt x="3866692" y="2300732"/>
                  </a:lnTo>
                  <a:lnTo>
                    <a:pt x="3867150" y="2299614"/>
                  </a:lnTo>
                  <a:lnTo>
                    <a:pt x="3867150" y="2296985"/>
                  </a:lnTo>
                  <a:close/>
                </a:path>
                <a:path w="4867275" h="2303145">
                  <a:moveTo>
                    <a:pt x="3867150" y="1532470"/>
                  </a:moveTo>
                  <a:lnTo>
                    <a:pt x="3866692" y="1531353"/>
                  </a:lnTo>
                  <a:lnTo>
                    <a:pt x="3864826" y="1529486"/>
                  </a:lnTo>
                  <a:lnTo>
                    <a:pt x="3863708" y="1529029"/>
                  </a:lnTo>
                  <a:lnTo>
                    <a:pt x="3861079" y="1529029"/>
                  </a:lnTo>
                  <a:lnTo>
                    <a:pt x="3859949" y="1529486"/>
                  </a:lnTo>
                  <a:lnTo>
                    <a:pt x="3858095" y="1531353"/>
                  </a:lnTo>
                  <a:lnTo>
                    <a:pt x="3857625" y="1532470"/>
                  </a:lnTo>
                  <a:lnTo>
                    <a:pt x="3857625" y="1535099"/>
                  </a:lnTo>
                  <a:lnTo>
                    <a:pt x="3858095" y="1536230"/>
                  </a:lnTo>
                  <a:lnTo>
                    <a:pt x="3859949" y="1538084"/>
                  </a:lnTo>
                  <a:lnTo>
                    <a:pt x="3861079" y="1538554"/>
                  </a:lnTo>
                  <a:lnTo>
                    <a:pt x="3863708" y="1538554"/>
                  </a:lnTo>
                  <a:lnTo>
                    <a:pt x="3864826" y="1538084"/>
                  </a:lnTo>
                  <a:lnTo>
                    <a:pt x="3866692" y="1536230"/>
                  </a:lnTo>
                  <a:lnTo>
                    <a:pt x="3867150" y="1535099"/>
                  </a:lnTo>
                  <a:lnTo>
                    <a:pt x="3867150" y="1532470"/>
                  </a:lnTo>
                  <a:close/>
                </a:path>
                <a:path w="4867275" h="2303145">
                  <a:moveTo>
                    <a:pt x="3867150" y="767969"/>
                  </a:moveTo>
                  <a:lnTo>
                    <a:pt x="3866692" y="766838"/>
                  </a:lnTo>
                  <a:lnTo>
                    <a:pt x="3864826" y="764984"/>
                  </a:lnTo>
                  <a:lnTo>
                    <a:pt x="3863708" y="764514"/>
                  </a:lnTo>
                  <a:lnTo>
                    <a:pt x="3861079" y="764514"/>
                  </a:lnTo>
                  <a:lnTo>
                    <a:pt x="3859949" y="764984"/>
                  </a:lnTo>
                  <a:lnTo>
                    <a:pt x="3858095" y="766838"/>
                  </a:lnTo>
                  <a:lnTo>
                    <a:pt x="3857625" y="767969"/>
                  </a:lnTo>
                  <a:lnTo>
                    <a:pt x="3857625" y="770597"/>
                  </a:lnTo>
                  <a:lnTo>
                    <a:pt x="3858095" y="771715"/>
                  </a:lnTo>
                  <a:lnTo>
                    <a:pt x="3859949" y="773569"/>
                  </a:lnTo>
                  <a:lnTo>
                    <a:pt x="3861079" y="774039"/>
                  </a:lnTo>
                  <a:lnTo>
                    <a:pt x="3863708" y="774039"/>
                  </a:lnTo>
                  <a:lnTo>
                    <a:pt x="3864826" y="773569"/>
                  </a:lnTo>
                  <a:lnTo>
                    <a:pt x="3866692" y="771715"/>
                  </a:lnTo>
                  <a:lnTo>
                    <a:pt x="3867150" y="770597"/>
                  </a:lnTo>
                  <a:lnTo>
                    <a:pt x="3867150" y="767969"/>
                  </a:lnTo>
                  <a:close/>
                </a:path>
                <a:path w="4867275" h="2303145">
                  <a:moveTo>
                    <a:pt x="3867150" y="3454"/>
                  </a:moveTo>
                  <a:lnTo>
                    <a:pt x="3866692" y="2324"/>
                  </a:lnTo>
                  <a:lnTo>
                    <a:pt x="3864826" y="469"/>
                  </a:lnTo>
                  <a:lnTo>
                    <a:pt x="3863708" y="0"/>
                  </a:lnTo>
                  <a:lnTo>
                    <a:pt x="3861079" y="0"/>
                  </a:lnTo>
                  <a:lnTo>
                    <a:pt x="3859949" y="469"/>
                  </a:lnTo>
                  <a:lnTo>
                    <a:pt x="3858095" y="2324"/>
                  </a:lnTo>
                  <a:lnTo>
                    <a:pt x="3857625" y="3454"/>
                  </a:lnTo>
                  <a:lnTo>
                    <a:pt x="3857625" y="6083"/>
                  </a:lnTo>
                  <a:lnTo>
                    <a:pt x="3858095" y="7200"/>
                  </a:lnTo>
                  <a:lnTo>
                    <a:pt x="3859949" y="9067"/>
                  </a:lnTo>
                  <a:lnTo>
                    <a:pt x="3861079" y="9525"/>
                  </a:lnTo>
                  <a:lnTo>
                    <a:pt x="3863708" y="9525"/>
                  </a:lnTo>
                  <a:lnTo>
                    <a:pt x="3864826" y="9067"/>
                  </a:lnTo>
                  <a:lnTo>
                    <a:pt x="3866692" y="7200"/>
                  </a:lnTo>
                  <a:lnTo>
                    <a:pt x="3867150" y="6083"/>
                  </a:lnTo>
                  <a:lnTo>
                    <a:pt x="3867150" y="3454"/>
                  </a:lnTo>
                  <a:close/>
                </a:path>
                <a:path w="4867275" h="2303145">
                  <a:moveTo>
                    <a:pt x="3914775" y="2296985"/>
                  </a:moveTo>
                  <a:lnTo>
                    <a:pt x="3914317" y="2295868"/>
                  </a:lnTo>
                  <a:lnTo>
                    <a:pt x="3912451" y="2294001"/>
                  </a:lnTo>
                  <a:lnTo>
                    <a:pt x="3911333" y="2293531"/>
                  </a:lnTo>
                  <a:lnTo>
                    <a:pt x="3908704" y="2293531"/>
                  </a:lnTo>
                  <a:lnTo>
                    <a:pt x="3907574" y="2294001"/>
                  </a:lnTo>
                  <a:lnTo>
                    <a:pt x="3905720" y="2295868"/>
                  </a:lnTo>
                  <a:lnTo>
                    <a:pt x="3905250" y="2296985"/>
                  </a:lnTo>
                  <a:lnTo>
                    <a:pt x="3905250" y="2299614"/>
                  </a:lnTo>
                  <a:lnTo>
                    <a:pt x="3905720" y="2300732"/>
                  </a:lnTo>
                  <a:lnTo>
                    <a:pt x="3907574" y="2302599"/>
                  </a:lnTo>
                  <a:lnTo>
                    <a:pt x="3908704" y="2303056"/>
                  </a:lnTo>
                  <a:lnTo>
                    <a:pt x="3911333" y="2303056"/>
                  </a:lnTo>
                  <a:lnTo>
                    <a:pt x="3912451" y="2302599"/>
                  </a:lnTo>
                  <a:lnTo>
                    <a:pt x="3914317" y="2300732"/>
                  </a:lnTo>
                  <a:lnTo>
                    <a:pt x="3914775" y="2299614"/>
                  </a:lnTo>
                  <a:lnTo>
                    <a:pt x="3914775" y="2296985"/>
                  </a:lnTo>
                  <a:close/>
                </a:path>
                <a:path w="4867275" h="2303145">
                  <a:moveTo>
                    <a:pt x="3914775" y="1532470"/>
                  </a:moveTo>
                  <a:lnTo>
                    <a:pt x="3914317" y="1531353"/>
                  </a:lnTo>
                  <a:lnTo>
                    <a:pt x="3912451" y="1529486"/>
                  </a:lnTo>
                  <a:lnTo>
                    <a:pt x="3911333" y="1529029"/>
                  </a:lnTo>
                  <a:lnTo>
                    <a:pt x="3908704" y="1529029"/>
                  </a:lnTo>
                  <a:lnTo>
                    <a:pt x="3907574" y="1529486"/>
                  </a:lnTo>
                  <a:lnTo>
                    <a:pt x="3905720" y="1531353"/>
                  </a:lnTo>
                  <a:lnTo>
                    <a:pt x="3905250" y="1532470"/>
                  </a:lnTo>
                  <a:lnTo>
                    <a:pt x="3905250" y="1535099"/>
                  </a:lnTo>
                  <a:lnTo>
                    <a:pt x="3905720" y="1536230"/>
                  </a:lnTo>
                  <a:lnTo>
                    <a:pt x="3907574" y="1538084"/>
                  </a:lnTo>
                  <a:lnTo>
                    <a:pt x="3908704" y="1538554"/>
                  </a:lnTo>
                  <a:lnTo>
                    <a:pt x="3911333" y="1538554"/>
                  </a:lnTo>
                  <a:lnTo>
                    <a:pt x="3912451" y="1538084"/>
                  </a:lnTo>
                  <a:lnTo>
                    <a:pt x="3914317" y="1536230"/>
                  </a:lnTo>
                  <a:lnTo>
                    <a:pt x="3914775" y="1535099"/>
                  </a:lnTo>
                  <a:lnTo>
                    <a:pt x="3914775" y="1532470"/>
                  </a:lnTo>
                  <a:close/>
                </a:path>
                <a:path w="4867275" h="2303145">
                  <a:moveTo>
                    <a:pt x="3914775" y="767969"/>
                  </a:moveTo>
                  <a:lnTo>
                    <a:pt x="3914317" y="766838"/>
                  </a:lnTo>
                  <a:lnTo>
                    <a:pt x="3912451" y="764984"/>
                  </a:lnTo>
                  <a:lnTo>
                    <a:pt x="3911333" y="764514"/>
                  </a:lnTo>
                  <a:lnTo>
                    <a:pt x="3908704" y="764514"/>
                  </a:lnTo>
                  <a:lnTo>
                    <a:pt x="3907574" y="764984"/>
                  </a:lnTo>
                  <a:lnTo>
                    <a:pt x="3905720" y="766838"/>
                  </a:lnTo>
                  <a:lnTo>
                    <a:pt x="3905250" y="767969"/>
                  </a:lnTo>
                  <a:lnTo>
                    <a:pt x="3905250" y="770597"/>
                  </a:lnTo>
                  <a:lnTo>
                    <a:pt x="3905720" y="771715"/>
                  </a:lnTo>
                  <a:lnTo>
                    <a:pt x="3907574" y="773569"/>
                  </a:lnTo>
                  <a:lnTo>
                    <a:pt x="3908704" y="774039"/>
                  </a:lnTo>
                  <a:lnTo>
                    <a:pt x="3911333" y="774039"/>
                  </a:lnTo>
                  <a:lnTo>
                    <a:pt x="3912451" y="773569"/>
                  </a:lnTo>
                  <a:lnTo>
                    <a:pt x="3914317" y="771715"/>
                  </a:lnTo>
                  <a:lnTo>
                    <a:pt x="3914775" y="770597"/>
                  </a:lnTo>
                  <a:lnTo>
                    <a:pt x="3914775" y="767969"/>
                  </a:lnTo>
                  <a:close/>
                </a:path>
                <a:path w="4867275" h="2303145">
                  <a:moveTo>
                    <a:pt x="3914775" y="3454"/>
                  </a:moveTo>
                  <a:lnTo>
                    <a:pt x="3914317" y="2324"/>
                  </a:lnTo>
                  <a:lnTo>
                    <a:pt x="3912451" y="469"/>
                  </a:lnTo>
                  <a:lnTo>
                    <a:pt x="3911333" y="0"/>
                  </a:lnTo>
                  <a:lnTo>
                    <a:pt x="3908704" y="0"/>
                  </a:lnTo>
                  <a:lnTo>
                    <a:pt x="3907574" y="469"/>
                  </a:lnTo>
                  <a:lnTo>
                    <a:pt x="3905720" y="2324"/>
                  </a:lnTo>
                  <a:lnTo>
                    <a:pt x="3905250" y="3454"/>
                  </a:lnTo>
                  <a:lnTo>
                    <a:pt x="3905250" y="6083"/>
                  </a:lnTo>
                  <a:lnTo>
                    <a:pt x="3905720" y="7200"/>
                  </a:lnTo>
                  <a:lnTo>
                    <a:pt x="3907574" y="9067"/>
                  </a:lnTo>
                  <a:lnTo>
                    <a:pt x="3908704" y="9525"/>
                  </a:lnTo>
                  <a:lnTo>
                    <a:pt x="3911333" y="9525"/>
                  </a:lnTo>
                  <a:lnTo>
                    <a:pt x="3912451" y="9067"/>
                  </a:lnTo>
                  <a:lnTo>
                    <a:pt x="3914317" y="7200"/>
                  </a:lnTo>
                  <a:lnTo>
                    <a:pt x="3914775" y="6083"/>
                  </a:lnTo>
                  <a:lnTo>
                    <a:pt x="3914775" y="3454"/>
                  </a:lnTo>
                  <a:close/>
                </a:path>
                <a:path w="4867275" h="2303145">
                  <a:moveTo>
                    <a:pt x="3962400" y="2296985"/>
                  </a:moveTo>
                  <a:lnTo>
                    <a:pt x="3961942" y="2295868"/>
                  </a:lnTo>
                  <a:lnTo>
                    <a:pt x="3960076" y="2294001"/>
                  </a:lnTo>
                  <a:lnTo>
                    <a:pt x="3958958" y="2293531"/>
                  </a:lnTo>
                  <a:lnTo>
                    <a:pt x="3956329" y="2293531"/>
                  </a:lnTo>
                  <a:lnTo>
                    <a:pt x="3955211" y="2294001"/>
                  </a:lnTo>
                  <a:lnTo>
                    <a:pt x="3953345" y="2295868"/>
                  </a:lnTo>
                  <a:lnTo>
                    <a:pt x="3952875" y="2296985"/>
                  </a:lnTo>
                  <a:lnTo>
                    <a:pt x="3952875" y="2299614"/>
                  </a:lnTo>
                  <a:lnTo>
                    <a:pt x="3953345" y="2300732"/>
                  </a:lnTo>
                  <a:lnTo>
                    <a:pt x="3955211" y="2302599"/>
                  </a:lnTo>
                  <a:lnTo>
                    <a:pt x="3956329" y="2303056"/>
                  </a:lnTo>
                  <a:lnTo>
                    <a:pt x="3958958" y="2303056"/>
                  </a:lnTo>
                  <a:lnTo>
                    <a:pt x="3960076" y="2302599"/>
                  </a:lnTo>
                  <a:lnTo>
                    <a:pt x="3961942" y="2300732"/>
                  </a:lnTo>
                  <a:lnTo>
                    <a:pt x="3962400" y="2299614"/>
                  </a:lnTo>
                  <a:lnTo>
                    <a:pt x="3962400" y="2296985"/>
                  </a:lnTo>
                  <a:close/>
                </a:path>
                <a:path w="4867275" h="2303145">
                  <a:moveTo>
                    <a:pt x="3962400" y="1532470"/>
                  </a:moveTo>
                  <a:lnTo>
                    <a:pt x="3961942" y="1531353"/>
                  </a:lnTo>
                  <a:lnTo>
                    <a:pt x="3960076" y="1529486"/>
                  </a:lnTo>
                  <a:lnTo>
                    <a:pt x="3958958" y="1529029"/>
                  </a:lnTo>
                  <a:lnTo>
                    <a:pt x="3956329" y="1529029"/>
                  </a:lnTo>
                  <a:lnTo>
                    <a:pt x="3955211" y="1529486"/>
                  </a:lnTo>
                  <a:lnTo>
                    <a:pt x="3953345" y="1531353"/>
                  </a:lnTo>
                  <a:lnTo>
                    <a:pt x="3952875" y="1532470"/>
                  </a:lnTo>
                  <a:lnTo>
                    <a:pt x="3952875" y="1535099"/>
                  </a:lnTo>
                  <a:lnTo>
                    <a:pt x="3953345" y="1536230"/>
                  </a:lnTo>
                  <a:lnTo>
                    <a:pt x="3955211" y="1538084"/>
                  </a:lnTo>
                  <a:lnTo>
                    <a:pt x="3956329" y="1538554"/>
                  </a:lnTo>
                  <a:lnTo>
                    <a:pt x="3958958" y="1538554"/>
                  </a:lnTo>
                  <a:lnTo>
                    <a:pt x="3960076" y="1538084"/>
                  </a:lnTo>
                  <a:lnTo>
                    <a:pt x="3961942" y="1536230"/>
                  </a:lnTo>
                  <a:lnTo>
                    <a:pt x="3962400" y="1535099"/>
                  </a:lnTo>
                  <a:lnTo>
                    <a:pt x="3962400" y="1532470"/>
                  </a:lnTo>
                  <a:close/>
                </a:path>
                <a:path w="4867275" h="2303145">
                  <a:moveTo>
                    <a:pt x="3962400" y="767969"/>
                  </a:moveTo>
                  <a:lnTo>
                    <a:pt x="3961942" y="766838"/>
                  </a:lnTo>
                  <a:lnTo>
                    <a:pt x="3960076" y="764984"/>
                  </a:lnTo>
                  <a:lnTo>
                    <a:pt x="3958958" y="764514"/>
                  </a:lnTo>
                  <a:lnTo>
                    <a:pt x="3956329" y="764514"/>
                  </a:lnTo>
                  <a:lnTo>
                    <a:pt x="3955211" y="764984"/>
                  </a:lnTo>
                  <a:lnTo>
                    <a:pt x="3953345" y="766838"/>
                  </a:lnTo>
                  <a:lnTo>
                    <a:pt x="3952875" y="767969"/>
                  </a:lnTo>
                  <a:lnTo>
                    <a:pt x="3952875" y="770597"/>
                  </a:lnTo>
                  <a:lnTo>
                    <a:pt x="3953345" y="771715"/>
                  </a:lnTo>
                  <a:lnTo>
                    <a:pt x="3955211" y="773569"/>
                  </a:lnTo>
                  <a:lnTo>
                    <a:pt x="3956329" y="774039"/>
                  </a:lnTo>
                  <a:lnTo>
                    <a:pt x="3958958" y="774039"/>
                  </a:lnTo>
                  <a:lnTo>
                    <a:pt x="3960076" y="773569"/>
                  </a:lnTo>
                  <a:lnTo>
                    <a:pt x="3961942" y="771715"/>
                  </a:lnTo>
                  <a:lnTo>
                    <a:pt x="3962400" y="770597"/>
                  </a:lnTo>
                  <a:lnTo>
                    <a:pt x="3962400" y="767969"/>
                  </a:lnTo>
                  <a:close/>
                </a:path>
                <a:path w="4867275" h="2303145">
                  <a:moveTo>
                    <a:pt x="3962400" y="3454"/>
                  </a:moveTo>
                  <a:lnTo>
                    <a:pt x="3961942" y="2324"/>
                  </a:lnTo>
                  <a:lnTo>
                    <a:pt x="3960076" y="469"/>
                  </a:lnTo>
                  <a:lnTo>
                    <a:pt x="3958958" y="0"/>
                  </a:lnTo>
                  <a:lnTo>
                    <a:pt x="3956329" y="0"/>
                  </a:lnTo>
                  <a:lnTo>
                    <a:pt x="3955211" y="469"/>
                  </a:lnTo>
                  <a:lnTo>
                    <a:pt x="3953345" y="2324"/>
                  </a:lnTo>
                  <a:lnTo>
                    <a:pt x="3952875" y="3454"/>
                  </a:lnTo>
                  <a:lnTo>
                    <a:pt x="3952875" y="6083"/>
                  </a:lnTo>
                  <a:lnTo>
                    <a:pt x="3953345" y="7200"/>
                  </a:lnTo>
                  <a:lnTo>
                    <a:pt x="3955211" y="9067"/>
                  </a:lnTo>
                  <a:lnTo>
                    <a:pt x="3956329" y="9525"/>
                  </a:lnTo>
                  <a:lnTo>
                    <a:pt x="3958958" y="9525"/>
                  </a:lnTo>
                  <a:lnTo>
                    <a:pt x="3960076" y="9067"/>
                  </a:lnTo>
                  <a:lnTo>
                    <a:pt x="3961942" y="7200"/>
                  </a:lnTo>
                  <a:lnTo>
                    <a:pt x="3962400" y="6083"/>
                  </a:lnTo>
                  <a:lnTo>
                    <a:pt x="3962400" y="3454"/>
                  </a:lnTo>
                  <a:close/>
                </a:path>
                <a:path w="4867275" h="2303145">
                  <a:moveTo>
                    <a:pt x="4010025" y="2296985"/>
                  </a:moveTo>
                  <a:lnTo>
                    <a:pt x="4009567" y="2295868"/>
                  </a:lnTo>
                  <a:lnTo>
                    <a:pt x="4007701" y="2294001"/>
                  </a:lnTo>
                  <a:lnTo>
                    <a:pt x="4006583" y="2293531"/>
                  </a:lnTo>
                  <a:lnTo>
                    <a:pt x="4003954" y="2293531"/>
                  </a:lnTo>
                  <a:lnTo>
                    <a:pt x="4002836" y="2294001"/>
                  </a:lnTo>
                  <a:lnTo>
                    <a:pt x="4000970" y="2295868"/>
                  </a:lnTo>
                  <a:lnTo>
                    <a:pt x="4000500" y="2296985"/>
                  </a:lnTo>
                  <a:lnTo>
                    <a:pt x="4000500" y="2299614"/>
                  </a:lnTo>
                  <a:lnTo>
                    <a:pt x="4000970" y="2300732"/>
                  </a:lnTo>
                  <a:lnTo>
                    <a:pt x="4002836" y="2302599"/>
                  </a:lnTo>
                  <a:lnTo>
                    <a:pt x="4003954" y="2303056"/>
                  </a:lnTo>
                  <a:lnTo>
                    <a:pt x="4006583" y="2303056"/>
                  </a:lnTo>
                  <a:lnTo>
                    <a:pt x="4007701" y="2302599"/>
                  </a:lnTo>
                  <a:lnTo>
                    <a:pt x="4009567" y="2300732"/>
                  </a:lnTo>
                  <a:lnTo>
                    <a:pt x="4010025" y="2299614"/>
                  </a:lnTo>
                  <a:lnTo>
                    <a:pt x="4010025" y="2296985"/>
                  </a:lnTo>
                  <a:close/>
                </a:path>
                <a:path w="4867275" h="2303145">
                  <a:moveTo>
                    <a:pt x="4010025" y="1532470"/>
                  </a:moveTo>
                  <a:lnTo>
                    <a:pt x="4009567" y="1531353"/>
                  </a:lnTo>
                  <a:lnTo>
                    <a:pt x="4007701" y="1529486"/>
                  </a:lnTo>
                  <a:lnTo>
                    <a:pt x="4006583" y="1529029"/>
                  </a:lnTo>
                  <a:lnTo>
                    <a:pt x="4003954" y="1529029"/>
                  </a:lnTo>
                  <a:lnTo>
                    <a:pt x="4002836" y="1529486"/>
                  </a:lnTo>
                  <a:lnTo>
                    <a:pt x="4000970" y="1531353"/>
                  </a:lnTo>
                  <a:lnTo>
                    <a:pt x="4000500" y="1532470"/>
                  </a:lnTo>
                  <a:lnTo>
                    <a:pt x="4000500" y="1535099"/>
                  </a:lnTo>
                  <a:lnTo>
                    <a:pt x="4000970" y="1536230"/>
                  </a:lnTo>
                  <a:lnTo>
                    <a:pt x="4002836" y="1538084"/>
                  </a:lnTo>
                  <a:lnTo>
                    <a:pt x="4003954" y="1538554"/>
                  </a:lnTo>
                  <a:lnTo>
                    <a:pt x="4006583" y="1538554"/>
                  </a:lnTo>
                  <a:lnTo>
                    <a:pt x="4007701" y="1538084"/>
                  </a:lnTo>
                  <a:lnTo>
                    <a:pt x="4009567" y="1536230"/>
                  </a:lnTo>
                  <a:lnTo>
                    <a:pt x="4010025" y="1535099"/>
                  </a:lnTo>
                  <a:lnTo>
                    <a:pt x="4010025" y="1532470"/>
                  </a:lnTo>
                  <a:close/>
                </a:path>
                <a:path w="4867275" h="2303145">
                  <a:moveTo>
                    <a:pt x="4010025" y="767969"/>
                  </a:moveTo>
                  <a:lnTo>
                    <a:pt x="4009567" y="766838"/>
                  </a:lnTo>
                  <a:lnTo>
                    <a:pt x="4007701" y="764984"/>
                  </a:lnTo>
                  <a:lnTo>
                    <a:pt x="4006583" y="764514"/>
                  </a:lnTo>
                  <a:lnTo>
                    <a:pt x="4003954" y="764514"/>
                  </a:lnTo>
                  <a:lnTo>
                    <a:pt x="4002836" y="764984"/>
                  </a:lnTo>
                  <a:lnTo>
                    <a:pt x="4000970" y="766838"/>
                  </a:lnTo>
                  <a:lnTo>
                    <a:pt x="4000500" y="767969"/>
                  </a:lnTo>
                  <a:lnTo>
                    <a:pt x="4000500" y="770597"/>
                  </a:lnTo>
                  <a:lnTo>
                    <a:pt x="4000970" y="771715"/>
                  </a:lnTo>
                  <a:lnTo>
                    <a:pt x="4002836" y="773569"/>
                  </a:lnTo>
                  <a:lnTo>
                    <a:pt x="4003954" y="774039"/>
                  </a:lnTo>
                  <a:lnTo>
                    <a:pt x="4006583" y="774039"/>
                  </a:lnTo>
                  <a:lnTo>
                    <a:pt x="4007701" y="773569"/>
                  </a:lnTo>
                  <a:lnTo>
                    <a:pt x="4009567" y="771715"/>
                  </a:lnTo>
                  <a:lnTo>
                    <a:pt x="4010025" y="770597"/>
                  </a:lnTo>
                  <a:lnTo>
                    <a:pt x="4010025" y="767969"/>
                  </a:lnTo>
                  <a:close/>
                </a:path>
                <a:path w="4867275" h="2303145">
                  <a:moveTo>
                    <a:pt x="4010025" y="3454"/>
                  </a:moveTo>
                  <a:lnTo>
                    <a:pt x="4009567" y="2324"/>
                  </a:lnTo>
                  <a:lnTo>
                    <a:pt x="4007701" y="469"/>
                  </a:lnTo>
                  <a:lnTo>
                    <a:pt x="4006583" y="0"/>
                  </a:lnTo>
                  <a:lnTo>
                    <a:pt x="4003954" y="0"/>
                  </a:lnTo>
                  <a:lnTo>
                    <a:pt x="4002836" y="469"/>
                  </a:lnTo>
                  <a:lnTo>
                    <a:pt x="4000970" y="2324"/>
                  </a:lnTo>
                  <a:lnTo>
                    <a:pt x="4000500" y="3454"/>
                  </a:lnTo>
                  <a:lnTo>
                    <a:pt x="4000500" y="6083"/>
                  </a:lnTo>
                  <a:lnTo>
                    <a:pt x="4000970" y="7200"/>
                  </a:lnTo>
                  <a:lnTo>
                    <a:pt x="4002836" y="9067"/>
                  </a:lnTo>
                  <a:lnTo>
                    <a:pt x="4003954" y="9525"/>
                  </a:lnTo>
                  <a:lnTo>
                    <a:pt x="4006583" y="9525"/>
                  </a:lnTo>
                  <a:lnTo>
                    <a:pt x="4007701" y="9067"/>
                  </a:lnTo>
                  <a:lnTo>
                    <a:pt x="4009567" y="7200"/>
                  </a:lnTo>
                  <a:lnTo>
                    <a:pt x="4010025" y="6083"/>
                  </a:lnTo>
                  <a:lnTo>
                    <a:pt x="4010025" y="3454"/>
                  </a:lnTo>
                  <a:close/>
                </a:path>
                <a:path w="4867275" h="2303145">
                  <a:moveTo>
                    <a:pt x="4057650" y="2296985"/>
                  </a:moveTo>
                  <a:lnTo>
                    <a:pt x="4057192" y="2295868"/>
                  </a:lnTo>
                  <a:lnTo>
                    <a:pt x="4055326" y="2294001"/>
                  </a:lnTo>
                  <a:lnTo>
                    <a:pt x="4054208" y="2293531"/>
                  </a:lnTo>
                  <a:lnTo>
                    <a:pt x="4051579" y="2293531"/>
                  </a:lnTo>
                  <a:lnTo>
                    <a:pt x="4050461" y="2294001"/>
                  </a:lnTo>
                  <a:lnTo>
                    <a:pt x="4048595" y="2295868"/>
                  </a:lnTo>
                  <a:lnTo>
                    <a:pt x="4048125" y="2296985"/>
                  </a:lnTo>
                  <a:lnTo>
                    <a:pt x="4048125" y="2299614"/>
                  </a:lnTo>
                  <a:lnTo>
                    <a:pt x="4048595" y="2300732"/>
                  </a:lnTo>
                  <a:lnTo>
                    <a:pt x="4050461" y="2302599"/>
                  </a:lnTo>
                  <a:lnTo>
                    <a:pt x="4051579" y="2303056"/>
                  </a:lnTo>
                  <a:lnTo>
                    <a:pt x="4054208" y="2303056"/>
                  </a:lnTo>
                  <a:lnTo>
                    <a:pt x="4055326" y="2302599"/>
                  </a:lnTo>
                  <a:lnTo>
                    <a:pt x="4057192" y="2300732"/>
                  </a:lnTo>
                  <a:lnTo>
                    <a:pt x="4057650" y="2299614"/>
                  </a:lnTo>
                  <a:lnTo>
                    <a:pt x="4057650" y="2296985"/>
                  </a:lnTo>
                  <a:close/>
                </a:path>
                <a:path w="4867275" h="2303145">
                  <a:moveTo>
                    <a:pt x="4057650" y="1532470"/>
                  </a:moveTo>
                  <a:lnTo>
                    <a:pt x="4057192" y="1531353"/>
                  </a:lnTo>
                  <a:lnTo>
                    <a:pt x="4055326" y="1529486"/>
                  </a:lnTo>
                  <a:lnTo>
                    <a:pt x="4054208" y="1529029"/>
                  </a:lnTo>
                  <a:lnTo>
                    <a:pt x="4051579" y="1529029"/>
                  </a:lnTo>
                  <a:lnTo>
                    <a:pt x="4050461" y="1529486"/>
                  </a:lnTo>
                  <a:lnTo>
                    <a:pt x="4048595" y="1531353"/>
                  </a:lnTo>
                  <a:lnTo>
                    <a:pt x="4048125" y="1532470"/>
                  </a:lnTo>
                  <a:lnTo>
                    <a:pt x="4048125" y="1535099"/>
                  </a:lnTo>
                  <a:lnTo>
                    <a:pt x="4048595" y="1536230"/>
                  </a:lnTo>
                  <a:lnTo>
                    <a:pt x="4050461" y="1538084"/>
                  </a:lnTo>
                  <a:lnTo>
                    <a:pt x="4051579" y="1538554"/>
                  </a:lnTo>
                  <a:lnTo>
                    <a:pt x="4054208" y="1538554"/>
                  </a:lnTo>
                  <a:lnTo>
                    <a:pt x="4055326" y="1538084"/>
                  </a:lnTo>
                  <a:lnTo>
                    <a:pt x="4057192" y="1536230"/>
                  </a:lnTo>
                  <a:lnTo>
                    <a:pt x="4057650" y="1535099"/>
                  </a:lnTo>
                  <a:lnTo>
                    <a:pt x="4057650" y="1532470"/>
                  </a:lnTo>
                  <a:close/>
                </a:path>
                <a:path w="4867275" h="2303145">
                  <a:moveTo>
                    <a:pt x="4057650" y="767969"/>
                  </a:moveTo>
                  <a:lnTo>
                    <a:pt x="4057192" y="766838"/>
                  </a:lnTo>
                  <a:lnTo>
                    <a:pt x="4055326" y="764984"/>
                  </a:lnTo>
                  <a:lnTo>
                    <a:pt x="4054208" y="764514"/>
                  </a:lnTo>
                  <a:lnTo>
                    <a:pt x="4051579" y="764514"/>
                  </a:lnTo>
                  <a:lnTo>
                    <a:pt x="4050461" y="764984"/>
                  </a:lnTo>
                  <a:lnTo>
                    <a:pt x="4048595" y="766838"/>
                  </a:lnTo>
                  <a:lnTo>
                    <a:pt x="4048125" y="767969"/>
                  </a:lnTo>
                  <a:lnTo>
                    <a:pt x="4048125" y="770597"/>
                  </a:lnTo>
                  <a:lnTo>
                    <a:pt x="4048595" y="771715"/>
                  </a:lnTo>
                  <a:lnTo>
                    <a:pt x="4050461" y="773569"/>
                  </a:lnTo>
                  <a:lnTo>
                    <a:pt x="4051579" y="774039"/>
                  </a:lnTo>
                  <a:lnTo>
                    <a:pt x="4054208" y="774039"/>
                  </a:lnTo>
                  <a:lnTo>
                    <a:pt x="4055326" y="773569"/>
                  </a:lnTo>
                  <a:lnTo>
                    <a:pt x="4057192" y="771715"/>
                  </a:lnTo>
                  <a:lnTo>
                    <a:pt x="4057650" y="770597"/>
                  </a:lnTo>
                  <a:lnTo>
                    <a:pt x="4057650" y="767969"/>
                  </a:lnTo>
                  <a:close/>
                </a:path>
                <a:path w="4867275" h="2303145">
                  <a:moveTo>
                    <a:pt x="4057650" y="3454"/>
                  </a:moveTo>
                  <a:lnTo>
                    <a:pt x="4057192" y="2324"/>
                  </a:lnTo>
                  <a:lnTo>
                    <a:pt x="4055326" y="469"/>
                  </a:lnTo>
                  <a:lnTo>
                    <a:pt x="4054208" y="0"/>
                  </a:lnTo>
                  <a:lnTo>
                    <a:pt x="4051579" y="0"/>
                  </a:lnTo>
                  <a:lnTo>
                    <a:pt x="4050461" y="469"/>
                  </a:lnTo>
                  <a:lnTo>
                    <a:pt x="4048595" y="2324"/>
                  </a:lnTo>
                  <a:lnTo>
                    <a:pt x="4048125" y="3454"/>
                  </a:lnTo>
                  <a:lnTo>
                    <a:pt x="4048125" y="6083"/>
                  </a:lnTo>
                  <a:lnTo>
                    <a:pt x="4048595" y="7200"/>
                  </a:lnTo>
                  <a:lnTo>
                    <a:pt x="4050461" y="9067"/>
                  </a:lnTo>
                  <a:lnTo>
                    <a:pt x="4051579" y="9525"/>
                  </a:lnTo>
                  <a:lnTo>
                    <a:pt x="4054208" y="9525"/>
                  </a:lnTo>
                  <a:lnTo>
                    <a:pt x="4055326" y="9067"/>
                  </a:lnTo>
                  <a:lnTo>
                    <a:pt x="4057192" y="7200"/>
                  </a:lnTo>
                  <a:lnTo>
                    <a:pt x="4057650" y="6083"/>
                  </a:lnTo>
                  <a:lnTo>
                    <a:pt x="4057650" y="3454"/>
                  </a:lnTo>
                  <a:close/>
                </a:path>
                <a:path w="4867275" h="2303145">
                  <a:moveTo>
                    <a:pt x="4105275" y="2296985"/>
                  </a:moveTo>
                  <a:lnTo>
                    <a:pt x="4104817" y="2295868"/>
                  </a:lnTo>
                  <a:lnTo>
                    <a:pt x="4102951" y="2294001"/>
                  </a:lnTo>
                  <a:lnTo>
                    <a:pt x="4101833" y="2293531"/>
                  </a:lnTo>
                  <a:lnTo>
                    <a:pt x="4099204" y="2293531"/>
                  </a:lnTo>
                  <a:lnTo>
                    <a:pt x="4098086" y="2294001"/>
                  </a:lnTo>
                  <a:lnTo>
                    <a:pt x="4096220" y="2295868"/>
                  </a:lnTo>
                  <a:lnTo>
                    <a:pt x="4095750" y="2296985"/>
                  </a:lnTo>
                  <a:lnTo>
                    <a:pt x="4095750" y="2299614"/>
                  </a:lnTo>
                  <a:lnTo>
                    <a:pt x="4096220" y="2300732"/>
                  </a:lnTo>
                  <a:lnTo>
                    <a:pt x="4098086" y="2302599"/>
                  </a:lnTo>
                  <a:lnTo>
                    <a:pt x="4099204" y="2303056"/>
                  </a:lnTo>
                  <a:lnTo>
                    <a:pt x="4101833" y="2303056"/>
                  </a:lnTo>
                  <a:lnTo>
                    <a:pt x="4102951" y="2302599"/>
                  </a:lnTo>
                  <a:lnTo>
                    <a:pt x="4104817" y="2300732"/>
                  </a:lnTo>
                  <a:lnTo>
                    <a:pt x="4105275" y="2299614"/>
                  </a:lnTo>
                  <a:lnTo>
                    <a:pt x="4105275" y="2296985"/>
                  </a:lnTo>
                  <a:close/>
                </a:path>
                <a:path w="4867275" h="2303145">
                  <a:moveTo>
                    <a:pt x="4105275" y="1532470"/>
                  </a:moveTo>
                  <a:lnTo>
                    <a:pt x="4104817" y="1531353"/>
                  </a:lnTo>
                  <a:lnTo>
                    <a:pt x="4102951" y="1529486"/>
                  </a:lnTo>
                  <a:lnTo>
                    <a:pt x="4101833" y="1529029"/>
                  </a:lnTo>
                  <a:lnTo>
                    <a:pt x="4099204" y="1529029"/>
                  </a:lnTo>
                  <a:lnTo>
                    <a:pt x="4098086" y="1529486"/>
                  </a:lnTo>
                  <a:lnTo>
                    <a:pt x="4096220" y="1531353"/>
                  </a:lnTo>
                  <a:lnTo>
                    <a:pt x="4095750" y="1532470"/>
                  </a:lnTo>
                  <a:lnTo>
                    <a:pt x="4095750" y="1535099"/>
                  </a:lnTo>
                  <a:lnTo>
                    <a:pt x="4096220" y="1536230"/>
                  </a:lnTo>
                  <a:lnTo>
                    <a:pt x="4098086" y="1538084"/>
                  </a:lnTo>
                  <a:lnTo>
                    <a:pt x="4099204" y="1538554"/>
                  </a:lnTo>
                  <a:lnTo>
                    <a:pt x="4101833" y="1538554"/>
                  </a:lnTo>
                  <a:lnTo>
                    <a:pt x="4102951" y="1538084"/>
                  </a:lnTo>
                  <a:lnTo>
                    <a:pt x="4104817" y="1536230"/>
                  </a:lnTo>
                  <a:lnTo>
                    <a:pt x="4105275" y="1535099"/>
                  </a:lnTo>
                  <a:lnTo>
                    <a:pt x="4105275" y="1532470"/>
                  </a:lnTo>
                  <a:close/>
                </a:path>
                <a:path w="4867275" h="2303145">
                  <a:moveTo>
                    <a:pt x="4105275" y="767969"/>
                  </a:moveTo>
                  <a:lnTo>
                    <a:pt x="4104817" y="766838"/>
                  </a:lnTo>
                  <a:lnTo>
                    <a:pt x="4102951" y="764984"/>
                  </a:lnTo>
                  <a:lnTo>
                    <a:pt x="4101833" y="764514"/>
                  </a:lnTo>
                  <a:lnTo>
                    <a:pt x="4099204" y="764514"/>
                  </a:lnTo>
                  <a:lnTo>
                    <a:pt x="4098086" y="764984"/>
                  </a:lnTo>
                  <a:lnTo>
                    <a:pt x="4096220" y="766838"/>
                  </a:lnTo>
                  <a:lnTo>
                    <a:pt x="4095750" y="767969"/>
                  </a:lnTo>
                  <a:lnTo>
                    <a:pt x="4095750" y="770597"/>
                  </a:lnTo>
                  <a:lnTo>
                    <a:pt x="4096220" y="771715"/>
                  </a:lnTo>
                  <a:lnTo>
                    <a:pt x="4098086" y="773569"/>
                  </a:lnTo>
                  <a:lnTo>
                    <a:pt x="4099204" y="774039"/>
                  </a:lnTo>
                  <a:lnTo>
                    <a:pt x="4101833" y="774039"/>
                  </a:lnTo>
                  <a:lnTo>
                    <a:pt x="4102951" y="773569"/>
                  </a:lnTo>
                  <a:lnTo>
                    <a:pt x="4104817" y="771715"/>
                  </a:lnTo>
                  <a:lnTo>
                    <a:pt x="4105275" y="770597"/>
                  </a:lnTo>
                  <a:lnTo>
                    <a:pt x="4105275" y="767969"/>
                  </a:lnTo>
                  <a:close/>
                </a:path>
                <a:path w="4867275" h="2303145">
                  <a:moveTo>
                    <a:pt x="4105275" y="3454"/>
                  </a:moveTo>
                  <a:lnTo>
                    <a:pt x="4104817" y="2324"/>
                  </a:lnTo>
                  <a:lnTo>
                    <a:pt x="4102951" y="469"/>
                  </a:lnTo>
                  <a:lnTo>
                    <a:pt x="4101833" y="0"/>
                  </a:lnTo>
                  <a:lnTo>
                    <a:pt x="4099204" y="0"/>
                  </a:lnTo>
                  <a:lnTo>
                    <a:pt x="4098086" y="469"/>
                  </a:lnTo>
                  <a:lnTo>
                    <a:pt x="4096220" y="2324"/>
                  </a:lnTo>
                  <a:lnTo>
                    <a:pt x="4095750" y="3454"/>
                  </a:lnTo>
                  <a:lnTo>
                    <a:pt x="4095750" y="6083"/>
                  </a:lnTo>
                  <a:lnTo>
                    <a:pt x="4096220" y="7200"/>
                  </a:lnTo>
                  <a:lnTo>
                    <a:pt x="4098086" y="9067"/>
                  </a:lnTo>
                  <a:lnTo>
                    <a:pt x="4099204" y="9525"/>
                  </a:lnTo>
                  <a:lnTo>
                    <a:pt x="4101833" y="9525"/>
                  </a:lnTo>
                  <a:lnTo>
                    <a:pt x="4102951" y="9067"/>
                  </a:lnTo>
                  <a:lnTo>
                    <a:pt x="4104817" y="7200"/>
                  </a:lnTo>
                  <a:lnTo>
                    <a:pt x="4105275" y="6083"/>
                  </a:lnTo>
                  <a:lnTo>
                    <a:pt x="4105275" y="3454"/>
                  </a:lnTo>
                  <a:close/>
                </a:path>
                <a:path w="4867275" h="2303145">
                  <a:moveTo>
                    <a:pt x="4152900" y="2296985"/>
                  </a:moveTo>
                  <a:lnTo>
                    <a:pt x="4152442" y="2295868"/>
                  </a:lnTo>
                  <a:lnTo>
                    <a:pt x="4150576" y="2294001"/>
                  </a:lnTo>
                  <a:lnTo>
                    <a:pt x="4149458" y="2293531"/>
                  </a:lnTo>
                  <a:lnTo>
                    <a:pt x="4146829" y="2293531"/>
                  </a:lnTo>
                  <a:lnTo>
                    <a:pt x="4145711" y="2294001"/>
                  </a:lnTo>
                  <a:lnTo>
                    <a:pt x="4143845" y="2295868"/>
                  </a:lnTo>
                  <a:lnTo>
                    <a:pt x="4143375" y="2296985"/>
                  </a:lnTo>
                  <a:lnTo>
                    <a:pt x="4143375" y="2299614"/>
                  </a:lnTo>
                  <a:lnTo>
                    <a:pt x="4143845" y="2300732"/>
                  </a:lnTo>
                  <a:lnTo>
                    <a:pt x="4145711" y="2302599"/>
                  </a:lnTo>
                  <a:lnTo>
                    <a:pt x="4146829" y="2303056"/>
                  </a:lnTo>
                  <a:lnTo>
                    <a:pt x="4149458" y="2303056"/>
                  </a:lnTo>
                  <a:lnTo>
                    <a:pt x="4150576" y="2302599"/>
                  </a:lnTo>
                  <a:lnTo>
                    <a:pt x="4152442" y="2300732"/>
                  </a:lnTo>
                  <a:lnTo>
                    <a:pt x="4152900" y="2299614"/>
                  </a:lnTo>
                  <a:lnTo>
                    <a:pt x="4152900" y="2296985"/>
                  </a:lnTo>
                  <a:close/>
                </a:path>
                <a:path w="4867275" h="2303145">
                  <a:moveTo>
                    <a:pt x="4152900" y="1532470"/>
                  </a:moveTo>
                  <a:lnTo>
                    <a:pt x="4152442" y="1531353"/>
                  </a:lnTo>
                  <a:lnTo>
                    <a:pt x="4150576" y="1529486"/>
                  </a:lnTo>
                  <a:lnTo>
                    <a:pt x="4149458" y="1529029"/>
                  </a:lnTo>
                  <a:lnTo>
                    <a:pt x="4146829" y="1529029"/>
                  </a:lnTo>
                  <a:lnTo>
                    <a:pt x="4145711" y="1529486"/>
                  </a:lnTo>
                  <a:lnTo>
                    <a:pt x="4143845" y="1531353"/>
                  </a:lnTo>
                  <a:lnTo>
                    <a:pt x="4143375" y="1532470"/>
                  </a:lnTo>
                  <a:lnTo>
                    <a:pt x="4143375" y="1535099"/>
                  </a:lnTo>
                  <a:lnTo>
                    <a:pt x="4143845" y="1536230"/>
                  </a:lnTo>
                  <a:lnTo>
                    <a:pt x="4145711" y="1538084"/>
                  </a:lnTo>
                  <a:lnTo>
                    <a:pt x="4146829" y="1538554"/>
                  </a:lnTo>
                  <a:lnTo>
                    <a:pt x="4149458" y="1538554"/>
                  </a:lnTo>
                  <a:lnTo>
                    <a:pt x="4150576" y="1538084"/>
                  </a:lnTo>
                  <a:lnTo>
                    <a:pt x="4152442" y="1536230"/>
                  </a:lnTo>
                  <a:lnTo>
                    <a:pt x="4152900" y="1535099"/>
                  </a:lnTo>
                  <a:lnTo>
                    <a:pt x="4152900" y="1532470"/>
                  </a:lnTo>
                  <a:close/>
                </a:path>
                <a:path w="4867275" h="2303145">
                  <a:moveTo>
                    <a:pt x="4152900" y="767969"/>
                  </a:moveTo>
                  <a:lnTo>
                    <a:pt x="4152442" y="766838"/>
                  </a:lnTo>
                  <a:lnTo>
                    <a:pt x="4150576" y="764984"/>
                  </a:lnTo>
                  <a:lnTo>
                    <a:pt x="4149458" y="764514"/>
                  </a:lnTo>
                  <a:lnTo>
                    <a:pt x="4146829" y="764514"/>
                  </a:lnTo>
                  <a:lnTo>
                    <a:pt x="4145711" y="764984"/>
                  </a:lnTo>
                  <a:lnTo>
                    <a:pt x="4143845" y="766838"/>
                  </a:lnTo>
                  <a:lnTo>
                    <a:pt x="4143375" y="767969"/>
                  </a:lnTo>
                  <a:lnTo>
                    <a:pt x="4143375" y="770597"/>
                  </a:lnTo>
                  <a:lnTo>
                    <a:pt x="4143845" y="771715"/>
                  </a:lnTo>
                  <a:lnTo>
                    <a:pt x="4145711" y="773569"/>
                  </a:lnTo>
                  <a:lnTo>
                    <a:pt x="4146829" y="774039"/>
                  </a:lnTo>
                  <a:lnTo>
                    <a:pt x="4149458" y="774039"/>
                  </a:lnTo>
                  <a:lnTo>
                    <a:pt x="4150576" y="773569"/>
                  </a:lnTo>
                  <a:lnTo>
                    <a:pt x="4152442" y="771715"/>
                  </a:lnTo>
                  <a:lnTo>
                    <a:pt x="4152900" y="770597"/>
                  </a:lnTo>
                  <a:lnTo>
                    <a:pt x="4152900" y="767969"/>
                  </a:lnTo>
                  <a:close/>
                </a:path>
                <a:path w="4867275" h="2303145">
                  <a:moveTo>
                    <a:pt x="4152900" y="3454"/>
                  </a:moveTo>
                  <a:lnTo>
                    <a:pt x="4152442" y="2324"/>
                  </a:lnTo>
                  <a:lnTo>
                    <a:pt x="4150576" y="469"/>
                  </a:lnTo>
                  <a:lnTo>
                    <a:pt x="4149458" y="0"/>
                  </a:lnTo>
                  <a:lnTo>
                    <a:pt x="4146829" y="0"/>
                  </a:lnTo>
                  <a:lnTo>
                    <a:pt x="4145711" y="469"/>
                  </a:lnTo>
                  <a:lnTo>
                    <a:pt x="4143845" y="2324"/>
                  </a:lnTo>
                  <a:lnTo>
                    <a:pt x="4143375" y="3454"/>
                  </a:lnTo>
                  <a:lnTo>
                    <a:pt x="4143375" y="6083"/>
                  </a:lnTo>
                  <a:lnTo>
                    <a:pt x="4143845" y="7200"/>
                  </a:lnTo>
                  <a:lnTo>
                    <a:pt x="4145711" y="9067"/>
                  </a:lnTo>
                  <a:lnTo>
                    <a:pt x="4146829" y="9525"/>
                  </a:lnTo>
                  <a:lnTo>
                    <a:pt x="4149458" y="9525"/>
                  </a:lnTo>
                  <a:lnTo>
                    <a:pt x="4150576" y="9067"/>
                  </a:lnTo>
                  <a:lnTo>
                    <a:pt x="4152442" y="7200"/>
                  </a:lnTo>
                  <a:lnTo>
                    <a:pt x="4152900" y="6083"/>
                  </a:lnTo>
                  <a:lnTo>
                    <a:pt x="4152900" y="3454"/>
                  </a:lnTo>
                  <a:close/>
                </a:path>
                <a:path w="4867275" h="2303145">
                  <a:moveTo>
                    <a:pt x="4200525" y="2296985"/>
                  </a:moveTo>
                  <a:lnTo>
                    <a:pt x="4200067" y="2295868"/>
                  </a:lnTo>
                  <a:lnTo>
                    <a:pt x="4198201" y="2294001"/>
                  </a:lnTo>
                  <a:lnTo>
                    <a:pt x="4197083" y="2293531"/>
                  </a:lnTo>
                  <a:lnTo>
                    <a:pt x="4194454" y="2293531"/>
                  </a:lnTo>
                  <a:lnTo>
                    <a:pt x="4193336" y="2294001"/>
                  </a:lnTo>
                  <a:lnTo>
                    <a:pt x="4191470" y="2295868"/>
                  </a:lnTo>
                  <a:lnTo>
                    <a:pt x="4191000" y="2296985"/>
                  </a:lnTo>
                  <a:lnTo>
                    <a:pt x="4191000" y="2299614"/>
                  </a:lnTo>
                  <a:lnTo>
                    <a:pt x="4191470" y="2300732"/>
                  </a:lnTo>
                  <a:lnTo>
                    <a:pt x="4193336" y="2302599"/>
                  </a:lnTo>
                  <a:lnTo>
                    <a:pt x="4194454" y="2303056"/>
                  </a:lnTo>
                  <a:lnTo>
                    <a:pt x="4197083" y="2303056"/>
                  </a:lnTo>
                  <a:lnTo>
                    <a:pt x="4198201" y="2302599"/>
                  </a:lnTo>
                  <a:lnTo>
                    <a:pt x="4200067" y="2300732"/>
                  </a:lnTo>
                  <a:lnTo>
                    <a:pt x="4200525" y="2299614"/>
                  </a:lnTo>
                  <a:lnTo>
                    <a:pt x="4200525" y="2296985"/>
                  </a:lnTo>
                  <a:close/>
                </a:path>
                <a:path w="4867275" h="2303145">
                  <a:moveTo>
                    <a:pt x="4200525" y="1532470"/>
                  </a:moveTo>
                  <a:lnTo>
                    <a:pt x="4200067" y="1531353"/>
                  </a:lnTo>
                  <a:lnTo>
                    <a:pt x="4198201" y="1529486"/>
                  </a:lnTo>
                  <a:lnTo>
                    <a:pt x="4197083" y="1529029"/>
                  </a:lnTo>
                  <a:lnTo>
                    <a:pt x="4194454" y="1529029"/>
                  </a:lnTo>
                  <a:lnTo>
                    <a:pt x="4193336" y="1529486"/>
                  </a:lnTo>
                  <a:lnTo>
                    <a:pt x="4191470" y="1531353"/>
                  </a:lnTo>
                  <a:lnTo>
                    <a:pt x="4191000" y="1532470"/>
                  </a:lnTo>
                  <a:lnTo>
                    <a:pt x="4191000" y="1535099"/>
                  </a:lnTo>
                  <a:lnTo>
                    <a:pt x="4191470" y="1536230"/>
                  </a:lnTo>
                  <a:lnTo>
                    <a:pt x="4193336" y="1538084"/>
                  </a:lnTo>
                  <a:lnTo>
                    <a:pt x="4194454" y="1538554"/>
                  </a:lnTo>
                  <a:lnTo>
                    <a:pt x="4197083" y="1538554"/>
                  </a:lnTo>
                  <a:lnTo>
                    <a:pt x="4198201" y="1538084"/>
                  </a:lnTo>
                  <a:lnTo>
                    <a:pt x="4200067" y="1536230"/>
                  </a:lnTo>
                  <a:lnTo>
                    <a:pt x="4200525" y="1535099"/>
                  </a:lnTo>
                  <a:lnTo>
                    <a:pt x="4200525" y="1532470"/>
                  </a:lnTo>
                  <a:close/>
                </a:path>
                <a:path w="4867275" h="2303145">
                  <a:moveTo>
                    <a:pt x="4200525" y="767969"/>
                  </a:moveTo>
                  <a:lnTo>
                    <a:pt x="4200067" y="766838"/>
                  </a:lnTo>
                  <a:lnTo>
                    <a:pt x="4198201" y="764984"/>
                  </a:lnTo>
                  <a:lnTo>
                    <a:pt x="4197083" y="764514"/>
                  </a:lnTo>
                  <a:lnTo>
                    <a:pt x="4194454" y="764514"/>
                  </a:lnTo>
                  <a:lnTo>
                    <a:pt x="4193336" y="764984"/>
                  </a:lnTo>
                  <a:lnTo>
                    <a:pt x="4191470" y="766838"/>
                  </a:lnTo>
                  <a:lnTo>
                    <a:pt x="4191000" y="767969"/>
                  </a:lnTo>
                  <a:lnTo>
                    <a:pt x="4191000" y="770597"/>
                  </a:lnTo>
                  <a:lnTo>
                    <a:pt x="4191470" y="771715"/>
                  </a:lnTo>
                  <a:lnTo>
                    <a:pt x="4193336" y="773569"/>
                  </a:lnTo>
                  <a:lnTo>
                    <a:pt x="4194454" y="774039"/>
                  </a:lnTo>
                  <a:lnTo>
                    <a:pt x="4197083" y="774039"/>
                  </a:lnTo>
                  <a:lnTo>
                    <a:pt x="4198201" y="773569"/>
                  </a:lnTo>
                  <a:lnTo>
                    <a:pt x="4200067" y="771715"/>
                  </a:lnTo>
                  <a:lnTo>
                    <a:pt x="4200525" y="770597"/>
                  </a:lnTo>
                  <a:lnTo>
                    <a:pt x="4200525" y="767969"/>
                  </a:lnTo>
                  <a:close/>
                </a:path>
                <a:path w="4867275" h="2303145">
                  <a:moveTo>
                    <a:pt x="4200525" y="3454"/>
                  </a:moveTo>
                  <a:lnTo>
                    <a:pt x="4200067" y="2324"/>
                  </a:lnTo>
                  <a:lnTo>
                    <a:pt x="4198201" y="469"/>
                  </a:lnTo>
                  <a:lnTo>
                    <a:pt x="4197083" y="0"/>
                  </a:lnTo>
                  <a:lnTo>
                    <a:pt x="4194454" y="0"/>
                  </a:lnTo>
                  <a:lnTo>
                    <a:pt x="4193336" y="469"/>
                  </a:lnTo>
                  <a:lnTo>
                    <a:pt x="4191470" y="2324"/>
                  </a:lnTo>
                  <a:lnTo>
                    <a:pt x="4191000" y="3454"/>
                  </a:lnTo>
                  <a:lnTo>
                    <a:pt x="4191000" y="6083"/>
                  </a:lnTo>
                  <a:lnTo>
                    <a:pt x="4191470" y="7200"/>
                  </a:lnTo>
                  <a:lnTo>
                    <a:pt x="4193336" y="9067"/>
                  </a:lnTo>
                  <a:lnTo>
                    <a:pt x="4194454" y="9525"/>
                  </a:lnTo>
                  <a:lnTo>
                    <a:pt x="4197083" y="9525"/>
                  </a:lnTo>
                  <a:lnTo>
                    <a:pt x="4198201" y="9067"/>
                  </a:lnTo>
                  <a:lnTo>
                    <a:pt x="4200067" y="7200"/>
                  </a:lnTo>
                  <a:lnTo>
                    <a:pt x="4200525" y="6083"/>
                  </a:lnTo>
                  <a:lnTo>
                    <a:pt x="4200525" y="3454"/>
                  </a:lnTo>
                  <a:close/>
                </a:path>
                <a:path w="4867275" h="2303145">
                  <a:moveTo>
                    <a:pt x="4248150" y="2296985"/>
                  </a:moveTo>
                  <a:lnTo>
                    <a:pt x="4247693" y="2295868"/>
                  </a:lnTo>
                  <a:lnTo>
                    <a:pt x="4245826" y="2294001"/>
                  </a:lnTo>
                  <a:lnTo>
                    <a:pt x="4244708" y="2293531"/>
                  </a:lnTo>
                  <a:lnTo>
                    <a:pt x="4242079" y="2293531"/>
                  </a:lnTo>
                  <a:lnTo>
                    <a:pt x="4240962" y="2294001"/>
                  </a:lnTo>
                  <a:lnTo>
                    <a:pt x="4239095" y="2295868"/>
                  </a:lnTo>
                  <a:lnTo>
                    <a:pt x="4238625" y="2296985"/>
                  </a:lnTo>
                  <a:lnTo>
                    <a:pt x="4238625" y="2299614"/>
                  </a:lnTo>
                  <a:lnTo>
                    <a:pt x="4239095" y="2300732"/>
                  </a:lnTo>
                  <a:lnTo>
                    <a:pt x="4240962" y="2302599"/>
                  </a:lnTo>
                  <a:lnTo>
                    <a:pt x="4242079" y="2303056"/>
                  </a:lnTo>
                  <a:lnTo>
                    <a:pt x="4244708" y="2303056"/>
                  </a:lnTo>
                  <a:lnTo>
                    <a:pt x="4245826" y="2302599"/>
                  </a:lnTo>
                  <a:lnTo>
                    <a:pt x="4247693" y="2300732"/>
                  </a:lnTo>
                  <a:lnTo>
                    <a:pt x="4248150" y="2299614"/>
                  </a:lnTo>
                  <a:lnTo>
                    <a:pt x="4248150" y="2296985"/>
                  </a:lnTo>
                  <a:close/>
                </a:path>
                <a:path w="4867275" h="2303145">
                  <a:moveTo>
                    <a:pt x="4248150" y="1532470"/>
                  </a:moveTo>
                  <a:lnTo>
                    <a:pt x="4247693" y="1531353"/>
                  </a:lnTo>
                  <a:lnTo>
                    <a:pt x="4245826" y="1529486"/>
                  </a:lnTo>
                  <a:lnTo>
                    <a:pt x="4244708" y="1529029"/>
                  </a:lnTo>
                  <a:lnTo>
                    <a:pt x="4242079" y="1529029"/>
                  </a:lnTo>
                  <a:lnTo>
                    <a:pt x="4240962" y="1529486"/>
                  </a:lnTo>
                  <a:lnTo>
                    <a:pt x="4239095" y="1531353"/>
                  </a:lnTo>
                  <a:lnTo>
                    <a:pt x="4238625" y="1532470"/>
                  </a:lnTo>
                  <a:lnTo>
                    <a:pt x="4238625" y="1535099"/>
                  </a:lnTo>
                  <a:lnTo>
                    <a:pt x="4239095" y="1536230"/>
                  </a:lnTo>
                  <a:lnTo>
                    <a:pt x="4240962" y="1538084"/>
                  </a:lnTo>
                  <a:lnTo>
                    <a:pt x="4242079" y="1538554"/>
                  </a:lnTo>
                  <a:lnTo>
                    <a:pt x="4244708" y="1538554"/>
                  </a:lnTo>
                  <a:lnTo>
                    <a:pt x="4245826" y="1538084"/>
                  </a:lnTo>
                  <a:lnTo>
                    <a:pt x="4247693" y="1536230"/>
                  </a:lnTo>
                  <a:lnTo>
                    <a:pt x="4248150" y="1535099"/>
                  </a:lnTo>
                  <a:lnTo>
                    <a:pt x="4248150" y="1532470"/>
                  </a:lnTo>
                  <a:close/>
                </a:path>
                <a:path w="4867275" h="2303145">
                  <a:moveTo>
                    <a:pt x="4248150" y="767969"/>
                  </a:moveTo>
                  <a:lnTo>
                    <a:pt x="4247693" y="766838"/>
                  </a:lnTo>
                  <a:lnTo>
                    <a:pt x="4245826" y="764984"/>
                  </a:lnTo>
                  <a:lnTo>
                    <a:pt x="4244708" y="764514"/>
                  </a:lnTo>
                  <a:lnTo>
                    <a:pt x="4242079" y="764514"/>
                  </a:lnTo>
                  <a:lnTo>
                    <a:pt x="4240962" y="764984"/>
                  </a:lnTo>
                  <a:lnTo>
                    <a:pt x="4239095" y="766838"/>
                  </a:lnTo>
                  <a:lnTo>
                    <a:pt x="4238625" y="767969"/>
                  </a:lnTo>
                  <a:lnTo>
                    <a:pt x="4238625" y="770597"/>
                  </a:lnTo>
                  <a:lnTo>
                    <a:pt x="4239095" y="771715"/>
                  </a:lnTo>
                  <a:lnTo>
                    <a:pt x="4240962" y="773569"/>
                  </a:lnTo>
                  <a:lnTo>
                    <a:pt x="4242079" y="774039"/>
                  </a:lnTo>
                  <a:lnTo>
                    <a:pt x="4244708" y="774039"/>
                  </a:lnTo>
                  <a:lnTo>
                    <a:pt x="4245826" y="773569"/>
                  </a:lnTo>
                  <a:lnTo>
                    <a:pt x="4247693" y="771715"/>
                  </a:lnTo>
                  <a:lnTo>
                    <a:pt x="4248150" y="770597"/>
                  </a:lnTo>
                  <a:lnTo>
                    <a:pt x="4248150" y="767969"/>
                  </a:lnTo>
                  <a:close/>
                </a:path>
                <a:path w="4867275" h="2303145">
                  <a:moveTo>
                    <a:pt x="4248150" y="3454"/>
                  </a:moveTo>
                  <a:lnTo>
                    <a:pt x="4247693" y="2324"/>
                  </a:lnTo>
                  <a:lnTo>
                    <a:pt x="4245826" y="469"/>
                  </a:lnTo>
                  <a:lnTo>
                    <a:pt x="4244708" y="0"/>
                  </a:lnTo>
                  <a:lnTo>
                    <a:pt x="4242079" y="0"/>
                  </a:lnTo>
                  <a:lnTo>
                    <a:pt x="4240962" y="469"/>
                  </a:lnTo>
                  <a:lnTo>
                    <a:pt x="4239095" y="2324"/>
                  </a:lnTo>
                  <a:lnTo>
                    <a:pt x="4238625" y="3454"/>
                  </a:lnTo>
                  <a:lnTo>
                    <a:pt x="4238625" y="6083"/>
                  </a:lnTo>
                  <a:lnTo>
                    <a:pt x="4239095" y="7200"/>
                  </a:lnTo>
                  <a:lnTo>
                    <a:pt x="4240962" y="9067"/>
                  </a:lnTo>
                  <a:lnTo>
                    <a:pt x="4242079" y="9525"/>
                  </a:lnTo>
                  <a:lnTo>
                    <a:pt x="4244708" y="9525"/>
                  </a:lnTo>
                  <a:lnTo>
                    <a:pt x="4245826" y="9067"/>
                  </a:lnTo>
                  <a:lnTo>
                    <a:pt x="4247693" y="7200"/>
                  </a:lnTo>
                  <a:lnTo>
                    <a:pt x="4248150" y="6083"/>
                  </a:lnTo>
                  <a:lnTo>
                    <a:pt x="4248150" y="3454"/>
                  </a:lnTo>
                  <a:close/>
                </a:path>
                <a:path w="4867275" h="2303145">
                  <a:moveTo>
                    <a:pt x="4295775" y="2296985"/>
                  </a:moveTo>
                  <a:lnTo>
                    <a:pt x="4295318" y="2295868"/>
                  </a:lnTo>
                  <a:lnTo>
                    <a:pt x="4293451" y="2294001"/>
                  </a:lnTo>
                  <a:lnTo>
                    <a:pt x="4292333" y="2293531"/>
                  </a:lnTo>
                  <a:lnTo>
                    <a:pt x="4289704" y="2293531"/>
                  </a:lnTo>
                  <a:lnTo>
                    <a:pt x="4288587" y="2294001"/>
                  </a:lnTo>
                  <a:lnTo>
                    <a:pt x="4286720" y="2295868"/>
                  </a:lnTo>
                  <a:lnTo>
                    <a:pt x="4286250" y="2296985"/>
                  </a:lnTo>
                  <a:lnTo>
                    <a:pt x="4286250" y="2299614"/>
                  </a:lnTo>
                  <a:lnTo>
                    <a:pt x="4286720" y="2300732"/>
                  </a:lnTo>
                  <a:lnTo>
                    <a:pt x="4288587" y="2302599"/>
                  </a:lnTo>
                  <a:lnTo>
                    <a:pt x="4289704" y="2303056"/>
                  </a:lnTo>
                  <a:lnTo>
                    <a:pt x="4292333" y="2303056"/>
                  </a:lnTo>
                  <a:lnTo>
                    <a:pt x="4293451" y="2302599"/>
                  </a:lnTo>
                  <a:lnTo>
                    <a:pt x="4295318" y="2300732"/>
                  </a:lnTo>
                  <a:lnTo>
                    <a:pt x="4295775" y="2299614"/>
                  </a:lnTo>
                  <a:lnTo>
                    <a:pt x="4295775" y="2296985"/>
                  </a:lnTo>
                  <a:close/>
                </a:path>
                <a:path w="4867275" h="2303145">
                  <a:moveTo>
                    <a:pt x="4295775" y="1532470"/>
                  </a:moveTo>
                  <a:lnTo>
                    <a:pt x="4295318" y="1531353"/>
                  </a:lnTo>
                  <a:lnTo>
                    <a:pt x="4293451" y="1529486"/>
                  </a:lnTo>
                  <a:lnTo>
                    <a:pt x="4292333" y="1529029"/>
                  </a:lnTo>
                  <a:lnTo>
                    <a:pt x="4289704" y="1529029"/>
                  </a:lnTo>
                  <a:lnTo>
                    <a:pt x="4288587" y="1529486"/>
                  </a:lnTo>
                  <a:lnTo>
                    <a:pt x="4286720" y="1531353"/>
                  </a:lnTo>
                  <a:lnTo>
                    <a:pt x="4286250" y="1532470"/>
                  </a:lnTo>
                  <a:lnTo>
                    <a:pt x="4286250" y="1535099"/>
                  </a:lnTo>
                  <a:lnTo>
                    <a:pt x="4286720" y="1536230"/>
                  </a:lnTo>
                  <a:lnTo>
                    <a:pt x="4288587" y="1538084"/>
                  </a:lnTo>
                  <a:lnTo>
                    <a:pt x="4289704" y="1538554"/>
                  </a:lnTo>
                  <a:lnTo>
                    <a:pt x="4292333" y="1538554"/>
                  </a:lnTo>
                  <a:lnTo>
                    <a:pt x="4293451" y="1538084"/>
                  </a:lnTo>
                  <a:lnTo>
                    <a:pt x="4295318" y="1536230"/>
                  </a:lnTo>
                  <a:lnTo>
                    <a:pt x="4295775" y="1535099"/>
                  </a:lnTo>
                  <a:lnTo>
                    <a:pt x="4295775" y="1532470"/>
                  </a:lnTo>
                  <a:close/>
                </a:path>
                <a:path w="4867275" h="2303145">
                  <a:moveTo>
                    <a:pt x="4295775" y="767969"/>
                  </a:moveTo>
                  <a:lnTo>
                    <a:pt x="4295318" y="766838"/>
                  </a:lnTo>
                  <a:lnTo>
                    <a:pt x="4293451" y="764984"/>
                  </a:lnTo>
                  <a:lnTo>
                    <a:pt x="4292333" y="764514"/>
                  </a:lnTo>
                  <a:lnTo>
                    <a:pt x="4289704" y="764514"/>
                  </a:lnTo>
                  <a:lnTo>
                    <a:pt x="4288587" y="764984"/>
                  </a:lnTo>
                  <a:lnTo>
                    <a:pt x="4286720" y="766838"/>
                  </a:lnTo>
                  <a:lnTo>
                    <a:pt x="4286250" y="767969"/>
                  </a:lnTo>
                  <a:lnTo>
                    <a:pt x="4286250" y="770597"/>
                  </a:lnTo>
                  <a:lnTo>
                    <a:pt x="4286720" y="771715"/>
                  </a:lnTo>
                  <a:lnTo>
                    <a:pt x="4288587" y="773569"/>
                  </a:lnTo>
                  <a:lnTo>
                    <a:pt x="4289704" y="774039"/>
                  </a:lnTo>
                  <a:lnTo>
                    <a:pt x="4292333" y="774039"/>
                  </a:lnTo>
                  <a:lnTo>
                    <a:pt x="4293451" y="773569"/>
                  </a:lnTo>
                  <a:lnTo>
                    <a:pt x="4295318" y="771715"/>
                  </a:lnTo>
                  <a:lnTo>
                    <a:pt x="4295775" y="770597"/>
                  </a:lnTo>
                  <a:lnTo>
                    <a:pt x="4295775" y="767969"/>
                  </a:lnTo>
                  <a:close/>
                </a:path>
                <a:path w="4867275" h="2303145">
                  <a:moveTo>
                    <a:pt x="4295775" y="3454"/>
                  </a:moveTo>
                  <a:lnTo>
                    <a:pt x="4295318" y="2324"/>
                  </a:lnTo>
                  <a:lnTo>
                    <a:pt x="4293451" y="469"/>
                  </a:lnTo>
                  <a:lnTo>
                    <a:pt x="4292333" y="0"/>
                  </a:lnTo>
                  <a:lnTo>
                    <a:pt x="4289704" y="0"/>
                  </a:lnTo>
                  <a:lnTo>
                    <a:pt x="4288587" y="469"/>
                  </a:lnTo>
                  <a:lnTo>
                    <a:pt x="4286720" y="2324"/>
                  </a:lnTo>
                  <a:lnTo>
                    <a:pt x="4286250" y="3454"/>
                  </a:lnTo>
                  <a:lnTo>
                    <a:pt x="4286250" y="6083"/>
                  </a:lnTo>
                  <a:lnTo>
                    <a:pt x="4286720" y="7200"/>
                  </a:lnTo>
                  <a:lnTo>
                    <a:pt x="4288587" y="9067"/>
                  </a:lnTo>
                  <a:lnTo>
                    <a:pt x="4289704" y="9525"/>
                  </a:lnTo>
                  <a:lnTo>
                    <a:pt x="4292333" y="9525"/>
                  </a:lnTo>
                  <a:lnTo>
                    <a:pt x="4293451" y="9067"/>
                  </a:lnTo>
                  <a:lnTo>
                    <a:pt x="4295318" y="7200"/>
                  </a:lnTo>
                  <a:lnTo>
                    <a:pt x="4295775" y="6083"/>
                  </a:lnTo>
                  <a:lnTo>
                    <a:pt x="4295775" y="3454"/>
                  </a:lnTo>
                  <a:close/>
                </a:path>
                <a:path w="4867275" h="2303145">
                  <a:moveTo>
                    <a:pt x="4343400" y="2296985"/>
                  </a:moveTo>
                  <a:lnTo>
                    <a:pt x="4342943" y="2295868"/>
                  </a:lnTo>
                  <a:lnTo>
                    <a:pt x="4341076" y="2294001"/>
                  </a:lnTo>
                  <a:lnTo>
                    <a:pt x="4339958" y="2293531"/>
                  </a:lnTo>
                  <a:lnTo>
                    <a:pt x="4337329" y="2293531"/>
                  </a:lnTo>
                  <a:lnTo>
                    <a:pt x="4336199" y="2294001"/>
                  </a:lnTo>
                  <a:lnTo>
                    <a:pt x="4334345" y="2295868"/>
                  </a:lnTo>
                  <a:lnTo>
                    <a:pt x="4333875" y="2296985"/>
                  </a:lnTo>
                  <a:lnTo>
                    <a:pt x="4333875" y="2299614"/>
                  </a:lnTo>
                  <a:lnTo>
                    <a:pt x="4334345" y="2300732"/>
                  </a:lnTo>
                  <a:lnTo>
                    <a:pt x="4336199" y="2302599"/>
                  </a:lnTo>
                  <a:lnTo>
                    <a:pt x="4337329" y="2303056"/>
                  </a:lnTo>
                  <a:lnTo>
                    <a:pt x="4339958" y="2303056"/>
                  </a:lnTo>
                  <a:lnTo>
                    <a:pt x="4341076" y="2302599"/>
                  </a:lnTo>
                  <a:lnTo>
                    <a:pt x="4342943" y="2300732"/>
                  </a:lnTo>
                  <a:lnTo>
                    <a:pt x="4343400" y="2299614"/>
                  </a:lnTo>
                  <a:lnTo>
                    <a:pt x="4343400" y="2296985"/>
                  </a:lnTo>
                  <a:close/>
                </a:path>
                <a:path w="4867275" h="2303145">
                  <a:moveTo>
                    <a:pt x="4343400" y="1532470"/>
                  </a:moveTo>
                  <a:lnTo>
                    <a:pt x="4342943" y="1531353"/>
                  </a:lnTo>
                  <a:lnTo>
                    <a:pt x="4341076" y="1529486"/>
                  </a:lnTo>
                  <a:lnTo>
                    <a:pt x="4339958" y="1529029"/>
                  </a:lnTo>
                  <a:lnTo>
                    <a:pt x="4337329" y="1529029"/>
                  </a:lnTo>
                  <a:lnTo>
                    <a:pt x="4336199" y="1529486"/>
                  </a:lnTo>
                  <a:lnTo>
                    <a:pt x="4334345" y="1531353"/>
                  </a:lnTo>
                  <a:lnTo>
                    <a:pt x="4333875" y="1532470"/>
                  </a:lnTo>
                  <a:lnTo>
                    <a:pt x="4333875" y="1535099"/>
                  </a:lnTo>
                  <a:lnTo>
                    <a:pt x="4334345" y="1536230"/>
                  </a:lnTo>
                  <a:lnTo>
                    <a:pt x="4336199" y="1538084"/>
                  </a:lnTo>
                  <a:lnTo>
                    <a:pt x="4337329" y="1538554"/>
                  </a:lnTo>
                  <a:lnTo>
                    <a:pt x="4339958" y="1538554"/>
                  </a:lnTo>
                  <a:lnTo>
                    <a:pt x="4341076" y="1538084"/>
                  </a:lnTo>
                  <a:lnTo>
                    <a:pt x="4342943" y="1536230"/>
                  </a:lnTo>
                  <a:lnTo>
                    <a:pt x="4343400" y="1535099"/>
                  </a:lnTo>
                  <a:lnTo>
                    <a:pt x="4343400" y="1532470"/>
                  </a:lnTo>
                  <a:close/>
                </a:path>
                <a:path w="4867275" h="2303145">
                  <a:moveTo>
                    <a:pt x="4343400" y="767969"/>
                  </a:moveTo>
                  <a:lnTo>
                    <a:pt x="4342943" y="766838"/>
                  </a:lnTo>
                  <a:lnTo>
                    <a:pt x="4341076" y="764984"/>
                  </a:lnTo>
                  <a:lnTo>
                    <a:pt x="4339958" y="764514"/>
                  </a:lnTo>
                  <a:lnTo>
                    <a:pt x="4337329" y="764514"/>
                  </a:lnTo>
                  <a:lnTo>
                    <a:pt x="4336199" y="764984"/>
                  </a:lnTo>
                  <a:lnTo>
                    <a:pt x="4334345" y="766838"/>
                  </a:lnTo>
                  <a:lnTo>
                    <a:pt x="4333875" y="767969"/>
                  </a:lnTo>
                  <a:lnTo>
                    <a:pt x="4333875" y="770597"/>
                  </a:lnTo>
                  <a:lnTo>
                    <a:pt x="4334345" y="771715"/>
                  </a:lnTo>
                  <a:lnTo>
                    <a:pt x="4336199" y="773569"/>
                  </a:lnTo>
                  <a:lnTo>
                    <a:pt x="4337329" y="774039"/>
                  </a:lnTo>
                  <a:lnTo>
                    <a:pt x="4339958" y="774039"/>
                  </a:lnTo>
                  <a:lnTo>
                    <a:pt x="4341076" y="773569"/>
                  </a:lnTo>
                  <a:lnTo>
                    <a:pt x="4342943" y="771715"/>
                  </a:lnTo>
                  <a:lnTo>
                    <a:pt x="4343400" y="770597"/>
                  </a:lnTo>
                  <a:lnTo>
                    <a:pt x="4343400" y="767969"/>
                  </a:lnTo>
                  <a:close/>
                </a:path>
                <a:path w="4867275" h="2303145">
                  <a:moveTo>
                    <a:pt x="4343400" y="3454"/>
                  </a:moveTo>
                  <a:lnTo>
                    <a:pt x="4342943" y="2324"/>
                  </a:lnTo>
                  <a:lnTo>
                    <a:pt x="4341076" y="469"/>
                  </a:lnTo>
                  <a:lnTo>
                    <a:pt x="4339958" y="0"/>
                  </a:lnTo>
                  <a:lnTo>
                    <a:pt x="4337329" y="0"/>
                  </a:lnTo>
                  <a:lnTo>
                    <a:pt x="4336199" y="469"/>
                  </a:lnTo>
                  <a:lnTo>
                    <a:pt x="4334345" y="2324"/>
                  </a:lnTo>
                  <a:lnTo>
                    <a:pt x="4333875" y="3454"/>
                  </a:lnTo>
                  <a:lnTo>
                    <a:pt x="4333875" y="6083"/>
                  </a:lnTo>
                  <a:lnTo>
                    <a:pt x="4334345" y="7200"/>
                  </a:lnTo>
                  <a:lnTo>
                    <a:pt x="4336199" y="9067"/>
                  </a:lnTo>
                  <a:lnTo>
                    <a:pt x="4337329" y="9525"/>
                  </a:lnTo>
                  <a:lnTo>
                    <a:pt x="4339958" y="9525"/>
                  </a:lnTo>
                  <a:lnTo>
                    <a:pt x="4341076" y="9067"/>
                  </a:lnTo>
                  <a:lnTo>
                    <a:pt x="4342943" y="7200"/>
                  </a:lnTo>
                  <a:lnTo>
                    <a:pt x="4343400" y="6083"/>
                  </a:lnTo>
                  <a:lnTo>
                    <a:pt x="4343400" y="3454"/>
                  </a:lnTo>
                  <a:close/>
                </a:path>
                <a:path w="4867275" h="2303145">
                  <a:moveTo>
                    <a:pt x="4391025" y="2296985"/>
                  </a:moveTo>
                  <a:lnTo>
                    <a:pt x="4390568" y="2295868"/>
                  </a:lnTo>
                  <a:lnTo>
                    <a:pt x="4388701" y="2294001"/>
                  </a:lnTo>
                  <a:lnTo>
                    <a:pt x="4387583" y="2293531"/>
                  </a:lnTo>
                  <a:lnTo>
                    <a:pt x="4384954" y="2293531"/>
                  </a:lnTo>
                  <a:lnTo>
                    <a:pt x="4383824" y="2294001"/>
                  </a:lnTo>
                  <a:lnTo>
                    <a:pt x="4381970" y="2295868"/>
                  </a:lnTo>
                  <a:lnTo>
                    <a:pt x="4381500" y="2296985"/>
                  </a:lnTo>
                  <a:lnTo>
                    <a:pt x="4381500" y="2299614"/>
                  </a:lnTo>
                  <a:lnTo>
                    <a:pt x="4381970" y="2300732"/>
                  </a:lnTo>
                  <a:lnTo>
                    <a:pt x="4383824" y="2302599"/>
                  </a:lnTo>
                  <a:lnTo>
                    <a:pt x="4384954" y="2303056"/>
                  </a:lnTo>
                  <a:lnTo>
                    <a:pt x="4387583" y="2303056"/>
                  </a:lnTo>
                  <a:lnTo>
                    <a:pt x="4388701" y="2302599"/>
                  </a:lnTo>
                  <a:lnTo>
                    <a:pt x="4390568" y="2300732"/>
                  </a:lnTo>
                  <a:lnTo>
                    <a:pt x="4391025" y="2299614"/>
                  </a:lnTo>
                  <a:lnTo>
                    <a:pt x="4391025" y="2296985"/>
                  </a:lnTo>
                  <a:close/>
                </a:path>
                <a:path w="4867275" h="2303145">
                  <a:moveTo>
                    <a:pt x="4391025" y="1532470"/>
                  </a:moveTo>
                  <a:lnTo>
                    <a:pt x="4390568" y="1531353"/>
                  </a:lnTo>
                  <a:lnTo>
                    <a:pt x="4388701" y="1529486"/>
                  </a:lnTo>
                  <a:lnTo>
                    <a:pt x="4387583" y="1529029"/>
                  </a:lnTo>
                  <a:lnTo>
                    <a:pt x="4384954" y="1529029"/>
                  </a:lnTo>
                  <a:lnTo>
                    <a:pt x="4383824" y="1529486"/>
                  </a:lnTo>
                  <a:lnTo>
                    <a:pt x="4381970" y="1531353"/>
                  </a:lnTo>
                  <a:lnTo>
                    <a:pt x="4381500" y="1532470"/>
                  </a:lnTo>
                  <a:lnTo>
                    <a:pt x="4381500" y="1535099"/>
                  </a:lnTo>
                  <a:lnTo>
                    <a:pt x="4381970" y="1536230"/>
                  </a:lnTo>
                  <a:lnTo>
                    <a:pt x="4383824" y="1538084"/>
                  </a:lnTo>
                  <a:lnTo>
                    <a:pt x="4384954" y="1538554"/>
                  </a:lnTo>
                  <a:lnTo>
                    <a:pt x="4387583" y="1538554"/>
                  </a:lnTo>
                  <a:lnTo>
                    <a:pt x="4388701" y="1538084"/>
                  </a:lnTo>
                  <a:lnTo>
                    <a:pt x="4390568" y="1536230"/>
                  </a:lnTo>
                  <a:lnTo>
                    <a:pt x="4391025" y="1535099"/>
                  </a:lnTo>
                  <a:lnTo>
                    <a:pt x="4391025" y="1532470"/>
                  </a:lnTo>
                  <a:close/>
                </a:path>
                <a:path w="4867275" h="2303145">
                  <a:moveTo>
                    <a:pt x="4391025" y="767969"/>
                  </a:moveTo>
                  <a:lnTo>
                    <a:pt x="4390568" y="766838"/>
                  </a:lnTo>
                  <a:lnTo>
                    <a:pt x="4388701" y="764984"/>
                  </a:lnTo>
                  <a:lnTo>
                    <a:pt x="4387583" y="764514"/>
                  </a:lnTo>
                  <a:lnTo>
                    <a:pt x="4384954" y="764514"/>
                  </a:lnTo>
                  <a:lnTo>
                    <a:pt x="4383824" y="764984"/>
                  </a:lnTo>
                  <a:lnTo>
                    <a:pt x="4381970" y="766838"/>
                  </a:lnTo>
                  <a:lnTo>
                    <a:pt x="4381500" y="767969"/>
                  </a:lnTo>
                  <a:lnTo>
                    <a:pt x="4381500" y="770597"/>
                  </a:lnTo>
                  <a:lnTo>
                    <a:pt x="4381970" y="771715"/>
                  </a:lnTo>
                  <a:lnTo>
                    <a:pt x="4383824" y="773569"/>
                  </a:lnTo>
                  <a:lnTo>
                    <a:pt x="4384954" y="774039"/>
                  </a:lnTo>
                  <a:lnTo>
                    <a:pt x="4387583" y="774039"/>
                  </a:lnTo>
                  <a:lnTo>
                    <a:pt x="4388701" y="773569"/>
                  </a:lnTo>
                  <a:lnTo>
                    <a:pt x="4390568" y="771715"/>
                  </a:lnTo>
                  <a:lnTo>
                    <a:pt x="4391025" y="770597"/>
                  </a:lnTo>
                  <a:lnTo>
                    <a:pt x="4391025" y="767969"/>
                  </a:lnTo>
                  <a:close/>
                </a:path>
                <a:path w="4867275" h="2303145">
                  <a:moveTo>
                    <a:pt x="4391025" y="3454"/>
                  </a:moveTo>
                  <a:lnTo>
                    <a:pt x="4390568" y="2324"/>
                  </a:lnTo>
                  <a:lnTo>
                    <a:pt x="4388701" y="469"/>
                  </a:lnTo>
                  <a:lnTo>
                    <a:pt x="4387583" y="0"/>
                  </a:lnTo>
                  <a:lnTo>
                    <a:pt x="4384954" y="0"/>
                  </a:lnTo>
                  <a:lnTo>
                    <a:pt x="4383824" y="469"/>
                  </a:lnTo>
                  <a:lnTo>
                    <a:pt x="4381970" y="2324"/>
                  </a:lnTo>
                  <a:lnTo>
                    <a:pt x="4381500" y="3454"/>
                  </a:lnTo>
                  <a:lnTo>
                    <a:pt x="4381500" y="6083"/>
                  </a:lnTo>
                  <a:lnTo>
                    <a:pt x="4381970" y="7200"/>
                  </a:lnTo>
                  <a:lnTo>
                    <a:pt x="4383824" y="9067"/>
                  </a:lnTo>
                  <a:lnTo>
                    <a:pt x="4384954" y="9525"/>
                  </a:lnTo>
                  <a:lnTo>
                    <a:pt x="4387583" y="9525"/>
                  </a:lnTo>
                  <a:lnTo>
                    <a:pt x="4388701" y="9067"/>
                  </a:lnTo>
                  <a:lnTo>
                    <a:pt x="4390568" y="7200"/>
                  </a:lnTo>
                  <a:lnTo>
                    <a:pt x="4391025" y="6083"/>
                  </a:lnTo>
                  <a:lnTo>
                    <a:pt x="4391025" y="3454"/>
                  </a:lnTo>
                  <a:close/>
                </a:path>
                <a:path w="4867275" h="2303145">
                  <a:moveTo>
                    <a:pt x="4438650" y="2296985"/>
                  </a:moveTo>
                  <a:lnTo>
                    <a:pt x="4438193" y="2295868"/>
                  </a:lnTo>
                  <a:lnTo>
                    <a:pt x="4436326" y="2294001"/>
                  </a:lnTo>
                  <a:lnTo>
                    <a:pt x="4435208" y="2293531"/>
                  </a:lnTo>
                  <a:lnTo>
                    <a:pt x="4432579" y="2293531"/>
                  </a:lnTo>
                  <a:lnTo>
                    <a:pt x="4431449" y="2294001"/>
                  </a:lnTo>
                  <a:lnTo>
                    <a:pt x="4429595" y="2295868"/>
                  </a:lnTo>
                  <a:lnTo>
                    <a:pt x="4429125" y="2296985"/>
                  </a:lnTo>
                  <a:lnTo>
                    <a:pt x="4429125" y="2299614"/>
                  </a:lnTo>
                  <a:lnTo>
                    <a:pt x="4429595" y="2300732"/>
                  </a:lnTo>
                  <a:lnTo>
                    <a:pt x="4431449" y="2302599"/>
                  </a:lnTo>
                  <a:lnTo>
                    <a:pt x="4432579" y="2303056"/>
                  </a:lnTo>
                  <a:lnTo>
                    <a:pt x="4435208" y="2303056"/>
                  </a:lnTo>
                  <a:lnTo>
                    <a:pt x="4436326" y="2302599"/>
                  </a:lnTo>
                  <a:lnTo>
                    <a:pt x="4438193" y="2300732"/>
                  </a:lnTo>
                  <a:lnTo>
                    <a:pt x="4438650" y="2299614"/>
                  </a:lnTo>
                  <a:lnTo>
                    <a:pt x="4438650" y="2296985"/>
                  </a:lnTo>
                  <a:close/>
                </a:path>
                <a:path w="4867275" h="2303145">
                  <a:moveTo>
                    <a:pt x="4438650" y="1532470"/>
                  </a:moveTo>
                  <a:lnTo>
                    <a:pt x="4438193" y="1531353"/>
                  </a:lnTo>
                  <a:lnTo>
                    <a:pt x="4436326" y="1529486"/>
                  </a:lnTo>
                  <a:lnTo>
                    <a:pt x="4435208" y="1529029"/>
                  </a:lnTo>
                  <a:lnTo>
                    <a:pt x="4432579" y="1529029"/>
                  </a:lnTo>
                  <a:lnTo>
                    <a:pt x="4431449" y="1529486"/>
                  </a:lnTo>
                  <a:lnTo>
                    <a:pt x="4429595" y="1531353"/>
                  </a:lnTo>
                  <a:lnTo>
                    <a:pt x="4429125" y="1532470"/>
                  </a:lnTo>
                  <a:lnTo>
                    <a:pt x="4429125" y="1535099"/>
                  </a:lnTo>
                  <a:lnTo>
                    <a:pt x="4429595" y="1536230"/>
                  </a:lnTo>
                  <a:lnTo>
                    <a:pt x="4431449" y="1538084"/>
                  </a:lnTo>
                  <a:lnTo>
                    <a:pt x="4432579" y="1538554"/>
                  </a:lnTo>
                  <a:lnTo>
                    <a:pt x="4435208" y="1538554"/>
                  </a:lnTo>
                  <a:lnTo>
                    <a:pt x="4436326" y="1538084"/>
                  </a:lnTo>
                  <a:lnTo>
                    <a:pt x="4438193" y="1536230"/>
                  </a:lnTo>
                  <a:lnTo>
                    <a:pt x="4438650" y="1535099"/>
                  </a:lnTo>
                  <a:lnTo>
                    <a:pt x="4438650" y="1532470"/>
                  </a:lnTo>
                  <a:close/>
                </a:path>
                <a:path w="4867275" h="2303145">
                  <a:moveTo>
                    <a:pt x="4438650" y="767969"/>
                  </a:moveTo>
                  <a:lnTo>
                    <a:pt x="4438193" y="766838"/>
                  </a:lnTo>
                  <a:lnTo>
                    <a:pt x="4436326" y="764984"/>
                  </a:lnTo>
                  <a:lnTo>
                    <a:pt x="4435208" y="764514"/>
                  </a:lnTo>
                  <a:lnTo>
                    <a:pt x="4432579" y="764514"/>
                  </a:lnTo>
                  <a:lnTo>
                    <a:pt x="4431449" y="764984"/>
                  </a:lnTo>
                  <a:lnTo>
                    <a:pt x="4429595" y="766838"/>
                  </a:lnTo>
                  <a:lnTo>
                    <a:pt x="4429125" y="767969"/>
                  </a:lnTo>
                  <a:lnTo>
                    <a:pt x="4429125" y="770597"/>
                  </a:lnTo>
                  <a:lnTo>
                    <a:pt x="4429595" y="771715"/>
                  </a:lnTo>
                  <a:lnTo>
                    <a:pt x="4431449" y="773569"/>
                  </a:lnTo>
                  <a:lnTo>
                    <a:pt x="4432579" y="774039"/>
                  </a:lnTo>
                  <a:lnTo>
                    <a:pt x="4435208" y="774039"/>
                  </a:lnTo>
                  <a:lnTo>
                    <a:pt x="4436326" y="773569"/>
                  </a:lnTo>
                  <a:lnTo>
                    <a:pt x="4438193" y="771715"/>
                  </a:lnTo>
                  <a:lnTo>
                    <a:pt x="4438650" y="770597"/>
                  </a:lnTo>
                  <a:lnTo>
                    <a:pt x="4438650" y="767969"/>
                  </a:lnTo>
                  <a:close/>
                </a:path>
                <a:path w="4867275" h="2303145">
                  <a:moveTo>
                    <a:pt x="4438650" y="3454"/>
                  </a:moveTo>
                  <a:lnTo>
                    <a:pt x="4438193" y="2324"/>
                  </a:lnTo>
                  <a:lnTo>
                    <a:pt x="4436326" y="469"/>
                  </a:lnTo>
                  <a:lnTo>
                    <a:pt x="4435208" y="0"/>
                  </a:lnTo>
                  <a:lnTo>
                    <a:pt x="4432579" y="0"/>
                  </a:lnTo>
                  <a:lnTo>
                    <a:pt x="4431449" y="469"/>
                  </a:lnTo>
                  <a:lnTo>
                    <a:pt x="4429595" y="2324"/>
                  </a:lnTo>
                  <a:lnTo>
                    <a:pt x="4429125" y="3454"/>
                  </a:lnTo>
                  <a:lnTo>
                    <a:pt x="4429125" y="6083"/>
                  </a:lnTo>
                  <a:lnTo>
                    <a:pt x="4429595" y="7200"/>
                  </a:lnTo>
                  <a:lnTo>
                    <a:pt x="4431449" y="9067"/>
                  </a:lnTo>
                  <a:lnTo>
                    <a:pt x="4432579" y="9525"/>
                  </a:lnTo>
                  <a:lnTo>
                    <a:pt x="4435208" y="9525"/>
                  </a:lnTo>
                  <a:lnTo>
                    <a:pt x="4436326" y="9067"/>
                  </a:lnTo>
                  <a:lnTo>
                    <a:pt x="4438193" y="7200"/>
                  </a:lnTo>
                  <a:lnTo>
                    <a:pt x="4438650" y="6083"/>
                  </a:lnTo>
                  <a:lnTo>
                    <a:pt x="4438650" y="3454"/>
                  </a:lnTo>
                  <a:close/>
                </a:path>
                <a:path w="4867275" h="2303145">
                  <a:moveTo>
                    <a:pt x="4486275" y="2296985"/>
                  </a:moveTo>
                  <a:lnTo>
                    <a:pt x="4485818" y="2295868"/>
                  </a:lnTo>
                  <a:lnTo>
                    <a:pt x="4483951" y="2294001"/>
                  </a:lnTo>
                  <a:lnTo>
                    <a:pt x="4482833" y="2293531"/>
                  </a:lnTo>
                  <a:lnTo>
                    <a:pt x="4480204" y="2293531"/>
                  </a:lnTo>
                  <a:lnTo>
                    <a:pt x="4479087" y="2294001"/>
                  </a:lnTo>
                  <a:lnTo>
                    <a:pt x="4477220" y="2295868"/>
                  </a:lnTo>
                  <a:lnTo>
                    <a:pt x="4476750" y="2296985"/>
                  </a:lnTo>
                  <a:lnTo>
                    <a:pt x="4476750" y="2299614"/>
                  </a:lnTo>
                  <a:lnTo>
                    <a:pt x="4477220" y="2300732"/>
                  </a:lnTo>
                  <a:lnTo>
                    <a:pt x="4479087" y="2302599"/>
                  </a:lnTo>
                  <a:lnTo>
                    <a:pt x="4480204" y="2303056"/>
                  </a:lnTo>
                  <a:lnTo>
                    <a:pt x="4482833" y="2303056"/>
                  </a:lnTo>
                  <a:lnTo>
                    <a:pt x="4483951" y="2302599"/>
                  </a:lnTo>
                  <a:lnTo>
                    <a:pt x="4485818" y="2300732"/>
                  </a:lnTo>
                  <a:lnTo>
                    <a:pt x="4486275" y="2299614"/>
                  </a:lnTo>
                  <a:lnTo>
                    <a:pt x="4486275" y="2296985"/>
                  </a:lnTo>
                  <a:close/>
                </a:path>
                <a:path w="4867275" h="2303145">
                  <a:moveTo>
                    <a:pt x="4486275" y="1532470"/>
                  </a:moveTo>
                  <a:lnTo>
                    <a:pt x="4485818" y="1531353"/>
                  </a:lnTo>
                  <a:lnTo>
                    <a:pt x="4483951" y="1529486"/>
                  </a:lnTo>
                  <a:lnTo>
                    <a:pt x="4482833" y="1529029"/>
                  </a:lnTo>
                  <a:lnTo>
                    <a:pt x="4480204" y="1529029"/>
                  </a:lnTo>
                  <a:lnTo>
                    <a:pt x="4479087" y="1529486"/>
                  </a:lnTo>
                  <a:lnTo>
                    <a:pt x="4477220" y="1531353"/>
                  </a:lnTo>
                  <a:lnTo>
                    <a:pt x="4476750" y="1532470"/>
                  </a:lnTo>
                  <a:lnTo>
                    <a:pt x="4476750" y="1535099"/>
                  </a:lnTo>
                  <a:lnTo>
                    <a:pt x="4477220" y="1536230"/>
                  </a:lnTo>
                  <a:lnTo>
                    <a:pt x="4479087" y="1538084"/>
                  </a:lnTo>
                  <a:lnTo>
                    <a:pt x="4480204" y="1538554"/>
                  </a:lnTo>
                  <a:lnTo>
                    <a:pt x="4482833" y="1538554"/>
                  </a:lnTo>
                  <a:lnTo>
                    <a:pt x="4483951" y="1538084"/>
                  </a:lnTo>
                  <a:lnTo>
                    <a:pt x="4485818" y="1536230"/>
                  </a:lnTo>
                  <a:lnTo>
                    <a:pt x="4486275" y="1535099"/>
                  </a:lnTo>
                  <a:lnTo>
                    <a:pt x="4486275" y="1532470"/>
                  </a:lnTo>
                  <a:close/>
                </a:path>
                <a:path w="4867275" h="2303145">
                  <a:moveTo>
                    <a:pt x="4486275" y="767969"/>
                  </a:moveTo>
                  <a:lnTo>
                    <a:pt x="4485818" y="766838"/>
                  </a:lnTo>
                  <a:lnTo>
                    <a:pt x="4483951" y="764984"/>
                  </a:lnTo>
                  <a:lnTo>
                    <a:pt x="4482833" y="764514"/>
                  </a:lnTo>
                  <a:lnTo>
                    <a:pt x="4480204" y="764514"/>
                  </a:lnTo>
                  <a:lnTo>
                    <a:pt x="4479087" y="764984"/>
                  </a:lnTo>
                  <a:lnTo>
                    <a:pt x="4477220" y="766838"/>
                  </a:lnTo>
                  <a:lnTo>
                    <a:pt x="4476750" y="767969"/>
                  </a:lnTo>
                  <a:lnTo>
                    <a:pt x="4476750" y="770597"/>
                  </a:lnTo>
                  <a:lnTo>
                    <a:pt x="4477220" y="771715"/>
                  </a:lnTo>
                  <a:lnTo>
                    <a:pt x="4479087" y="773569"/>
                  </a:lnTo>
                  <a:lnTo>
                    <a:pt x="4480204" y="774039"/>
                  </a:lnTo>
                  <a:lnTo>
                    <a:pt x="4482833" y="774039"/>
                  </a:lnTo>
                  <a:lnTo>
                    <a:pt x="4483951" y="773569"/>
                  </a:lnTo>
                  <a:lnTo>
                    <a:pt x="4485818" y="771715"/>
                  </a:lnTo>
                  <a:lnTo>
                    <a:pt x="4486275" y="770597"/>
                  </a:lnTo>
                  <a:lnTo>
                    <a:pt x="4486275" y="767969"/>
                  </a:lnTo>
                  <a:close/>
                </a:path>
                <a:path w="4867275" h="2303145">
                  <a:moveTo>
                    <a:pt x="4486275" y="3454"/>
                  </a:moveTo>
                  <a:lnTo>
                    <a:pt x="4485818" y="2324"/>
                  </a:lnTo>
                  <a:lnTo>
                    <a:pt x="4483951" y="469"/>
                  </a:lnTo>
                  <a:lnTo>
                    <a:pt x="4482833" y="0"/>
                  </a:lnTo>
                  <a:lnTo>
                    <a:pt x="4480204" y="0"/>
                  </a:lnTo>
                  <a:lnTo>
                    <a:pt x="4479087" y="469"/>
                  </a:lnTo>
                  <a:lnTo>
                    <a:pt x="4477220" y="2324"/>
                  </a:lnTo>
                  <a:lnTo>
                    <a:pt x="4476750" y="3454"/>
                  </a:lnTo>
                  <a:lnTo>
                    <a:pt x="4476750" y="6083"/>
                  </a:lnTo>
                  <a:lnTo>
                    <a:pt x="4477220" y="7200"/>
                  </a:lnTo>
                  <a:lnTo>
                    <a:pt x="4479087" y="9067"/>
                  </a:lnTo>
                  <a:lnTo>
                    <a:pt x="4480204" y="9525"/>
                  </a:lnTo>
                  <a:lnTo>
                    <a:pt x="4482833" y="9525"/>
                  </a:lnTo>
                  <a:lnTo>
                    <a:pt x="4483951" y="9067"/>
                  </a:lnTo>
                  <a:lnTo>
                    <a:pt x="4485818" y="7200"/>
                  </a:lnTo>
                  <a:lnTo>
                    <a:pt x="4486275" y="6083"/>
                  </a:lnTo>
                  <a:lnTo>
                    <a:pt x="4486275" y="3454"/>
                  </a:lnTo>
                  <a:close/>
                </a:path>
                <a:path w="4867275" h="2303145">
                  <a:moveTo>
                    <a:pt x="4533900" y="2296985"/>
                  </a:moveTo>
                  <a:lnTo>
                    <a:pt x="4533443" y="2295868"/>
                  </a:lnTo>
                  <a:lnTo>
                    <a:pt x="4531576" y="2294001"/>
                  </a:lnTo>
                  <a:lnTo>
                    <a:pt x="4530458" y="2293531"/>
                  </a:lnTo>
                  <a:lnTo>
                    <a:pt x="4527829" y="2293531"/>
                  </a:lnTo>
                  <a:lnTo>
                    <a:pt x="4526712" y="2294001"/>
                  </a:lnTo>
                  <a:lnTo>
                    <a:pt x="4524845" y="2295868"/>
                  </a:lnTo>
                  <a:lnTo>
                    <a:pt x="4524375" y="2296985"/>
                  </a:lnTo>
                  <a:lnTo>
                    <a:pt x="4524375" y="2299614"/>
                  </a:lnTo>
                  <a:lnTo>
                    <a:pt x="4524845" y="2300732"/>
                  </a:lnTo>
                  <a:lnTo>
                    <a:pt x="4526712" y="2302599"/>
                  </a:lnTo>
                  <a:lnTo>
                    <a:pt x="4527829" y="2303056"/>
                  </a:lnTo>
                  <a:lnTo>
                    <a:pt x="4530458" y="2303056"/>
                  </a:lnTo>
                  <a:lnTo>
                    <a:pt x="4531576" y="2302599"/>
                  </a:lnTo>
                  <a:lnTo>
                    <a:pt x="4533443" y="2300732"/>
                  </a:lnTo>
                  <a:lnTo>
                    <a:pt x="4533900" y="2299614"/>
                  </a:lnTo>
                  <a:lnTo>
                    <a:pt x="4533900" y="2296985"/>
                  </a:lnTo>
                  <a:close/>
                </a:path>
                <a:path w="4867275" h="2303145">
                  <a:moveTo>
                    <a:pt x="4533900" y="1532470"/>
                  </a:moveTo>
                  <a:lnTo>
                    <a:pt x="4533443" y="1531353"/>
                  </a:lnTo>
                  <a:lnTo>
                    <a:pt x="4531576" y="1529486"/>
                  </a:lnTo>
                  <a:lnTo>
                    <a:pt x="4530458" y="1529029"/>
                  </a:lnTo>
                  <a:lnTo>
                    <a:pt x="4527829" y="1529029"/>
                  </a:lnTo>
                  <a:lnTo>
                    <a:pt x="4526712" y="1529486"/>
                  </a:lnTo>
                  <a:lnTo>
                    <a:pt x="4524845" y="1531353"/>
                  </a:lnTo>
                  <a:lnTo>
                    <a:pt x="4524375" y="1532470"/>
                  </a:lnTo>
                  <a:lnTo>
                    <a:pt x="4524375" y="1535099"/>
                  </a:lnTo>
                  <a:lnTo>
                    <a:pt x="4524845" y="1536230"/>
                  </a:lnTo>
                  <a:lnTo>
                    <a:pt x="4526712" y="1538084"/>
                  </a:lnTo>
                  <a:lnTo>
                    <a:pt x="4527829" y="1538554"/>
                  </a:lnTo>
                  <a:lnTo>
                    <a:pt x="4530458" y="1538554"/>
                  </a:lnTo>
                  <a:lnTo>
                    <a:pt x="4531576" y="1538084"/>
                  </a:lnTo>
                  <a:lnTo>
                    <a:pt x="4533443" y="1536230"/>
                  </a:lnTo>
                  <a:lnTo>
                    <a:pt x="4533900" y="1535099"/>
                  </a:lnTo>
                  <a:lnTo>
                    <a:pt x="4533900" y="1532470"/>
                  </a:lnTo>
                  <a:close/>
                </a:path>
                <a:path w="4867275" h="2303145">
                  <a:moveTo>
                    <a:pt x="4533900" y="767969"/>
                  </a:moveTo>
                  <a:lnTo>
                    <a:pt x="4533443" y="766838"/>
                  </a:lnTo>
                  <a:lnTo>
                    <a:pt x="4531576" y="764984"/>
                  </a:lnTo>
                  <a:lnTo>
                    <a:pt x="4530458" y="764514"/>
                  </a:lnTo>
                  <a:lnTo>
                    <a:pt x="4527829" y="764514"/>
                  </a:lnTo>
                  <a:lnTo>
                    <a:pt x="4526712" y="764984"/>
                  </a:lnTo>
                  <a:lnTo>
                    <a:pt x="4524845" y="766838"/>
                  </a:lnTo>
                  <a:lnTo>
                    <a:pt x="4524375" y="767969"/>
                  </a:lnTo>
                  <a:lnTo>
                    <a:pt x="4524375" y="770597"/>
                  </a:lnTo>
                  <a:lnTo>
                    <a:pt x="4524845" y="771715"/>
                  </a:lnTo>
                  <a:lnTo>
                    <a:pt x="4526712" y="773569"/>
                  </a:lnTo>
                  <a:lnTo>
                    <a:pt x="4527829" y="774039"/>
                  </a:lnTo>
                  <a:lnTo>
                    <a:pt x="4530458" y="774039"/>
                  </a:lnTo>
                  <a:lnTo>
                    <a:pt x="4531576" y="773569"/>
                  </a:lnTo>
                  <a:lnTo>
                    <a:pt x="4533443" y="771715"/>
                  </a:lnTo>
                  <a:lnTo>
                    <a:pt x="4533900" y="770597"/>
                  </a:lnTo>
                  <a:lnTo>
                    <a:pt x="4533900" y="767969"/>
                  </a:lnTo>
                  <a:close/>
                </a:path>
                <a:path w="4867275" h="2303145">
                  <a:moveTo>
                    <a:pt x="4533900" y="3454"/>
                  </a:moveTo>
                  <a:lnTo>
                    <a:pt x="4533443" y="2324"/>
                  </a:lnTo>
                  <a:lnTo>
                    <a:pt x="4531576" y="469"/>
                  </a:lnTo>
                  <a:lnTo>
                    <a:pt x="4530458" y="0"/>
                  </a:lnTo>
                  <a:lnTo>
                    <a:pt x="4527829" y="0"/>
                  </a:lnTo>
                  <a:lnTo>
                    <a:pt x="4526712" y="469"/>
                  </a:lnTo>
                  <a:lnTo>
                    <a:pt x="4524845" y="2324"/>
                  </a:lnTo>
                  <a:lnTo>
                    <a:pt x="4524375" y="3454"/>
                  </a:lnTo>
                  <a:lnTo>
                    <a:pt x="4524375" y="6083"/>
                  </a:lnTo>
                  <a:lnTo>
                    <a:pt x="4524845" y="7200"/>
                  </a:lnTo>
                  <a:lnTo>
                    <a:pt x="4526712" y="9067"/>
                  </a:lnTo>
                  <a:lnTo>
                    <a:pt x="4527829" y="9525"/>
                  </a:lnTo>
                  <a:lnTo>
                    <a:pt x="4530458" y="9525"/>
                  </a:lnTo>
                  <a:lnTo>
                    <a:pt x="4531576" y="9067"/>
                  </a:lnTo>
                  <a:lnTo>
                    <a:pt x="4533443" y="7200"/>
                  </a:lnTo>
                  <a:lnTo>
                    <a:pt x="4533900" y="6083"/>
                  </a:lnTo>
                  <a:lnTo>
                    <a:pt x="4533900" y="3454"/>
                  </a:lnTo>
                  <a:close/>
                </a:path>
                <a:path w="4867275" h="2303145">
                  <a:moveTo>
                    <a:pt x="4581525" y="2296985"/>
                  </a:moveTo>
                  <a:lnTo>
                    <a:pt x="4581068" y="2295868"/>
                  </a:lnTo>
                  <a:lnTo>
                    <a:pt x="4579201" y="2294001"/>
                  </a:lnTo>
                  <a:lnTo>
                    <a:pt x="4578083" y="2293531"/>
                  </a:lnTo>
                  <a:lnTo>
                    <a:pt x="4575454" y="2293531"/>
                  </a:lnTo>
                  <a:lnTo>
                    <a:pt x="4574337" y="2294001"/>
                  </a:lnTo>
                  <a:lnTo>
                    <a:pt x="4572470" y="2295868"/>
                  </a:lnTo>
                  <a:lnTo>
                    <a:pt x="4572000" y="2296985"/>
                  </a:lnTo>
                  <a:lnTo>
                    <a:pt x="4572000" y="2299614"/>
                  </a:lnTo>
                  <a:lnTo>
                    <a:pt x="4572470" y="2300732"/>
                  </a:lnTo>
                  <a:lnTo>
                    <a:pt x="4574337" y="2302599"/>
                  </a:lnTo>
                  <a:lnTo>
                    <a:pt x="4575454" y="2303056"/>
                  </a:lnTo>
                  <a:lnTo>
                    <a:pt x="4578083" y="2303056"/>
                  </a:lnTo>
                  <a:lnTo>
                    <a:pt x="4579201" y="2302599"/>
                  </a:lnTo>
                  <a:lnTo>
                    <a:pt x="4581068" y="2300732"/>
                  </a:lnTo>
                  <a:lnTo>
                    <a:pt x="4581525" y="2299614"/>
                  </a:lnTo>
                  <a:lnTo>
                    <a:pt x="4581525" y="2296985"/>
                  </a:lnTo>
                  <a:close/>
                </a:path>
                <a:path w="4867275" h="2303145">
                  <a:moveTo>
                    <a:pt x="4581525" y="1532470"/>
                  </a:moveTo>
                  <a:lnTo>
                    <a:pt x="4581068" y="1531353"/>
                  </a:lnTo>
                  <a:lnTo>
                    <a:pt x="4579201" y="1529486"/>
                  </a:lnTo>
                  <a:lnTo>
                    <a:pt x="4578083" y="1529029"/>
                  </a:lnTo>
                  <a:lnTo>
                    <a:pt x="4575454" y="1529029"/>
                  </a:lnTo>
                  <a:lnTo>
                    <a:pt x="4574337" y="1529486"/>
                  </a:lnTo>
                  <a:lnTo>
                    <a:pt x="4572470" y="1531353"/>
                  </a:lnTo>
                  <a:lnTo>
                    <a:pt x="4572000" y="1532470"/>
                  </a:lnTo>
                  <a:lnTo>
                    <a:pt x="4572000" y="1535099"/>
                  </a:lnTo>
                  <a:lnTo>
                    <a:pt x="4572470" y="1536230"/>
                  </a:lnTo>
                  <a:lnTo>
                    <a:pt x="4574337" y="1538084"/>
                  </a:lnTo>
                  <a:lnTo>
                    <a:pt x="4575454" y="1538554"/>
                  </a:lnTo>
                  <a:lnTo>
                    <a:pt x="4578083" y="1538554"/>
                  </a:lnTo>
                  <a:lnTo>
                    <a:pt x="4579201" y="1538084"/>
                  </a:lnTo>
                  <a:lnTo>
                    <a:pt x="4581068" y="1536230"/>
                  </a:lnTo>
                  <a:lnTo>
                    <a:pt x="4581525" y="1535099"/>
                  </a:lnTo>
                  <a:lnTo>
                    <a:pt x="4581525" y="1532470"/>
                  </a:lnTo>
                  <a:close/>
                </a:path>
                <a:path w="4867275" h="2303145">
                  <a:moveTo>
                    <a:pt x="4581525" y="767969"/>
                  </a:moveTo>
                  <a:lnTo>
                    <a:pt x="4581068" y="766838"/>
                  </a:lnTo>
                  <a:lnTo>
                    <a:pt x="4579201" y="764984"/>
                  </a:lnTo>
                  <a:lnTo>
                    <a:pt x="4578083" y="764514"/>
                  </a:lnTo>
                  <a:lnTo>
                    <a:pt x="4575454" y="764514"/>
                  </a:lnTo>
                  <a:lnTo>
                    <a:pt x="4574337" y="764984"/>
                  </a:lnTo>
                  <a:lnTo>
                    <a:pt x="4572470" y="766838"/>
                  </a:lnTo>
                  <a:lnTo>
                    <a:pt x="4572000" y="767969"/>
                  </a:lnTo>
                  <a:lnTo>
                    <a:pt x="4572000" y="770597"/>
                  </a:lnTo>
                  <a:lnTo>
                    <a:pt x="4572470" y="771715"/>
                  </a:lnTo>
                  <a:lnTo>
                    <a:pt x="4574337" y="773569"/>
                  </a:lnTo>
                  <a:lnTo>
                    <a:pt x="4575454" y="774039"/>
                  </a:lnTo>
                  <a:lnTo>
                    <a:pt x="4578083" y="774039"/>
                  </a:lnTo>
                  <a:lnTo>
                    <a:pt x="4579201" y="773569"/>
                  </a:lnTo>
                  <a:lnTo>
                    <a:pt x="4581068" y="771715"/>
                  </a:lnTo>
                  <a:lnTo>
                    <a:pt x="4581525" y="770597"/>
                  </a:lnTo>
                  <a:lnTo>
                    <a:pt x="4581525" y="767969"/>
                  </a:lnTo>
                  <a:close/>
                </a:path>
                <a:path w="4867275" h="2303145">
                  <a:moveTo>
                    <a:pt x="4581525" y="3454"/>
                  </a:moveTo>
                  <a:lnTo>
                    <a:pt x="4581068" y="2324"/>
                  </a:lnTo>
                  <a:lnTo>
                    <a:pt x="4579201" y="469"/>
                  </a:lnTo>
                  <a:lnTo>
                    <a:pt x="4578083" y="0"/>
                  </a:lnTo>
                  <a:lnTo>
                    <a:pt x="4575454" y="0"/>
                  </a:lnTo>
                  <a:lnTo>
                    <a:pt x="4574337" y="469"/>
                  </a:lnTo>
                  <a:lnTo>
                    <a:pt x="4572470" y="2324"/>
                  </a:lnTo>
                  <a:lnTo>
                    <a:pt x="4572000" y="3454"/>
                  </a:lnTo>
                  <a:lnTo>
                    <a:pt x="4572000" y="6083"/>
                  </a:lnTo>
                  <a:lnTo>
                    <a:pt x="4572470" y="7200"/>
                  </a:lnTo>
                  <a:lnTo>
                    <a:pt x="4574337" y="9067"/>
                  </a:lnTo>
                  <a:lnTo>
                    <a:pt x="4575454" y="9525"/>
                  </a:lnTo>
                  <a:lnTo>
                    <a:pt x="4578083" y="9525"/>
                  </a:lnTo>
                  <a:lnTo>
                    <a:pt x="4579201" y="9067"/>
                  </a:lnTo>
                  <a:lnTo>
                    <a:pt x="4581068" y="7200"/>
                  </a:lnTo>
                  <a:lnTo>
                    <a:pt x="4581525" y="6083"/>
                  </a:lnTo>
                  <a:lnTo>
                    <a:pt x="4581525" y="3454"/>
                  </a:lnTo>
                  <a:close/>
                </a:path>
                <a:path w="4867275" h="2303145">
                  <a:moveTo>
                    <a:pt x="4629150" y="2296985"/>
                  </a:moveTo>
                  <a:lnTo>
                    <a:pt x="4628693" y="2295868"/>
                  </a:lnTo>
                  <a:lnTo>
                    <a:pt x="4626826" y="2294001"/>
                  </a:lnTo>
                  <a:lnTo>
                    <a:pt x="4625708" y="2293531"/>
                  </a:lnTo>
                  <a:lnTo>
                    <a:pt x="4623079" y="2293531"/>
                  </a:lnTo>
                  <a:lnTo>
                    <a:pt x="4621962" y="2294001"/>
                  </a:lnTo>
                  <a:lnTo>
                    <a:pt x="4620095" y="2295868"/>
                  </a:lnTo>
                  <a:lnTo>
                    <a:pt x="4619625" y="2296985"/>
                  </a:lnTo>
                  <a:lnTo>
                    <a:pt x="4619625" y="2299614"/>
                  </a:lnTo>
                  <a:lnTo>
                    <a:pt x="4620095" y="2300732"/>
                  </a:lnTo>
                  <a:lnTo>
                    <a:pt x="4621962" y="2302599"/>
                  </a:lnTo>
                  <a:lnTo>
                    <a:pt x="4623079" y="2303056"/>
                  </a:lnTo>
                  <a:lnTo>
                    <a:pt x="4625708" y="2303056"/>
                  </a:lnTo>
                  <a:lnTo>
                    <a:pt x="4626826" y="2302599"/>
                  </a:lnTo>
                  <a:lnTo>
                    <a:pt x="4628693" y="2300732"/>
                  </a:lnTo>
                  <a:lnTo>
                    <a:pt x="4629150" y="2299614"/>
                  </a:lnTo>
                  <a:lnTo>
                    <a:pt x="4629150" y="2296985"/>
                  </a:lnTo>
                  <a:close/>
                </a:path>
                <a:path w="4867275" h="2303145">
                  <a:moveTo>
                    <a:pt x="4629150" y="1532470"/>
                  </a:moveTo>
                  <a:lnTo>
                    <a:pt x="4628693" y="1531353"/>
                  </a:lnTo>
                  <a:lnTo>
                    <a:pt x="4626826" y="1529486"/>
                  </a:lnTo>
                  <a:lnTo>
                    <a:pt x="4625708" y="1529029"/>
                  </a:lnTo>
                  <a:lnTo>
                    <a:pt x="4623079" y="1529029"/>
                  </a:lnTo>
                  <a:lnTo>
                    <a:pt x="4621962" y="1529486"/>
                  </a:lnTo>
                  <a:lnTo>
                    <a:pt x="4620095" y="1531353"/>
                  </a:lnTo>
                  <a:lnTo>
                    <a:pt x="4619625" y="1532470"/>
                  </a:lnTo>
                  <a:lnTo>
                    <a:pt x="4619625" y="1535099"/>
                  </a:lnTo>
                  <a:lnTo>
                    <a:pt x="4620095" y="1536230"/>
                  </a:lnTo>
                  <a:lnTo>
                    <a:pt x="4621962" y="1538084"/>
                  </a:lnTo>
                  <a:lnTo>
                    <a:pt x="4623079" y="1538554"/>
                  </a:lnTo>
                  <a:lnTo>
                    <a:pt x="4625708" y="1538554"/>
                  </a:lnTo>
                  <a:lnTo>
                    <a:pt x="4626826" y="1538084"/>
                  </a:lnTo>
                  <a:lnTo>
                    <a:pt x="4628693" y="1536230"/>
                  </a:lnTo>
                  <a:lnTo>
                    <a:pt x="4629150" y="1535099"/>
                  </a:lnTo>
                  <a:lnTo>
                    <a:pt x="4629150" y="1532470"/>
                  </a:lnTo>
                  <a:close/>
                </a:path>
                <a:path w="4867275" h="2303145">
                  <a:moveTo>
                    <a:pt x="4629150" y="767969"/>
                  </a:moveTo>
                  <a:lnTo>
                    <a:pt x="4628693" y="766838"/>
                  </a:lnTo>
                  <a:lnTo>
                    <a:pt x="4626826" y="764984"/>
                  </a:lnTo>
                  <a:lnTo>
                    <a:pt x="4625708" y="764514"/>
                  </a:lnTo>
                  <a:lnTo>
                    <a:pt x="4623079" y="764514"/>
                  </a:lnTo>
                  <a:lnTo>
                    <a:pt x="4621962" y="764984"/>
                  </a:lnTo>
                  <a:lnTo>
                    <a:pt x="4620095" y="766838"/>
                  </a:lnTo>
                  <a:lnTo>
                    <a:pt x="4619625" y="767969"/>
                  </a:lnTo>
                  <a:lnTo>
                    <a:pt x="4619625" y="770597"/>
                  </a:lnTo>
                  <a:lnTo>
                    <a:pt x="4620095" y="771715"/>
                  </a:lnTo>
                  <a:lnTo>
                    <a:pt x="4621962" y="773569"/>
                  </a:lnTo>
                  <a:lnTo>
                    <a:pt x="4623079" y="774039"/>
                  </a:lnTo>
                  <a:lnTo>
                    <a:pt x="4625708" y="774039"/>
                  </a:lnTo>
                  <a:lnTo>
                    <a:pt x="4626826" y="773569"/>
                  </a:lnTo>
                  <a:lnTo>
                    <a:pt x="4628693" y="771715"/>
                  </a:lnTo>
                  <a:lnTo>
                    <a:pt x="4629150" y="770597"/>
                  </a:lnTo>
                  <a:lnTo>
                    <a:pt x="4629150" y="767969"/>
                  </a:lnTo>
                  <a:close/>
                </a:path>
                <a:path w="4867275" h="2303145">
                  <a:moveTo>
                    <a:pt x="4629150" y="3454"/>
                  </a:moveTo>
                  <a:lnTo>
                    <a:pt x="4628693" y="2324"/>
                  </a:lnTo>
                  <a:lnTo>
                    <a:pt x="4626826" y="469"/>
                  </a:lnTo>
                  <a:lnTo>
                    <a:pt x="4625708" y="0"/>
                  </a:lnTo>
                  <a:lnTo>
                    <a:pt x="4623079" y="0"/>
                  </a:lnTo>
                  <a:lnTo>
                    <a:pt x="4621962" y="469"/>
                  </a:lnTo>
                  <a:lnTo>
                    <a:pt x="4620095" y="2324"/>
                  </a:lnTo>
                  <a:lnTo>
                    <a:pt x="4619625" y="3454"/>
                  </a:lnTo>
                  <a:lnTo>
                    <a:pt x="4619625" y="6083"/>
                  </a:lnTo>
                  <a:lnTo>
                    <a:pt x="4620095" y="7200"/>
                  </a:lnTo>
                  <a:lnTo>
                    <a:pt x="4621962" y="9067"/>
                  </a:lnTo>
                  <a:lnTo>
                    <a:pt x="4623079" y="9525"/>
                  </a:lnTo>
                  <a:lnTo>
                    <a:pt x="4625708" y="9525"/>
                  </a:lnTo>
                  <a:lnTo>
                    <a:pt x="4626826" y="9067"/>
                  </a:lnTo>
                  <a:lnTo>
                    <a:pt x="4628693" y="7200"/>
                  </a:lnTo>
                  <a:lnTo>
                    <a:pt x="4629150" y="6083"/>
                  </a:lnTo>
                  <a:lnTo>
                    <a:pt x="4629150" y="3454"/>
                  </a:lnTo>
                  <a:close/>
                </a:path>
                <a:path w="4867275" h="2303145">
                  <a:moveTo>
                    <a:pt x="4676775" y="2296985"/>
                  </a:moveTo>
                  <a:lnTo>
                    <a:pt x="4676318" y="2295868"/>
                  </a:lnTo>
                  <a:lnTo>
                    <a:pt x="4674451" y="2294001"/>
                  </a:lnTo>
                  <a:lnTo>
                    <a:pt x="4673333" y="2293531"/>
                  </a:lnTo>
                  <a:lnTo>
                    <a:pt x="4670704" y="2293531"/>
                  </a:lnTo>
                  <a:lnTo>
                    <a:pt x="4669587" y="2294001"/>
                  </a:lnTo>
                  <a:lnTo>
                    <a:pt x="4667720" y="2295868"/>
                  </a:lnTo>
                  <a:lnTo>
                    <a:pt x="4667250" y="2296985"/>
                  </a:lnTo>
                  <a:lnTo>
                    <a:pt x="4667250" y="2299614"/>
                  </a:lnTo>
                  <a:lnTo>
                    <a:pt x="4667720" y="2300732"/>
                  </a:lnTo>
                  <a:lnTo>
                    <a:pt x="4669587" y="2302599"/>
                  </a:lnTo>
                  <a:lnTo>
                    <a:pt x="4670704" y="2303056"/>
                  </a:lnTo>
                  <a:lnTo>
                    <a:pt x="4673333" y="2303056"/>
                  </a:lnTo>
                  <a:lnTo>
                    <a:pt x="4674451" y="2302599"/>
                  </a:lnTo>
                  <a:lnTo>
                    <a:pt x="4676318" y="2300732"/>
                  </a:lnTo>
                  <a:lnTo>
                    <a:pt x="4676775" y="2299614"/>
                  </a:lnTo>
                  <a:lnTo>
                    <a:pt x="4676775" y="2296985"/>
                  </a:lnTo>
                  <a:close/>
                </a:path>
                <a:path w="4867275" h="2303145">
                  <a:moveTo>
                    <a:pt x="4676775" y="1532470"/>
                  </a:moveTo>
                  <a:lnTo>
                    <a:pt x="4676318" y="1531353"/>
                  </a:lnTo>
                  <a:lnTo>
                    <a:pt x="4674451" y="1529486"/>
                  </a:lnTo>
                  <a:lnTo>
                    <a:pt x="4673333" y="1529029"/>
                  </a:lnTo>
                  <a:lnTo>
                    <a:pt x="4670704" y="1529029"/>
                  </a:lnTo>
                  <a:lnTo>
                    <a:pt x="4669587" y="1529486"/>
                  </a:lnTo>
                  <a:lnTo>
                    <a:pt x="4667720" y="1531353"/>
                  </a:lnTo>
                  <a:lnTo>
                    <a:pt x="4667250" y="1532470"/>
                  </a:lnTo>
                  <a:lnTo>
                    <a:pt x="4667250" y="1535099"/>
                  </a:lnTo>
                  <a:lnTo>
                    <a:pt x="4667720" y="1536230"/>
                  </a:lnTo>
                  <a:lnTo>
                    <a:pt x="4669587" y="1538084"/>
                  </a:lnTo>
                  <a:lnTo>
                    <a:pt x="4670704" y="1538554"/>
                  </a:lnTo>
                  <a:lnTo>
                    <a:pt x="4673333" y="1538554"/>
                  </a:lnTo>
                  <a:lnTo>
                    <a:pt x="4674451" y="1538084"/>
                  </a:lnTo>
                  <a:lnTo>
                    <a:pt x="4676318" y="1536230"/>
                  </a:lnTo>
                  <a:lnTo>
                    <a:pt x="4676775" y="1535099"/>
                  </a:lnTo>
                  <a:lnTo>
                    <a:pt x="4676775" y="1532470"/>
                  </a:lnTo>
                  <a:close/>
                </a:path>
                <a:path w="4867275" h="2303145">
                  <a:moveTo>
                    <a:pt x="4676775" y="767969"/>
                  </a:moveTo>
                  <a:lnTo>
                    <a:pt x="4676318" y="766838"/>
                  </a:lnTo>
                  <a:lnTo>
                    <a:pt x="4674451" y="764984"/>
                  </a:lnTo>
                  <a:lnTo>
                    <a:pt x="4673333" y="764514"/>
                  </a:lnTo>
                  <a:lnTo>
                    <a:pt x="4670704" y="764514"/>
                  </a:lnTo>
                  <a:lnTo>
                    <a:pt x="4669587" y="764984"/>
                  </a:lnTo>
                  <a:lnTo>
                    <a:pt x="4667720" y="766838"/>
                  </a:lnTo>
                  <a:lnTo>
                    <a:pt x="4667250" y="767969"/>
                  </a:lnTo>
                  <a:lnTo>
                    <a:pt x="4667250" y="770597"/>
                  </a:lnTo>
                  <a:lnTo>
                    <a:pt x="4667720" y="771715"/>
                  </a:lnTo>
                  <a:lnTo>
                    <a:pt x="4669587" y="773569"/>
                  </a:lnTo>
                  <a:lnTo>
                    <a:pt x="4670704" y="774039"/>
                  </a:lnTo>
                  <a:lnTo>
                    <a:pt x="4673333" y="774039"/>
                  </a:lnTo>
                  <a:lnTo>
                    <a:pt x="4674451" y="773569"/>
                  </a:lnTo>
                  <a:lnTo>
                    <a:pt x="4676318" y="771715"/>
                  </a:lnTo>
                  <a:lnTo>
                    <a:pt x="4676775" y="770597"/>
                  </a:lnTo>
                  <a:lnTo>
                    <a:pt x="4676775" y="767969"/>
                  </a:lnTo>
                  <a:close/>
                </a:path>
                <a:path w="4867275" h="2303145">
                  <a:moveTo>
                    <a:pt x="4676775" y="3454"/>
                  </a:moveTo>
                  <a:lnTo>
                    <a:pt x="4676318" y="2324"/>
                  </a:lnTo>
                  <a:lnTo>
                    <a:pt x="4674451" y="469"/>
                  </a:lnTo>
                  <a:lnTo>
                    <a:pt x="4673333" y="0"/>
                  </a:lnTo>
                  <a:lnTo>
                    <a:pt x="4670704" y="0"/>
                  </a:lnTo>
                  <a:lnTo>
                    <a:pt x="4669587" y="469"/>
                  </a:lnTo>
                  <a:lnTo>
                    <a:pt x="4667720" y="2324"/>
                  </a:lnTo>
                  <a:lnTo>
                    <a:pt x="4667250" y="3454"/>
                  </a:lnTo>
                  <a:lnTo>
                    <a:pt x="4667250" y="6083"/>
                  </a:lnTo>
                  <a:lnTo>
                    <a:pt x="4667720" y="7200"/>
                  </a:lnTo>
                  <a:lnTo>
                    <a:pt x="4669587" y="9067"/>
                  </a:lnTo>
                  <a:lnTo>
                    <a:pt x="4670704" y="9525"/>
                  </a:lnTo>
                  <a:lnTo>
                    <a:pt x="4673333" y="9525"/>
                  </a:lnTo>
                  <a:lnTo>
                    <a:pt x="4674451" y="9067"/>
                  </a:lnTo>
                  <a:lnTo>
                    <a:pt x="4676318" y="7200"/>
                  </a:lnTo>
                  <a:lnTo>
                    <a:pt x="4676775" y="6083"/>
                  </a:lnTo>
                  <a:lnTo>
                    <a:pt x="4676775" y="3454"/>
                  </a:lnTo>
                  <a:close/>
                </a:path>
                <a:path w="4867275" h="2303145">
                  <a:moveTo>
                    <a:pt x="4724400" y="2296985"/>
                  </a:moveTo>
                  <a:lnTo>
                    <a:pt x="4723943" y="2295868"/>
                  </a:lnTo>
                  <a:lnTo>
                    <a:pt x="4722076" y="2294001"/>
                  </a:lnTo>
                  <a:lnTo>
                    <a:pt x="4720958" y="2293531"/>
                  </a:lnTo>
                  <a:lnTo>
                    <a:pt x="4718329" y="2293531"/>
                  </a:lnTo>
                  <a:lnTo>
                    <a:pt x="4717212" y="2294001"/>
                  </a:lnTo>
                  <a:lnTo>
                    <a:pt x="4715345" y="2295868"/>
                  </a:lnTo>
                  <a:lnTo>
                    <a:pt x="4714875" y="2296985"/>
                  </a:lnTo>
                  <a:lnTo>
                    <a:pt x="4714875" y="2299614"/>
                  </a:lnTo>
                  <a:lnTo>
                    <a:pt x="4715345" y="2300732"/>
                  </a:lnTo>
                  <a:lnTo>
                    <a:pt x="4717212" y="2302599"/>
                  </a:lnTo>
                  <a:lnTo>
                    <a:pt x="4718329" y="2303056"/>
                  </a:lnTo>
                  <a:lnTo>
                    <a:pt x="4720958" y="2303056"/>
                  </a:lnTo>
                  <a:lnTo>
                    <a:pt x="4722076" y="2302599"/>
                  </a:lnTo>
                  <a:lnTo>
                    <a:pt x="4723943" y="2300732"/>
                  </a:lnTo>
                  <a:lnTo>
                    <a:pt x="4724400" y="2299614"/>
                  </a:lnTo>
                  <a:lnTo>
                    <a:pt x="4724400" y="2296985"/>
                  </a:lnTo>
                  <a:close/>
                </a:path>
                <a:path w="4867275" h="2303145">
                  <a:moveTo>
                    <a:pt x="4724400" y="1532470"/>
                  </a:moveTo>
                  <a:lnTo>
                    <a:pt x="4723943" y="1531353"/>
                  </a:lnTo>
                  <a:lnTo>
                    <a:pt x="4722076" y="1529486"/>
                  </a:lnTo>
                  <a:lnTo>
                    <a:pt x="4720958" y="1529029"/>
                  </a:lnTo>
                  <a:lnTo>
                    <a:pt x="4718329" y="1529029"/>
                  </a:lnTo>
                  <a:lnTo>
                    <a:pt x="4717212" y="1529486"/>
                  </a:lnTo>
                  <a:lnTo>
                    <a:pt x="4715345" y="1531353"/>
                  </a:lnTo>
                  <a:lnTo>
                    <a:pt x="4714875" y="1532470"/>
                  </a:lnTo>
                  <a:lnTo>
                    <a:pt x="4714875" y="1535099"/>
                  </a:lnTo>
                  <a:lnTo>
                    <a:pt x="4715345" y="1536230"/>
                  </a:lnTo>
                  <a:lnTo>
                    <a:pt x="4717212" y="1538084"/>
                  </a:lnTo>
                  <a:lnTo>
                    <a:pt x="4718329" y="1538554"/>
                  </a:lnTo>
                  <a:lnTo>
                    <a:pt x="4720958" y="1538554"/>
                  </a:lnTo>
                  <a:lnTo>
                    <a:pt x="4722076" y="1538084"/>
                  </a:lnTo>
                  <a:lnTo>
                    <a:pt x="4723943" y="1536230"/>
                  </a:lnTo>
                  <a:lnTo>
                    <a:pt x="4724400" y="1535099"/>
                  </a:lnTo>
                  <a:lnTo>
                    <a:pt x="4724400" y="1532470"/>
                  </a:lnTo>
                  <a:close/>
                </a:path>
                <a:path w="4867275" h="2303145">
                  <a:moveTo>
                    <a:pt x="4724400" y="767969"/>
                  </a:moveTo>
                  <a:lnTo>
                    <a:pt x="4723943" y="766838"/>
                  </a:lnTo>
                  <a:lnTo>
                    <a:pt x="4722076" y="764984"/>
                  </a:lnTo>
                  <a:lnTo>
                    <a:pt x="4720958" y="764514"/>
                  </a:lnTo>
                  <a:lnTo>
                    <a:pt x="4718329" y="764514"/>
                  </a:lnTo>
                  <a:lnTo>
                    <a:pt x="4717212" y="764984"/>
                  </a:lnTo>
                  <a:lnTo>
                    <a:pt x="4715345" y="766838"/>
                  </a:lnTo>
                  <a:lnTo>
                    <a:pt x="4714875" y="767969"/>
                  </a:lnTo>
                  <a:lnTo>
                    <a:pt x="4714875" y="770597"/>
                  </a:lnTo>
                  <a:lnTo>
                    <a:pt x="4715345" y="771715"/>
                  </a:lnTo>
                  <a:lnTo>
                    <a:pt x="4717212" y="773569"/>
                  </a:lnTo>
                  <a:lnTo>
                    <a:pt x="4718329" y="774039"/>
                  </a:lnTo>
                  <a:lnTo>
                    <a:pt x="4720958" y="774039"/>
                  </a:lnTo>
                  <a:lnTo>
                    <a:pt x="4722076" y="773569"/>
                  </a:lnTo>
                  <a:lnTo>
                    <a:pt x="4723943" y="771715"/>
                  </a:lnTo>
                  <a:lnTo>
                    <a:pt x="4724400" y="770597"/>
                  </a:lnTo>
                  <a:lnTo>
                    <a:pt x="4724400" y="767969"/>
                  </a:lnTo>
                  <a:close/>
                </a:path>
                <a:path w="4867275" h="2303145">
                  <a:moveTo>
                    <a:pt x="4724400" y="3454"/>
                  </a:moveTo>
                  <a:lnTo>
                    <a:pt x="4723943" y="2324"/>
                  </a:lnTo>
                  <a:lnTo>
                    <a:pt x="4722076" y="469"/>
                  </a:lnTo>
                  <a:lnTo>
                    <a:pt x="4720958" y="0"/>
                  </a:lnTo>
                  <a:lnTo>
                    <a:pt x="4718329" y="0"/>
                  </a:lnTo>
                  <a:lnTo>
                    <a:pt x="4717212" y="469"/>
                  </a:lnTo>
                  <a:lnTo>
                    <a:pt x="4715345" y="2324"/>
                  </a:lnTo>
                  <a:lnTo>
                    <a:pt x="4714875" y="3454"/>
                  </a:lnTo>
                  <a:lnTo>
                    <a:pt x="4714875" y="6083"/>
                  </a:lnTo>
                  <a:lnTo>
                    <a:pt x="4715345" y="7200"/>
                  </a:lnTo>
                  <a:lnTo>
                    <a:pt x="4717212" y="9067"/>
                  </a:lnTo>
                  <a:lnTo>
                    <a:pt x="4718329" y="9525"/>
                  </a:lnTo>
                  <a:lnTo>
                    <a:pt x="4720958" y="9525"/>
                  </a:lnTo>
                  <a:lnTo>
                    <a:pt x="4722076" y="9067"/>
                  </a:lnTo>
                  <a:lnTo>
                    <a:pt x="4723943" y="7200"/>
                  </a:lnTo>
                  <a:lnTo>
                    <a:pt x="4724400" y="6083"/>
                  </a:lnTo>
                  <a:lnTo>
                    <a:pt x="4724400" y="3454"/>
                  </a:lnTo>
                  <a:close/>
                </a:path>
                <a:path w="4867275" h="2303145">
                  <a:moveTo>
                    <a:pt x="4772025" y="2296985"/>
                  </a:moveTo>
                  <a:lnTo>
                    <a:pt x="4771568" y="2295868"/>
                  </a:lnTo>
                  <a:lnTo>
                    <a:pt x="4769701" y="2294001"/>
                  </a:lnTo>
                  <a:lnTo>
                    <a:pt x="4768583" y="2293531"/>
                  </a:lnTo>
                  <a:lnTo>
                    <a:pt x="4765954" y="2293531"/>
                  </a:lnTo>
                  <a:lnTo>
                    <a:pt x="4764837" y="2294001"/>
                  </a:lnTo>
                  <a:lnTo>
                    <a:pt x="4762970" y="2295868"/>
                  </a:lnTo>
                  <a:lnTo>
                    <a:pt x="4762500" y="2296985"/>
                  </a:lnTo>
                  <a:lnTo>
                    <a:pt x="4762500" y="2299614"/>
                  </a:lnTo>
                  <a:lnTo>
                    <a:pt x="4762970" y="2300732"/>
                  </a:lnTo>
                  <a:lnTo>
                    <a:pt x="4764837" y="2302599"/>
                  </a:lnTo>
                  <a:lnTo>
                    <a:pt x="4765954" y="2303056"/>
                  </a:lnTo>
                  <a:lnTo>
                    <a:pt x="4768583" y="2303056"/>
                  </a:lnTo>
                  <a:lnTo>
                    <a:pt x="4769701" y="2302599"/>
                  </a:lnTo>
                  <a:lnTo>
                    <a:pt x="4771568" y="2300732"/>
                  </a:lnTo>
                  <a:lnTo>
                    <a:pt x="4772025" y="2299614"/>
                  </a:lnTo>
                  <a:lnTo>
                    <a:pt x="4772025" y="2296985"/>
                  </a:lnTo>
                  <a:close/>
                </a:path>
                <a:path w="4867275" h="2303145">
                  <a:moveTo>
                    <a:pt x="4772025" y="1532470"/>
                  </a:moveTo>
                  <a:lnTo>
                    <a:pt x="4771568" y="1531353"/>
                  </a:lnTo>
                  <a:lnTo>
                    <a:pt x="4769701" y="1529486"/>
                  </a:lnTo>
                  <a:lnTo>
                    <a:pt x="4768583" y="1529029"/>
                  </a:lnTo>
                  <a:lnTo>
                    <a:pt x="4765954" y="1529029"/>
                  </a:lnTo>
                  <a:lnTo>
                    <a:pt x="4764837" y="1529486"/>
                  </a:lnTo>
                  <a:lnTo>
                    <a:pt x="4762970" y="1531353"/>
                  </a:lnTo>
                  <a:lnTo>
                    <a:pt x="4762500" y="1532470"/>
                  </a:lnTo>
                  <a:lnTo>
                    <a:pt x="4762500" y="1535099"/>
                  </a:lnTo>
                  <a:lnTo>
                    <a:pt x="4762970" y="1536230"/>
                  </a:lnTo>
                  <a:lnTo>
                    <a:pt x="4764837" y="1538084"/>
                  </a:lnTo>
                  <a:lnTo>
                    <a:pt x="4765954" y="1538554"/>
                  </a:lnTo>
                  <a:lnTo>
                    <a:pt x="4768583" y="1538554"/>
                  </a:lnTo>
                  <a:lnTo>
                    <a:pt x="4769701" y="1538084"/>
                  </a:lnTo>
                  <a:lnTo>
                    <a:pt x="4771568" y="1536230"/>
                  </a:lnTo>
                  <a:lnTo>
                    <a:pt x="4772025" y="1535099"/>
                  </a:lnTo>
                  <a:lnTo>
                    <a:pt x="4772025" y="1532470"/>
                  </a:lnTo>
                  <a:close/>
                </a:path>
                <a:path w="4867275" h="2303145">
                  <a:moveTo>
                    <a:pt x="4772025" y="767969"/>
                  </a:moveTo>
                  <a:lnTo>
                    <a:pt x="4771568" y="766838"/>
                  </a:lnTo>
                  <a:lnTo>
                    <a:pt x="4769701" y="764984"/>
                  </a:lnTo>
                  <a:lnTo>
                    <a:pt x="4768583" y="764514"/>
                  </a:lnTo>
                  <a:lnTo>
                    <a:pt x="4765954" y="764514"/>
                  </a:lnTo>
                  <a:lnTo>
                    <a:pt x="4764837" y="764984"/>
                  </a:lnTo>
                  <a:lnTo>
                    <a:pt x="4762970" y="766838"/>
                  </a:lnTo>
                  <a:lnTo>
                    <a:pt x="4762500" y="767969"/>
                  </a:lnTo>
                  <a:lnTo>
                    <a:pt x="4762500" y="770597"/>
                  </a:lnTo>
                  <a:lnTo>
                    <a:pt x="4762970" y="771715"/>
                  </a:lnTo>
                  <a:lnTo>
                    <a:pt x="4764837" y="773569"/>
                  </a:lnTo>
                  <a:lnTo>
                    <a:pt x="4765954" y="774039"/>
                  </a:lnTo>
                  <a:lnTo>
                    <a:pt x="4768583" y="774039"/>
                  </a:lnTo>
                  <a:lnTo>
                    <a:pt x="4769701" y="773569"/>
                  </a:lnTo>
                  <a:lnTo>
                    <a:pt x="4771568" y="771715"/>
                  </a:lnTo>
                  <a:lnTo>
                    <a:pt x="4772025" y="770597"/>
                  </a:lnTo>
                  <a:lnTo>
                    <a:pt x="4772025" y="767969"/>
                  </a:lnTo>
                  <a:close/>
                </a:path>
                <a:path w="4867275" h="2303145">
                  <a:moveTo>
                    <a:pt x="4772025" y="3454"/>
                  </a:moveTo>
                  <a:lnTo>
                    <a:pt x="4771568" y="2324"/>
                  </a:lnTo>
                  <a:lnTo>
                    <a:pt x="4769701" y="469"/>
                  </a:lnTo>
                  <a:lnTo>
                    <a:pt x="4768583" y="0"/>
                  </a:lnTo>
                  <a:lnTo>
                    <a:pt x="4765954" y="0"/>
                  </a:lnTo>
                  <a:lnTo>
                    <a:pt x="4764837" y="469"/>
                  </a:lnTo>
                  <a:lnTo>
                    <a:pt x="4762970" y="2324"/>
                  </a:lnTo>
                  <a:lnTo>
                    <a:pt x="4762500" y="3454"/>
                  </a:lnTo>
                  <a:lnTo>
                    <a:pt x="4762500" y="6083"/>
                  </a:lnTo>
                  <a:lnTo>
                    <a:pt x="4762970" y="7200"/>
                  </a:lnTo>
                  <a:lnTo>
                    <a:pt x="4764837" y="9067"/>
                  </a:lnTo>
                  <a:lnTo>
                    <a:pt x="4765954" y="9525"/>
                  </a:lnTo>
                  <a:lnTo>
                    <a:pt x="4768583" y="9525"/>
                  </a:lnTo>
                  <a:lnTo>
                    <a:pt x="4769701" y="9067"/>
                  </a:lnTo>
                  <a:lnTo>
                    <a:pt x="4771568" y="7200"/>
                  </a:lnTo>
                  <a:lnTo>
                    <a:pt x="4772025" y="6083"/>
                  </a:lnTo>
                  <a:lnTo>
                    <a:pt x="4772025" y="3454"/>
                  </a:lnTo>
                  <a:close/>
                </a:path>
                <a:path w="4867275" h="2303145">
                  <a:moveTo>
                    <a:pt x="4819650" y="2296985"/>
                  </a:moveTo>
                  <a:lnTo>
                    <a:pt x="4819193" y="2295868"/>
                  </a:lnTo>
                  <a:lnTo>
                    <a:pt x="4817326" y="2294001"/>
                  </a:lnTo>
                  <a:lnTo>
                    <a:pt x="4816208" y="2293531"/>
                  </a:lnTo>
                  <a:lnTo>
                    <a:pt x="4813579" y="2293531"/>
                  </a:lnTo>
                  <a:lnTo>
                    <a:pt x="4812449" y="2294001"/>
                  </a:lnTo>
                  <a:lnTo>
                    <a:pt x="4810595" y="2295868"/>
                  </a:lnTo>
                  <a:lnTo>
                    <a:pt x="4810125" y="2296985"/>
                  </a:lnTo>
                  <a:lnTo>
                    <a:pt x="4810125" y="2299614"/>
                  </a:lnTo>
                  <a:lnTo>
                    <a:pt x="4810595" y="2300732"/>
                  </a:lnTo>
                  <a:lnTo>
                    <a:pt x="4812449" y="2302599"/>
                  </a:lnTo>
                  <a:lnTo>
                    <a:pt x="4813579" y="2303056"/>
                  </a:lnTo>
                  <a:lnTo>
                    <a:pt x="4816208" y="2303056"/>
                  </a:lnTo>
                  <a:lnTo>
                    <a:pt x="4817326" y="2302599"/>
                  </a:lnTo>
                  <a:lnTo>
                    <a:pt x="4819193" y="2300732"/>
                  </a:lnTo>
                  <a:lnTo>
                    <a:pt x="4819650" y="2299614"/>
                  </a:lnTo>
                  <a:lnTo>
                    <a:pt x="4819650" y="2296985"/>
                  </a:lnTo>
                  <a:close/>
                </a:path>
                <a:path w="4867275" h="2303145">
                  <a:moveTo>
                    <a:pt x="4819650" y="1532470"/>
                  </a:moveTo>
                  <a:lnTo>
                    <a:pt x="4819193" y="1531353"/>
                  </a:lnTo>
                  <a:lnTo>
                    <a:pt x="4817326" y="1529486"/>
                  </a:lnTo>
                  <a:lnTo>
                    <a:pt x="4816208" y="1529029"/>
                  </a:lnTo>
                  <a:lnTo>
                    <a:pt x="4813579" y="1529029"/>
                  </a:lnTo>
                  <a:lnTo>
                    <a:pt x="4812449" y="1529486"/>
                  </a:lnTo>
                  <a:lnTo>
                    <a:pt x="4810595" y="1531353"/>
                  </a:lnTo>
                  <a:lnTo>
                    <a:pt x="4810125" y="1532470"/>
                  </a:lnTo>
                  <a:lnTo>
                    <a:pt x="4810125" y="1535099"/>
                  </a:lnTo>
                  <a:lnTo>
                    <a:pt x="4810595" y="1536230"/>
                  </a:lnTo>
                  <a:lnTo>
                    <a:pt x="4812449" y="1538084"/>
                  </a:lnTo>
                  <a:lnTo>
                    <a:pt x="4813579" y="1538554"/>
                  </a:lnTo>
                  <a:lnTo>
                    <a:pt x="4816208" y="1538554"/>
                  </a:lnTo>
                  <a:lnTo>
                    <a:pt x="4817326" y="1538084"/>
                  </a:lnTo>
                  <a:lnTo>
                    <a:pt x="4819193" y="1536230"/>
                  </a:lnTo>
                  <a:lnTo>
                    <a:pt x="4819650" y="1535099"/>
                  </a:lnTo>
                  <a:lnTo>
                    <a:pt x="4819650" y="1532470"/>
                  </a:lnTo>
                  <a:close/>
                </a:path>
                <a:path w="4867275" h="2303145">
                  <a:moveTo>
                    <a:pt x="4819650" y="767969"/>
                  </a:moveTo>
                  <a:lnTo>
                    <a:pt x="4819193" y="766838"/>
                  </a:lnTo>
                  <a:lnTo>
                    <a:pt x="4817326" y="764984"/>
                  </a:lnTo>
                  <a:lnTo>
                    <a:pt x="4816208" y="764514"/>
                  </a:lnTo>
                  <a:lnTo>
                    <a:pt x="4813579" y="764514"/>
                  </a:lnTo>
                  <a:lnTo>
                    <a:pt x="4812449" y="764984"/>
                  </a:lnTo>
                  <a:lnTo>
                    <a:pt x="4810595" y="766838"/>
                  </a:lnTo>
                  <a:lnTo>
                    <a:pt x="4810125" y="767969"/>
                  </a:lnTo>
                  <a:lnTo>
                    <a:pt x="4810125" y="770597"/>
                  </a:lnTo>
                  <a:lnTo>
                    <a:pt x="4810595" y="771715"/>
                  </a:lnTo>
                  <a:lnTo>
                    <a:pt x="4812449" y="773569"/>
                  </a:lnTo>
                  <a:lnTo>
                    <a:pt x="4813579" y="774039"/>
                  </a:lnTo>
                  <a:lnTo>
                    <a:pt x="4816208" y="774039"/>
                  </a:lnTo>
                  <a:lnTo>
                    <a:pt x="4817326" y="773569"/>
                  </a:lnTo>
                  <a:lnTo>
                    <a:pt x="4819193" y="771715"/>
                  </a:lnTo>
                  <a:lnTo>
                    <a:pt x="4819650" y="770597"/>
                  </a:lnTo>
                  <a:lnTo>
                    <a:pt x="4819650" y="767969"/>
                  </a:lnTo>
                  <a:close/>
                </a:path>
                <a:path w="4867275" h="2303145">
                  <a:moveTo>
                    <a:pt x="4819650" y="3454"/>
                  </a:moveTo>
                  <a:lnTo>
                    <a:pt x="4819193" y="2324"/>
                  </a:lnTo>
                  <a:lnTo>
                    <a:pt x="4817326" y="469"/>
                  </a:lnTo>
                  <a:lnTo>
                    <a:pt x="4816208" y="0"/>
                  </a:lnTo>
                  <a:lnTo>
                    <a:pt x="4813579" y="0"/>
                  </a:lnTo>
                  <a:lnTo>
                    <a:pt x="4812449" y="469"/>
                  </a:lnTo>
                  <a:lnTo>
                    <a:pt x="4810595" y="2324"/>
                  </a:lnTo>
                  <a:lnTo>
                    <a:pt x="4810125" y="3454"/>
                  </a:lnTo>
                  <a:lnTo>
                    <a:pt x="4810125" y="6083"/>
                  </a:lnTo>
                  <a:lnTo>
                    <a:pt x="4810595" y="7200"/>
                  </a:lnTo>
                  <a:lnTo>
                    <a:pt x="4812449" y="9067"/>
                  </a:lnTo>
                  <a:lnTo>
                    <a:pt x="4813579" y="9525"/>
                  </a:lnTo>
                  <a:lnTo>
                    <a:pt x="4816208" y="9525"/>
                  </a:lnTo>
                  <a:lnTo>
                    <a:pt x="4817326" y="9067"/>
                  </a:lnTo>
                  <a:lnTo>
                    <a:pt x="4819193" y="7200"/>
                  </a:lnTo>
                  <a:lnTo>
                    <a:pt x="4819650" y="6083"/>
                  </a:lnTo>
                  <a:lnTo>
                    <a:pt x="4819650" y="3454"/>
                  </a:lnTo>
                  <a:close/>
                </a:path>
                <a:path w="4867275" h="2303145">
                  <a:moveTo>
                    <a:pt x="4867275" y="2296985"/>
                  </a:moveTo>
                  <a:lnTo>
                    <a:pt x="4866818" y="2295868"/>
                  </a:lnTo>
                  <a:lnTo>
                    <a:pt x="4864951" y="2294001"/>
                  </a:lnTo>
                  <a:lnTo>
                    <a:pt x="4863833" y="2293531"/>
                  </a:lnTo>
                  <a:lnTo>
                    <a:pt x="4861204" y="2293531"/>
                  </a:lnTo>
                  <a:lnTo>
                    <a:pt x="4860074" y="2294001"/>
                  </a:lnTo>
                  <a:lnTo>
                    <a:pt x="4858220" y="2295868"/>
                  </a:lnTo>
                  <a:lnTo>
                    <a:pt x="4857750" y="2296985"/>
                  </a:lnTo>
                  <a:lnTo>
                    <a:pt x="4857750" y="2299614"/>
                  </a:lnTo>
                  <a:lnTo>
                    <a:pt x="4858220" y="2300732"/>
                  </a:lnTo>
                  <a:lnTo>
                    <a:pt x="4860074" y="2302599"/>
                  </a:lnTo>
                  <a:lnTo>
                    <a:pt x="4861204" y="2303056"/>
                  </a:lnTo>
                  <a:lnTo>
                    <a:pt x="4863833" y="2303056"/>
                  </a:lnTo>
                  <a:lnTo>
                    <a:pt x="4864951" y="2302599"/>
                  </a:lnTo>
                  <a:lnTo>
                    <a:pt x="4866818" y="2300732"/>
                  </a:lnTo>
                  <a:lnTo>
                    <a:pt x="4867275" y="2299614"/>
                  </a:lnTo>
                  <a:lnTo>
                    <a:pt x="4867275" y="2296985"/>
                  </a:lnTo>
                  <a:close/>
                </a:path>
                <a:path w="4867275" h="2303145">
                  <a:moveTo>
                    <a:pt x="4867275" y="1532470"/>
                  </a:moveTo>
                  <a:lnTo>
                    <a:pt x="4866818" y="1531353"/>
                  </a:lnTo>
                  <a:lnTo>
                    <a:pt x="4864951" y="1529486"/>
                  </a:lnTo>
                  <a:lnTo>
                    <a:pt x="4863833" y="1529029"/>
                  </a:lnTo>
                  <a:lnTo>
                    <a:pt x="4861204" y="1529029"/>
                  </a:lnTo>
                  <a:lnTo>
                    <a:pt x="4860074" y="1529486"/>
                  </a:lnTo>
                  <a:lnTo>
                    <a:pt x="4858220" y="1531353"/>
                  </a:lnTo>
                  <a:lnTo>
                    <a:pt x="4857750" y="1532470"/>
                  </a:lnTo>
                  <a:lnTo>
                    <a:pt x="4857750" y="1535099"/>
                  </a:lnTo>
                  <a:lnTo>
                    <a:pt x="4858220" y="1536230"/>
                  </a:lnTo>
                  <a:lnTo>
                    <a:pt x="4860074" y="1538084"/>
                  </a:lnTo>
                  <a:lnTo>
                    <a:pt x="4861204" y="1538554"/>
                  </a:lnTo>
                  <a:lnTo>
                    <a:pt x="4863833" y="1538554"/>
                  </a:lnTo>
                  <a:lnTo>
                    <a:pt x="4864951" y="1538084"/>
                  </a:lnTo>
                  <a:lnTo>
                    <a:pt x="4866818" y="1536230"/>
                  </a:lnTo>
                  <a:lnTo>
                    <a:pt x="4867275" y="1535099"/>
                  </a:lnTo>
                  <a:lnTo>
                    <a:pt x="4867275" y="1532470"/>
                  </a:lnTo>
                  <a:close/>
                </a:path>
                <a:path w="4867275" h="2303145">
                  <a:moveTo>
                    <a:pt x="4867275" y="767969"/>
                  </a:moveTo>
                  <a:lnTo>
                    <a:pt x="4866818" y="766838"/>
                  </a:lnTo>
                  <a:lnTo>
                    <a:pt x="4864951" y="764984"/>
                  </a:lnTo>
                  <a:lnTo>
                    <a:pt x="4863833" y="764514"/>
                  </a:lnTo>
                  <a:lnTo>
                    <a:pt x="4861204" y="764514"/>
                  </a:lnTo>
                  <a:lnTo>
                    <a:pt x="4860074" y="764984"/>
                  </a:lnTo>
                  <a:lnTo>
                    <a:pt x="4858220" y="766838"/>
                  </a:lnTo>
                  <a:lnTo>
                    <a:pt x="4857750" y="767969"/>
                  </a:lnTo>
                  <a:lnTo>
                    <a:pt x="4857750" y="770597"/>
                  </a:lnTo>
                  <a:lnTo>
                    <a:pt x="4858220" y="771715"/>
                  </a:lnTo>
                  <a:lnTo>
                    <a:pt x="4860074" y="773569"/>
                  </a:lnTo>
                  <a:lnTo>
                    <a:pt x="4861204" y="774039"/>
                  </a:lnTo>
                  <a:lnTo>
                    <a:pt x="4863833" y="774039"/>
                  </a:lnTo>
                  <a:lnTo>
                    <a:pt x="4864951" y="773569"/>
                  </a:lnTo>
                  <a:lnTo>
                    <a:pt x="4866818" y="771715"/>
                  </a:lnTo>
                  <a:lnTo>
                    <a:pt x="4867275" y="770597"/>
                  </a:lnTo>
                  <a:lnTo>
                    <a:pt x="4867275" y="767969"/>
                  </a:lnTo>
                  <a:close/>
                </a:path>
                <a:path w="4867275" h="2303145">
                  <a:moveTo>
                    <a:pt x="4867275" y="3454"/>
                  </a:moveTo>
                  <a:lnTo>
                    <a:pt x="4866818" y="2324"/>
                  </a:lnTo>
                  <a:lnTo>
                    <a:pt x="4864951" y="469"/>
                  </a:lnTo>
                  <a:lnTo>
                    <a:pt x="4863833" y="0"/>
                  </a:lnTo>
                  <a:lnTo>
                    <a:pt x="4861204" y="0"/>
                  </a:lnTo>
                  <a:lnTo>
                    <a:pt x="4860074" y="469"/>
                  </a:lnTo>
                  <a:lnTo>
                    <a:pt x="4858220" y="2324"/>
                  </a:lnTo>
                  <a:lnTo>
                    <a:pt x="4857750" y="3454"/>
                  </a:lnTo>
                  <a:lnTo>
                    <a:pt x="4857750" y="6083"/>
                  </a:lnTo>
                  <a:lnTo>
                    <a:pt x="4858220" y="7200"/>
                  </a:lnTo>
                  <a:lnTo>
                    <a:pt x="4860074" y="9067"/>
                  </a:lnTo>
                  <a:lnTo>
                    <a:pt x="4861204" y="9525"/>
                  </a:lnTo>
                  <a:lnTo>
                    <a:pt x="4863833" y="9525"/>
                  </a:lnTo>
                  <a:lnTo>
                    <a:pt x="4864951" y="9067"/>
                  </a:lnTo>
                  <a:lnTo>
                    <a:pt x="4866818" y="7200"/>
                  </a:lnTo>
                  <a:lnTo>
                    <a:pt x="4867275" y="6083"/>
                  </a:lnTo>
                  <a:lnTo>
                    <a:pt x="4867275" y="3454"/>
                  </a:lnTo>
                  <a:close/>
                </a:path>
              </a:pathLst>
            </a:custGeom>
            <a:solidFill>
              <a:srgbClr val="A133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4694" y="1121066"/>
              <a:ext cx="4151629" cy="2365375"/>
            </a:xfrm>
            <a:custGeom>
              <a:avLst/>
              <a:gdLst/>
              <a:ahLst/>
              <a:cxnLst/>
              <a:rect l="l" t="t" r="r" b="b"/>
              <a:pathLst>
                <a:path w="4151629" h="2365375">
                  <a:moveTo>
                    <a:pt x="671868" y="0"/>
                  </a:moveTo>
                  <a:lnTo>
                    <a:pt x="0" y="0"/>
                  </a:lnTo>
                  <a:lnTo>
                    <a:pt x="0" y="2365083"/>
                  </a:lnTo>
                  <a:lnTo>
                    <a:pt x="671868" y="2365083"/>
                  </a:lnTo>
                  <a:lnTo>
                    <a:pt x="671868" y="0"/>
                  </a:lnTo>
                  <a:close/>
                </a:path>
                <a:path w="4151629" h="2365375">
                  <a:moveTo>
                    <a:pt x="1541703" y="701586"/>
                  </a:moveTo>
                  <a:lnTo>
                    <a:pt x="869835" y="701586"/>
                  </a:lnTo>
                  <a:lnTo>
                    <a:pt x="869835" y="2365083"/>
                  </a:lnTo>
                  <a:lnTo>
                    <a:pt x="1541703" y="2365083"/>
                  </a:lnTo>
                  <a:lnTo>
                    <a:pt x="1541703" y="701586"/>
                  </a:lnTo>
                  <a:close/>
                </a:path>
                <a:path w="4151629" h="2365375">
                  <a:moveTo>
                    <a:pt x="2411539" y="729500"/>
                  </a:moveTo>
                  <a:lnTo>
                    <a:pt x="1739671" y="729500"/>
                  </a:lnTo>
                  <a:lnTo>
                    <a:pt x="1739671" y="2365083"/>
                  </a:lnTo>
                  <a:lnTo>
                    <a:pt x="2411539" y="2365083"/>
                  </a:lnTo>
                  <a:lnTo>
                    <a:pt x="2411539" y="729500"/>
                  </a:lnTo>
                  <a:close/>
                </a:path>
                <a:path w="4151629" h="2365375">
                  <a:moveTo>
                    <a:pt x="3281388" y="777887"/>
                  </a:moveTo>
                  <a:lnTo>
                    <a:pt x="2609507" y="777887"/>
                  </a:lnTo>
                  <a:lnTo>
                    <a:pt x="2609507" y="2365083"/>
                  </a:lnTo>
                  <a:lnTo>
                    <a:pt x="3281388" y="2365083"/>
                  </a:lnTo>
                  <a:lnTo>
                    <a:pt x="3281388" y="777887"/>
                  </a:lnTo>
                  <a:close/>
                </a:path>
                <a:path w="4151629" h="2365375">
                  <a:moveTo>
                    <a:pt x="4151223" y="814781"/>
                  </a:moveTo>
                  <a:lnTo>
                    <a:pt x="3479342" y="814781"/>
                  </a:lnTo>
                  <a:lnTo>
                    <a:pt x="3479342" y="2365083"/>
                  </a:lnTo>
                  <a:lnTo>
                    <a:pt x="4151223" y="2365083"/>
                  </a:lnTo>
                  <a:lnTo>
                    <a:pt x="4151223" y="814781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7718" y="3392023"/>
            <a:ext cx="1466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D5454F"/>
                </a:solidFill>
                <a:latin typeface="Calibri"/>
                <a:cs typeface="Calibri"/>
              </a:rPr>
              <a:t>0K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575" y="2627512"/>
            <a:ext cx="22415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D5454F"/>
                </a:solidFill>
                <a:latin typeface="Calibri"/>
                <a:cs typeface="Calibri"/>
              </a:rPr>
              <a:t>20K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575" y="1863001"/>
            <a:ext cx="22415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D5454F"/>
                </a:solidFill>
                <a:latin typeface="Calibri"/>
                <a:cs typeface="Calibri"/>
              </a:rPr>
              <a:t>40K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445" y="1171301"/>
            <a:ext cx="196215" cy="20294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30" dirty="0">
                <a:solidFill>
                  <a:srgbClr val="12239D"/>
                </a:solidFill>
                <a:latin typeface="Arial"/>
                <a:cs typeface="Arial"/>
              </a:rPr>
              <a:t>TOTAL</a:t>
            </a:r>
            <a:r>
              <a:rPr sz="1200" spc="-40" dirty="0">
                <a:solidFill>
                  <a:srgbClr val="12239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2239D"/>
                </a:solidFill>
                <a:latin typeface="Arial"/>
                <a:cs typeface="Arial"/>
              </a:rPr>
              <a:t>SPENDING</a:t>
            </a:r>
            <a:r>
              <a:rPr sz="1200" spc="-65" dirty="0">
                <a:solidFill>
                  <a:srgbClr val="12239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2239D"/>
                </a:solidFill>
                <a:latin typeface="Arial"/>
                <a:cs typeface="Arial"/>
              </a:rPr>
              <a:t>AMOUNT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3249" y="3568069"/>
            <a:ext cx="4110990" cy="5270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 indent="-5715" algn="ctr">
              <a:lnSpc>
                <a:spcPct val="95200"/>
              </a:lnSpc>
              <a:spcBef>
                <a:spcPts val="160"/>
              </a:spcBef>
              <a:tabLst>
                <a:tab pos="756920" algn="l"/>
                <a:tab pos="2591435" algn="l"/>
                <a:tab pos="2632075" algn="l"/>
                <a:tab pos="3498850" algn="l"/>
              </a:tabLst>
            </a:pPr>
            <a:r>
              <a:rPr sz="1100" i="1" spc="-10" dirty="0">
                <a:solidFill>
                  <a:srgbClr val="D5454F"/>
                </a:solidFill>
                <a:latin typeface="Georgia"/>
                <a:cs typeface="Georgia"/>
              </a:rPr>
              <a:t>Matthew</a:t>
            </a:r>
            <a:r>
              <a:rPr sz="1100" i="1" dirty="0">
                <a:solidFill>
                  <a:srgbClr val="D5454F"/>
                </a:solidFill>
                <a:latin typeface="Georgia"/>
                <a:cs typeface="Georgia"/>
              </a:rPr>
              <a:t>	Karen</a:t>
            </a:r>
            <a:r>
              <a:rPr sz="1100" i="1" spc="-20" dirty="0">
                <a:solidFill>
                  <a:srgbClr val="D5454F"/>
                </a:solidFill>
                <a:latin typeface="Georgia"/>
                <a:cs typeface="Georgia"/>
              </a:rPr>
              <a:t> </a:t>
            </a:r>
            <a:r>
              <a:rPr sz="1100" i="1" dirty="0">
                <a:solidFill>
                  <a:srgbClr val="D5454F"/>
                </a:solidFill>
                <a:latin typeface="Georgia"/>
                <a:cs typeface="Georgia"/>
              </a:rPr>
              <a:t>Jones</a:t>
            </a:r>
            <a:r>
              <a:rPr sz="1100" i="1" spc="160" dirty="0">
                <a:solidFill>
                  <a:srgbClr val="D5454F"/>
                </a:solidFill>
                <a:latin typeface="Georgia"/>
                <a:cs typeface="Georgia"/>
              </a:rPr>
              <a:t>  </a:t>
            </a:r>
            <a:r>
              <a:rPr sz="1100" i="1" dirty="0">
                <a:solidFill>
                  <a:srgbClr val="D5454F"/>
                </a:solidFill>
                <a:latin typeface="Georgia"/>
                <a:cs typeface="Georgia"/>
              </a:rPr>
              <a:t>Zrina</a:t>
            </a:r>
            <a:r>
              <a:rPr sz="1100" i="1" spc="-10" dirty="0">
                <a:solidFill>
                  <a:srgbClr val="D5454F"/>
                </a:solidFill>
                <a:latin typeface="Georgia"/>
                <a:cs typeface="Georgia"/>
              </a:rPr>
              <a:t> Topic</a:t>
            </a:r>
            <a:r>
              <a:rPr sz="1100" i="1" dirty="0">
                <a:solidFill>
                  <a:srgbClr val="D5454F"/>
                </a:solidFill>
                <a:latin typeface="Georgia"/>
                <a:cs typeface="Georgia"/>
              </a:rPr>
              <a:t>		</a:t>
            </a:r>
            <a:r>
              <a:rPr sz="1100" i="1" spc="-10" dirty="0">
                <a:solidFill>
                  <a:srgbClr val="D5454F"/>
                </a:solidFill>
                <a:latin typeface="Georgia"/>
                <a:cs typeface="Georgia"/>
              </a:rPr>
              <a:t>Stefanie</a:t>
            </a:r>
            <a:r>
              <a:rPr sz="1100" i="1" dirty="0">
                <a:solidFill>
                  <a:srgbClr val="D5454F"/>
                </a:solidFill>
                <a:latin typeface="Georgia"/>
                <a:cs typeface="Georgia"/>
              </a:rPr>
              <a:t>	</a:t>
            </a:r>
            <a:r>
              <a:rPr sz="1100" i="1" spc="-10" dirty="0">
                <a:solidFill>
                  <a:srgbClr val="D5454F"/>
                </a:solidFill>
                <a:latin typeface="Georgia"/>
                <a:cs typeface="Georgia"/>
              </a:rPr>
              <a:t>Stephan Flemming</a:t>
            </a:r>
            <a:r>
              <a:rPr sz="1100" i="1" dirty="0">
                <a:solidFill>
                  <a:srgbClr val="D5454F"/>
                </a:solidFill>
                <a:latin typeface="Georgia"/>
                <a:cs typeface="Georgia"/>
              </a:rPr>
              <a:t>		</a:t>
            </a:r>
            <a:r>
              <a:rPr sz="1100" i="1" spc="-10" dirty="0">
                <a:solidFill>
                  <a:srgbClr val="D5454F"/>
                </a:solidFill>
                <a:latin typeface="Georgia"/>
                <a:cs typeface="Georgia"/>
              </a:rPr>
              <a:t>Hartmann</a:t>
            </a:r>
            <a:r>
              <a:rPr sz="1100" i="1" dirty="0">
                <a:solidFill>
                  <a:srgbClr val="D5454F"/>
                </a:solidFill>
                <a:latin typeface="Georgia"/>
                <a:cs typeface="Georgia"/>
              </a:rPr>
              <a:t>	</a:t>
            </a:r>
            <a:r>
              <a:rPr sz="1100" i="1" spc="-270" dirty="0">
                <a:solidFill>
                  <a:srgbClr val="D5454F"/>
                </a:solidFill>
                <a:latin typeface="Georgia"/>
                <a:cs typeface="Georgia"/>
              </a:rPr>
              <a:t> </a:t>
            </a:r>
            <a:r>
              <a:rPr sz="1100" i="1" spc="-10" dirty="0">
                <a:solidFill>
                  <a:srgbClr val="D5454F"/>
                </a:solidFill>
                <a:latin typeface="Georgia"/>
                <a:cs typeface="Georgia"/>
              </a:rPr>
              <a:t>Rothstein </a:t>
            </a:r>
            <a:r>
              <a:rPr sz="1200" i="1" dirty="0">
                <a:solidFill>
                  <a:srgbClr val="12239D"/>
                </a:solidFill>
                <a:latin typeface="Arial"/>
                <a:cs typeface="Arial"/>
              </a:rPr>
              <a:t>CUSTOMERS</a:t>
            </a:r>
            <a:r>
              <a:rPr sz="1200" i="1" spc="-25" dirty="0">
                <a:solidFill>
                  <a:srgbClr val="12239D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12239D"/>
                </a:solidFill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575" y="853441"/>
            <a:ext cx="1097915" cy="42290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62K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b="1" spc="-25" dirty="0">
                <a:solidFill>
                  <a:srgbClr val="D5454F"/>
                </a:solidFill>
                <a:latin typeface="Calibri"/>
                <a:cs typeface="Calibri"/>
              </a:rPr>
              <a:t>60K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3118" y="1606145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2954" y="1634049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2791" y="1682443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42628" y="1719331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15074" y="3009899"/>
            <a:ext cx="5476875" cy="2562225"/>
          </a:xfrm>
          <a:custGeom>
            <a:avLst/>
            <a:gdLst/>
            <a:ahLst/>
            <a:cxnLst/>
            <a:rect l="l" t="t" r="r" b="b"/>
            <a:pathLst>
              <a:path w="5476875" h="2562225">
                <a:moveTo>
                  <a:pt x="0" y="2562224"/>
                </a:moveTo>
                <a:lnTo>
                  <a:pt x="5476874" y="2562224"/>
                </a:lnTo>
                <a:lnTo>
                  <a:pt x="5476874" y="0"/>
                </a:lnTo>
                <a:lnTo>
                  <a:pt x="0" y="0"/>
                </a:lnTo>
                <a:lnTo>
                  <a:pt x="0" y="2562224"/>
                </a:lnTo>
                <a:close/>
              </a:path>
            </a:pathLst>
          </a:custGeom>
          <a:solidFill>
            <a:srgbClr val="6FB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15074" y="2714624"/>
            <a:ext cx="5476875" cy="295275"/>
          </a:xfrm>
          <a:prstGeom prst="rect">
            <a:avLst/>
          </a:prstGeom>
          <a:solidFill>
            <a:srgbClr val="E7D066"/>
          </a:solidFill>
        </p:spPr>
        <p:txBody>
          <a:bodyPr vert="horz" wrap="square" lIns="0" tIns="22225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175"/>
              </a:spcBef>
            </a:pPr>
            <a:r>
              <a:rPr sz="1400" dirty="0">
                <a:solidFill>
                  <a:srgbClr val="12239D"/>
                </a:solidFill>
                <a:latin typeface="Arial Black"/>
                <a:cs typeface="Arial Black"/>
              </a:rPr>
              <a:t>TOP</a:t>
            </a:r>
            <a:r>
              <a:rPr sz="1400" spc="-60" dirty="0">
                <a:solidFill>
                  <a:srgbClr val="12239D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12239D"/>
                </a:solidFill>
                <a:latin typeface="Arial Black"/>
                <a:cs typeface="Arial Black"/>
              </a:rPr>
              <a:t>5</a:t>
            </a:r>
            <a:r>
              <a:rPr sz="1400" spc="-60" dirty="0">
                <a:solidFill>
                  <a:srgbClr val="12239D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12239D"/>
                </a:solidFill>
                <a:latin typeface="Arial Black"/>
                <a:cs typeface="Arial Black"/>
              </a:rPr>
              <a:t>STORESBY</a:t>
            </a:r>
            <a:r>
              <a:rPr sz="1400" spc="-60" dirty="0">
                <a:solidFill>
                  <a:srgbClr val="12239D"/>
                </a:solidFill>
                <a:latin typeface="Arial Black"/>
                <a:cs typeface="Arial Black"/>
              </a:rPr>
              <a:t> </a:t>
            </a:r>
            <a:r>
              <a:rPr sz="1400" spc="-30" dirty="0">
                <a:solidFill>
                  <a:srgbClr val="12239D"/>
                </a:solidFill>
                <a:latin typeface="Arial Black"/>
                <a:cs typeface="Arial Black"/>
              </a:rPr>
              <a:t>TOTAL</a:t>
            </a:r>
            <a:r>
              <a:rPr sz="1400" spc="-60" dirty="0">
                <a:solidFill>
                  <a:srgbClr val="12239D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12239D"/>
                </a:solidFill>
                <a:latin typeface="Arial Black"/>
                <a:cs typeface="Arial Black"/>
              </a:rPr>
              <a:t>SALES</a:t>
            </a:r>
            <a:r>
              <a:rPr sz="1400" spc="-60" dirty="0">
                <a:solidFill>
                  <a:srgbClr val="12239D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12239D"/>
                </a:solidFill>
                <a:latin typeface="Arial Black"/>
                <a:cs typeface="Arial Black"/>
              </a:rPr>
              <a:t>DISTRIBUTION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82834" y="3327856"/>
            <a:ext cx="1875155" cy="1875155"/>
            <a:chOff x="7382834" y="3327856"/>
            <a:chExt cx="1875155" cy="1875155"/>
          </a:xfrm>
        </p:grpSpPr>
        <p:sp>
          <p:nvSpPr>
            <p:cNvPr id="22" name="object 22"/>
            <p:cNvSpPr/>
            <p:nvPr/>
          </p:nvSpPr>
          <p:spPr>
            <a:xfrm>
              <a:off x="7466965" y="3327856"/>
              <a:ext cx="1790700" cy="1875155"/>
            </a:xfrm>
            <a:custGeom>
              <a:avLst/>
              <a:gdLst/>
              <a:ahLst/>
              <a:cxnLst/>
              <a:rect l="l" t="t" r="r" b="b"/>
              <a:pathLst>
                <a:path w="1790700" h="1875154">
                  <a:moveTo>
                    <a:pt x="848228" y="1874863"/>
                  </a:moveTo>
                  <a:lnTo>
                    <a:pt x="806415" y="1873712"/>
                  </a:lnTo>
                  <a:lnTo>
                    <a:pt x="764674" y="1870694"/>
                  </a:lnTo>
                  <a:lnTo>
                    <a:pt x="723130" y="1865819"/>
                  </a:lnTo>
                  <a:lnTo>
                    <a:pt x="681824" y="1859092"/>
                  </a:lnTo>
                  <a:lnTo>
                    <a:pt x="640880" y="1850533"/>
                  </a:lnTo>
                  <a:lnTo>
                    <a:pt x="600338" y="1840151"/>
                  </a:lnTo>
                  <a:lnTo>
                    <a:pt x="560320" y="1827976"/>
                  </a:lnTo>
                  <a:lnTo>
                    <a:pt x="520865" y="1814020"/>
                  </a:lnTo>
                  <a:lnTo>
                    <a:pt x="482092" y="1798325"/>
                  </a:lnTo>
                  <a:lnTo>
                    <a:pt x="444039" y="1780908"/>
                  </a:lnTo>
                  <a:lnTo>
                    <a:pt x="406819" y="1761819"/>
                  </a:lnTo>
                  <a:lnTo>
                    <a:pt x="370470" y="1741078"/>
                  </a:lnTo>
                  <a:lnTo>
                    <a:pt x="335101" y="1718748"/>
                  </a:lnTo>
                  <a:lnTo>
                    <a:pt x="300746" y="1694849"/>
                  </a:lnTo>
                  <a:lnTo>
                    <a:pt x="267508" y="1669453"/>
                  </a:lnTo>
                  <a:lnTo>
                    <a:pt x="235420" y="1642587"/>
                  </a:lnTo>
                  <a:lnTo>
                    <a:pt x="204578" y="1614330"/>
                  </a:lnTo>
                  <a:lnTo>
                    <a:pt x="175014" y="1584709"/>
                  </a:lnTo>
                  <a:lnTo>
                    <a:pt x="146814" y="1553815"/>
                  </a:lnTo>
                  <a:lnTo>
                    <a:pt x="120008" y="1521677"/>
                  </a:lnTo>
                  <a:lnTo>
                    <a:pt x="94675" y="1488391"/>
                  </a:lnTo>
                  <a:lnTo>
                    <a:pt x="70841" y="1453992"/>
                  </a:lnTo>
                  <a:lnTo>
                    <a:pt x="48576" y="1418580"/>
                  </a:lnTo>
                  <a:lnTo>
                    <a:pt x="27904" y="1382192"/>
                  </a:lnTo>
                  <a:lnTo>
                    <a:pt x="8885" y="1344937"/>
                  </a:lnTo>
                  <a:lnTo>
                    <a:pt x="0" y="1325991"/>
                  </a:lnTo>
                  <a:lnTo>
                    <a:pt x="853121" y="937437"/>
                  </a:lnTo>
                  <a:lnTo>
                    <a:pt x="853121" y="0"/>
                  </a:lnTo>
                  <a:lnTo>
                    <a:pt x="894950" y="933"/>
                  </a:lnTo>
                  <a:lnTo>
                    <a:pt x="936696" y="3732"/>
                  </a:lnTo>
                  <a:lnTo>
                    <a:pt x="978275" y="8391"/>
                  </a:lnTo>
                  <a:lnTo>
                    <a:pt x="1019605" y="14901"/>
                  </a:lnTo>
                  <a:lnTo>
                    <a:pt x="1060604" y="23248"/>
                  </a:lnTo>
                  <a:lnTo>
                    <a:pt x="1101189" y="33417"/>
                  </a:lnTo>
                  <a:lnTo>
                    <a:pt x="1141280" y="45386"/>
                  </a:lnTo>
                  <a:lnTo>
                    <a:pt x="1180797" y="59133"/>
                  </a:lnTo>
                  <a:lnTo>
                    <a:pt x="1219661" y="74629"/>
                  </a:lnTo>
                  <a:lnTo>
                    <a:pt x="1257795" y="91844"/>
                  </a:lnTo>
                  <a:lnTo>
                    <a:pt x="1295123" y="110742"/>
                  </a:lnTo>
                  <a:lnTo>
                    <a:pt x="1331571" y="131289"/>
                  </a:lnTo>
                  <a:lnTo>
                    <a:pt x="1367065" y="153440"/>
                  </a:lnTo>
                  <a:lnTo>
                    <a:pt x="1401536" y="177154"/>
                  </a:lnTo>
                  <a:lnTo>
                    <a:pt x="1434914" y="202381"/>
                  </a:lnTo>
                  <a:lnTo>
                    <a:pt x="1467133" y="229074"/>
                  </a:lnTo>
                  <a:lnTo>
                    <a:pt x="1498130" y="257177"/>
                  </a:lnTo>
                  <a:lnTo>
                    <a:pt x="1527840" y="286635"/>
                  </a:lnTo>
                  <a:lnTo>
                    <a:pt x="1556208" y="317390"/>
                  </a:lnTo>
                  <a:lnTo>
                    <a:pt x="1583174" y="349380"/>
                  </a:lnTo>
                  <a:lnTo>
                    <a:pt x="1608687" y="382541"/>
                  </a:lnTo>
                  <a:lnTo>
                    <a:pt x="1632694" y="416808"/>
                  </a:lnTo>
                  <a:lnTo>
                    <a:pt x="1655149" y="452111"/>
                  </a:lnTo>
                  <a:lnTo>
                    <a:pt x="1676006" y="488382"/>
                  </a:lnTo>
                  <a:lnTo>
                    <a:pt x="1695224" y="525546"/>
                  </a:lnTo>
                  <a:lnTo>
                    <a:pt x="1712763" y="563532"/>
                  </a:lnTo>
                  <a:lnTo>
                    <a:pt x="1728591" y="602262"/>
                  </a:lnTo>
                  <a:lnTo>
                    <a:pt x="1742675" y="641660"/>
                  </a:lnTo>
                  <a:lnTo>
                    <a:pt x="1754987" y="681647"/>
                  </a:lnTo>
                  <a:lnTo>
                    <a:pt x="1765502" y="722144"/>
                  </a:lnTo>
                  <a:lnTo>
                    <a:pt x="1774200" y="763070"/>
                  </a:lnTo>
                  <a:lnTo>
                    <a:pt x="1781063" y="804343"/>
                  </a:lnTo>
                  <a:lnTo>
                    <a:pt x="1786078" y="845881"/>
                  </a:lnTo>
                  <a:lnTo>
                    <a:pt x="1789233" y="887601"/>
                  </a:lnTo>
                  <a:lnTo>
                    <a:pt x="1790525" y="929421"/>
                  </a:lnTo>
                  <a:lnTo>
                    <a:pt x="1790471" y="950336"/>
                  </a:lnTo>
                  <a:lnTo>
                    <a:pt x="1788961" y="992159"/>
                  </a:lnTo>
                  <a:lnTo>
                    <a:pt x="1785588" y="1033852"/>
                  </a:lnTo>
                  <a:lnTo>
                    <a:pt x="1780356" y="1075374"/>
                  </a:lnTo>
                  <a:lnTo>
                    <a:pt x="1773279" y="1116600"/>
                  </a:lnTo>
                  <a:lnTo>
                    <a:pt x="1764366" y="1157490"/>
                  </a:lnTo>
                  <a:lnTo>
                    <a:pt x="1753642" y="1197921"/>
                  </a:lnTo>
                  <a:lnTo>
                    <a:pt x="1741119" y="1237854"/>
                  </a:lnTo>
                  <a:lnTo>
                    <a:pt x="1726834" y="1277168"/>
                  </a:lnTo>
                  <a:lnTo>
                    <a:pt x="1710800" y="1315825"/>
                  </a:lnTo>
                  <a:lnTo>
                    <a:pt x="1693067" y="1353709"/>
                  </a:lnTo>
                  <a:lnTo>
                    <a:pt x="1673651" y="1390782"/>
                  </a:lnTo>
                  <a:lnTo>
                    <a:pt x="1652610" y="1426934"/>
                  </a:lnTo>
                  <a:lnTo>
                    <a:pt x="1629967" y="1462129"/>
                  </a:lnTo>
                  <a:lnTo>
                    <a:pt x="1605787" y="1496262"/>
                  </a:lnTo>
                  <a:lnTo>
                    <a:pt x="1580096" y="1529298"/>
                  </a:lnTo>
                  <a:lnTo>
                    <a:pt x="1552969" y="1561139"/>
                  </a:lnTo>
                  <a:lnTo>
                    <a:pt x="1524435" y="1591753"/>
                  </a:lnTo>
                  <a:lnTo>
                    <a:pt x="1494578" y="1621048"/>
                  </a:lnTo>
                  <a:lnTo>
                    <a:pt x="1463428" y="1648997"/>
                  </a:lnTo>
                  <a:lnTo>
                    <a:pt x="1431078" y="1675514"/>
                  </a:lnTo>
                  <a:lnTo>
                    <a:pt x="1397560" y="1700574"/>
                  </a:lnTo>
                  <a:lnTo>
                    <a:pt x="1362975" y="1724101"/>
                  </a:lnTo>
                  <a:lnTo>
                    <a:pt x="1327357" y="1746073"/>
                  </a:lnTo>
                  <a:lnTo>
                    <a:pt x="1290812" y="1766423"/>
                  </a:lnTo>
                  <a:lnTo>
                    <a:pt x="1253376" y="1785132"/>
                  </a:lnTo>
                  <a:lnTo>
                    <a:pt x="1215163" y="1802143"/>
                  </a:lnTo>
                  <a:lnTo>
                    <a:pt x="1176208" y="1817440"/>
                  </a:lnTo>
                  <a:lnTo>
                    <a:pt x="1136630" y="1830977"/>
                  </a:lnTo>
                  <a:lnTo>
                    <a:pt x="1096467" y="1842740"/>
                  </a:lnTo>
                  <a:lnTo>
                    <a:pt x="1055840" y="1852695"/>
                  </a:lnTo>
                  <a:lnTo>
                    <a:pt x="1014788" y="1860830"/>
                  </a:lnTo>
                  <a:lnTo>
                    <a:pt x="973435" y="1867123"/>
                  </a:lnTo>
                  <a:lnTo>
                    <a:pt x="931822" y="1871566"/>
                  </a:lnTo>
                  <a:lnTo>
                    <a:pt x="890072" y="1874147"/>
                  </a:lnTo>
                  <a:lnTo>
                    <a:pt x="869154" y="1874738"/>
                  </a:lnTo>
                  <a:lnTo>
                    <a:pt x="848228" y="187486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82834" y="4190139"/>
              <a:ext cx="937260" cy="464184"/>
            </a:xfrm>
            <a:custGeom>
              <a:avLst/>
              <a:gdLst/>
              <a:ahLst/>
              <a:cxnLst/>
              <a:rect l="l" t="t" r="r" b="b"/>
              <a:pathLst>
                <a:path w="937259" h="464185">
                  <a:moveTo>
                    <a:pt x="84131" y="463709"/>
                  </a:moveTo>
                  <a:lnTo>
                    <a:pt x="65457" y="419809"/>
                  </a:lnTo>
                  <a:lnTo>
                    <a:pt x="49096" y="375192"/>
                  </a:lnTo>
                  <a:lnTo>
                    <a:pt x="35050" y="329859"/>
                  </a:lnTo>
                  <a:lnTo>
                    <a:pt x="23317" y="283808"/>
                  </a:lnTo>
                  <a:lnTo>
                    <a:pt x="13898" y="237041"/>
                  </a:lnTo>
                  <a:lnTo>
                    <a:pt x="6846" y="189858"/>
                  </a:lnTo>
                  <a:lnTo>
                    <a:pt x="2213" y="142563"/>
                  </a:lnTo>
                  <a:lnTo>
                    <a:pt x="0" y="95155"/>
                  </a:lnTo>
                  <a:lnTo>
                    <a:pt x="206" y="47634"/>
                  </a:lnTo>
                  <a:lnTo>
                    <a:pt x="2832" y="0"/>
                  </a:lnTo>
                  <a:lnTo>
                    <a:pt x="937252" y="75155"/>
                  </a:lnTo>
                  <a:lnTo>
                    <a:pt x="84131" y="463709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85667" y="3750899"/>
              <a:ext cx="934719" cy="514984"/>
            </a:xfrm>
            <a:custGeom>
              <a:avLst/>
              <a:gdLst/>
              <a:ahLst/>
              <a:cxnLst/>
              <a:rect l="l" t="t" r="r" b="b"/>
              <a:pathLst>
                <a:path w="934720" h="514985">
                  <a:moveTo>
                    <a:pt x="934420" y="514395"/>
                  </a:moveTo>
                  <a:lnTo>
                    <a:pt x="0" y="439239"/>
                  </a:lnTo>
                  <a:lnTo>
                    <a:pt x="4934" y="392458"/>
                  </a:lnTo>
                  <a:lnTo>
                    <a:pt x="12175" y="346158"/>
                  </a:lnTo>
                  <a:lnTo>
                    <a:pt x="21721" y="300338"/>
                  </a:lnTo>
                  <a:lnTo>
                    <a:pt x="33573" y="254998"/>
                  </a:lnTo>
                  <a:lnTo>
                    <a:pt x="47731" y="210139"/>
                  </a:lnTo>
                  <a:lnTo>
                    <a:pt x="64098" y="166038"/>
                  </a:lnTo>
                  <a:lnTo>
                    <a:pt x="82581" y="122974"/>
                  </a:lnTo>
                  <a:lnTo>
                    <a:pt x="103179" y="80946"/>
                  </a:lnTo>
                  <a:lnTo>
                    <a:pt x="125891" y="39954"/>
                  </a:lnTo>
                  <a:lnTo>
                    <a:pt x="150719" y="0"/>
                  </a:lnTo>
                  <a:lnTo>
                    <a:pt x="934420" y="514395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36386" y="3440323"/>
              <a:ext cx="784225" cy="825500"/>
            </a:xfrm>
            <a:custGeom>
              <a:avLst/>
              <a:gdLst/>
              <a:ahLst/>
              <a:cxnLst/>
              <a:rect l="l" t="t" r="r" b="b"/>
              <a:pathLst>
                <a:path w="784225" h="825500">
                  <a:moveTo>
                    <a:pt x="783701" y="824971"/>
                  </a:moveTo>
                  <a:lnTo>
                    <a:pt x="0" y="310576"/>
                  </a:lnTo>
                  <a:lnTo>
                    <a:pt x="26475" y="272323"/>
                  </a:lnTo>
                  <a:lnTo>
                    <a:pt x="54705" y="235562"/>
                  </a:lnTo>
                  <a:lnTo>
                    <a:pt x="84690" y="200293"/>
                  </a:lnTo>
                  <a:lnTo>
                    <a:pt x="116431" y="166517"/>
                  </a:lnTo>
                  <a:lnTo>
                    <a:pt x="149926" y="134232"/>
                  </a:lnTo>
                  <a:lnTo>
                    <a:pt x="184967" y="103632"/>
                  </a:lnTo>
                  <a:lnTo>
                    <a:pt x="221344" y="74909"/>
                  </a:lnTo>
                  <a:lnTo>
                    <a:pt x="259057" y="48063"/>
                  </a:lnTo>
                  <a:lnTo>
                    <a:pt x="298106" y="23093"/>
                  </a:lnTo>
                  <a:lnTo>
                    <a:pt x="338491" y="0"/>
                  </a:lnTo>
                  <a:lnTo>
                    <a:pt x="783701" y="824971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74877" y="3327856"/>
              <a:ext cx="445770" cy="937894"/>
            </a:xfrm>
            <a:custGeom>
              <a:avLst/>
              <a:gdLst/>
              <a:ahLst/>
              <a:cxnLst/>
              <a:rect l="l" t="t" r="r" b="b"/>
              <a:pathLst>
                <a:path w="445770" h="937895">
                  <a:moveTo>
                    <a:pt x="445209" y="937437"/>
                  </a:moveTo>
                  <a:lnTo>
                    <a:pt x="0" y="112466"/>
                  </a:lnTo>
                  <a:lnTo>
                    <a:pt x="41452" y="91393"/>
                  </a:lnTo>
                  <a:lnTo>
                    <a:pt x="83740" y="72465"/>
                  </a:lnTo>
                  <a:lnTo>
                    <a:pt x="126862" y="55682"/>
                  </a:lnTo>
                  <a:lnTo>
                    <a:pt x="170820" y="41044"/>
                  </a:lnTo>
                  <a:lnTo>
                    <a:pt x="215612" y="28551"/>
                  </a:lnTo>
                  <a:lnTo>
                    <a:pt x="260963" y="18272"/>
                  </a:lnTo>
                  <a:lnTo>
                    <a:pt x="306599" y="10278"/>
                  </a:lnTo>
                  <a:lnTo>
                    <a:pt x="352518" y="4568"/>
                  </a:lnTo>
                  <a:lnTo>
                    <a:pt x="398722" y="1142"/>
                  </a:lnTo>
                  <a:lnTo>
                    <a:pt x="445209" y="0"/>
                  </a:lnTo>
                  <a:lnTo>
                    <a:pt x="445209" y="937437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359396" y="4756543"/>
            <a:ext cx="661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0D1A77"/>
                </a:solidFill>
                <a:latin typeface="Segoe UI"/>
                <a:cs typeface="Segoe UI"/>
              </a:rPr>
              <a:t>41K </a:t>
            </a:r>
            <a:r>
              <a:rPr sz="900" b="1" spc="-10" dirty="0">
                <a:solidFill>
                  <a:srgbClr val="0D1A77"/>
                </a:solidFill>
                <a:latin typeface="Segoe UI"/>
                <a:cs typeface="Segoe UI"/>
              </a:rPr>
              <a:t>(68.2%)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8511" y="3163422"/>
            <a:ext cx="1173480" cy="157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0D1A77"/>
                </a:solidFill>
                <a:latin typeface="Segoe UI"/>
                <a:cs typeface="Segoe UI"/>
              </a:rPr>
              <a:t>5K </a:t>
            </a:r>
            <a:r>
              <a:rPr sz="900" b="1" spc="-10" dirty="0">
                <a:solidFill>
                  <a:srgbClr val="0D1A77"/>
                </a:solidFill>
                <a:latin typeface="Segoe UI"/>
                <a:cs typeface="Segoe UI"/>
              </a:rPr>
              <a:t>(7.88%)</a:t>
            </a:r>
            <a:endParaRPr sz="900">
              <a:latin typeface="Segoe UI"/>
              <a:cs typeface="Segoe UI"/>
            </a:endParaRPr>
          </a:p>
          <a:p>
            <a:pPr marL="122555">
              <a:lnSpc>
                <a:spcPct val="100000"/>
              </a:lnSpc>
              <a:spcBef>
                <a:spcPts val="850"/>
              </a:spcBef>
            </a:pPr>
            <a:r>
              <a:rPr sz="900" b="1" dirty="0">
                <a:solidFill>
                  <a:srgbClr val="0D1A77"/>
                </a:solidFill>
                <a:latin typeface="Segoe UI"/>
                <a:cs typeface="Segoe UI"/>
              </a:rPr>
              <a:t>5K </a:t>
            </a:r>
            <a:r>
              <a:rPr sz="900" b="1" spc="-10" dirty="0">
                <a:solidFill>
                  <a:srgbClr val="0D1A77"/>
                </a:solidFill>
                <a:latin typeface="Segoe UI"/>
                <a:cs typeface="Segoe UI"/>
              </a:rPr>
              <a:t>(7.88%)</a:t>
            </a:r>
            <a:endParaRPr sz="900">
              <a:latin typeface="Segoe UI"/>
              <a:cs typeface="Segoe UI"/>
            </a:endParaRPr>
          </a:p>
          <a:p>
            <a:pPr marL="60325" marR="693420" indent="271145">
              <a:lnSpc>
                <a:spcPct val="111100"/>
              </a:lnSpc>
              <a:spcBef>
                <a:spcPts val="665"/>
              </a:spcBef>
            </a:pPr>
            <a:r>
              <a:rPr sz="900" b="1" spc="-25" dirty="0">
                <a:solidFill>
                  <a:srgbClr val="0D1A77"/>
                </a:solidFill>
                <a:latin typeface="Segoe UI"/>
                <a:cs typeface="Segoe UI"/>
              </a:rPr>
              <a:t>5K </a:t>
            </a:r>
            <a:r>
              <a:rPr sz="900" b="1" spc="-10" dirty="0">
                <a:solidFill>
                  <a:srgbClr val="0D1A77"/>
                </a:solidFill>
                <a:latin typeface="Segoe UI"/>
                <a:cs typeface="Segoe UI"/>
              </a:rPr>
              <a:t>(7.97%)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Segoe UI"/>
              <a:cs typeface="Segoe UI"/>
            </a:endParaRPr>
          </a:p>
          <a:p>
            <a:pPr marR="753745" indent="271145">
              <a:lnSpc>
                <a:spcPct val="111100"/>
              </a:lnSpc>
            </a:pPr>
            <a:r>
              <a:rPr sz="900" b="1" spc="-25" dirty="0">
                <a:solidFill>
                  <a:srgbClr val="0D1A77"/>
                </a:solidFill>
                <a:latin typeface="Segoe UI"/>
                <a:cs typeface="Segoe UI"/>
              </a:rPr>
              <a:t>5K </a:t>
            </a:r>
            <a:r>
              <a:rPr sz="900" b="1" spc="-10" dirty="0">
                <a:solidFill>
                  <a:srgbClr val="0D1A77"/>
                </a:solidFill>
                <a:latin typeface="Segoe UI"/>
                <a:cs typeface="Segoe UI"/>
              </a:rPr>
              <a:t>(8.08%)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193655" y="3238034"/>
            <a:ext cx="3189605" cy="1640839"/>
            <a:chOff x="7193655" y="3238034"/>
            <a:chExt cx="3189605" cy="1640839"/>
          </a:xfrm>
        </p:grpSpPr>
        <p:sp>
          <p:nvSpPr>
            <p:cNvPr id="30" name="object 30"/>
            <p:cNvSpPr/>
            <p:nvPr/>
          </p:nvSpPr>
          <p:spPr>
            <a:xfrm>
              <a:off x="7198417" y="3242797"/>
              <a:ext cx="2123440" cy="1593215"/>
            </a:xfrm>
            <a:custGeom>
              <a:avLst/>
              <a:gdLst/>
              <a:ahLst/>
              <a:cxnLst/>
              <a:rect l="l" t="t" r="r" b="b"/>
              <a:pathLst>
                <a:path w="2123440" h="1593214">
                  <a:moveTo>
                    <a:pt x="1929741" y="1542398"/>
                  </a:moveTo>
                  <a:lnTo>
                    <a:pt x="2008578" y="1593120"/>
                  </a:lnTo>
                  <a:lnTo>
                    <a:pt x="2122878" y="1593120"/>
                  </a:lnTo>
                </a:path>
                <a:path w="2123440" h="1593214">
                  <a:moveTo>
                    <a:pt x="203843" y="1306884"/>
                  </a:moveTo>
                  <a:lnTo>
                    <a:pt x="114299" y="1334629"/>
                  </a:lnTo>
                  <a:lnTo>
                    <a:pt x="0" y="1334629"/>
                  </a:lnTo>
                </a:path>
                <a:path w="2123440" h="1593214">
                  <a:moveTo>
                    <a:pt x="258846" y="599631"/>
                  </a:moveTo>
                  <a:lnTo>
                    <a:pt x="174668" y="558376"/>
                  </a:lnTo>
                  <a:lnTo>
                    <a:pt x="60368" y="558376"/>
                  </a:lnTo>
                </a:path>
                <a:path w="2123440" h="1593214">
                  <a:moveTo>
                    <a:pt x="472050" y="314490"/>
                  </a:moveTo>
                  <a:lnTo>
                    <a:pt x="408672" y="245416"/>
                  </a:lnTo>
                  <a:lnTo>
                    <a:pt x="294372" y="245416"/>
                  </a:lnTo>
                </a:path>
                <a:path w="2123440" h="1593214">
                  <a:moveTo>
                    <a:pt x="886331" y="90888"/>
                  </a:moveTo>
                  <a:lnTo>
                    <a:pt x="863371" y="0"/>
                  </a:lnTo>
                  <a:lnTo>
                    <a:pt x="749071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634" y="3811650"/>
              <a:ext cx="95249" cy="952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634" y="4059300"/>
              <a:ext cx="95249" cy="952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634" y="4297425"/>
              <a:ext cx="95249" cy="952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634" y="4535550"/>
              <a:ext cx="95249" cy="9524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7634" y="4783200"/>
              <a:ext cx="95249" cy="952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0277474" y="3517893"/>
            <a:ext cx="1388110" cy="13874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r>
              <a:rPr sz="1000" b="1" i="1" dirty="0">
                <a:solidFill>
                  <a:srgbClr val="0D1A77"/>
                </a:solidFill>
                <a:latin typeface="Georgia"/>
                <a:cs typeface="Georgia"/>
              </a:rPr>
              <a:t>State</a:t>
            </a:r>
            <a:r>
              <a:rPr sz="1000" b="1" i="1" spc="-15" dirty="0">
                <a:solidFill>
                  <a:srgbClr val="0D1A77"/>
                </a:solidFill>
                <a:latin typeface="Georgia"/>
                <a:cs typeface="Georgia"/>
              </a:rPr>
              <a:t> </a:t>
            </a:r>
            <a:r>
              <a:rPr sz="1000" b="1" i="1" dirty="0">
                <a:solidFill>
                  <a:srgbClr val="0D1A77"/>
                </a:solidFill>
                <a:latin typeface="Georgia"/>
                <a:cs typeface="Georgia"/>
              </a:rPr>
              <a:t>OF</a:t>
            </a:r>
            <a:r>
              <a:rPr sz="1000" b="1" i="1" spc="-15" dirty="0">
                <a:solidFill>
                  <a:srgbClr val="0D1A77"/>
                </a:solidFill>
                <a:latin typeface="Georgia"/>
                <a:cs typeface="Georgia"/>
              </a:rPr>
              <a:t> </a:t>
            </a:r>
            <a:r>
              <a:rPr sz="1000" b="1" i="1" spc="-10" dirty="0">
                <a:solidFill>
                  <a:srgbClr val="0D1A77"/>
                </a:solidFill>
                <a:latin typeface="Georgia"/>
                <a:cs typeface="Georgia"/>
              </a:rPr>
              <a:t>STORES</a:t>
            </a:r>
            <a:endParaRPr sz="1000">
              <a:latin typeface="Georgia"/>
              <a:cs typeface="Georgia"/>
            </a:endParaRPr>
          </a:p>
          <a:p>
            <a:pPr marL="124460">
              <a:lnSpc>
                <a:spcPct val="100000"/>
              </a:lnSpc>
              <a:spcBef>
                <a:spcPts val="375"/>
              </a:spcBef>
            </a:pPr>
            <a:r>
              <a:rPr sz="1000" i="1" spc="-10" dirty="0">
                <a:solidFill>
                  <a:srgbClr val="0D1A77"/>
                </a:solidFill>
                <a:latin typeface="Georgia"/>
                <a:cs typeface="Georgia"/>
              </a:rPr>
              <a:t>Online</a:t>
            </a:r>
            <a:endParaRPr sz="1000">
              <a:latin typeface="Georgia"/>
              <a:cs typeface="Georgia"/>
            </a:endParaRPr>
          </a:p>
          <a:p>
            <a:pPr marL="124460" marR="5080">
              <a:lnSpc>
                <a:spcPct val="156300"/>
              </a:lnSpc>
            </a:pPr>
            <a:r>
              <a:rPr sz="1000" i="1" dirty="0">
                <a:solidFill>
                  <a:srgbClr val="0D1A77"/>
                </a:solidFill>
                <a:latin typeface="Georgia"/>
                <a:cs typeface="Georgia"/>
              </a:rPr>
              <a:t>Northwest</a:t>
            </a:r>
            <a:r>
              <a:rPr sz="1000" i="1" spc="-35" dirty="0">
                <a:solidFill>
                  <a:srgbClr val="0D1A77"/>
                </a:solidFill>
                <a:latin typeface="Georgia"/>
                <a:cs typeface="Georgia"/>
              </a:rPr>
              <a:t> </a:t>
            </a:r>
            <a:r>
              <a:rPr sz="1000" i="1" spc="-10" dirty="0">
                <a:solidFill>
                  <a:srgbClr val="0D1A77"/>
                </a:solidFill>
                <a:latin typeface="Georgia"/>
                <a:cs typeface="Georgia"/>
              </a:rPr>
              <a:t>Territories Nevada</a:t>
            </a:r>
            <a:endParaRPr sz="1000">
              <a:latin typeface="Georgia"/>
              <a:cs typeface="Georgia"/>
            </a:endParaRPr>
          </a:p>
          <a:p>
            <a:pPr marL="124460">
              <a:lnSpc>
                <a:spcPct val="100000"/>
              </a:lnSpc>
              <a:spcBef>
                <a:spcPts val="750"/>
              </a:spcBef>
            </a:pPr>
            <a:r>
              <a:rPr sz="1000" i="1" spc="-10" dirty="0">
                <a:solidFill>
                  <a:srgbClr val="0D1A77"/>
                </a:solidFill>
                <a:latin typeface="Georgia"/>
                <a:cs typeface="Georgia"/>
              </a:rPr>
              <a:t>Kansas</a:t>
            </a:r>
            <a:endParaRPr sz="1000">
              <a:latin typeface="Georgia"/>
              <a:cs typeface="Georgia"/>
            </a:endParaRPr>
          </a:p>
          <a:p>
            <a:pPr marL="124460">
              <a:lnSpc>
                <a:spcPct val="100000"/>
              </a:lnSpc>
              <a:spcBef>
                <a:spcPts val="675"/>
              </a:spcBef>
            </a:pPr>
            <a:r>
              <a:rPr sz="1000" i="1" dirty="0">
                <a:solidFill>
                  <a:srgbClr val="0D1A77"/>
                </a:solidFill>
                <a:latin typeface="Georgia"/>
                <a:cs typeface="Georgia"/>
              </a:rPr>
              <a:t>South</a:t>
            </a:r>
            <a:r>
              <a:rPr sz="1000" i="1" spc="-30" dirty="0">
                <a:solidFill>
                  <a:srgbClr val="0D1A77"/>
                </a:solidFill>
                <a:latin typeface="Georgia"/>
                <a:cs typeface="Georgia"/>
              </a:rPr>
              <a:t> </a:t>
            </a:r>
            <a:r>
              <a:rPr sz="1000" i="1" spc="-10" dirty="0">
                <a:solidFill>
                  <a:srgbClr val="0D1A77"/>
                </a:solidFill>
                <a:latin typeface="Georgia"/>
                <a:cs typeface="Georgia"/>
              </a:rPr>
              <a:t>Carolina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F5CD42-8320-274B-5B66-F919730D0EB4}"/>
              </a:ext>
            </a:extLst>
          </p:cNvPr>
          <p:cNvSpPr txBox="1"/>
          <p:nvPr/>
        </p:nvSpPr>
        <p:spPr>
          <a:xfrm>
            <a:off x="5824342" y="670320"/>
            <a:ext cx="48858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rgbClr val="C00000"/>
                </a:solidFill>
                <a:latin typeface="Georgia"/>
              </a:rPr>
              <a:t>The top 5 customers, led by </a:t>
            </a:r>
            <a:r>
              <a:rPr lang="en-US" b="1" i="1" dirty="0">
                <a:solidFill>
                  <a:srgbClr val="C00000"/>
                </a:solidFill>
                <a:latin typeface="Georgia"/>
              </a:rPr>
              <a:t>Matthew Flemming </a:t>
            </a:r>
            <a:r>
              <a:rPr lang="en-US" i="1" dirty="0">
                <a:solidFill>
                  <a:srgbClr val="C00000"/>
                </a:solidFill>
                <a:latin typeface="Georgia"/>
              </a:rPr>
              <a:t>contribute the most to total revenue.</a:t>
            </a:r>
            <a:endParaRPr lang="en-US" i="1">
              <a:solidFill>
                <a:srgbClr val="C00000"/>
              </a:solidFill>
              <a:latin typeface="Georgi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39F37B-1B04-02B2-D3BF-9584FF8FD12A}"/>
              </a:ext>
            </a:extLst>
          </p:cNvPr>
          <p:cNvSpPr txBox="1"/>
          <p:nvPr/>
        </p:nvSpPr>
        <p:spPr>
          <a:xfrm>
            <a:off x="1367562" y="5567973"/>
            <a:ext cx="47369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Georgia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Georgia"/>
              </a:rPr>
              <a:t>online </a:t>
            </a:r>
            <a:r>
              <a:rPr lang="en-US" dirty="0">
                <a:solidFill>
                  <a:srgbClr val="C00000"/>
                </a:solidFill>
                <a:latin typeface="Georgia"/>
              </a:rPr>
              <a:t>store outperforms all other stores with the highest total sales.</a:t>
            </a:r>
            <a:endParaRPr lang="en-US">
              <a:solidFill>
                <a:srgbClr val="C00000"/>
              </a:solidFill>
              <a:latin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A676D-B0A4-026A-222D-32C43F5F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5955-6D70-4933-9F09-050C81A30A9F}" type="datetime1">
              <a:t>8/16/2024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834BA-17CD-E6FE-2992-3749574A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68190-741D-8972-874E-A5571129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FE4BA-05C7-3498-93B4-A4CD1E37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66" y="1644690"/>
            <a:ext cx="6324948" cy="2934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8586C-7353-9530-E0D3-55E61E83FB13}"/>
              </a:ext>
            </a:extLst>
          </p:cNvPr>
          <p:cNvSpPr txBox="1"/>
          <p:nvPr/>
        </p:nvSpPr>
        <p:spPr>
          <a:xfrm>
            <a:off x="2605229" y="5195572"/>
            <a:ext cx="77859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Georgia"/>
              </a:rPr>
              <a:t>Sales are highest in the Music, </a:t>
            </a:r>
            <a:r>
              <a:rPr lang="en-US" b="1" dirty="0">
                <a:solidFill>
                  <a:srgbClr val="C00000"/>
                </a:solidFill>
                <a:latin typeface="Georgia"/>
              </a:rPr>
              <a:t>Movies and Audio Books</a:t>
            </a:r>
            <a:r>
              <a:rPr lang="en-US" dirty="0">
                <a:solidFill>
                  <a:srgbClr val="C00000"/>
                </a:solidFill>
                <a:latin typeface="Georgia"/>
              </a:rPr>
              <a:t> category, with </a:t>
            </a:r>
            <a:r>
              <a:rPr lang="en-US" b="1" dirty="0">
                <a:solidFill>
                  <a:srgbClr val="C00000"/>
                </a:solidFill>
                <a:latin typeface="Georgia"/>
              </a:rPr>
              <a:t>Movie DVD  </a:t>
            </a:r>
            <a:r>
              <a:rPr lang="en-US" dirty="0">
                <a:solidFill>
                  <a:srgbClr val="C00000"/>
                </a:solidFill>
                <a:latin typeface="Georgia"/>
              </a:rPr>
              <a:t>leading the subcategories.</a:t>
            </a:r>
            <a:endParaRPr lang="en-US">
              <a:solidFill>
                <a:srgbClr val="C00000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1339773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ChronicleVTI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288</cp:revision>
  <dcterms:created xsi:type="dcterms:W3CDTF">2024-08-16T16:27:26Z</dcterms:created>
  <dcterms:modified xsi:type="dcterms:W3CDTF">2024-08-16T19:38:30Z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2024-08-16T00:00:00Z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2024-08-16T00:00:00Z</vt:filetime>
  </property>
</Properties>
</file>