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ralaka S" userId="93ab741545fe3506" providerId="LiveId" clId="{8E8F457D-1B09-CA4D-A53C-EF30C7F5D0C2}"/>
    <pc:docChg chg="custSel addSld delSld modSld">
      <pc:chgData name="Chitralaka S" userId="93ab741545fe3506" providerId="LiveId" clId="{8E8F457D-1B09-CA4D-A53C-EF30C7F5D0C2}" dt="2024-09-01T14:43:17.907" v="3421" actId="1076"/>
      <pc:docMkLst>
        <pc:docMk/>
      </pc:docMkLst>
      <pc:sldChg chg="modSp">
        <pc:chgData name="Chitralaka S" userId="93ab741545fe3506" providerId="LiveId" clId="{8E8F457D-1B09-CA4D-A53C-EF30C7F5D0C2}" dt="2024-09-01T04:45:53.888" v="256" actId="20577"/>
        <pc:sldMkLst>
          <pc:docMk/>
          <pc:sldMk cId="3856144342" sldId="256"/>
        </pc:sldMkLst>
        <pc:spChg chg="mod">
          <ac:chgData name="Chitralaka S" userId="93ab741545fe3506" providerId="LiveId" clId="{8E8F457D-1B09-CA4D-A53C-EF30C7F5D0C2}" dt="2024-09-01T04:36:04.257" v="24" actId="20577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Chitralaka S" userId="93ab741545fe3506" providerId="LiveId" clId="{8E8F457D-1B09-CA4D-A53C-EF30C7F5D0C2}" dt="2024-09-01T04:45:53.888" v="256" actId="20577"/>
          <ac:spMkLst>
            <pc:docMk/>
            <pc:sldMk cId="3856144342" sldId="256"/>
            <ac:spMk id="3" creationId="{00000000-0000-0000-0000-000000000000}"/>
          </ac:spMkLst>
        </pc:spChg>
      </pc:sldChg>
      <pc:sldChg chg="modSp new">
        <pc:chgData name="Chitralaka S" userId="93ab741545fe3506" providerId="LiveId" clId="{8E8F457D-1B09-CA4D-A53C-EF30C7F5D0C2}" dt="2024-09-01T04:43:46.214" v="222" actId="20577"/>
        <pc:sldMkLst>
          <pc:docMk/>
          <pc:sldMk cId="609929019" sldId="257"/>
        </pc:sldMkLst>
        <pc:spChg chg="mod">
          <ac:chgData name="Chitralaka S" userId="93ab741545fe3506" providerId="LiveId" clId="{8E8F457D-1B09-CA4D-A53C-EF30C7F5D0C2}" dt="2024-09-01T04:41:26.336" v="197" actId="20577"/>
          <ac:spMkLst>
            <pc:docMk/>
            <pc:sldMk cId="609929019" sldId="257"/>
            <ac:spMk id="2" creationId="{16E5C7A3-BE80-83EA-0A4F-6953BFD3CDA8}"/>
          </ac:spMkLst>
        </pc:spChg>
        <pc:spChg chg="mod">
          <ac:chgData name="Chitralaka S" userId="93ab741545fe3506" providerId="LiveId" clId="{8E8F457D-1B09-CA4D-A53C-EF30C7F5D0C2}" dt="2024-09-01T04:43:46.214" v="222" actId="20577"/>
          <ac:spMkLst>
            <pc:docMk/>
            <pc:sldMk cId="609929019" sldId="257"/>
            <ac:spMk id="3" creationId="{D09972CB-A8F6-E89E-9257-DDD733406BBC}"/>
          </ac:spMkLst>
        </pc:spChg>
      </pc:sldChg>
      <pc:sldChg chg="modSp new">
        <pc:chgData name="Chitralaka S" userId="93ab741545fe3506" providerId="LiveId" clId="{8E8F457D-1B09-CA4D-A53C-EF30C7F5D0C2}" dt="2024-09-01T04:51:43.750" v="381" actId="20577"/>
        <pc:sldMkLst>
          <pc:docMk/>
          <pc:sldMk cId="2969671304" sldId="258"/>
        </pc:sldMkLst>
        <pc:spChg chg="mod">
          <ac:chgData name="Chitralaka S" userId="93ab741545fe3506" providerId="LiveId" clId="{8E8F457D-1B09-CA4D-A53C-EF30C7F5D0C2}" dt="2024-09-01T04:47:14.522" v="267" actId="20577"/>
          <ac:spMkLst>
            <pc:docMk/>
            <pc:sldMk cId="2969671304" sldId="258"/>
            <ac:spMk id="2" creationId="{76C5C7DF-9066-928F-FF4F-7D4095A34F80}"/>
          </ac:spMkLst>
        </pc:spChg>
        <pc:spChg chg="mod">
          <ac:chgData name="Chitralaka S" userId="93ab741545fe3506" providerId="LiveId" clId="{8E8F457D-1B09-CA4D-A53C-EF30C7F5D0C2}" dt="2024-09-01T04:51:43.750" v="381" actId="20577"/>
          <ac:spMkLst>
            <pc:docMk/>
            <pc:sldMk cId="2969671304" sldId="258"/>
            <ac:spMk id="3" creationId="{D215A9CF-4110-4670-4D22-2589A3E73748}"/>
          </ac:spMkLst>
        </pc:spChg>
      </pc:sldChg>
      <pc:sldChg chg="addSp delSp modSp new">
        <pc:chgData name="Chitralaka S" userId="93ab741545fe3506" providerId="LiveId" clId="{8E8F457D-1B09-CA4D-A53C-EF30C7F5D0C2}" dt="2024-09-01T05:37:27.590" v="1517" actId="113"/>
        <pc:sldMkLst>
          <pc:docMk/>
          <pc:sldMk cId="3254574278" sldId="259"/>
        </pc:sldMkLst>
        <pc:spChg chg="del">
          <ac:chgData name="Chitralaka S" userId="93ab741545fe3506" providerId="LiveId" clId="{8E8F457D-1B09-CA4D-A53C-EF30C7F5D0C2}" dt="2024-09-01T04:58:01.459" v="387" actId="478"/>
          <ac:spMkLst>
            <pc:docMk/>
            <pc:sldMk cId="3254574278" sldId="259"/>
            <ac:spMk id="2" creationId="{A6731968-2FFB-31A6-D180-FEAFAEC14D05}"/>
          </ac:spMkLst>
        </pc:spChg>
        <pc:spChg chg="del mod">
          <ac:chgData name="Chitralaka S" userId="93ab741545fe3506" providerId="LiveId" clId="{8E8F457D-1B09-CA4D-A53C-EF30C7F5D0C2}" dt="2024-09-01T04:58:04.722" v="388" actId="478"/>
          <ac:spMkLst>
            <pc:docMk/>
            <pc:sldMk cId="3254574278" sldId="259"/>
            <ac:spMk id="3" creationId="{E20732CE-F4C9-B538-5D57-4404743467B2}"/>
          </ac:spMkLst>
        </pc:spChg>
        <pc:spChg chg="add mod">
          <ac:chgData name="Chitralaka S" userId="93ab741545fe3506" providerId="LiveId" clId="{8E8F457D-1B09-CA4D-A53C-EF30C7F5D0C2}" dt="2024-09-01T05:37:27.590" v="1517" actId="113"/>
          <ac:spMkLst>
            <pc:docMk/>
            <pc:sldMk cId="3254574278" sldId="259"/>
            <ac:spMk id="5" creationId="{9FD4FDC5-C8D3-C366-00B9-6D21176E298B}"/>
          </ac:spMkLst>
        </pc:spChg>
        <pc:spChg chg="add del">
          <ac:chgData name="Chitralaka S" userId="93ab741545fe3506" providerId="LiveId" clId="{8E8F457D-1B09-CA4D-A53C-EF30C7F5D0C2}" dt="2024-09-01T04:58:34.767" v="390" actId="478"/>
          <ac:spMkLst>
            <pc:docMk/>
            <pc:sldMk cId="3254574278" sldId="259"/>
            <ac:spMk id="7" creationId="{BE0FA150-6E64-005F-EFEC-40F1FD130F74}"/>
          </ac:spMkLst>
        </pc:spChg>
      </pc:sldChg>
      <pc:sldChg chg="modSp new">
        <pc:chgData name="Chitralaka S" userId="93ab741545fe3506" providerId="LiveId" clId="{8E8F457D-1B09-CA4D-A53C-EF30C7F5D0C2}" dt="2024-09-01T05:18:00.451" v="1485" actId="27636"/>
        <pc:sldMkLst>
          <pc:docMk/>
          <pc:sldMk cId="2898746991" sldId="260"/>
        </pc:sldMkLst>
        <pc:spChg chg="mod">
          <ac:chgData name="Chitralaka S" userId="93ab741545fe3506" providerId="LiveId" clId="{8E8F457D-1B09-CA4D-A53C-EF30C7F5D0C2}" dt="2024-09-01T05:11:26.688" v="1458" actId="115"/>
          <ac:spMkLst>
            <pc:docMk/>
            <pc:sldMk cId="2898746991" sldId="260"/>
            <ac:spMk id="2" creationId="{80BB7ADF-DA0A-0E77-A9E4-4EA9217C56C2}"/>
          </ac:spMkLst>
        </pc:spChg>
        <pc:spChg chg="mod">
          <ac:chgData name="Chitralaka S" userId="93ab741545fe3506" providerId="LiveId" clId="{8E8F457D-1B09-CA4D-A53C-EF30C7F5D0C2}" dt="2024-09-01T05:18:00.451" v="1485" actId="27636"/>
          <ac:spMkLst>
            <pc:docMk/>
            <pc:sldMk cId="2898746991" sldId="260"/>
            <ac:spMk id="3" creationId="{DEED506F-9F8C-7E68-17DD-85A6AE3401BB}"/>
          </ac:spMkLst>
        </pc:spChg>
      </pc:sldChg>
      <pc:sldChg chg="modSp new">
        <pc:chgData name="Chitralaka S" userId="93ab741545fe3506" providerId="LiveId" clId="{8E8F457D-1B09-CA4D-A53C-EF30C7F5D0C2}" dt="2024-09-01T11:41:24.472" v="2737" actId="1076"/>
        <pc:sldMkLst>
          <pc:docMk/>
          <pc:sldMk cId="2538279003" sldId="261"/>
        </pc:sldMkLst>
        <pc:spChg chg="mod">
          <ac:chgData name="Chitralaka S" userId="93ab741545fe3506" providerId="LiveId" clId="{8E8F457D-1B09-CA4D-A53C-EF30C7F5D0C2}" dt="2024-09-01T05:20:10.165" v="1515" actId="115"/>
          <ac:spMkLst>
            <pc:docMk/>
            <pc:sldMk cId="2538279003" sldId="261"/>
            <ac:spMk id="2" creationId="{C181D47F-CFD3-73BE-8FB8-A52A8CCDA4C9}"/>
          </ac:spMkLst>
        </pc:spChg>
        <pc:spChg chg="mod">
          <ac:chgData name="Chitralaka S" userId="93ab741545fe3506" providerId="LiveId" clId="{8E8F457D-1B09-CA4D-A53C-EF30C7F5D0C2}" dt="2024-09-01T11:41:24.472" v="2737" actId="1076"/>
          <ac:spMkLst>
            <pc:docMk/>
            <pc:sldMk cId="2538279003" sldId="261"/>
            <ac:spMk id="3" creationId="{C3ECCDCB-1CB2-8182-60B8-AC08BE562378}"/>
          </ac:spMkLst>
        </pc:spChg>
      </pc:sldChg>
      <pc:sldChg chg="modSp new">
        <pc:chgData name="Chitralaka S" userId="93ab741545fe3506" providerId="LiveId" clId="{8E8F457D-1B09-CA4D-A53C-EF30C7F5D0C2}" dt="2024-09-01T11:47:45.120" v="3148" actId="113"/>
        <pc:sldMkLst>
          <pc:docMk/>
          <pc:sldMk cId="3964380125" sldId="262"/>
        </pc:sldMkLst>
        <pc:spChg chg="mod">
          <ac:chgData name="Chitralaka S" userId="93ab741545fe3506" providerId="LiveId" clId="{8E8F457D-1B09-CA4D-A53C-EF30C7F5D0C2}" dt="2024-09-01T11:44:29.691" v="2782" actId="20577"/>
          <ac:spMkLst>
            <pc:docMk/>
            <pc:sldMk cId="3964380125" sldId="262"/>
            <ac:spMk id="2" creationId="{2D0F8428-0E4F-B200-6633-B9EC0EE1FE2B}"/>
          </ac:spMkLst>
        </pc:spChg>
        <pc:spChg chg="mod">
          <ac:chgData name="Chitralaka S" userId="93ab741545fe3506" providerId="LiveId" clId="{8E8F457D-1B09-CA4D-A53C-EF30C7F5D0C2}" dt="2024-09-01T11:47:45.120" v="3148" actId="113"/>
          <ac:spMkLst>
            <pc:docMk/>
            <pc:sldMk cId="3964380125" sldId="262"/>
            <ac:spMk id="3" creationId="{C5CF1CD5-5212-C5D7-C990-4ECB47D337C1}"/>
          </ac:spMkLst>
        </pc:spChg>
      </pc:sldChg>
      <pc:sldChg chg="modSp new">
        <pc:chgData name="Chitralaka S" userId="93ab741545fe3506" providerId="LiveId" clId="{8E8F457D-1B09-CA4D-A53C-EF30C7F5D0C2}" dt="2024-09-01T13:02:09.206" v="3232" actId="2"/>
        <pc:sldMkLst>
          <pc:docMk/>
          <pc:sldMk cId="3137424916" sldId="263"/>
        </pc:sldMkLst>
        <pc:spChg chg="mod">
          <ac:chgData name="Chitralaka S" userId="93ab741545fe3506" providerId="LiveId" clId="{8E8F457D-1B09-CA4D-A53C-EF30C7F5D0C2}" dt="2024-09-01T13:02:09.153" v="3229" actId="2"/>
          <ac:spMkLst>
            <pc:docMk/>
            <pc:sldMk cId="3137424916" sldId="263"/>
            <ac:spMk id="2" creationId="{F724DBE5-7992-47CE-1B43-C787D6145085}"/>
          </ac:spMkLst>
        </pc:spChg>
        <pc:spChg chg="mod">
          <ac:chgData name="Chitralaka S" userId="93ab741545fe3506" providerId="LiveId" clId="{8E8F457D-1B09-CA4D-A53C-EF30C7F5D0C2}" dt="2024-09-01T13:02:09.206" v="3232" actId="2"/>
          <ac:spMkLst>
            <pc:docMk/>
            <pc:sldMk cId="3137424916" sldId="263"/>
            <ac:spMk id="3" creationId="{E1428E04-F613-509C-6594-3F7014CCC08D}"/>
          </ac:spMkLst>
        </pc:spChg>
      </pc:sldChg>
      <pc:sldChg chg="addSp delSp modSp new del">
        <pc:chgData name="Chitralaka S" userId="93ab741545fe3506" providerId="LiveId" clId="{8E8F457D-1B09-CA4D-A53C-EF30C7F5D0C2}" dt="2024-09-01T13:02:19.003" v="3233" actId="2696"/>
        <pc:sldMkLst>
          <pc:docMk/>
          <pc:sldMk cId="664194195" sldId="264"/>
        </pc:sldMkLst>
        <pc:spChg chg="del mod">
          <ac:chgData name="Chitralaka S" userId="93ab741545fe3506" providerId="LiveId" clId="{8E8F457D-1B09-CA4D-A53C-EF30C7F5D0C2}" dt="2024-09-01T12:52:45.400" v="3203" actId="478"/>
          <ac:spMkLst>
            <pc:docMk/>
            <pc:sldMk cId="664194195" sldId="264"/>
            <ac:spMk id="2" creationId="{54C66B21-1390-AECE-99AB-B028C4AB7471}"/>
          </ac:spMkLst>
        </pc:spChg>
        <pc:spChg chg="del">
          <ac:chgData name="Chitralaka S" userId="93ab741545fe3506" providerId="LiveId" clId="{8E8F457D-1B09-CA4D-A53C-EF30C7F5D0C2}" dt="2024-09-01T12:52:42.132" v="3202" actId="478"/>
          <ac:spMkLst>
            <pc:docMk/>
            <pc:sldMk cId="664194195" sldId="264"/>
            <ac:spMk id="3" creationId="{2B4ECB50-1296-888A-1B01-89EF881D6A65}"/>
          </ac:spMkLst>
        </pc:spChg>
        <pc:spChg chg="add del mod">
          <ac:chgData name="Chitralaka S" userId="93ab741545fe3506" providerId="LiveId" clId="{8E8F457D-1B09-CA4D-A53C-EF30C7F5D0C2}" dt="2024-09-01T12:57:21.321" v="3210" actId="478"/>
          <ac:spMkLst>
            <pc:docMk/>
            <pc:sldMk cId="664194195" sldId="264"/>
            <ac:spMk id="5" creationId="{76EFDC63-5517-D549-4285-B6B8753F37B1}"/>
          </ac:spMkLst>
        </pc:spChg>
        <pc:spChg chg="add del mod">
          <ac:chgData name="Chitralaka S" userId="93ab741545fe3506" providerId="LiveId" clId="{8E8F457D-1B09-CA4D-A53C-EF30C7F5D0C2}" dt="2024-09-01T12:57:16.609" v="3209" actId="478"/>
          <ac:spMkLst>
            <pc:docMk/>
            <pc:sldMk cId="664194195" sldId="264"/>
            <ac:spMk id="7" creationId="{C4BB562D-59B2-C908-E3AF-467B597848B6}"/>
          </ac:spMkLst>
        </pc:spChg>
        <pc:spChg chg="add del mod">
          <ac:chgData name="Chitralaka S" userId="93ab741545fe3506" providerId="LiveId" clId="{8E8F457D-1B09-CA4D-A53C-EF30C7F5D0C2}" dt="2024-09-01T12:59:43.718" v="3215" actId="478"/>
          <ac:spMkLst>
            <pc:docMk/>
            <pc:sldMk cId="664194195" sldId="264"/>
            <ac:spMk id="9" creationId="{9E4EB59B-4A4E-A3C0-9EBC-0F2DF11C7C7F}"/>
          </ac:spMkLst>
        </pc:spChg>
        <pc:spChg chg="add del mod">
          <ac:chgData name="Chitralaka S" userId="93ab741545fe3506" providerId="LiveId" clId="{8E8F457D-1B09-CA4D-A53C-EF30C7F5D0C2}" dt="2024-09-01T13:00:09.365" v="3219" actId="478"/>
          <ac:spMkLst>
            <pc:docMk/>
            <pc:sldMk cId="664194195" sldId="264"/>
            <ac:spMk id="11" creationId="{161DE2B1-13AE-5710-E3F2-2D613077D698}"/>
          </ac:spMkLst>
        </pc:spChg>
        <pc:spChg chg="add mod">
          <ac:chgData name="Chitralaka S" userId="93ab741545fe3506" providerId="LiveId" clId="{8E8F457D-1B09-CA4D-A53C-EF30C7F5D0C2}" dt="2024-09-01T13:02:09.115" v="3228" actId="2"/>
          <ac:spMkLst>
            <pc:docMk/>
            <pc:sldMk cId="664194195" sldId="264"/>
            <ac:spMk id="13" creationId="{71188377-E641-FBFB-56C7-25378D94DE07}"/>
          </ac:spMkLst>
        </pc:spChg>
      </pc:sldChg>
      <pc:sldChg chg="modSp new">
        <pc:chgData name="Chitralaka S" userId="93ab741545fe3506" providerId="LiveId" clId="{8E8F457D-1B09-CA4D-A53C-EF30C7F5D0C2}" dt="2024-09-01T12:40:27.040" v="3172" actId="20577"/>
        <pc:sldMkLst>
          <pc:docMk/>
          <pc:sldMk cId="1441795205" sldId="265"/>
        </pc:sldMkLst>
        <pc:spChg chg="mod">
          <ac:chgData name="Chitralaka S" userId="93ab741545fe3506" providerId="LiveId" clId="{8E8F457D-1B09-CA4D-A53C-EF30C7F5D0C2}" dt="2024-09-01T12:38:26.896" v="3168" actId="115"/>
          <ac:spMkLst>
            <pc:docMk/>
            <pc:sldMk cId="1441795205" sldId="265"/>
            <ac:spMk id="2" creationId="{E0D34BC4-C7FB-17DE-8CD0-0C90B84B498E}"/>
          </ac:spMkLst>
        </pc:spChg>
        <pc:spChg chg="mod">
          <ac:chgData name="Chitralaka S" userId="93ab741545fe3506" providerId="LiveId" clId="{8E8F457D-1B09-CA4D-A53C-EF30C7F5D0C2}" dt="2024-09-01T12:40:27.040" v="3172" actId="20577"/>
          <ac:spMkLst>
            <pc:docMk/>
            <pc:sldMk cId="1441795205" sldId="265"/>
            <ac:spMk id="3" creationId="{95912FE6-0096-C84D-727B-0341E7ECDAB6}"/>
          </ac:spMkLst>
        </pc:spChg>
      </pc:sldChg>
      <pc:sldChg chg="modSp new">
        <pc:chgData name="Chitralaka S" userId="93ab741545fe3506" providerId="LiveId" clId="{8E8F457D-1B09-CA4D-A53C-EF30C7F5D0C2}" dt="2024-09-01T13:11:11.931" v="3391" actId="20577"/>
        <pc:sldMkLst>
          <pc:docMk/>
          <pc:sldMk cId="1661413215" sldId="266"/>
        </pc:sldMkLst>
        <pc:spChg chg="mod">
          <ac:chgData name="Chitralaka S" userId="93ab741545fe3506" providerId="LiveId" clId="{8E8F457D-1B09-CA4D-A53C-EF30C7F5D0C2}" dt="2024-09-01T13:06:54.675" v="3293" actId="20577"/>
          <ac:spMkLst>
            <pc:docMk/>
            <pc:sldMk cId="1661413215" sldId="266"/>
            <ac:spMk id="2" creationId="{20B5D036-B26F-FC0A-0506-79054CFAC1CF}"/>
          </ac:spMkLst>
        </pc:spChg>
        <pc:spChg chg="mod">
          <ac:chgData name="Chitralaka S" userId="93ab741545fe3506" providerId="LiveId" clId="{8E8F457D-1B09-CA4D-A53C-EF30C7F5D0C2}" dt="2024-09-01T13:11:11.931" v="3391" actId="20577"/>
          <ac:spMkLst>
            <pc:docMk/>
            <pc:sldMk cId="1661413215" sldId="266"/>
            <ac:spMk id="3" creationId="{E5583C4E-BB1F-67E4-DFF7-916A95CE0FEB}"/>
          </ac:spMkLst>
        </pc:spChg>
      </pc:sldChg>
      <pc:sldChg chg="modSp new">
        <pc:chgData name="Chitralaka S" userId="93ab741545fe3506" providerId="LiveId" clId="{8E8F457D-1B09-CA4D-A53C-EF30C7F5D0C2}" dt="2024-09-01T13:13:37.493" v="3413" actId="113"/>
        <pc:sldMkLst>
          <pc:docMk/>
          <pc:sldMk cId="2524080529" sldId="267"/>
        </pc:sldMkLst>
        <pc:spChg chg="mod">
          <ac:chgData name="Chitralaka S" userId="93ab741545fe3506" providerId="LiveId" clId="{8E8F457D-1B09-CA4D-A53C-EF30C7F5D0C2}" dt="2024-09-01T13:12:10.707" v="3411" actId="20577"/>
          <ac:spMkLst>
            <pc:docMk/>
            <pc:sldMk cId="2524080529" sldId="267"/>
            <ac:spMk id="2" creationId="{D1642F4F-E3F7-F53A-08F5-F20AFBAC5289}"/>
          </ac:spMkLst>
        </pc:spChg>
        <pc:spChg chg="mod">
          <ac:chgData name="Chitralaka S" userId="93ab741545fe3506" providerId="LiveId" clId="{8E8F457D-1B09-CA4D-A53C-EF30C7F5D0C2}" dt="2024-09-01T13:13:37.493" v="3413" actId="113"/>
          <ac:spMkLst>
            <pc:docMk/>
            <pc:sldMk cId="2524080529" sldId="267"/>
            <ac:spMk id="3" creationId="{C027A2D5-E80D-EC84-4AF7-74F4E2FEA210}"/>
          </ac:spMkLst>
        </pc:spChg>
      </pc:sldChg>
      <pc:sldChg chg="addSp delSp modSp new">
        <pc:chgData name="Chitralaka S" userId="93ab741545fe3506" providerId="LiveId" clId="{8E8F457D-1B09-CA4D-A53C-EF30C7F5D0C2}" dt="2024-09-01T14:43:17.907" v="3421" actId="1076"/>
        <pc:sldMkLst>
          <pc:docMk/>
          <pc:sldMk cId="2571636961" sldId="268"/>
        </pc:sldMkLst>
        <pc:spChg chg="mod">
          <ac:chgData name="Chitralaka S" userId="93ab741545fe3506" providerId="LiveId" clId="{8E8F457D-1B09-CA4D-A53C-EF30C7F5D0C2}" dt="2024-09-01T13:11:35.706" v="3400" actId="20577"/>
          <ac:spMkLst>
            <pc:docMk/>
            <pc:sldMk cId="2571636961" sldId="268"/>
            <ac:spMk id="2" creationId="{FA734B48-C5B7-6612-E73A-7986B5FB219B}"/>
          </ac:spMkLst>
        </pc:spChg>
        <pc:spChg chg="del">
          <ac:chgData name="Chitralaka S" userId="93ab741545fe3506" providerId="LiveId" clId="{8E8F457D-1B09-CA4D-A53C-EF30C7F5D0C2}" dt="2024-09-01T14:42:29.118" v="3414" actId="931"/>
          <ac:spMkLst>
            <pc:docMk/>
            <pc:sldMk cId="2571636961" sldId="268"/>
            <ac:spMk id="3" creationId="{EEAA1B72-6C41-33D6-C5B1-A100BAE09EE0}"/>
          </ac:spMkLst>
        </pc:spChg>
        <pc:spChg chg="add del mod">
          <ac:chgData name="Chitralaka S" userId="93ab741545fe3506" providerId="LiveId" clId="{8E8F457D-1B09-CA4D-A53C-EF30C7F5D0C2}" dt="2024-09-01T14:42:51.451" v="3418" actId="931"/>
          <ac:spMkLst>
            <pc:docMk/>
            <pc:sldMk cId="2571636961" sldId="268"/>
            <ac:spMk id="7" creationId="{9EB8B0ED-BAEC-3005-7F20-1F8572DA8B78}"/>
          </ac:spMkLst>
        </pc:spChg>
        <pc:picChg chg="add del mod ord">
          <ac:chgData name="Chitralaka S" userId="93ab741545fe3506" providerId="LiveId" clId="{8E8F457D-1B09-CA4D-A53C-EF30C7F5D0C2}" dt="2024-09-01T14:42:41.082" v="3417" actId="478"/>
          <ac:picMkLst>
            <pc:docMk/>
            <pc:sldMk cId="2571636961" sldId="268"/>
            <ac:picMk id="4" creationId="{CD0FBDB4-4CB5-48A0-9E16-4DDEC35C4652}"/>
          </ac:picMkLst>
        </pc:picChg>
        <pc:picChg chg="add del mod">
          <ac:chgData name="Chitralaka S" userId="93ab741545fe3506" providerId="LiveId" clId="{8E8F457D-1B09-CA4D-A53C-EF30C7F5D0C2}" dt="2024-09-01T14:42:41.082" v="3417" actId="478"/>
          <ac:picMkLst>
            <pc:docMk/>
            <pc:sldMk cId="2571636961" sldId="268"/>
            <ac:picMk id="5" creationId="{218AF339-AE3E-4F96-A3CC-9633DB587F8F}"/>
          </ac:picMkLst>
        </pc:picChg>
        <pc:picChg chg="add mod ord">
          <ac:chgData name="Chitralaka S" userId="93ab741545fe3506" providerId="LiveId" clId="{8E8F457D-1B09-CA4D-A53C-EF30C7F5D0C2}" dt="2024-09-01T14:43:00.859" v="3419" actId="1076"/>
          <ac:picMkLst>
            <pc:docMk/>
            <pc:sldMk cId="2571636961" sldId="268"/>
            <ac:picMk id="8" creationId="{EEBB1C73-9054-01A3-ECC7-63FB7C314B68}"/>
          </ac:picMkLst>
        </pc:picChg>
        <pc:picChg chg="add mod">
          <ac:chgData name="Chitralaka S" userId="93ab741545fe3506" providerId="LiveId" clId="{8E8F457D-1B09-CA4D-A53C-EF30C7F5D0C2}" dt="2024-09-01T14:43:17.907" v="3421" actId="1076"/>
          <ac:picMkLst>
            <pc:docMk/>
            <pc:sldMk cId="2571636961" sldId="268"/>
            <ac:picMk id="9" creationId="{6F2F1235-D6FD-B399-446B-5E450DE102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0"/>
            <a:ext cx="8791575" cy="2928937"/>
          </a:xfrm>
        </p:spPr>
        <p:txBody>
          <a:bodyPr/>
          <a:lstStyle/>
          <a:p>
            <a:r>
              <a:rPr lang="en-IN" dirty="0"/>
              <a:t>EMPLOYEE PERFORMANCE ANALYSIS USING EXCEL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786062"/>
            <a:ext cx="8791575" cy="3357563"/>
          </a:xfrm>
        </p:spPr>
        <p:txBody>
          <a:bodyPr/>
          <a:lstStyle/>
          <a:p>
            <a:endParaRPr lang="en-IN" dirty="0"/>
          </a:p>
          <a:p>
            <a:r>
              <a:rPr lang="en-IN" b="1" dirty="0"/>
              <a:t>STUDENT</a:t>
            </a:r>
            <a:r>
              <a:rPr lang="en-IN" dirty="0"/>
              <a:t> </a:t>
            </a:r>
            <a:r>
              <a:rPr lang="en-IN" b="1" dirty="0"/>
              <a:t>NAME</a:t>
            </a:r>
            <a:r>
              <a:rPr lang="en-IN" dirty="0"/>
              <a:t>    </a:t>
            </a:r>
            <a:r>
              <a:rPr lang="en-IN" b="1" dirty="0"/>
              <a:t>:</a:t>
            </a:r>
            <a:r>
              <a:rPr lang="en-IN" dirty="0"/>
              <a:t>  </a:t>
            </a:r>
            <a:r>
              <a:rPr lang="en-IN" b="1" dirty="0"/>
              <a:t>CHITRALAKA</a:t>
            </a:r>
            <a:r>
              <a:rPr lang="en-IN" dirty="0"/>
              <a:t> </a:t>
            </a:r>
            <a:r>
              <a:rPr lang="en-IN" b="1" dirty="0"/>
              <a:t> S</a:t>
            </a:r>
            <a:endParaRPr lang="en-IN" dirty="0"/>
          </a:p>
          <a:p>
            <a:r>
              <a:rPr lang="en-IN" b="1" dirty="0"/>
              <a:t>REGISTER</a:t>
            </a:r>
            <a:r>
              <a:rPr lang="en-IN" dirty="0"/>
              <a:t> </a:t>
            </a:r>
            <a:r>
              <a:rPr lang="en-IN" b="1" dirty="0"/>
              <a:t>NO</a:t>
            </a:r>
            <a:r>
              <a:rPr lang="en-IN" dirty="0"/>
              <a:t>        </a:t>
            </a:r>
            <a:r>
              <a:rPr lang="en-IN" b="1" dirty="0"/>
              <a:t>:</a:t>
            </a:r>
            <a:r>
              <a:rPr lang="en-IN" dirty="0"/>
              <a:t>   </a:t>
            </a:r>
            <a:r>
              <a:rPr lang="en-IN" b="1" dirty="0"/>
              <a:t>asunm1330312208376</a:t>
            </a:r>
          </a:p>
          <a:p>
            <a:r>
              <a:rPr lang="en-IN" b="1" dirty="0"/>
              <a:t>DEPARTMENT</a:t>
            </a:r>
            <a:r>
              <a:rPr lang="en-IN" dirty="0"/>
              <a:t>        </a:t>
            </a:r>
            <a:r>
              <a:rPr lang="en-IN" b="1" dirty="0"/>
              <a:t>:</a:t>
            </a:r>
            <a:r>
              <a:rPr lang="en-IN" dirty="0"/>
              <a:t>   </a:t>
            </a:r>
            <a:r>
              <a:rPr lang="en-IN" b="1" dirty="0"/>
              <a:t>B.COM</a:t>
            </a:r>
            <a:r>
              <a:rPr lang="en-IN" dirty="0"/>
              <a:t> (</a:t>
            </a:r>
            <a:r>
              <a:rPr lang="en-IN" b="1" dirty="0"/>
              <a:t>ACCOUNTING</a:t>
            </a:r>
            <a:r>
              <a:rPr lang="en-IN" dirty="0"/>
              <a:t> </a:t>
            </a:r>
            <a:r>
              <a:rPr lang="en-IN" b="1" dirty="0"/>
              <a:t>AND</a:t>
            </a:r>
            <a:r>
              <a:rPr lang="en-IN" dirty="0"/>
              <a:t> </a:t>
            </a:r>
            <a:r>
              <a:rPr lang="en-IN" b="1" dirty="0"/>
              <a:t>FINANCE</a:t>
            </a:r>
            <a:r>
              <a:rPr lang="en-IN" dirty="0"/>
              <a:t>)</a:t>
            </a:r>
          </a:p>
          <a:p>
            <a:r>
              <a:rPr lang="en-IN" b="1" dirty="0"/>
              <a:t>COLLEGE</a:t>
            </a:r>
            <a:r>
              <a:rPr lang="en-IN" dirty="0"/>
              <a:t>.               </a:t>
            </a:r>
            <a:r>
              <a:rPr lang="en-IN" b="1" dirty="0"/>
              <a:t>:</a:t>
            </a:r>
            <a:r>
              <a:rPr lang="en-IN" dirty="0"/>
              <a:t>    </a:t>
            </a:r>
            <a:r>
              <a:rPr lang="en-IN" b="1" dirty="0"/>
              <a:t>CHELLAMMAL</a:t>
            </a:r>
            <a:r>
              <a:rPr lang="en-IN" dirty="0"/>
              <a:t> </a:t>
            </a:r>
            <a:r>
              <a:rPr lang="en-IN" b="1" dirty="0"/>
              <a:t>WOMEN’S</a:t>
            </a:r>
            <a:r>
              <a:rPr lang="en-IN" dirty="0"/>
              <a:t> </a:t>
            </a:r>
            <a:r>
              <a:rPr lang="en-IN" b="1" dirty="0"/>
              <a:t>COLLEGE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D036-B26F-FC0A-0506-79054CFA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modelling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3C4E-BB1F-67E4-DFF7-916A95CE0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b="1" dirty="0"/>
              <a:t>PREDICTIVE MODELLING </a:t>
            </a:r>
          </a:p>
          <a:p>
            <a:r>
              <a:rPr lang="en-IN" b="1" dirty="0"/>
              <a:t>EVALUATION AND VALIDATION</a:t>
            </a:r>
          </a:p>
          <a:p>
            <a:r>
              <a:rPr lang="en-IN" b="1" dirty="0"/>
              <a:t>PRESCRIPTIVE MODELLING </a:t>
            </a:r>
          </a:p>
          <a:p>
            <a:r>
              <a:rPr lang="en-IN" b="1" dirty="0"/>
              <a:t>DIAGNOSTIC  MODELLING </a:t>
            </a:r>
          </a:p>
          <a:p>
            <a:r>
              <a:rPr lang="en-IN" b="1" dirty="0"/>
              <a:t>DISCRIPTIVE  MODELLING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141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4B48-C5B7-6612-E73A-7986B5FB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</a:t>
            </a:r>
            <a:endParaRPr lang="en-US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BB1C73-9054-01A3-ECC7-63FB7C31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797" y="2336800"/>
            <a:ext cx="4362450" cy="34385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2F1235-D6FD-B399-446B-5E450DE1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140" y="644921"/>
            <a:ext cx="6181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3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2F4F-E3F7-F53A-08F5-F20AFBAC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7A2D5-E80D-EC84-4AF7-74F4E2FE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The implementation of an Excel-based employee performance analysis tool represents a significant step toward more effective project management and employee engagement. By empowering managers with actionable insights and providing a platform for continuous improvement, this approach supports both short-term project success and long-term organizational growth.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408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C7A3-BE80-83EA-0A4F-6953BFD3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TITLE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72CB-A8F6-E89E-9257-DDD733406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b="1" dirty="0"/>
              <a:t>EMPLOYEE PERFORMANCE ANALYSIS USING EXCEL </a:t>
            </a:r>
          </a:p>
        </p:txBody>
      </p:sp>
    </p:spTree>
    <p:extLst>
      <p:ext uri="{BB962C8B-B14F-4D97-AF65-F5344CB8AC3E}">
        <p14:creationId xmlns:p14="http://schemas.microsoft.com/office/powerpoint/2010/main" val="60992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C7DF-9066-928F-FF4F-7D4095A3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357313"/>
          </a:xfrm>
        </p:spPr>
        <p:txBody>
          <a:bodyPr/>
          <a:lstStyle/>
          <a:p>
            <a:r>
              <a:rPr lang="en-IN" b="1" dirty="0"/>
              <a:t>AGENDA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5A9CF-4110-4670-4D22-2589A3E73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7312"/>
            <a:ext cx="9905999" cy="5500688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b="1" dirty="0"/>
              <a:t>PROJECT STATEMENT </a:t>
            </a:r>
          </a:p>
          <a:p>
            <a:r>
              <a:rPr lang="en-IN" b="1" dirty="0"/>
              <a:t>PROJECT OVERVIEW </a:t>
            </a:r>
          </a:p>
          <a:p>
            <a:r>
              <a:rPr lang="en-IN" b="1" dirty="0"/>
              <a:t>END USERS</a:t>
            </a:r>
          </a:p>
          <a:p>
            <a:r>
              <a:rPr lang="en-IN" b="1" dirty="0"/>
              <a:t>OUR SOLUTION AND PROPOSITION </a:t>
            </a:r>
          </a:p>
          <a:p>
            <a:r>
              <a:rPr lang="en-IN" b="1" dirty="0"/>
              <a:t>DATASET DESCRIPTION </a:t>
            </a:r>
          </a:p>
          <a:p>
            <a:r>
              <a:rPr lang="en-IN" b="1" dirty="0"/>
              <a:t>MODELLING APPROACH </a:t>
            </a:r>
          </a:p>
          <a:p>
            <a:r>
              <a:rPr lang="en-IN" b="1" dirty="0"/>
              <a:t>RESULTS AND DISCUSSION </a:t>
            </a:r>
          </a:p>
          <a:p>
            <a:r>
              <a:rPr lang="en-IN" b="1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96967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D4FDC5-C8D3-C366-00B9-6D21176E2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3946"/>
            <a:ext cx="9905999" cy="5791201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b="1" u="sng" dirty="0"/>
              <a:t>PROBLEM</a:t>
            </a:r>
            <a:r>
              <a:rPr lang="en-IN" dirty="0"/>
              <a:t> </a:t>
            </a:r>
            <a:r>
              <a:rPr lang="en-IN" b="1" u="sng" dirty="0"/>
              <a:t>STATEMENT</a:t>
            </a:r>
            <a:r>
              <a:rPr lang="en-IN" dirty="0"/>
              <a:t> :</a:t>
            </a:r>
          </a:p>
          <a:p>
            <a:endParaRPr lang="en-IN" dirty="0"/>
          </a:p>
          <a:p>
            <a:r>
              <a:rPr lang="en-US" b="1" dirty="0"/>
              <a:t>To assess and improve employee performance across various departments in order to enhance overall productivity and efficiency</a:t>
            </a:r>
            <a:r>
              <a:rPr lang="en-IN" dirty="0"/>
              <a:t>.</a:t>
            </a:r>
          </a:p>
          <a:p>
            <a:r>
              <a:rPr lang="en-US" b="1" dirty="0"/>
              <a:t>Our company tracks multiple performance metrics, including sales figures, project completion rates, attendance, and customer feedback. However, we currently lack a systematic approach to analyzing this data, leading to difficulties in identifying high performers, areas needing improvement, and the impact of different performance factors.</a:t>
            </a:r>
            <a:endParaRPr lang="en-IN" b="1" dirty="0"/>
          </a:p>
          <a:p>
            <a:r>
              <a:rPr lang="en-US" b="1" dirty="0"/>
              <a:t>Centralize and organize performance data from various sources.</a:t>
            </a:r>
            <a:endParaRPr lang="en-IN" b="1" dirty="0"/>
          </a:p>
          <a:p>
            <a:r>
              <a:rPr lang="en-US" b="1" dirty="0"/>
              <a:t>Use formulas and charts to visualize and interpret performance metrics.</a:t>
            </a:r>
            <a:endParaRPr lang="en-IN" b="1" dirty="0"/>
          </a:p>
          <a:p>
            <a:r>
              <a:rPr lang="en-US" b="1" dirty="0"/>
              <a:t> Create dynamic reports and dashboards that offer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325457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7ADF-DA0A-0E77-A9E4-4EA9217C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PROJECT OVERVIEW 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506F-9F8C-7E68-17DD-85A6AE340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5234"/>
            <a:ext cx="9905999" cy="3915967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To design and implement an Excel-based tool for </a:t>
            </a:r>
            <a:r>
              <a:rPr lang="en-IN" b="1" dirty="0" err="1"/>
              <a:t>analyzing</a:t>
            </a:r>
            <a:r>
              <a:rPr lang="en-IN" b="1" dirty="0"/>
              <a:t> employee performance metrics to enhance productivity, identify areas for improvement, and support decision-making for human resource management.
Gather performance-related data for all employees, including attendance, sales figures, project completion rates, and customer feedback.
Create a structured Excel spreadsheet to input and organize this data.
Utilize Excel functions, formulas, and PivotTables to </a:t>
            </a:r>
            <a:r>
              <a:rPr lang="en-IN" b="1" dirty="0" err="1"/>
              <a:t>analyze</a:t>
            </a:r>
            <a:r>
              <a:rPr lang="en-IN" b="1" dirty="0"/>
              <a:t> performance metrics. Generate insights into individual and team performance.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4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D47F-CFD3-73BE-8FB8-A52A8CCD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Who</a:t>
            </a:r>
            <a:r>
              <a:rPr lang="en-IN" b="1" dirty="0"/>
              <a:t> </a:t>
            </a:r>
            <a:r>
              <a:rPr lang="en-IN" b="1" u="sng" dirty="0"/>
              <a:t>ARE</a:t>
            </a:r>
            <a:r>
              <a:rPr lang="en-IN" b="1" dirty="0"/>
              <a:t> </a:t>
            </a:r>
            <a:r>
              <a:rPr lang="en-IN" b="1" u="sng" dirty="0"/>
              <a:t>The</a:t>
            </a:r>
            <a:r>
              <a:rPr lang="en-IN" b="1" dirty="0"/>
              <a:t> </a:t>
            </a:r>
            <a:r>
              <a:rPr lang="en-IN" b="1" u="sng" dirty="0"/>
              <a:t>END</a:t>
            </a:r>
            <a:r>
              <a:rPr lang="en-IN" b="1" dirty="0"/>
              <a:t> </a:t>
            </a:r>
            <a:r>
              <a:rPr lang="en-IN" b="1" u="sng" dirty="0"/>
              <a:t>USERS</a:t>
            </a:r>
            <a:r>
              <a:rPr lang="en-IN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CCDCB-1CB2-8182-60B8-AC08BE562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593" y="2097088"/>
            <a:ext cx="9413479" cy="43049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 They use the analysis to monitor the productivity and performance of their team members, identify bottlenecks, and ensure the project stays on track.</a:t>
            </a:r>
            <a:endParaRPr lang="en-IN" b="1" dirty="0"/>
          </a:p>
          <a:p>
            <a:r>
              <a:rPr lang="en-US" b="1" dirty="0"/>
              <a:t>   Adjust resource allocation, provide feedback, and make decisions on project timelines</a:t>
            </a:r>
            <a:r>
              <a:rPr lang="en-IN" b="1" dirty="0"/>
              <a:t> T</a:t>
            </a:r>
            <a:r>
              <a:rPr lang="en-US" b="1" dirty="0" err="1"/>
              <a:t>eam</a:t>
            </a:r>
            <a:r>
              <a:rPr lang="en-US" b="1" dirty="0"/>
              <a:t> Leads/Supervisors</a:t>
            </a:r>
            <a:r>
              <a:rPr lang="en-IN" b="1" dirty="0"/>
              <a:t> are </a:t>
            </a:r>
            <a:r>
              <a:rPr lang="en-US" b="1" dirty="0"/>
              <a:t> assess the performance of the employees they directly manage, focusing on individual contributions and team dynamics.   </a:t>
            </a:r>
            <a:endParaRPr lang="en-IN" b="1" dirty="0"/>
          </a:p>
          <a:p>
            <a:r>
              <a:rPr lang="en-US" b="1" dirty="0"/>
              <a:t>Human Resources (HR) uses the analysis to support performance appraisals, identify training needs, and manage career development.   </a:t>
            </a:r>
            <a:endParaRPr lang="en-IN" b="1" dirty="0"/>
          </a:p>
          <a:p>
            <a:r>
              <a:rPr lang="en-IN" b="1" dirty="0"/>
              <a:t>senior </a:t>
            </a:r>
            <a:r>
              <a:rPr lang="en-US" b="1" dirty="0"/>
              <a:t>Management/Executives</a:t>
            </a:r>
            <a:r>
              <a:rPr lang="en-IN" b="1" dirty="0"/>
              <a:t> are</a:t>
            </a:r>
            <a:r>
              <a:rPr lang="en-US" b="1" dirty="0"/>
              <a:t> look at the overall performance trends to make strategic decisions regarding resource allocation, project prioritization, and company direction.   </a:t>
            </a:r>
            <a:endParaRPr lang="en-IN" b="1" dirty="0"/>
          </a:p>
          <a:p>
            <a:r>
              <a:rPr lang="en-US" b="1" dirty="0"/>
              <a:t>Employees (Self-Evaluation)</a:t>
            </a:r>
            <a:r>
              <a:rPr lang="en-IN" b="1" dirty="0"/>
              <a:t>is a</a:t>
            </a:r>
            <a:r>
              <a:rPr lang="en-US" b="1" dirty="0"/>
              <a:t> Employees might use the analysis to understand their own performance, set personal goals, and seek areas for improvement.   Self-improvement, goal setting, and career </a:t>
            </a:r>
            <a:r>
              <a:rPr lang="en-US" b="1" dirty="0" err="1"/>
              <a:t>plannin</a:t>
            </a:r>
            <a:r>
              <a:rPr lang="en-IN" b="1" dirty="0"/>
              <a:t>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827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8428-0E4F-B200-6633-B9EC0EE1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OUR SOLUTION AND PROPOSITION: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F1CD5-5212-C5D7-C990-4ECB47D33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Our solution is an Excel-based employee performance analysis tool designed to enhance productivity, optimize resource allocation, and support data-driven decision-making within project teams. This tool will enable project managers, team leads, and HR departments to efficiently track, </a:t>
            </a:r>
            <a:r>
              <a:rPr lang="en-IN" b="1" dirty="0" err="1"/>
              <a:t>analyze</a:t>
            </a:r>
            <a:r>
              <a:rPr lang="en-IN" b="1" dirty="0"/>
              <a:t>, and report on employee performance throughout the project lifecycle.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438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4BC4-C7FB-17DE-8CD0-0C90B84B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DATASET</a:t>
            </a:r>
            <a:r>
              <a:rPr lang="en-IN" b="1" dirty="0"/>
              <a:t> </a:t>
            </a:r>
            <a:r>
              <a:rPr lang="en-IN" b="1" u="sng" dirty="0"/>
              <a:t>DESCRIPTION</a:t>
            </a:r>
            <a:r>
              <a:rPr lang="en-IN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12FE6-0096-C84D-727B-0341E7ECD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When describing a dataset for employee performance analysis in a project context, it’s important to include details about the data structure, the types of </a:t>
            </a:r>
            <a:r>
              <a:rPr lang="en-IN" b="1" dirty="0" err="1"/>
              <a:t>dThe</a:t>
            </a:r>
            <a:r>
              <a:rPr lang="en-IN" b="1" dirty="0"/>
              <a:t> dataset contains performance-related information for employees working on a specific project or across multiple projects. It is structured to allow analysis of various key performance indicators (KPIs) that reflect individual and team contributions to project </a:t>
            </a:r>
            <a:r>
              <a:rPr lang="en-IN" b="1" dirty="0" err="1"/>
              <a:t>success.ata</a:t>
            </a:r>
            <a:r>
              <a:rPr lang="en-IN" b="1" dirty="0"/>
              <a:t> collected, and any relevant metadata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179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DBE5-7992-47CE-1B43-C787D614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MODELING</a:t>
            </a:r>
            <a:r>
              <a:rPr lang="en-IN" b="1" dirty="0"/>
              <a:t> </a:t>
            </a:r>
            <a:r>
              <a:rPr lang="en-IN" b="1" u="sng" dirty="0"/>
              <a:t>APPROACH: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28E04-F613-509C-6594-3F7014CCC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When it comes to </a:t>
            </a:r>
            <a:r>
              <a:rPr lang="en-IN" b="1" dirty="0" err="1"/>
              <a:t>modeling</a:t>
            </a:r>
            <a:r>
              <a:rPr lang="en-IN" b="1" dirty="0"/>
              <a:t> employee performance using the data you’ve described, the approach will depend on the specific goals of your analysis. Here are some potential </a:t>
            </a:r>
            <a:r>
              <a:rPr lang="en-IN" b="1" dirty="0" err="1"/>
              <a:t>modeling</a:t>
            </a:r>
            <a:r>
              <a:rPr lang="en-IN" b="1" dirty="0"/>
              <a:t> approaches, ranging from descriptive to predictive analytics, which you can implement in Excel or there analytical tools</a:t>
            </a:r>
          </a:p>
          <a:p>
            <a:r>
              <a:rPr lang="en-IN" b="1" dirty="0"/>
              <a:t> This </a:t>
            </a:r>
            <a:r>
              <a:rPr lang="en-IN" b="1" dirty="0" err="1"/>
              <a:t>modeling</a:t>
            </a:r>
            <a:r>
              <a:rPr lang="en-IN" b="1" dirty="0"/>
              <a:t> approach not only helps in understanding past performance but also in planning and optimizing future performance, thereby adding significant value to the project management process.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7424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EMPLOYEE PERFORMANCE ANALYSIS USING EXCEL </vt:lpstr>
      <vt:lpstr>PROJECT TITLE </vt:lpstr>
      <vt:lpstr>AGENDA </vt:lpstr>
      <vt:lpstr>PowerPoint Presentation</vt:lpstr>
      <vt:lpstr>PROJECT OVERVIEW </vt:lpstr>
      <vt:lpstr>Who ARE The END USERS </vt:lpstr>
      <vt:lpstr>OUR SOLUTION AND PROPOSITION:</vt:lpstr>
      <vt:lpstr>DATASET DESCRIPTION </vt:lpstr>
      <vt:lpstr>MODELING APPROACH:</vt:lpstr>
      <vt:lpstr>Types of modelling </vt:lpstr>
      <vt:lpstr>Results 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Chitralaka S</dc:creator>
  <cp:lastModifiedBy>Chitralaka S</cp:lastModifiedBy>
  <cp:revision>6</cp:revision>
  <dcterms:created xsi:type="dcterms:W3CDTF">2024-09-01T04:33:21Z</dcterms:created>
  <dcterms:modified xsi:type="dcterms:W3CDTF">2024-09-01T14:43:24Z</dcterms:modified>
</cp:coreProperties>
</file>