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Bebas Neue"/>
      <p:regular r:id="rId24"/>
    </p:embeddedFont>
    <p:embeddedFont>
      <p:font typeface="Proxima Nova Semibold"/>
      <p:regular r:id="rId25"/>
      <p:bold r:id="rId26"/>
      <p:boldItalic r:id="rId27"/>
    </p:embeddedFont>
    <p:embeddedFont>
      <p:font typeface="Syne"/>
      <p:regular r:id="rId28"/>
      <p:bold r:id="rId29"/>
    </p:embeddedFont>
    <p:embeddedFont>
      <p:font typeface="Syne SemiBold"/>
      <p:regular r:id="rId30"/>
      <p:bold r:id="rId31"/>
    </p:embeddedFont>
    <p:embeddedFont>
      <p:font typeface="Sora"/>
      <p:regular r:id="rId32"/>
      <p:bold r:id="rId33"/>
    </p:embeddedFont>
    <p:embeddedFont>
      <p:font typeface="Sora Medium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ProximaNovaSemibold-bold.fntdata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font" Target="fonts/ProximaNova-bold.fntdata"/><Relationship Id="rId34" Type="http://schemas.openxmlformats.org/officeDocument/2006/relationships/font" Target="fonts/SoraMedium-regular.fntdata"/><Relationship Id="rId25" Type="http://schemas.openxmlformats.org/officeDocument/2006/relationships/font" Target="fonts/ProximaNovaSemibold-regular.fntdata"/><Relationship Id="rId7" Type="http://schemas.openxmlformats.org/officeDocument/2006/relationships/slide" Target="slides/slide2.xml"/><Relationship Id="rId33" Type="http://schemas.openxmlformats.org/officeDocument/2006/relationships/font" Target="fonts/Sora-bold.fntdata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8" Type="http://schemas.openxmlformats.org/officeDocument/2006/relationships/customXml" Target="../customXml/item3.xml"/><Relationship Id="rId20" Type="http://schemas.openxmlformats.org/officeDocument/2006/relationships/font" Target="fonts/ProximaNova-regular.fntdata"/><Relationship Id="rId2" Type="http://schemas.openxmlformats.org/officeDocument/2006/relationships/presProps" Target="presProps.xml"/><Relationship Id="rId29" Type="http://schemas.openxmlformats.org/officeDocument/2006/relationships/font" Target="fonts/Syne-bold.fntdata"/><Relationship Id="rId16" Type="http://schemas.openxmlformats.org/officeDocument/2006/relationships/slide" Target="slides/slide11.xml"/><Relationship Id="rId24" Type="http://schemas.openxmlformats.org/officeDocument/2006/relationships/font" Target="fonts/BebasNeue-regular.fntdata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font" Target="fonts/Sora-regular.fntdata"/><Relationship Id="rId37" Type="http://schemas.openxmlformats.org/officeDocument/2006/relationships/customXml" Target="../customXml/item2.xml"/><Relationship Id="rId23" Type="http://schemas.openxmlformats.org/officeDocument/2006/relationships/font" Target="fonts/ProximaNova-boldItalic.fntdata"/><Relationship Id="rId28" Type="http://schemas.openxmlformats.org/officeDocument/2006/relationships/font" Target="fonts/Syne-regular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6" Type="http://schemas.openxmlformats.org/officeDocument/2006/relationships/customXml" Target="../customXml/item1.xml"/><Relationship Id="rId31" Type="http://schemas.openxmlformats.org/officeDocument/2006/relationships/font" Target="fonts/SyneSemiBold-bold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font" Target="fonts/ProximaNova-italic.fntdata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7" Type="http://schemas.openxmlformats.org/officeDocument/2006/relationships/font" Target="fonts/ProximaNovaSemibold-boldItalic.fntdata"/><Relationship Id="rId30" Type="http://schemas.openxmlformats.org/officeDocument/2006/relationships/font" Target="fonts/SyneSemiBold-regular.fntdata"/><Relationship Id="rId35" Type="http://schemas.openxmlformats.org/officeDocument/2006/relationships/font" Target="fonts/SoraMedium-bold.fntdata"/><Relationship Id="rId14" Type="http://schemas.openxmlformats.org/officeDocument/2006/relationships/slide" Target="slides/slide9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78c3fa3162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78c3fa3162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78c3fa3162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78c3fa3162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78c3fa3162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78c3fa3162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38069557d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38069557d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78c3fa3162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78c3fa3162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78c3fa316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78c3fa316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764d2fbe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764d2fbe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7f0defa3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7f0defa3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78c3fa316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78c3fa316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8069557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38069557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78c3fa3162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78c3fa3162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764d2fbe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3764d2fbe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78c3fa316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78c3fa316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02925" y="353400"/>
            <a:ext cx="6248700" cy="21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4300">
                <a:solidFill>
                  <a:schemeClr val="lt2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02925" y="3562500"/>
            <a:ext cx="21897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ctrTitle"/>
          </p:nvPr>
        </p:nvSpPr>
        <p:spPr>
          <a:xfrm>
            <a:off x="4631050" y="3370500"/>
            <a:ext cx="3797700" cy="12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4200">
                <a:solidFill>
                  <a:schemeClr val="lt2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28775" y="203475"/>
            <a:ext cx="548700" cy="3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2pPr>
            <a:lvl3pPr lvl="2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3pPr>
            <a:lvl4pPr lvl="3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4pPr>
            <a:lvl5pPr lvl="4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5pPr>
            <a:lvl6pPr lvl="5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6pPr>
            <a:lvl7pPr lvl="6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7pPr>
            <a:lvl8pPr lvl="7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8pPr>
            <a:lvl9pPr lvl="8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 txBox="1"/>
          <p:nvPr>
            <p:ph idx="3" type="subTitle"/>
          </p:nvPr>
        </p:nvSpPr>
        <p:spPr>
          <a:xfrm>
            <a:off x="602925" y="4234475"/>
            <a:ext cx="2189700" cy="3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4" type="subTitle"/>
          </p:nvPr>
        </p:nvSpPr>
        <p:spPr>
          <a:xfrm rot="-5400000">
            <a:off x="-512575" y="949575"/>
            <a:ext cx="17388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9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2"/>
          <p:cNvSpPr/>
          <p:nvPr>
            <p:ph idx="5" type="pic"/>
          </p:nvPr>
        </p:nvSpPr>
        <p:spPr>
          <a:xfrm rot="-620701">
            <a:off x="5684271" y="-136110"/>
            <a:ext cx="4402059" cy="4671085"/>
          </a:xfrm>
          <a:prstGeom prst="star16">
            <a:avLst>
              <a:gd fmla="val 3750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hasCustomPrompt="1" type="title"/>
          </p:nvPr>
        </p:nvSpPr>
        <p:spPr>
          <a:xfrm>
            <a:off x="602925" y="1354425"/>
            <a:ext cx="5948100" cy="18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13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602925" y="3453525"/>
            <a:ext cx="3123600" cy="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428775" y="203475"/>
            <a:ext cx="548700" cy="3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2pPr>
            <a:lvl3pPr lvl="2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3pPr>
            <a:lvl4pPr lvl="3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4pPr>
            <a:lvl5pPr lvl="4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5pPr>
            <a:lvl6pPr lvl="5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6pPr>
            <a:lvl7pPr lvl="6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7pPr>
            <a:lvl8pPr lvl="7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8pPr>
            <a:lvl9pPr lvl="8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1"/>
          <p:cNvSpPr txBox="1"/>
          <p:nvPr>
            <p:ph idx="2" type="subTitle"/>
          </p:nvPr>
        </p:nvSpPr>
        <p:spPr>
          <a:xfrm rot="-5400000">
            <a:off x="-512575" y="949575"/>
            <a:ext cx="17388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9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11"/>
          <p:cNvSpPr/>
          <p:nvPr>
            <p:ph idx="3" type="pic"/>
          </p:nvPr>
        </p:nvSpPr>
        <p:spPr>
          <a:xfrm>
            <a:off x="4505925" y="-209700"/>
            <a:ext cx="5663400" cy="6008700"/>
          </a:xfrm>
          <a:prstGeom prst="star16">
            <a:avLst>
              <a:gd fmla="val 2850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598400" y="353400"/>
            <a:ext cx="35589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28775" y="203475"/>
            <a:ext cx="548700" cy="3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2pPr>
            <a:lvl3pPr lvl="2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3pPr>
            <a:lvl4pPr lvl="3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4pPr>
            <a:lvl5pPr lvl="4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5pPr>
            <a:lvl6pPr lvl="5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6pPr>
            <a:lvl7pPr lvl="6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7pPr>
            <a:lvl8pPr lvl="7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8pPr>
            <a:lvl9pPr lvl="8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 rot="-5400000">
            <a:off x="-512575" y="949575"/>
            <a:ext cx="17388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>
            <p:ph idx="2" type="pic"/>
          </p:nvPr>
        </p:nvSpPr>
        <p:spPr>
          <a:xfrm rot="208">
            <a:off x="-1007299" y="1381775"/>
            <a:ext cx="4961400" cy="5264100"/>
          </a:xfrm>
          <a:prstGeom prst="star16">
            <a:avLst>
              <a:gd fmla="val 28508" name="adj"/>
            </a:avLst>
          </a:prstGeom>
          <a:noFill/>
          <a:ln>
            <a:noFill/>
          </a:ln>
        </p:spPr>
      </p:sp>
      <p:sp>
        <p:nvSpPr>
          <p:cNvPr id="74" name="Google Shape;74;p14"/>
          <p:cNvSpPr txBox="1"/>
          <p:nvPr>
            <p:ph hasCustomPrompt="1" type="title"/>
          </p:nvPr>
        </p:nvSpPr>
        <p:spPr>
          <a:xfrm>
            <a:off x="4075675" y="466725"/>
            <a:ext cx="1058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8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5307700" y="466725"/>
            <a:ext cx="3121200" cy="46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3" type="title"/>
          </p:nvPr>
        </p:nvSpPr>
        <p:spPr>
          <a:xfrm>
            <a:off x="602925" y="353400"/>
            <a:ext cx="29697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428775" y="203475"/>
            <a:ext cx="548700" cy="3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2pPr>
            <a:lvl3pPr lvl="2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3pPr>
            <a:lvl4pPr lvl="3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4pPr>
            <a:lvl5pPr lvl="4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5pPr>
            <a:lvl6pPr lvl="5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6pPr>
            <a:lvl7pPr lvl="6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7pPr>
            <a:lvl8pPr lvl="7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8pPr>
            <a:lvl9pPr lvl="8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>
            <p:ph idx="4" type="subTitle"/>
          </p:nvPr>
        </p:nvSpPr>
        <p:spPr>
          <a:xfrm>
            <a:off x="5307700" y="889150"/>
            <a:ext cx="31212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hasCustomPrompt="1" idx="5" type="title"/>
          </p:nvPr>
        </p:nvSpPr>
        <p:spPr>
          <a:xfrm>
            <a:off x="4075675" y="1541663"/>
            <a:ext cx="1058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8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/>
          <p:nvPr>
            <p:ph idx="6" type="subTitle"/>
          </p:nvPr>
        </p:nvSpPr>
        <p:spPr>
          <a:xfrm>
            <a:off x="5307700" y="1541424"/>
            <a:ext cx="3121200" cy="46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7" type="subTitle"/>
          </p:nvPr>
        </p:nvSpPr>
        <p:spPr>
          <a:xfrm>
            <a:off x="5307700" y="1964098"/>
            <a:ext cx="31212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hasCustomPrompt="1" idx="8" type="title"/>
          </p:nvPr>
        </p:nvSpPr>
        <p:spPr>
          <a:xfrm>
            <a:off x="4075675" y="2629400"/>
            <a:ext cx="1058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8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/>
          <p:nvPr>
            <p:ph idx="9" type="subTitle"/>
          </p:nvPr>
        </p:nvSpPr>
        <p:spPr>
          <a:xfrm>
            <a:off x="5307700" y="2629150"/>
            <a:ext cx="3121200" cy="46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13" type="subTitle"/>
          </p:nvPr>
        </p:nvSpPr>
        <p:spPr>
          <a:xfrm>
            <a:off x="5307700" y="3051825"/>
            <a:ext cx="31212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hasCustomPrompt="1" idx="14" type="title"/>
          </p:nvPr>
        </p:nvSpPr>
        <p:spPr>
          <a:xfrm>
            <a:off x="4075675" y="3717125"/>
            <a:ext cx="1058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8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/>
          <p:nvPr>
            <p:ph idx="15" type="subTitle"/>
          </p:nvPr>
        </p:nvSpPr>
        <p:spPr>
          <a:xfrm>
            <a:off x="5307700" y="3716875"/>
            <a:ext cx="3121200" cy="46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6" type="subTitle"/>
          </p:nvPr>
        </p:nvSpPr>
        <p:spPr>
          <a:xfrm>
            <a:off x="5307700" y="4139550"/>
            <a:ext cx="31212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7" type="subTitle"/>
          </p:nvPr>
        </p:nvSpPr>
        <p:spPr>
          <a:xfrm rot="-5400000">
            <a:off x="-512575" y="949575"/>
            <a:ext cx="17388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602925" y="4116175"/>
            <a:ext cx="49557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602925" y="2118550"/>
            <a:ext cx="4955700" cy="17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428775" y="203475"/>
            <a:ext cx="548700" cy="3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2pPr>
            <a:lvl3pPr lvl="2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3pPr>
            <a:lvl4pPr lvl="3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4pPr>
            <a:lvl5pPr lvl="4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5pPr>
            <a:lvl6pPr lvl="5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6pPr>
            <a:lvl7pPr lvl="6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7pPr>
            <a:lvl8pPr lvl="7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8pPr>
            <a:lvl9pPr lvl="8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5"/>
          <p:cNvSpPr txBox="1"/>
          <p:nvPr>
            <p:ph idx="2" type="subTitle"/>
          </p:nvPr>
        </p:nvSpPr>
        <p:spPr>
          <a:xfrm rot="-5400000">
            <a:off x="-512575" y="949575"/>
            <a:ext cx="17388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15"/>
          <p:cNvSpPr/>
          <p:nvPr>
            <p:ph idx="3" type="pic"/>
          </p:nvPr>
        </p:nvSpPr>
        <p:spPr>
          <a:xfrm>
            <a:off x="5690833" y="534975"/>
            <a:ext cx="2775600" cy="2944800"/>
          </a:xfrm>
          <a:prstGeom prst="star16">
            <a:avLst>
              <a:gd fmla="val 2850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5277625" y="3260750"/>
            <a:ext cx="3151200" cy="10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type="title"/>
          </p:nvPr>
        </p:nvSpPr>
        <p:spPr>
          <a:xfrm>
            <a:off x="5277625" y="2525150"/>
            <a:ext cx="31512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28775" y="203475"/>
            <a:ext cx="548700" cy="3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2pPr>
            <a:lvl3pPr lvl="2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3pPr>
            <a:lvl4pPr lvl="3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4pPr>
            <a:lvl5pPr lvl="4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5pPr>
            <a:lvl6pPr lvl="5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6pPr>
            <a:lvl7pPr lvl="6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7pPr>
            <a:lvl8pPr lvl="7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8pPr>
            <a:lvl9pPr lvl="8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6"/>
          <p:cNvSpPr txBox="1"/>
          <p:nvPr>
            <p:ph idx="2" type="subTitle"/>
          </p:nvPr>
        </p:nvSpPr>
        <p:spPr>
          <a:xfrm rot="-5400000">
            <a:off x="-512575" y="949575"/>
            <a:ext cx="17388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>
            <p:ph idx="2" type="pic"/>
          </p:nvPr>
        </p:nvSpPr>
        <p:spPr>
          <a:xfrm>
            <a:off x="4509350" y="-533125"/>
            <a:ext cx="5663400" cy="6008700"/>
          </a:xfrm>
          <a:prstGeom prst="star16">
            <a:avLst>
              <a:gd fmla="val 28508" name="adj"/>
            </a:avLst>
          </a:prstGeom>
          <a:noFill/>
          <a:ln>
            <a:noFill/>
          </a:ln>
        </p:spPr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598400" y="2939000"/>
            <a:ext cx="3437400" cy="16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type="title"/>
          </p:nvPr>
        </p:nvSpPr>
        <p:spPr>
          <a:xfrm>
            <a:off x="598400" y="2200700"/>
            <a:ext cx="34374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28775" y="203475"/>
            <a:ext cx="548700" cy="3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2pPr>
            <a:lvl3pPr lvl="2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3pPr>
            <a:lvl4pPr lvl="3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4pPr>
            <a:lvl5pPr lvl="4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5pPr>
            <a:lvl6pPr lvl="5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6pPr>
            <a:lvl7pPr lvl="6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7pPr>
            <a:lvl8pPr lvl="7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8pPr>
            <a:lvl9pPr lvl="8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7"/>
          <p:cNvSpPr txBox="1"/>
          <p:nvPr>
            <p:ph idx="3" type="subTitle"/>
          </p:nvPr>
        </p:nvSpPr>
        <p:spPr>
          <a:xfrm rot="-5400000">
            <a:off x="-512575" y="949575"/>
            <a:ext cx="17388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idx="1" type="subTitle"/>
          </p:nvPr>
        </p:nvSpPr>
        <p:spPr>
          <a:xfrm>
            <a:off x="598400" y="1543500"/>
            <a:ext cx="4796100" cy="30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✷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428775" y="203475"/>
            <a:ext cx="548700" cy="3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2pPr>
            <a:lvl3pPr lvl="2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3pPr>
            <a:lvl4pPr lvl="3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4pPr>
            <a:lvl5pPr lvl="4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5pPr>
            <a:lvl6pPr lvl="5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6pPr>
            <a:lvl7pPr lvl="6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7pPr>
            <a:lvl8pPr lvl="7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8pPr>
            <a:lvl9pPr lvl="8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8"/>
          <p:cNvSpPr txBox="1"/>
          <p:nvPr>
            <p:ph idx="2" type="subTitle"/>
          </p:nvPr>
        </p:nvSpPr>
        <p:spPr>
          <a:xfrm rot="-5400000">
            <a:off x="-512575" y="949575"/>
            <a:ext cx="17388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18"/>
          <p:cNvSpPr txBox="1"/>
          <p:nvPr>
            <p:ph type="title"/>
          </p:nvPr>
        </p:nvSpPr>
        <p:spPr>
          <a:xfrm>
            <a:off x="602925" y="353400"/>
            <a:ext cx="37392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2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>
            <p:ph idx="2" type="pic"/>
          </p:nvPr>
        </p:nvSpPr>
        <p:spPr>
          <a:xfrm>
            <a:off x="2813353" y="568901"/>
            <a:ext cx="3077700" cy="3265200"/>
          </a:xfrm>
          <a:prstGeom prst="star16">
            <a:avLst>
              <a:gd fmla="val 28508" name="adj"/>
            </a:avLst>
          </a:prstGeom>
          <a:noFill/>
          <a:ln>
            <a:noFill/>
          </a:ln>
        </p:spPr>
      </p:sp>
      <p:sp>
        <p:nvSpPr>
          <p:cNvPr id="113" name="Google Shape;113;p19"/>
          <p:cNvSpPr/>
          <p:nvPr>
            <p:ph idx="3" type="pic"/>
          </p:nvPr>
        </p:nvSpPr>
        <p:spPr>
          <a:xfrm>
            <a:off x="110553" y="2094826"/>
            <a:ext cx="3077700" cy="3265200"/>
          </a:xfrm>
          <a:prstGeom prst="star16">
            <a:avLst>
              <a:gd fmla="val 28508" name="adj"/>
            </a:avLst>
          </a:prstGeom>
          <a:noFill/>
          <a:ln>
            <a:noFill/>
          </a:ln>
        </p:spPr>
      </p:sp>
      <p:sp>
        <p:nvSpPr>
          <p:cNvPr id="114" name="Google Shape;114;p19"/>
          <p:cNvSpPr txBox="1"/>
          <p:nvPr>
            <p:ph type="title"/>
          </p:nvPr>
        </p:nvSpPr>
        <p:spPr>
          <a:xfrm>
            <a:off x="602925" y="353400"/>
            <a:ext cx="2388600" cy="15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28775" y="203475"/>
            <a:ext cx="548700" cy="3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2pPr>
            <a:lvl3pPr lvl="2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3pPr>
            <a:lvl4pPr lvl="3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4pPr>
            <a:lvl5pPr lvl="4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5pPr>
            <a:lvl6pPr lvl="5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6pPr>
            <a:lvl7pPr lvl="6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7pPr>
            <a:lvl8pPr lvl="7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8pPr>
            <a:lvl9pPr lvl="8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9"/>
          <p:cNvSpPr txBox="1"/>
          <p:nvPr>
            <p:ph idx="1" type="subTitle"/>
          </p:nvPr>
        </p:nvSpPr>
        <p:spPr>
          <a:xfrm rot="-5400000">
            <a:off x="-512575" y="949575"/>
            <a:ext cx="17388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7" name="Google Shape;117;p19"/>
          <p:cNvSpPr txBox="1"/>
          <p:nvPr>
            <p:ph idx="4" type="subTitle"/>
          </p:nvPr>
        </p:nvSpPr>
        <p:spPr>
          <a:xfrm>
            <a:off x="5832876" y="2234575"/>
            <a:ext cx="2595900" cy="46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5" type="subTitle"/>
          </p:nvPr>
        </p:nvSpPr>
        <p:spPr>
          <a:xfrm>
            <a:off x="5832876" y="2657008"/>
            <a:ext cx="25959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6" type="subTitle"/>
          </p:nvPr>
        </p:nvSpPr>
        <p:spPr>
          <a:xfrm>
            <a:off x="5832875" y="3547679"/>
            <a:ext cx="2595900" cy="46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7" type="subTitle"/>
          </p:nvPr>
        </p:nvSpPr>
        <p:spPr>
          <a:xfrm>
            <a:off x="5832876" y="3970101"/>
            <a:ext cx="25959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2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602925" y="353400"/>
            <a:ext cx="4164000" cy="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428775" y="203475"/>
            <a:ext cx="548700" cy="3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2pPr>
            <a:lvl3pPr lvl="2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3pPr>
            <a:lvl4pPr lvl="3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4pPr>
            <a:lvl5pPr lvl="4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5pPr>
            <a:lvl6pPr lvl="5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6pPr>
            <a:lvl7pPr lvl="6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7pPr>
            <a:lvl8pPr lvl="7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8pPr>
            <a:lvl9pPr lvl="8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0"/>
          <p:cNvSpPr txBox="1"/>
          <p:nvPr>
            <p:ph idx="1" type="subTitle"/>
          </p:nvPr>
        </p:nvSpPr>
        <p:spPr>
          <a:xfrm rot="-5400000">
            <a:off x="-512575" y="949575"/>
            <a:ext cx="17388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5" name="Google Shape;125;p20"/>
          <p:cNvSpPr txBox="1"/>
          <p:nvPr>
            <p:ph idx="2" type="subTitle"/>
          </p:nvPr>
        </p:nvSpPr>
        <p:spPr>
          <a:xfrm>
            <a:off x="598400" y="1207850"/>
            <a:ext cx="3739200" cy="3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✷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3" type="subTitle"/>
          </p:nvPr>
        </p:nvSpPr>
        <p:spPr>
          <a:xfrm>
            <a:off x="4689575" y="1207850"/>
            <a:ext cx="3739200" cy="3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Char char="✷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hasCustomPrompt="1" type="title"/>
          </p:nvPr>
        </p:nvSpPr>
        <p:spPr>
          <a:xfrm>
            <a:off x="1100950" y="742800"/>
            <a:ext cx="2041200" cy="10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4068575" y="3773325"/>
            <a:ext cx="30978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ctrTitle"/>
          </p:nvPr>
        </p:nvSpPr>
        <p:spPr>
          <a:xfrm>
            <a:off x="4068575" y="1942425"/>
            <a:ext cx="4360200" cy="17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500">
                <a:solidFill>
                  <a:schemeClr val="lt2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28775" y="203475"/>
            <a:ext cx="548700" cy="3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2pPr>
            <a:lvl3pPr lvl="2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3pPr>
            <a:lvl4pPr lvl="3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4pPr>
            <a:lvl5pPr lvl="4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5pPr>
            <a:lvl6pPr lvl="5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6pPr>
            <a:lvl7pPr lvl="6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7pPr>
            <a:lvl8pPr lvl="7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8pPr>
            <a:lvl9pPr lvl="8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"/>
          <p:cNvSpPr txBox="1"/>
          <p:nvPr>
            <p:ph idx="3" type="subTitle"/>
          </p:nvPr>
        </p:nvSpPr>
        <p:spPr>
          <a:xfrm rot="-5400000">
            <a:off x="-512575" y="949575"/>
            <a:ext cx="17388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9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602925" y="353400"/>
            <a:ext cx="35202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28775" y="203475"/>
            <a:ext cx="548700" cy="3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2pPr>
            <a:lvl3pPr lvl="2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3pPr>
            <a:lvl4pPr lvl="3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4pPr>
            <a:lvl5pPr lvl="4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5pPr>
            <a:lvl6pPr lvl="5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6pPr>
            <a:lvl7pPr lvl="6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7pPr>
            <a:lvl8pPr lvl="7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8pPr>
            <a:lvl9pPr lvl="8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1"/>
          <p:cNvSpPr txBox="1"/>
          <p:nvPr>
            <p:ph idx="1" type="subTitle"/>
          </p:nvPr>
        </p:nvSpPr>
        <p:spPr>
          <a:xfrm rot="-5400000">
            <a:off x="-512575" y="949575"/>
            <a:ext cx="17388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1" name="Google Shape;131;p21"/>
          <p:cNvSpPr txBox="1"/>
          <p:nvPr>
            <p:ph idx="2" type="subTitle"/>
          </p:nvPr>
        </p:nvSpPr>
        <p:spPr>
          <a:xfrm>
            <a:off x="6123050" y="3197200"/>
            <a:ext cx="2306100" cy="46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" name="Google Shape;132;p21"/>
          <p:cNvSpPr txBox="1"/>
          <p:nvPr>
            <p:ph idx="3" type="subTitle"/>
          </p:nvPr>
        </p:nvSpPr>
        <p:spPr>
          <a:xfrm>
            <a:off x="6123050" y="3619625"/>
            <a:ext cx="2306100" cy="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4" type="subTitle"/>
          </p:nvPr>
        </p:nvSpPr>
        <p:spPr>
          <a:xfrm>
            <a:off x="602916" y="3197200"/>
            <a:ext cx="2306100" cy="46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4" name="Google Shape;134;p21"/>
          <p:cNvSpPr txBox="1"/>
          <p:nvPr>
            <p:ph idx="5" type="subTitle"/>
          </p:nvPr>
        </p:nvSpPr>
        <p:spPr>
          <a:xfrm>
            <a:off x="602925" y="3619625"/>
            <a:ext cx="2306100" cy="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6" type="subTitle"/>
          </p:nvPr>
        </p:nvSpPr>
        <p:spPr>
          <a:xfrm>
            <a:off x="3371152" y="3197188"/>
            <a:ext cx="2306100" cy="46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6" name="Google Shape;136;p21"/>
          <p:cNvSpPr txBox="1"/>
          <p:nvPr>
            <p:ph idx="7" type="subTitle"/>
          </p:nvPr>
        </p:nvSpPr>
        <p:spPr>
          <a:xfrm>
            <a:off x="3371150" y="3619613"/>
            <a:ext cx="2306100" cy="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/>
          <p:nvPr>
            <p:ph idx="2" type="pic"/>
          </p:nvPr>
        </p:nvSpPr>
        <p:spPr>
          <a:xfrm>
            <a:off x="-418700" y="1571290"/>
            <a:ext cx="4499700" cy="4773900"/>
          </a:xfrm>
          <a:prstGeom prst="star16">
            <a:avLst>
              <a:gd fmla="val 28508" name="adj"/>
            </a:avLst>
          </a:prstGeom>
          <a:noFill/>
          <a:ln>
            <a:noFill/>
          </a:ln>
        </p:spPr>
      </p:sp>
      <p:sp>
        <p:nvSpPr>
          <p:cNvPr id="139" name="Google Shape;139;p22"/>
          <p:cNvSpPr txBox="1"/>
          <p:nvPr>
            <p:ph type="title"/>
          </p:nvPr>
        </p:nvSpPr>
        <p:spPr>
          <a:xfrm>
            <a:off x="602925" y="353400"/>
            <a:ext cx="35202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428775" y="203475"/>
            <a:ext cx="548700" cy="3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2pPr>
            <a:lvl3pPr lvl="2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3pPr>
            <a:lvl4pPr lvl="3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4pPr>
            <a:lvl5pPr lvl="4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5pPr>
            <a:lvl6pPr lvl="5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6pPr>
            <a:lvl7pPr lvl="6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7pPr>
            <a:lvl8pPr lvl="7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8pPr>
            <a:lvl9pPr lvl="8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2"/>
          <p:cNvSpPr txBox="1"/>
          <p:nvPr>
            <p:ph idx="1" type="subTitle"/>
          </p:nvPr>
        </p:nvSpPr>
        <p:spPr>
          <a:xfrm rot="-5400000">
            <a:off x="-512575" y="949575"/>
            <a:ext cx="17388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2" name="Google Shape;142;p22"/>
          <p:cNvSpPr txBox="1"/>
          <p:nvPr>
            <p:ph idx="3" type="subTitle"/>
          </p:nvPr>
        </p:nvSpPr>
        <p:spPr>
          <a:xfrm>
            <a:off x="5191054" y="534963"/>
            <a:ext cx="3238200" cy="46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22"/>
          <p:cNvSpPr txBox="1"/>
          <p:nvPr>
            <p:ph idx="4" type="subTitle"/>
          </p:nvPr>
        </p:nvSpPr>
        <p:spPr>
          <a:xfrm>
            <a:off x="5191075" y="957388"/>
            <a:ext cx="32382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5" type="subTitle"/>
          </p:nvPr>
        </p:nvSpPr>
        <p:spPr>
          <a:xfrm>
            <a:off x="5191054" y="1968275"/>
            <a:ext cx="3238200" cy="46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5" name="Google Shape;145;p22"/>
          <p:cNvSpPr txBox="1"/>
          <p:nvPr>
            <p:ph idx="6" type="subTitle"/>
          </p:nvPr>
        </p:nvSpPr>
        <p:spPr>
          <a:xfrm>
            <a:off x="5191075" y="2390700"/>
            <a:ext cx="32382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7" type="subTitle"/>
          </p:nvPr>
        </p:nvSpPr>
        <p:spPr>
          <a:xfrm>
            <a:off x="5191054" y="3401575"/>
            <a:ext cx="3238200" cy="46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idx="8" type="subTitle"/>
          </p:nvPr>
        </p:nvSpPr>
        <p:spPr>
          <a:xfrm>
            <a:off x="5191075" y="3824000"/>
            <a:ext cx="32382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602925" y="353400"/>
            <a:ext cx="40911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8428775" y="203475"/>
            <a:ext cx="548700" cy="3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2pPr>
            <a:lvl3pPr lvl="2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3pPr>
            <a:lvl4pPr lvl="3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4pPr>
            <a:lvl5pPr lvl="4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5pPr>
            <a:lvl6pPr lvl="5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6pPr>
            <a:lvl7pPr lvl="6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7pPr>
            <a:lvl8pPr lvl="7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8pPr>
            <a:lvl9pPr lvl="8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3"/>
          <p:cNvSpPr txBox="1"/>
          <p:nvPr>
            <p:ph idx="1" type="subTitle"/>
          </p:nvPr>
        </p:nvSpPr>
        <p:spPr>
          <a:xfrm>
            <a:off x="1588075" y="1946538"/>
            <a:ext cx="2646000" cy="46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2" type="subTitle"/>
          </p:nvPr>
        </p:nvSpPr>
        <p:spPr>
          <a:xfrm>
            <a:off x="1588075" y="2368963"/>
            <a:ext cx="2646000" cy="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3" type="subTitle"/>
          </p:nvPr>
        </p:nvSpPr>
        <p:spPr>
          <a:xfrm>
            <a:off x="5782775" y="1946550"/>
            <a:ext cx="2646000" cy="46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4" type="subTitle"/>
          </p:nvPr>
        </p:nvSpPr>
        <p:spPr>
          <a:xfrm>
            <a:off x="5782775" y="2368975"/>
            <a:ext cx="2646000" cy="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5" type="subTitle"/>
          </p:nvPr>
        </p:nvSpPr>
        <p:spPr>
          <a:xfrm>
            <a:off x="1588075" y="3358075"/>
            <a:ext cx="2646000" cy="46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6" type="subTitle"/>
          </p:nvPr>
        </p:nvSpPr>
        <p:spPr>
          <a:xfrm>
            <a:off x="1588075" y="3780500"/>
            <a:ext cx="2646000" cy="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7" type="subTitle"/>
          </p:nvPr>
        </p:nvSpPr>
        <p:spPr>
          <a:xfrm>
            <a:off x="5782775" y="3358075"/>
            <a:ext cx="2646000" cy="46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idx="8" type="subTitle"/>
          </p:nvPr>
        </p:nvSpPr>
        <p:spPr>
          <a:xfrm>
            <a:off x="5782775" y="3780500"/>
            <a:ext cx="2646000" cy="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9" type="subTitle"/>
          </p:nvPr>
        </p:nvSpPr>
        <p:spPr>
          <a:xfrm rot="-5400000">
            <a:off x="-512575" y="949575"/>
            <a:ext cx="17388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602925" y="353400"/>
            <a:ext cx="2540100" cy="14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8428775" y="203475"/>
            <a:ext cx="548700" cy="3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2pPr>
            <a:lvl3pPr lvl="2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3pPr>
            <a:lvl4pPr lvl="3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4pPr>
            <a:lvl5pPr lvl="4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5pPr>
            <a:lvl6pPr lvl="5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6pPr>
            <a:lvl7pPr lvl="6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7pPr>
            <a:lvl8pPr lvl="7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8pPr>
            <a:lvl9pPr lvl="8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4"/>
          <p:cNvSpPr txBox="1"/>
          <p:nvPr>
            <p:ph idx="1" type="subTitle"/>
          </p:nvPr>
        </p:nvSpPr>
        <p:spPr>
          <a:xfrm rot="-5400000">
            <a:off x="-512575" y="949575"/>
            <a:ext cx="17388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4" name="Google Shape;164;p24"/>
          <p:cNvSpPr txBox="1"/>
          <p:nvPr>
            <p:ph idx="2" type="subTitle"/>
          </p:nvPr>
        </p:nvSpPr>
        <p:spPr>
          <a:xfrm>
            <a:off x="602916" y="2211188"/>
            <a:ext cx="2306100" cy="46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5" name="Google Shape;165;p24"/>
          <p:cNvSpPr txBox="1"/>
          <p:nvPr>
            <p:ph idx="3" type="subTitle"/>
          </p:nvPr>
        </p:nvSpPr>
        <p:spPr>
          <a:xfrm>
            <a:off x="602925" y="2633625"/>
            <a:ext cx="2306100" cy="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4" type="subTitle"/>
          </p:nvPr>
        </p:nvSpPr>
        <p:spPr>
          <a:xfrm>
            <a:off x="3362791" y="2211188"/>
            <a:ext cx="2306100" cy="46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24"/>
          <p:cNvSpPr txBox="1"/>
          <p:nvPr>
            <p:ph idx="5" type="subTitle"/>
          </p:nvPr>
        </p:nvSpPr>
        <p:spPr>
          <a:xfrm>
            <a:off x="3362800" y="2633625"/>
            <a:ext cx="2306100" cy="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6" type="subTitle"/>
          </p:nvPr>
        </p:nvSpPr>
        <p:spPr>
          <a:xfrm>
            <a:off x="6122666" y="2211188"/>
            <a:ext cx="2306100" cy="46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9" name="Google Shape;169;p24"/>
          <p:cNvSpPr txBox="1"/>
          <p:nvPr>
            <p:ph idx="7" type="subTitle"/>
          </p:nvPr>
        </p:nvSpPr>
        <p:spPr>
          <a:xfrm>
            <a:off x="6122675" y="2633625"/>
            <a:ext cx="2306100" cy="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4"/>
          <p:cNvSpPr txBox="1"/>
          <p:nvPr>
            <p:ph idx="8" type="subTitle"/>
          </p:nvPr>
        </p:nvSpPr>
        <p:spPr>
          <a:xfrm>
            <a:off x="602916" y="3512563"/>
            <a:ext cx="2306100" cy="46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1" name="Google Shape;171;p24"/>
          <p:cNvSpPr txBox="1"/>
          <p:nvPr>
            <p:ph idx="9" type="subTitle"/>
          </p:nvPr>
        </p:nvSpPr>
        <p:spPr>
          <a:xfrm>
            <a:off x="602925" y="3935000"/>
            <a:ext cx="2306100" cy="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4"/>
          <p:cNvSpPr txBox="1"/>
          <p:nvPr>
            <p:ph idx="13" type="subTitle"/>
          </p:nvPr>
        </p:nvSpPr>
        <p:spPr>
          <a:xfrm>
            <a:off x="3362791" y="3512563"/>
            <a:ext cx="2306100" cy="46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3" name="Google Shape;173;p24"/>
          <p:cNvSpPr txBox="1"/>
          <p:nvPr>
            <p:ph idx="14" type="subTitle"/>
          </p:nvPr>
        </p:nvSpPr>
        <p:spPr>
          <a:xfrm>
            <a:off x="3362800" y="3935000"/>
            <a:ext cx="2306100" cy="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4"/>
          <p:cNvSpPr txBox="1"/>
          <p:nvPr>
            <p:ph idx="15" type="subTitle"/>
          </p:nvPr>
        </p:nvSpPr>
        <p:spPr>
          <a:xfrm>
            <a:off x="6122666" y="3512563"/>
            <a:ext cx="2306100" cy="46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5" name="Google Shape;175;p24"/>
          <p:cNvSpPr txBox="1"/>
          <p:nvPr>
            <p:ph idx="16" type="subTitle"/>
          </p:nvPr>
        </p:nvSpPr>
        <p:spPr>
          <a:xfrm>
            <a:off x="6122675" y="3935000"/>
            <a:ext cx="2306100" cy="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hasCustomPrompt="1" type="title"/>
          </p:nvPr>
        </p:nvSpPr>
        <p:spPr>
          <a:xfrm>
            <a:off x="602925" y="2643350"/>
            <a:ext cx="24927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8" name="Google Shape;178;p25"/>
          <p:cNvSpPr txBox="1"/>
          <p:nvPr>
            <p:ph idx="1" type="subTitle"/>
          </p:nvPr>
        </p:nvSpPr>
        <p:spPr>
          <a:xfrm>
            <a:off x="602925" y="3401375"/>
            <a:ext cx="2492700" cy="1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5"/>
          <p:cNvSpPr txBox="1"/>
          <p:nvPr>
            <p:ph idx="2" type="title"/>
          </p:nvPr>
        </p:nvSpPr>
        <p:spPr>
          <a:xfrm>
            <a:off x="602925" y="353400"/>
            <a:ext cx="2965200" cy="12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0" name="Google Shape;180;p25"/>
          <p:cNvSpPr txBox="1"/>
          <p:nvPr>
            <p:ph idx="12" type="sldNum"/>
          </p:nvPr>
        </p:nvSpPr>
        <p:spPr>
          <a:xfrm>
            <a:off x="8428775" y="203475"/>
            <a:ext cx="548700" cy="3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2pPr>
            <a:lvl3pPr lvl="2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3pPr>
            <a:lvl4pPr lvl="3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4pPr>
            <a:lvl5pPr lvl="4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5pPr>
            <a:lvl6pPr lvl="5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6pPr>
            <a:lvl7pPr lvl="6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7pPr>
            <a:lvl8pPr lvl="7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8pPr>
            <a:lvl9pPr lvl="8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5"/>
          <p:cNvSpPr txBox="1"/>
          <p:nvPr>
            <p:ph idx="3" type="subTitle"/>
          </p:nvPr>
        </p:nvSpPr>
        <p:spPr>
          <a:xfrm rot="-5400000">
            <a:off x="-512575" y="949575"/>
            <a:ext cx="17388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2" name="Google Shape;182;p25"/>
          <p:cNvSpPr txBox="1"/>
          <p:nvPr>
            <p:ph hasCustomPrompt="1" idx="4" type="title"/>
          </p:nvPr>
        </p:nvSpPr>
        <p:spPr>
          <a:xfrm>
            <a:off x="3269562" y="1759613"/>
            <a:ext cx="24927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3" name="Google Shape;183;p25"/>
          <p:cNvSpPr txBox="1"/>
          <p:nvPr>
            <p:ph idx="5" type="subTitle"/>
          </p:nvPr>
        </p:nvSpPr>
        <p:spPr>
          <a:xfrm>
            <a:off x="3269562" y="2506488"/>
            <a:ext cx="2492700" cy="1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5"/>
          <p:cNvSpPr txBox="1"/>
          <p:nvPr>
            <p:ph hasCustomPrompt="1" idx="6" type="title"/>
          </p:nvPr>
        </p:nvSpPr>
        <p:spPr>
          <a:xfrm>
            <a:off x="5936200" y="866813"/>
            <a:ext cx="24927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5" name="Google Shape;185;p25"/>
          <p:cNvSpPr txBox="1"/>
          <p:nvPr>
            <p:ph idx="7" type="subTitle"/>
          </p:nvPr>
        </p:nvSpPr>
        <p:spPr>
          <a:xfrm>
            <a:off x="5936200" y="1613688"/>
            <a:ext cx="2492700" cy="1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5"/>
          <p:cNvSpPr/>
          <p:nvPr>
            <p:ph idx="8" type="pic"/>
          </p:nvPr>
        </p:nvSpPr>
        <p:spPr>
          <a:xfrm>
            <a:off x="5345047" y="2896650"/>
            <a:ext cx="3937200" cy="4177200"/>
          </a:xfrm>
          <a:prstGeom prst="star16">
            <a:avLst>
              <a:gd fmla="val 2850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dk2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/>
          <p:nvPr>
            <p:ph idx="2" type="pic"/>
          </p:nvPr>
        </p:nvSpPr>
        <p:spPr>
          <a:xfrm>
            <a:off x="-555975" y="1081013"/>
            <a:ext cx="4499100" cy="4773300"/>
          </a:xfrm>
          <a:prstGeom prst="star16">
            <a:avLst>
              <a:gd fmla="val 28508" name="adj"/>
            </a:avLst>
          </a:prstGeom>
          <a:noFill/>
          <a:ln>
            <a:noFill/>
          </a:ln>
        </p:spPr>
      </p:sp>
      <p:sp>
        <p:nvSpPr>
          <p:cNvPr id="189" name="Google Shape;189;p26"/>
          <p:cNvSpPr txBox="1"/>
          <p:nvPr>
            <p:ph idx="1" type="subTitle"/>
          </p:nvPr>
        </p:nvSpPr>
        <p:spPr>
          <a:xfrm>
            <a:off x="4165300" y="1840325"/>
            <a:ext cx="3168300" cy="8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2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26"/>
          <p:cNvSpPr txBox="1"/>
          <p:nvPr>
            <p:ph idx="12" type="sldNum"/>
          </p:nvPr>
        </p:nvSpPr>
        <p:spPr>
          <a:xfrm>
            <a:off x="8428775" y="203475"/>
            <a:ext cx="548700" cy="3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2pPr>
            <a:lvl3pPr lvl="2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3pPr>
            <a:lvl4pPr lvl="3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4pPr>
            <a:lvl5pPr lvl="4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5pPr>
            <a:lvl6pPr lvl="5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6pPr>
            <a:lvl7pPr lvl="6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7pPr>
            <a:lvl8pPr lvl="7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8pPr>
            <a:lvl9pPr lvl="8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6"/>
          <p:cNvSpPr txBox="1"/>
          <p:nvPr>
            <p:ph idx="3" type="subTitle"/>
          </p:nvPr>
        </p:nvSpPr>
        <p:spPr>
          <a:xfrm rot="-5400000">
            <a:off x="-512575" y="949575"/>
            <a:ext cx="17388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9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26"/>
          <p:cNvSpPr txBox="1"/>
          <p:nvPr>
            <p:ph idx="4" type="subTitle"/>
          </p:nvPr>
        </p:nvSpPr>
        <p:spPr>
          <a:xfrm>
            <a:off x="4165300" y="2721650"/>
            <a:ext cx="3168300" cy="8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26"/>
          <p:cNvSpPr txBox="1"/>
          <p:nvPr/>
        </p:nvSpPr>
        <p:spPr>
          <a:xfrm>
            <a:off x="4165300" y="3746700"/>
            <a:ext cx="3168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and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4" name="Google Shape;194;p26"/>
          <p:cNvSpPr txBox="1"/>
          <p:nvPr>
            <p:ph type="ctrTitle"/>
          </p:nvPr>
        </p:nvSpPr>
        <p:spPr>
          <a:xfrm>
            <a:off x="602925" y="353400"/>
            <a:ext cx="67308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9600">
                <a:solidFill>
                  <a:schemeClr val="lt2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/>
          <p:nvPr/>
        </p:nvSpPr>
        <p:spPr>
          <a:xfrm>
            <a:off x="7663574" y="3612507"/>
            <a:ext cx="2189100" cy="2205000"/>
          </a:xfrm>
          <a:prstGeom prst="star12">
            <a:avLst>
              <a:gd fmla="val 24881" name="adj"/>
            </a:avLst>
          </a:prstGeom>
          <a:solidFill>
            <a:srgbClr val="E8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/>
          <p:nvPr/>
        </p:nvSpPr>
        <p:spPr>
          <a:xfrm>
            <a:off x="-872751" y="-1123868"/>
            <a:ext cx="2189100" cy="2205000"/>
          </a:xfrm>
          <a:prstGeom prst="star12">
            <a:avLst>
              <a:gd fmla="val 24881" name="adj"/>
            </a:avLst>
          </a:prstGeom>
          <a:solidFill>
            <a:srgbClr val="E8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7"/>
          <p:cNvSpPr txBox="1"/>
          <p:nvPr>
            <p:ph idx="12" type="sldNum"/>
          </p:nvPr>
        </p:nvSpPr>
        <p:spPr>
          <a:xfrm>
            <a:off x="8428775" y="203475"/>
            <a:ext cx="548700" cy="3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2pPr>
            <a:lvl3pPr lvl="2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3pPr>
            <a:lvl4pPr lvl="3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4pPr>
            <a:lvl5pPr lvl="4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5pPr>
            <a:lvl6pPr lvl="5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6pPr>
            <a:lvl7pPr lvl="6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7pPr>
            <a:lvl8pPr lvl="7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8pPr>
            <a:lvl9pPr lvl="8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7"/>
          <p:cNvSpPr txBox="1"/>
          <p:nvPr>
            <p:ph idx="1" type="subTitle"/>
          </p:nvPr>
        </p:nvSpPr>
        <p:spPr>
          <a:xfrm rot="-5400000">
            <a:off x="-512575" y="949575"/>
            <a:ext cx="17388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/>
          <p:nvPr/>
        </p:nvSpPr>
        <p:spPr>
          <a:xfrm>
            <a:off x="-1482603" y="2673483"/>
            <a:ext cx="3988200" cy="4017000"/>
          </a:xfrm>
          <a:prstGeom prst="star12">
            <a:avLst>
              <a:gd fmla="val 20944" name="adj"/>
            </a:avLst>
          </a:prstGeom>
          <a:solidFill>
            <a:srgbClr val="E8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8"/>
          <p:cNvSpPr txBox="1"/>
          <p:nvPr>
            <p:ph idx="12" type="sldNum"/>
          </p:nvPr>
        </p:nvSpPr>
        <p:spPr>
          <a:xfrm>
            <a:off x="8428775" y="203475"/>
            <a:ext cx="548700" cy="3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2pPr>
            <a:lvl3pPr lvl="2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3pPr>
            <a:lvl4pPr lvl="3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4pPr>
            <a:lvl5pPr lvl="4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5pPr>
            <a:lvl6pPr lvl="5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6pPr>
            <a:lvl7pPr lvl="6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7pPr>
            <a:lvl8pPr lvl="7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8pPr>
            <a:lvl9pPr lvl="8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28"/>
          <p:cNvSpPr txBox="1"/>
          <p:nvPr>
            <p:ph idx="1" type="subTitle"/>
          </p:nvPr>
        </p:nvSpPr>
        <p:spPr>
          <a:xfrm rot="-5400000">
            <a:off x="-512575" y="949575"/>
            <a:ext cx="17388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02925" y="353400"/>
            <a:ext cx="35241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764900" y="444150"/>
            <a:ext cx="3663900" cy="10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28775" y="203475"/>
            <a:ext cx="548700" cy="3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2pPr>
            <a:lvl3pPr lvl="2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3pPr>
            <a:lvl4pPr lvl="3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4pPr>
            <a:lvl5pPr lvl="4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5pPr>
            <a:lvl6pPr lvl="5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6pPr>
            <a:lvl7pPr lvl="6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7pPr>
            <a:lvl8pPr lvl="7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8pPr>
            <a:lvl9pPr lvl="8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4"/>
          <p:cNvSpPr txBox="1"/>
          <p:nvPr>
            <p:ph idx="2" type="subTitle"/>
          </p:nvPr>
        </p:nvSpPr>
        <p:spPr>
          <a:xfrm rot="-5400000">
            <a:off x="-512575" y="949575"/>
            <a:ext cx="17388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602925" y="353400"/>
            <a:ext cx="41640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28775" y="203475"/>
            <a:ext cx="548700" cy="3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2pPr>
            <a:lvl3pPr lvl="2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3pPr>
            <a:lvl4pPr lvl="3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4pPr>
            <a:lvl5pPr lvl="4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5pPr>
            <a:lvl6pPr lvl="5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6pPr>
            <a:lvl7pPr lvl="6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7pPr>
            <a:lvl8pPr lvl="7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8pPr>
            <a:lvl9pPr lvl="8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 rot="-5400000">
            <a:off x="-512575" y="949575"/>
            <a:ext cx="17388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1588100" y="2473450"/>
            <a:ext cx="2732100" cy="46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588100" y="2895875"/>
            <a:ext cx="2732100" cy="15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5696799" y="2473450"/>
            <a:ext cx="2732100" cy="46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5" type="subTitle"/>
          </p:nvPr>
        </p:nvSpPr>
        <p:spPr>
          <a:xfrm>
            <a:off x="5696800" y="2895875"/>
            <a:ext cx="2732100" cy="15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598400" y="353400"/>
            <a:ext cx="4461300" cy="11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28775" y="203475"/>
            <a:ext cx="548700" cy="3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2pPr>
            <a:lvl3pPr lvl="2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3pPr>
            <a:lvl4pPr lvl="3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4pPr>
            <a:lvl5pPr lvl="4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5pPr>
            <a:lvl6pPr lvl="5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6pPr>
            <a:lvl7pPr lvl="6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7pPr>
            <a:lvl8pPr lvl="7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8pPr>
            <a:lvl9pPr lvl="8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6"/>
          <p:cNvSpPr txBox="1"/>
          <p:nvPr>
            <p:ph idx="1" type="subTitle"/>
          </p:nvPr>
        </p:nvSpPr>
        <p:spPr>
          <a:xfrm rot="-5400000">
            <a:off x="-512575" y="949575"/>
            <a:ext cx="17388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" type="body"/>
          </p:nvPr>
        </p:nvSpPr>
        <p:spPr>
          <a:xfrm>
            <a:off x="602925" y="1862000"/>
            <a:ext cx="4164000" cy="27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✷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602925" y="353400"/>
            <a:ext cx="41640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28775" y="203475"/>
            <a:ext cx="548700" cy="3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2pPr>
            <a:lvl3pPr lvl="2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3pPr>
            <a:lvl4pPr lvl="3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4pPr>
            <a:lvl5pPr lvl="4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5pPr>
            <a:lvl6pPr lvl="5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6pPr>
            <a:lvl7pPr lvl="6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7pPr>
            <a:lvl8pPr lvl="7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8pPr>
            <a:lvl9pPr lvl="8" rtl="0" algn="l">
              <a:spcAft>
                <a:spcPts val="0"/>
              </a:spcAft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 rot="-5400000">
            <a:off x="-512575" y="949575"/>
            <a:ext cx="17388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7"/>
          <p:cNvSpPr/>
          <p:nvPr>
            <p:ph idx="3" type="pic"/>
          </p:nvPr>
        </p:nvSpPr>
        <p:spPr>
          <a:xfrm rot="208">
            <a:off x="5048076" y="-120750"/>
            <a:ext cx="4961400" cy="5264100"/>
          </a:xfrm>
          <a:prstGeom prst="star16">
            <a:avLst>
              <a:gd fmla="val 2850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>
            <p:ph idx="2" type="pic"/>
          </p:nvPr>
        </p:nvSpPr>
        <p:spPr>
          <a:xfrm>
            <a:off x="4532075" y="637452"/>
            <a:ext cx="5440500" cy="5772000"/>
          </a:xfrm>
          <a:prstGeom prst="star16">
            <a:avLst>
              <a:gd fmla="val 28508" name="adj"/>
            </a:avLst>
          </a:prstGeom>
          <a:noFill/>
          <a:ln>
            <a:noFill/>
          </a:ln>
        </p:spPr>
      </p:sp>
      <p:sp>
        <p:nvSpPr>
          <p:cNvPr id="48" name="Google Shape;48;p8"/>
          <p:cNvSpPr txBox="1"/>
          <p:nvPr>
            <p:ph type="ctrTitle"/>
          </p:nvPr>
        </p:nvSpPr>
        <p:spPr>
          <a:xfrm>
            <a:off x="602925" y="353400"/>
            <a:ext cx="6856800" cy="25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9000">
                <a:solidFill>
                  <a:schemeClr val="lt2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428775" y="203475"/>
            <a:ext cx="548700" cy="3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2pPr>
            <a:lvl3pPr lvl="2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3pPr>
            <a:lvl4pPr lvl="3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4pPr>
            <a:lvl5pPr lvl="4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5pPr>
            <a:lvl6pPr lvl="5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6pPr>
            <a:lvl7pPr lvl="6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7pPr>
            <a:lvl8pPr lvl="7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8pPr>
            <a:lvl9pPr lvl="8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 rot="-5400000">
            <a:off x="-512575" y="949575"/>
            <a:ext cx="17388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9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4009925" y="2825625"/>
            <a:ext cx="4421700" cy="16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type="ctrTitle"/>
          </p:nvPr>
        </p:nvSpPr>
        <p:spPr>
          <a:xfrm>
            <a:off x="602925" y="353400"/>
            <a:ext cx="3914400" cy="15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4700">
                <a:solidFill>
                  <a:schemeClr val="lt2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28775" y="203475"/>
            <a:ext cx="548700" cy="3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2pPr>
            <a:lvl3pPr lvl="2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3pPr>
            <a:lvl4pPr lvl="3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4pPr>
            <a:lvl5pPr lvl="4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5pPr>
            <a:lvl6pPr lvl="5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6pPr>
            <a:lvl7pPr lvl="6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7pPr>
            <a:lvl8pPr lvl="7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8pPr>
            <a:lvl9pPr lvl="8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9"/>
          <p:cNvSpPr txBox="1"/>
          <p:nvPr>
            <p:ph idx="2" type="subTitle"/>
          </p:nvPr>
        </p:nvSpPr>
        <p:spPr>
          <a:xfrm rot="-5400000">
            <a:off x="-512575" y="949575"/>
            <a:ext cx="17388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9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-25" y="0"/>
            <a:ext cx="9144000" cy="204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28775" y="203475"/>
            <a:ext cx="548700" cy="3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2pPr>
            <a:lvl3pPr lvl="2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3pPr>
            <a:lvl4pPr lvl="3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4pPr>
            <a:lvl5pPr lvl="4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5pPr>
            <a:lvl6pPr lvl="5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6pPr>
            <a:lvl7pPr lvl="6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7pPr>
            <a:lvl8pPr lvl="7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8pPr>
            <a:lvl9pPr lvl="8" rtl="0" algn="l"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0"/>
          <p:cNvSpPr txBox="1"/>
          <p:nvPr>
            <p:ph idx="1" type="subTitle"/>
          </p:nvPr>
        </p:nvSpPr>
        <p:spPr>
          <a:xfrm rot="-5400000">
            <a:off x="-512575" y="949575"/>
            <a:ext cx="17388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" name="Google Shape;60;p10"/>
          <p:cNvSpPr txBox="1"/>
          <p:nvPr>
            <p:ph type="ctrTitle"/>
          </p:nvPr>
        </p:nvSpPr>
        <p:spPr>
          <a:xfrm>
            <a:off x="602925" y="353400"/>
            <a:ext cx="7826100" cy="15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4700">
                <a:solidFill>
                  <a:schemeClr val="lt2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yne"/>
              <a:buNone/>
              <a:defRPr b="1" sz="3500">
                <a:solidFill>
                  <a:schemeClr val="dk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yne"/>
              <a:buNone/>
              <a:defRPr b="1" sz="3500">
                <a:solidFill>
                  <a:schemeClr val="dk2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yne"/>
              <a:buNone/>
              <a:defRPr b="1" sz="3500">
                <a:solidFill>
                  <a:schemeClr val="dk2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yne"/>
              <a:buNone/>
              <a:defRPr b="1" sz="3500">
                <a:solidFill>
                  <a:schemeClr val="dk2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yne"/>
              <a:buNone/>
              <a:defRPr b="1" sz="3500">
                <a:solidFill>
                  <a:schemeClr val="dk2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yne"/>
              <a:buNone/>
              <a:defRPr b="1" sz="3500">
                <a:solidFill>
                  <a:schemeClr val="dk2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yne"/>
              <a:buNone/>
              <a:defRPr b="1" sz="3500">
                <a:solidFill>
                  <a:schemeClr val="dk2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yne"/>
              <a:buNone/>
              <a:defRPr b="1" sz="3500">
                <a:solidFill>
                  <a:schemeClr val="dk2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yne"/>
              <a:buNone/>
              <a:defRPr b="1" sz="3500">
                <a:solidFill>
                  <a:schemeClr val="dk2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ra"/>
              <a:buChar char="●"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ra"/>
              <a:buChar char="○"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ra"/>
              <a:buChar char="■"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ra"/>
              <a:buChar char="●"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ra"/>
              <a:buChar char="○"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ra"/>
              <a:buChar char="■"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ra"/>
              <a:buChar char="●"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ra"/>
              <a:buChar char="○"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ra"/>
              <a:buChar char="■"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28775" y="203475"/>
            <a:ext cx="5487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l"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2pPr>
            <a:lvl3pPr lvl="2" rtl="0" algn="l"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3pPr>
            <a:lvl4pPr lvl="3" rtl="0" algn="l"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4pPr>
            <a:lvl5pPr lvl="4" rtl="0" algn="l"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5pPr>
            <a:lvl6pPr lvl="5" rtl="0" algn="l"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6pPr>
            <a:lvl7pPr lvl="6" rtl="0" algn="l"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7pPr>
            <a:lvl8pPr lvl="7" rtl="0" algn="l"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8pPr>
            <a:lvl9pPr lvl="8" rtl="0" algn="l"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chargelab.co/ev-chargers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3B55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ctrTitle"/>
          </p:nvPr>
        </p:nvSpPr>
        <p:spPr>
          <a:xfrm>
            <a:off x="157150" y="149750"/>
            <a:ext cx="6709800" cy="21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Investigation of </a:t>
            </a:r>
            <a:r>
              <a:rPr lang="en" sz="3900"/>
              <a:t>EVerest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C3B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C3B1"/>
                </a:solidFill>
              </a:rPr>
              <a:t>Recharging the EV Charging Stations with Open Source</a:t>
            </a:r>
            <a:endParaRPr sz="1700">
              <a:solidFill>
                <a:srgbClr val="00C3B1"/>
              </a:solidFill>
            </a:endParaRPr>
          </a:p>
        </p:txBody>
      </p:sp>
      <p:sp>
        <p:nvSpPr>
          <p:cNvPr id="215" name="Google Shape;215;p32"/>
          <p:cNvSpPr txBox="1"/>
          <p:nvPr>
            <p:ph idx="1" type="subTitle"/>
          </p:nvPr>
        </p:nvSpPr>
        <p:spPr>
          <a:xfrm>
            <a:off x="602925" y="3680150"/>
            <a:ext cx="21897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Under the Guidance of </a:t>
            </a:r>
            <a:endParaRPr sz="1600"/>
          </a:p>
        </p:txBody>
      </p:sp>
      <p:sp>
        <p:nvSpPr>
          <p:cNvPr id="216" name="Google Shape;216;p32"/>
          <p:cNvSpPr txBox="1"/>
          <p:nvPr>
            <p:ph idx="2" type="ctrTitle"/>
          </p:nvPr>
        </p:nvSpPr>
        <p:spPr>
          <a:xfrm>
            <a:off x="6237575" y="3634575"/>
            <a:ext cx="2739900" cy="13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Vishnupriya P S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Chitralekha Yaduvanshi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Piyush Kumar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Jyotirmayi Swaia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Yashi Vijay Vargiya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Akhila Haumakonda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217" name="Google Shape;217;p32"/>
          <p:cNvSpPr txBox="1"/>
          <p:nvPr>
            <p:ph idx="3" type="subTitle"/>
          </p:nvPr>
        </p:nvSpPr>
        <p:spPr>
          <a:xfrm>
            <a:off x="602925" y="4331450"/>
            <a:ext cx="2189700" cy="3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Mr. Biju P.K</a:t>
            </a:r>
            <a:endParaRPr sz="2000"/>
          </a:p>
        </p:txBody>
      </p:sp>
      <p:cxnSp>
        <p:nvCxnSpPr>
          <p:cNvPr id="218" name="Google Shape;218;p32"/>
          <p:cNvCxnSpPr/>
          <p:nvPr/>
        </p:nvCxnSpPr>
        <p:spPr>
          <a:xfrm flipH="1" rot="10800000">
            <a:off x="463150" y="2634525"/>
            <a:ext cx="4106100" cy="1092300"/>
          </a:xfrm>
          <a:prstGeom prst="straightConnector1">
            <a:avLst/>
          </a:prstGeom>
          <a:noFill/>
          <a:ln cap="flat" cmpd="sng" w="19050">
            <a:solidFill>
              <a:srgbClr val="E8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9" name="Google Shape;219;p32"/>
          <p:cNvPicPr preferRelativeResize="0"/>
          <p:nvPr/>
        </p:nvPicPr>
        <p:blipFill>
          <a:blip r:embed="rId3">
            <a:alphaModFix amt="44000"/>
          </a:blip>
          <a:stretch>
            <a:fillRect/>
          </a:stretch>
        </p:blipFill>
        <p:spPr>
          <a:xfrm>
            <a:off x="7484025" y="1200700"/>
            <a:ext cx="1611625" cy="1433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32"/>
          <p:cNvCxnSpPr/>
          <p:nvPr/>
        </p:nvCxnSpPr>
        <p:spPr>
          <a:xfrm flipH="1" rot="-9900070">
            <a:off x="1277466" y="612576"/>
            <a:ext cx="4105883" cy="1092001"/>
          </a:xfrm>
          <a:prstGeom prst="straightConnector1">
            <a:avLst/>
          </a:prstGeom>
          <a:noFill/>
          <a:ln cap="flat" cmpd="sng" w="19050">
            <a:solidFill>
              <a:srgbClr val="E8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1" name="Google Shape;22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8150" y="99875"/>
            <a:ext cx="509325" cy="5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/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</a:t>
            </a:r>
            <a:r>
              <a:rPr lang="en"/>
              <a:t>&amp; Technologies</a:t>
            </a:r>
            <a:endParaRPr/>
          </a:p>
        </p:txBody>
      </p:sp>
      <p:sp>
        <p:nvSpPr>
          <p:cNvPr id="312" name="Google Shape;312;p41"/>
          <p:cNvSpPr txBox="1"/>
          <p:nvPr/>
        </p:nvSpPr>
        <p:spPr>
          <a:xfrm>
            <a:off x="720325" y="1432175"/>
            <a:ext cx="3189000" cy="21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Verdana"/>
              <a:buChar char="➢"/>
            </a:pPr>
            <a:r>
              <a:rPr lang="en" sz="1850">
                <a:solidFill>
                  <a:schemeClr val="lt1"/>
                </a:solidFill>
                <a:highlight>
                  <a:srgbClr val="0E2A47"/>
                </a:highlight>
                <a:latin typeface="Verdana"/>
                <a:ea typeface="Verdana"/>
                <a:cs typeface="Verdana"/>
                <a:sym typeface="Verdana"/>
              </a:rPr>
              <a:t>EDM</a:t>
            </a:r>
            <a:endParaRPr sz="1850">
              <a:solidFill>
                <a:schemeClr val="lt1"/>
              </a:solidFill>
              <a:highlight>
                <a:srgbClr val="0E2A4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Verdana"/>
              <a:buChar char="➢"/>
            </a:pPr>
            <a:r>
              <a:rPr lang="en" sz="1850">
                <a:solidFill>
                  <a:schemeClr val="lt1"/>
                </a:solidFill>
                <a:highlight>
                  <a:srgbClr val="0E2A47"/>
                </a:highlight>
                <a:latin typeface="Verdana"/>
                <a:ea typeface="Verdana"/>
                <a:cs typeface="Verdana"/>
                <a:sym typeface="Verdana"/>
              </a:rPr>
              <a:t>Docker</a:t>
            </a:r>
            <a:endParaRPr sz="1850">
              <a:solidFill>
                <a:schemeClr val="lt1"/>
              </a:solidFill>
              <a:highlight>
                <a:srgbClr val="0E2A4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Verdana"/>
              <a:buChar char="➢"/>
            </a:pPr>
            <a:r>
              <a:rPr lang="en" sz="1850">
                <a:solidFill>
                  <a:schemeClr val="lt1"/>
                </a:solidFill>
                <a:highlight>
                  <a:srgbClr val="0E2A47"/>
                </a:highlight>
                <a:latin typeface="Verdana"/>
                <a:ea typeface="Verdana"/>
                <a:cs typeface="Verdana"/>
                <a:sym typeface="Verdana"/>
              </a:rPr>
              <a:t>Github</a:t>
            </a:r>
            <a:endParaRPr sz="1850">
              <a:solidFill>
                <a:schemeClr val="lt1"/>
              </a:solidFill>
              <a:highlight>
                <a:srgbClr val="0E2A4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Verdana"/>
              <a:buChar char="➢"/>
            </a:pPr>
            <a:r>
              <a:rPr lang="en" sz="1850">
                <a:solidFill>
                  <a:schemeClr val="lt1"/>
                </a:solidFill>
                <a:highlight>
                  <a:srgbClr val="0E2A47"/>
                </a:highlight>
                <a:latin typeface="Verdana"/>
                <a:ea typeface="Verdana"/>
                <a:cs typeface="Verdana"/>
                <a:sym typeface="Verdana"/>
              </a:rPr>
              <a:t>C++</a:t>
            </a:r>
            <a:endParaRPr sz="1850">
              <a:solidFill>
                <a:schemeClr val="lt1"/>
              </a:solidFill>
              <a:highlight>
                <a:srgbClr val="0E2A4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Verdana"/>
              <a:buChar char="➢"/>
            </a:pPr>
            <a:r>
              <a:rPr lang="en" sz="1850">
                <a:solidFill>
                  <a:schemeClr val="lt1"/>
                </a:solidFill>
                <a:highlight>
                  <a:srgbClr val="0E2A47"/>
                </a:highlight>
                <a:latin typeface="Verdana"/>
                <a:ea typeface="Verdana"/>
                <a:cs typeface="Verdana"/>
                <a:sym typeface="Verdana"/>
              </a:rPr>
              <a:t>Python</a:t>
            </a:r>
            <a:endParaRPr sz="1850">
              <a:solidFill>
                <a:schemeClr val="lt1"/>
              </a:solidFill>
              <a:highlight>
                <a:srgbClr val="0E2A4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Verdana"/>
              <a:buChar char="➢"/>
            </a:pPr>
            <a:r>
              <a:rPr lang="en" sz="1850">
                <a:solidFill>
                  <a:schemeClr val="lt1"/>
                </a:solidFill>
                <a:highlight>
                  <a:srgbClr val="0E2A47"/>
                </a:highlight>
                <a:latin typeface="Verdana"/>
                <a:ea typeface="Verdana"/>
                <a:cs typeface="Verdana"/>
                <a:sym typeface="Verdana"/>
              </a:rPr>
              <a:t>Java </a:t>
            </a:r>
            <a:endParaRPr sz="1850">
              <a:solidFill>
                <a:schemeClr val="lt1"/>
              </a:solidFill>
              <a:highlight>
                <a:srgbClr val="0E2A47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3" name="Google Shape;313;p41"/>
          <p:cNvSpPr txBox="1"/>
          <p:nvPr/>
        </p:nvSpPr>
        <p:spPr>
          <a:xfrm>
            <a:off x="5229450" y="1475025"/>
            <a:ext cx="30432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➢"/>
            </a:pPr>
            <a:r>
              <a:rPr lang="en" sz="2000">
                <a:solidFill>
                  <a:schemeClr val="lt1"/>
                </a:solidFill>
                <a:highlight>
                  <a:srgbClr val="0E2A47"/>
                </a:highlight>
              </a:rPr>
              <a:t>MQTT framework</a:t>
            </a:r>
            <a:endParaRPr sz="2000">
              <a:solidFill>
                <a:schemeClr val="lt1"/>
              </a:solidFill>
              <a:highlight>
                <a:srgbClr val="0E2A47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➢"/>
            </a:pPr>
            <a:r>
              <a:rPr lang="en" sz="2000">
                <a:solidFill>
                  <a:schemeClr val="lt1"/>
                </a:solidFill>
                <a:highlight>
                  <a:srgbClr val="0E2A47"/>
                </a:highlight>
              </a:rPr>
              <a:t>NFC authentication</a:t>
            </a:r>
            <a:endParaRPr sz="2000">
              <a:solidFill>
                <a:schemeClr val="lt1"/>
              </a:solidFill>
              <a:highlight>
                <a:srgbClr val="0E2A47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➢"/>
            </a:pPr>
            <a:r>
              <a:rPr lang="en" sz="2000">
                <a:solidFill>
                  <a:schemeClr val="lt1"/>
                </a:solidFill>
                <a:highlight>
                  <a:srgbClr val="0E2A47"/>
                </a:highlight>
              </a:rPr>
              <a:t>ISO 15118</a:t>
            </a:r>
            <a:endParaRPr sz="2000">
              <a:solidFill>
                <a:schemeClr val="lt1"/>
              </a:solidFill>
              <a:highlight>
                <a:srgbClr val="0E2A47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➢"/>
            </a:pPr>
            <a:r>
              <a:rPr lang="en" sz="2000">
                <a:solidFill>
                  <a:schemeClr val="lt1"/>
                </a:solidFill>
                <a:highlight>
                  <a:srgbClr val="0E2A47"/>
                </a:highlight>
              </a:rPr>
              <a:t>OCPP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4" name="Google Shape;31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8150" y="99875"/>
            <a:ext cx="509325" cy="5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 txBox="1"/>
          <p:nvPr>
            <p:ph type="title"/>
          </p:nvPr>
        </p:nvSpPr>
        <p:spPr>
          <a:xfrm>
            <a:off x="602925" y="353400"/>
            <a:ext cx="44121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OCPP ??</a:t>
            </a:r>
            <a:endParaRPr/>
          </a:p>
        </p:txBody>
      </p:sp>
      <p:sp>
        <p:nvSpPr>
          <p:cNvPr id="320" name="Google Shape;320;p42"/>
          <p:cNvSpPr txBox="1"/>
          <p:nvPr>
            <p:ph idx="3" type="subTitle"/>
          </p:nvPr>
        </p:nvSpPr>
        <p:spPr>
          <a:xfrm>
            <a:off x="602925" y="1255875"/>
            <a:ext cx="3420000" cy="31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1F263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OCPP is the shared language spoken between open EV chargers and charging station management systems(CSMS).</a:t>
            </a:r>
            <a:endParaRPr sz="1850">
              <a:solidFill>
                <a:srgbClr val="1F263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F263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9925" y="1786126"/>
            <a:ext cx="5017550" cy="282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8150" y="99875"/>
            <a:ext cx="509325" cy="5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 txBox="1"/>
          <p:nvPr>
            <p:ph type="title"/>
          </p:nvPr>
        </p:nvSpPr>
        <p:spPr>
          <a:xfrm>
            <a:off x="602925" y="353400"/>
            <a:ext cx="4164000" cy="13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OCPP is Game changer</a:t>
            </a:r>
            <a:endParaRPr/>
          </a:p>
        </p:txBody>
      </p:sp>
      <p:sp>
        <p:nvSpPr>
          <p:cNvPr id="328" name="Google Shape;328;p43"/>
          <p:cNvSpPr txBox="1"/>
          <p:nvPr>
            <p:ph idx="3" type="subTitle"/>
          </p:nvPr>
        </p:nvSpPr>
        <p:spPr>
          <a:xfrm>
            <a:off x="4142800" y="1678575"/>
            <a:ext cx="4286100" cy="1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350">
                <a:highlight>
                  <a:schemeClr val="dk1"/>
                </a:highlight>
              </a:rPr>
              <a:t>The vision of OCPP is to make </a:t>
            </a:r>
            <a:r>
              <a:rPr lang="en" sz="1350">
                <a:highlight>
                  <a:schemeClr val="dk1"/>
                </a:highlight>
                <a:uFill>
                  <a:noFill/>
                </a:uFill>
                <a:hlinkClick r:id="rId3"/>
              </a:rPr>
              <a:t>any EV charger</a:t>
            </a:r>
            <a:r>
              <a:rPr lang="en" sz="1350">
                <a:highlight>
                  <a:schemeClr val="dk1"/>
                </a:highlight>
              </a:rPr>
              <a:t> work with any charger management software even if the charger manufacturer and software developer have never met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329" name="Google Shape;329;p43"/>
          <p:cNvPicPr preferRelativeResize="0"/>
          <p:nvPr/>
        </p:nvPicPr>
        <p:blipFill rotWithShape="1">
          <a:blip r:embed="rId4">
            <a:alphaModFix/>
          </a:blip>
          <a:srcRect b="22887" l="0" r="2324" t="55783"/>
          <a:stretch/>
        </p:blipFill>
        <p:spPr>
          <a:xfrm>
            <a:off x="743425" y="3154825"/>
            <a:ext cx="7657152" cy="132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8150" y="99875"/>
            <a:ext cx="509325" cy="5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/>
          <p:nvPr>
            <p:ph idx="1" type="subTitle"/>
          </p:nvPr>
        </p:nvSpPr>
        <p:spPr>
          <a:xfrm>
            <a:off x="602925" y="1337050"/>
            <a:ext cx="6855300" cy="34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i="1" lang="en" sz="1400">
                <a:latin typeface="Arial"/>
                <a:ea typeface="Arial"/>
                <a:cs typeface="Arial"/>
                <a:sym typeface="Arial"/>
              </a:rPr>
              <a:t>Everest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. LF Energy. (n.d.). Retrieved October 29, 2022, from https://www.lfenergy.org/projects/everest/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i="1" lang="en" sz="1400">
                <a:latin typeface="Arial"/>
                <a:ea typeface="Arial"/>
                <a:cs typeface="Arial"/>
                <a:sym typeface="Arial"/>
              </a:rPr>
              <a:t>Everest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(no date) </a:t>
            </a:r>
            <a:r>
              <a:rPr i="1" lang="en" sz="1400"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. Available at: https://github.com/EVerest (Accessed: October 29, 2022). </a:t>
            </a:r>
            <a:endParaRPr sz="1400">
              <a:solidFill>
                <a:srgbClr val="00BA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EVerest. (2022, May 10). </a:t>
            </a:r>
            <a:r>
              <a:rPr i="1" lang="en" sz="1400">
                <a:latin typeface="Arial"/>
                <a:ea typeface="Arial"/>
                <a:cs typeface="Arial"/>
                <a:sym typeface="Arial"/>
              </a:rPr>
              <a:t>Everest/roadmap.md at Main · Everest/Everest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. GitHub. Retrieved October 29, 2022, from https://github.com/EVerest/everest/blob/main/tsc/ROADMAP.md </a:t>
            </a:r>
            <a:endParaRPr sz="1400">
              <a:solidFill>
                <a:srgbClr val="00BA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i="1" lang="en" sz="1400">
                <a:latin typeface="Arial"/>
                <a:ea typeface="Arial"/>
                <a:cs typeface="Arial"/>
                <a:sym typeface="Arial"/>
              </a:rPr>
              <a:t>Everest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(no date) </a:t>
            </a:r>
            <a:r>
              <a:rPr i="1" lang="en" sz="1400">
                <a:latin typeface="Arial"/>
                <a:ea typeface="Arial"/>
                <a:cs typeface="Arial"/>
                <a:sym typeface="Arial"/>
              </a:rPr>
              <a:t>EVerest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. Available at: https://everest.github.io/ (Accessed: October 29, 2022).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i="1" lang="en" sz="1400">
                <a:latin typeface="Arial"/>
                <a:ea typeface="Arial"/>
                <a:cs typeface="Arial"/>
                <a:sym typeface="Arial"/>
              </a:rPr>
              <a:t>OCPP?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(no date) </a:t>
            </a:r>
            <a:r>
              <a:rPr i="1" lang="en" sz="1400">
                <a:latin typeface="Arial"/>
                <a:ea typeface="Arial"/>
                <a:cs typeface="Arial"/>
                <a:sym typeface="Arial"/>
              </a:rPr>
              <a:t>ChargeLab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. Available at: https://www.chargelab.co/industry-advocacy/ocpp (Accessed: October 29, 2022).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BAD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900"/>
          </a:p>
        </p:txBody>
      </p:sp>
      <p:sp>
        <p:nvSpPr>
          <p:cNvPr id="336" name="Google Shape;336;p44"/>
          <p:cNvSpPr/>
          <p:nvPr/>
        </p:nvSpPr>
        <p:spPr>
          <a:xfrm>
            <a:off x="6887301" y="334912"/>
            <a:ext cx="873000" cy="879300"/>
          </a:xfrm>
          <a:prstGeom prst="star12">
            <a:avLst>
              <a:gd fmla="val 30425" name="adj"/>
            </a:avLst>
          </a:prstGeom>
          <a:solidFill>
            <a:srgbClr val="E8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44"/>
          <p:cNvGrpSpPr/>
          <p:nvPr/>
        </p:nvGrpSpPr>
        <p:grpSpPr>
          <a:xfrm>
            <a:off x="7160553" y="621743"/>
            <a:ext cx="326491" cy="305599"/>
            <a:chOff x="5594243" y="3653831"/>
            <a:chExt cx="382039" cy="357552"/>
          </a:xfrm>
        </p:grpSpPr>
        <p:sp>
          <p:nvSpPr>
            <p:cNvPr id="338" name="Google Shape;338;p44"/>
            <p:cNvSpPr/>
            <p:nvPr/>
          </p:nvSpPr>
          <p:spPr>
            <a:xfrm>
              <a:off x="5743756" y="3757623"/>
              <a:ext cx="82239" cy="82399"/>
            </a:xfrm>
            <a:custGeom>
              <a:rect b="b" l="l" r="r" t="t"/>
              <a:pathLst>
                <a:path extrusionOk="0" h="3089" w="3083">
                  <a:moveTo>
                    <a:pt x="1541" y="0"/>
                  </a:moveTo>
                  <a:cubicBezTo>
                    <a:pt x="690" y="0"/>
                    <a:pt x="1" y="696"/>
                    <a:pt x="1" y="1547"/>
                  </a:cubicBezTo>
                  <a:cubicBezTo>
                    <a:pt x="1" y="2393"/>
                    <a:pt x="690" y="3089"/>
                    <a:pt x="1541" y="3089"/>
                  </a:cubicBezTo>
                  <a:cubicBezTo>
                    <a:pt x="2394" y="3089"/>
                    <a:pt x="3083" y="2393"/>
                    <a:pt x="3083" y="1547"/>
                  </a:cubicBezTo>
                  <a:cubicBezTo>
                    <a:pt x="3083" y="696"/>
                    <a:pt x="2394" y="0"/>
                    <a:pt x="1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4"/>
            <p:cNvSpPr/>
            <p:nvPr/>
          </p:nvSpPr>
          <p:spPr>
            <a:xfrm>
              <a:off x="5594243" y="3653831"/>
              <a:ext cx="382039" cy="357552"/>
            </a:xfrm>
            <a:custGeom>
              <a:rect b="b" l="l" r="r" t="t"/>
              <a:pathLst>
                <a:path extrusionOk="0" h="13404" w="14322">
                  <a:moveTo>
                    <a:pt x="7567" y="2181"/>
                  </a:moveTo>
                  <a:lnTo>
                    <a:pt x="7567" y="3089"/>
                  </a:lnTo>
                  <a:cubicBezTo>
                    <a:pt x="7909" y="3151"/>
                    <a:pt x="8229" y="3291"/>
                    <a:pt x="8509" y="3482"/>
                  </a:cubicBezTo>
                  <a:lnTo>
                    <a:pt x="9153" y="2838"/>
                  </a:lnTo>
                  <a:lnTo>
                    <a:pt x="9748" y="3431"/>
                  </a:lnTo>
                  <a:lnTo>
                    <a:pt x="9104" y="4075"/>
                  </a:lnTo>
                  <a:cubicBezTo>
                    <a:pt x="9293" y="4351"/>
                    <a:pt x="9428" y="4670"/>
                    <a:pt x="9490" y="5017"/>
                  </a:cubicBezTo>
                  <a:lnTo>
                    <a:pt x="10403" y="5017"/>
                  </a:lnTo>
                  <a:lnTo>
                    <a:pt x="10403" y="5852"/>
                  </a:lnTo>
                  <a:lnTo>
                    <a:pt x="9490" y="5852"/>
                  </a:lnTo>
                  <a:cubicBezTo>
                    <a:pt x="9428" y="6201"/>
                    <a:pt x="9293" y="6520"/>
                    <a:pt x="9104" y="6794"/>
                  </a:cubicBezTo>
                  <a:lnTo>
                    <a:pt x="9748" y="7438"/>
                  </a:lnTo>
                  <a:lnTo>
                    <a:pt x="9153" y="8033"/>
                  </a:lnTo>
                  <a:lnTo>
                    <a:pt x="8509" y="7389"/>
                  </a:lnTo>
                  <a:cubicBezTo>
                    <a:pt x="8229" y="7580"/>
                    <a:pt x="7909" y="7720"/>
                    <a:pt x="7567" y="7781"/>
                  </a:cubicBezTo>
                  <a:lnTo>
                    <a:pt x="7567" y="8690"/>
                  </a:lnTo>
                  <a:lnTo>
                    <a:pt x="6726" y="8690"/>
                  </a:lnTo>
                  <a:lnTo>
                    <a:pt x="6726" y="7781"/>
                  </a:lnTo>
                  <a:cubicBezTo>
                    <a:pt x="6385" y="7720"/>
                    <a:pt x="6065" y="7580"/>
                    <a:pt x="5785" y="7389"/>
                  </a:cubicBezTo>
                  <a:lnTo>
                    <a:pt x="5140" y="8033"/>
                  </a:lnTo>
                  <a:lnTo>
                    <a:pt x="4551" y="7438"/>
                  </a:lnTo>
                  <a:lnTo>
                    <a:pt x="5196" y="6794"/>
                  </a:lnTo>
                  <a:cubicBezTo>
                    <a:pt x="5001" y="6520"/>
                    <a:pt x="4866" y="6201"/>
                    <a:pt x="4804" y="5852"/>
                  </a:cubicBezTo>
                  <a:lnTo>
                    <a:pt x="3891" y="5852"/>
                  </a:lnTo>
                  <a:lnTo>
                    <a:pt x="3891" y="5017"/>
                  </a:lnTo>
                  <a:lnTo>
                    <a:pt x="4804" y="5017"/>
                  </a:lnTo>
                  <a:cubicBezTo>
                    <a:pt x="4866" y="4670"/>
                    <a:pt x="5001" y="4351"/>
                    <a:pt x="5196" y="4075"/>
                  </a:cubicBezTo>
                  <a:lnTo>
                    <a:pt x="4551" y="3431"/>
                  </a:lnTo>
                  <a:lnTo>
                    <a:pt x="5140" y="2838"/>
                  </a:lnTo>
                  <a:lnTo>
                    <a:pt x="5785" y="3482"/>
                  </a:lnTo>
                  <a:cubicBezTo>
                    <a:pt x="6065" y="3291"/>
                    <a:pt x="6385" y="3151"/>
                    <a:pt x="6726" y="3089"/>
                  </a:cubicBezTo>
                  <a:lnTo>
                    <a:pt x="6726" y="2181"/>
                  </a:lnTo>
                  <a:close/>
                  <a:moveTo>
                    <a:pt x="0" y="1"/>
                  </a:moveTo>
                  <a:lnTo>
                    <a:pt x="0" y="10869"/>
                  </a:lnTo>
                  <a:lnTo>
                    <a:pt x="2673" y="10869"/>
                  </a:lnTo>
                  <a:lnTo>
                    <a:pt x="2673" y="13403"/>
                  </a:lnTo>
                  <a:lnTo>
                    <a:pt x="5740" y="10869"/>
                  </a:lnTo>
                  <a:lnTo>
                    <a:pt x="14322" y="10869"/>
                  </a:lnTo>
                  <a:lnTo>
                    <a:pt x="14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" name="Google Shape;340;p44"/>
          <p:cNvSpPr txBox="1"/>
          <p:nvPr/>
        </p:nvSpPr>
        <p:spPr>
          <a:xfrm>
            <a:off x="257400" y="334900"/>
            <a:ext cx="4937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Resources</a:t>
            </a:r>
            <a:endParaRPr sz="33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341" name="Google Shape;34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8150" y="99875"/>
            <a:ext cx="509325" cy="5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/>
          <p:cNvSpPr txBox="1"/>
          <p:nvPr>
            <p:ph type="ctrTitle"/>
          </p:nvPr>
        </p:nvSpPr>
        <p:spPr>
          <a:xfrm>
            <a:off x="937250" y="1605000"/>
            <a:ext cx="5955300" cy="31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</a:t>
            </a:r>
            <a:endParaRPr sz="7200"/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You</a:t>
            </a:r>
            <a:endParaRPr sz="7200"/>
          </a:p>
        </p:txBody>
      </p:sp>
      <p:cxnSp>
        <p:nvCxnSpPr>
          <p:cNvPr id="347" name="Google Shape;347;p45"/>
          <p:cNvCxnSpPr/>
          <p:nvPr/>
        </p:nvCxnSpPr>
        <p:spPr>
          <a:xfrm flipH="1" rot="10800000">
            <a:off x="4100500" y="2564575"/>
            <a:ext cx="3102600" cy="2312100"/>
          </a:xfrm>
          <a:prstGeom prst="straightConnector1">
            <a:avLst/>
          </a:prstGeom>
          <a:noFill/>
          <a:ln cap="flat" cmpd="sng" w="19050">
            <a:solidFill>
              <a:srgbClr val="E8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8" name="Google Shape;3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8150" y="99875"/>
            <a:ext cx="509325" cy="5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idx="3" type="title"/>
          </p:nvPr>
        </p:nvSpPr>
        <p:spPr>
          <a:xfrm>
            <a:off x="602925" y="353400"/>
            <a:ext cx="48837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Table of contents</a:t>
            </a:r>
            <a:endParaRPr/>
          </a:p>
        </p:txBody>
      </p:sp>
      <p:pic>
        <p:nvPicPr>
          <p:cNvPr id="227" name="Google Shape;227;p33"/>
          <p:cNvPicPr preferRelativeResize="0"/>
          <p:nvPr/>
        </p:nvPicPr>
        <p:blipFill rotWithShape="1">
          <a:blip r:embed="rId3">
            <a:alphaModFix/>
          </a:blip>
          <a:srcRect b="-1010" l="40558" r="10961" t="-1020"/>
          <a:stretch/>
        </p:blipFill>
        <p:spPr>
          <a:xfrm>
            <a:off x="463150" y="1389300"/>
            <a:ext cx="2768899" cy="3386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3"/>
          <p:cNvPicPr preferRelativeResize="0"/>
          <p:nvPr/>
        </p:nvPicPr>
        <p:blipFill rotWithShape="1">
          <a:blip r:embed="rId4">
            <a:alphaModFix/>
          </a:blip>
          <a:srcRect b="0" l="43150" r="7466" t="0"/>
          <a:stretch/>
        </p:blipFill>
        <p:spPr>
          <a:xfrm>
            <a:off x="5623775" y="1389300"/>
            <a:ext cx="2768899" cy="3383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8150" y="99875"/>
            <a:ext cx="509325" cy="5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idx="1" type="subTitle"/>
          </p:nvPr>
        </p:nvSpPr>
        <p:spPr>
          <a:xfrm>
            <a:off x="4009925" y="1286425"/>
            <a:ext cx="4421700" cy="3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/>
              <a:t>To investigate EVerest from the Linux Foundation Energy projects. Evaluate the maturity level of the project, the existing functionality.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/>
              <a:t>O</a:t>
            </a:r>
            <a:r>
              <a:rPr lang="en" sz="1800"/>
              <a:t>utcomes -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a"/>
              <a:buChar char="●"/>
            </a:pPr>
            <a:r>
              <a:rPr lang="en" sz="1800"/>
              <a:t>Explore the whole project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a"/>
              <a:buChar char="●"/>
            </a:pPr>
            <a:r>
              <a:rPr lang="en" sz="1800"/>
              <a:t>Understand the architecture of the EVerest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a"/>
              <a:buChar char="●"/>
            </a:pPr>
            <a:r>
              <a:rPr lang="en" sz="1800"/>
              <a:t>Go through the  source code created for the EVerest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35" name="Google Shape;235;p34"/>
          <p:cNvSpPr txBox="1"/>
          <p:nvPr>
            <p:ph type="ctrTitle"/>
          </p:nvPr>
        </p:nvSpPr>
        <p:spPr>
          <a:xfrm>
            <a:off x="602925" y="353400"/>
            <a:ext cx="3914400" cy="15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cxnSp>
        <p:nvCxnSpPr>
          <p:cNvPr id="236" name="Google Shape;236;p34"/>
          <p:cNvCxnSpPr/>
          <p:nvPr/>
        </p:nvCxnSpPr>
        <p:spPr>
          <a:xfrm flipH="1" rot="10800000">
            <a:off x="602925" y="1870200"/>
            <a:ext cx="3102600" cy="2312100"/>
          </a:xfrm>
          <a:prstGeom prst="straightConnector1">
            <a:avLst/>
          </a:prstGeom>
          <a:noFill/>
          <a:ln cap="flat" cmpd="sng" w="19050">
            <a:solidFill>
              <a:srgbClr val="E8FF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7" name="Google Shape;237;p34"/>
          <p:cNvGrpSpPr/>
          <p:nvPr/>
        </p:nvGrpSpPr>
        <p:grpSpPr>
          <a:xfrm>
            <a:off x="1331684" y="3949808"/>
            <a:ext cx="874778" cy="875084"/>
            <a:chOff x="1567092" y="3054550"/>
            <a:chExt cx="382066" cy="382199"/>
          </a:xfrm>
        </p:grpSpPr>
        <p:sp>
          <p:nvSpPr>
            <p:cNvPr id="238" name="Google Shape;238;p34"/>
            <p:cNvSpPr/>
            <p:nvPr/>
          </p:nvSpPr>
          <p:spPr>
            <a:xfrm>
              <a:off x="1567092" y="3054550"/>
              <a:ext cx="382066" cy="382199"/>
            </a:xfrm>
            <a:custGeom>
              <a:rect b="b" l="l" r="r" t="t"/>
              <a:pathLst>
                <a:path extrusionOk="0" h="14328" w="14323">
                  <a:moveTo>
                    <a:pt x="7164" y="3033"/>
                  </a:moveTo>
                  <a:cubicBezTo>
                    <a:pt x="9440" y="3033"/>
                    <a:pt x="11290" y="4890"/>
                    <a:pt x="11290" y="7164"/>
                  </a:cubicBezTo>
                  <a:cubicBezTo>
                    <a:pt x="11290" y="9441"/>
                    <a:pt x="9440" y="11296"/>
                    <a:pt x="7164" y="11296"/>
                  </a:cubicBezTo>
                  <a:cubicBezTo>
                    <a:pt x="4882" y="11296"/>
                    <a:pt x="3033" y="9441"/>
                    <a:pt x="3033" y="7164"/>
                  </a:cubicBezTo>
                  <a:cubicBezTo>
                    <a:pt x="3033" y="4890"/>
                    <a:pt x="4882" y="3033"/>
                    <a:pt x="7164" y="3033"/>
                  </a:cubicBezTo>
                  <a:close/>
                  <a:moveTo>
                    <a:pt x="5499" y="1"/>
                  </a:moveTo>
                  <a:lnTo>
                    <a:pt x="5499" y="1459"/>
                  </a:lnTo>
                  <a:cubicBezTo>
                    <a:pt x="5084" y="1582"/>
                    <a:pt x="4681" y="1744"/>
                    <a:pt x="4300" y="1957"/>
                  </a:cubicBezTo>
                  <a:lnTo>
                    <a:pt x="3268" y="927"/>
                  </a:lnTo>
                  <a:lnTo>
                    <a:pt x="925" y="3275"/>
                  </a:lnTo>
                  <a:lnTo>
                    <a:pt x="1951" y="4306"/>
                  </a:lnTo>
                  <a:cubicBezTo>
                    <a:pt x="1744" y="4688"/>
                    <a:pt x="1576" y="5091"/>
                    <a:pt x="1452" y="5506"/>
                  </a:cubicBezTo>
                  <a:lnTo>
                    <a:pt x="0" y="5506"/>
                  </a:lnTo>
                  <a:lnTo>
                    <a:pt x="0" y="8824"/>
                  </a:lnTo>
                  <a:lnTo>
                    <a:pt x="1452" y="8824"/>
                  </a:lnTo>
                  <a:cubicBezTo>
                    <a:pt x="1576" y="9244"/>
                    <a:pt x="1744" y="9642"/>
                    <a:pt x="1951" y="10028"/>
                  </a:cubicBezTo>
                  <a:lnTo>
                    <a:pt x="925" y="11055"/>
                  </a:lnTo>
                  <a:lnTo>
                    <a:pt x="3268" y="13404"/>
                  </a:lnTo>
                  <a:lnTo>
                    <a:pt x="4300" y="12372"/>
                  </a:lnTo>
                  <a:cubicBezTo>
                    <a:pt x="4681" y="12584"/>
                    <a:pt x="5084" y="12753"/>
                    <a:pt x="5499" y="12871"/>
                  </a:cubicBezTo>
                  <a:lnTo>
                    <a:pt x="5499" y="14328"/>
                  </a:lnTo>
                  <a:lnTo>
                    <a:pt x="8823" y="14328"/>
                  </a:lnTo>
                  <a:lnTo>
                    <a:pt x="8823" y="12871"/>
                  </a:lnTo>
                  <a:cubicBezTo>
                    <a:pt x="9238" y="12753"/>
                    <a:pt x="9642" y="12584"/>
                    <a:pt x="10023" y="12372"/>
                  </a:cubicBezTo>
                  <a:lnTo>
                    <a:pt x="11054" y="13404"/>
                  </a:lnTo>
                  <a:lnTo>
                    <a:pt x="13396" y="11055"/>
                  </a:lnTo>
                  <a:lnTo>
                    <a:pt x="12371" y="10028"/>
                  </a:lnTo>
                  <a:cubicBezTo>
                    <a:pt x="12579" y="9642"/>
                    <a:pt x="12747" y="9244"/>
                    <a:pt x="12871" y="8824"/>
                  </a:cubicBezTo>
                  <a:lnTo>
                    <a:pt x="14322" y="8824"/>
                  </a:lnTo>
                  <a:lnTo>
                    <a:pt x="14322" y="5506"/>
                  </a:lnTo>
                  <a:lnTo>
                    <a:pt x="12871" y="5506"/>
                  </a:lnTo>
                  <a:cubicBezTo>
                    <a:pt x="12747" y="5091"/>
                    <a:pt x="12579" y="4688"/>
                    <a:pt x="12371" y="4306"/>
                  </a:cubicBezTo>
                  <a:lnTo>
                    <a:pt x="13396" y="3275"/>
                  </a:lnTo>
                  <a:lnTo>
                    <a:pt x="11054" y="927"/>
                  </a:lnTo>
                  <a:lnTo>
                    <a:pt x="10023" y="1957"/>
                  </a:lnTo>
                  <a:cubicBezTo>
                    <a:pt x="9642" y="1744"/>
                    <a:pt x="9238" y="1582"/>
                    <a:pt x="8823" y="1459"/>
                  </a:cubicBezTo>
                  <a:lnTo>
                    <a:pt x="88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4"/>
            <p:cNvSpPr/>
            <p:nvPr/>
          </p:nvSpPr>
          <p:spPr>
            <a:xfrm>
              <a:off x="1670271" y="3157863"/>
              <a:ext cx="175708" cy="175575"/>
            </a:xfrm>
            <a:custGeom>
              <a:rect b="b" l="l" r="r" t="t"/>
              <a:pathLst>
                <a:path extrusionOk="0" h="6582" w="6587">
                  <a:moveTo>
                    <a:pt x="3296" y="624"/>
                  </a:moveTo>
                  <a:cubicBezTo>
                    <a:pt x="3951" y="624"/>
                    <a:pt x="4484" y="1157"/>
                    <a:pt x="4484" y="1817"/>
                  </a:cubicBezTo>
                  <a:cubicBezTo>
                    <a:pt x="4484" y="2474"/>
                    <a:pt x="3951" y="3006"/>
                    <a:pt x="3296" y="3006"/>
                  </a:cubicBezTo>
                  <a:lnTo>
                    <a:pt x="3526" y="3006"/>
                  </a:lnTo>
                  <a:cubicBezTo>
                    <a:pt x="4400" y="3006"/>
                    <a:pt x="5112" y="3718"/>
                    <a:pt x="5112" y="4592"/>
                  </a:cubicBezTo>
                  <a:lnTo>
                    <a:pt x="5112" y="5348"/>
                  </a:lnTo>
                  <a:lnTo>
                    <a:pt x="1480" y="5348"/>
                  </a:lnTo>
                  <a:lnTo>
                    <a:pt x="1480" y="4592"/>
                  </a:lnTo>
                  <a:cubicBezTo>
                    <a:pt x="1480" y="3718"/>
                    <a:pt x="2186" y="3006"/>
                    <a:pt x="3061" y="3006"/>
                  </a:cubicBezTo>
                  <a:lnTo>
                    <a:pt x="3296" y="3006"/>
                  </a:lnTo>
                  <a:cubicBezTo>
                    <a:pt x="2634" y="3006"/>
                    <a:pt x="2101" y="2474"/>
                    <a:pt x="2101" y="1817"/>
                  </a:cubicBezTo>
                  <a:cubicBezTo>
                    <a:pt x="2101" y="1157"/>
                    <a:pt x="2634" y="624"/>
                    <a:pt x="3296" y="624"/>
                  </a:cubicBezTo>
                  <a:close/>
                  <a:moveTo>
                    <a:pt x="3296" y="1"/>
                  </a:moveTo>
                  <a:cubicBezTo>
                    <a:pt x="1480" y="1"/>
                    <a:pt x="0" y="1475"/>
                    <a:pt x="0" y="3291"/>
                  </a:cubicBezTo>
                  <a:cubicBezTo>
                    <a:pt x="0" y="5107"/>
                    <a:pt x="1480" y="6582"/>
                    <a:pt x="3296" y="6582"/>
                  </a:cubicBezTo>
                  <a:cubicBezTo>
                    <a:pt x="5107" y="6582"/>
                    <a:pt x="6586" y="5107"/>
                    <a:pt x="6586" y="3291"/>
                  </a:cubicBezTo>
                  <a:cubicBezTo>
                    <a:pt x="6586" y="1475"/>
                    <a:pt x="5107" y="1"/>
                    <a:pt x="32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4"/>
            <p:cNvSpPr/>
            <p:nvPr/>
          </p:nvSpPr>
          <p:spPr>
            <a:xfrm>
              <a:off x="1748588" y="3196781"/>
              <a:ext cx="19019" cy="18993"/>
            </a:xfrm>
            <a:custGeom>
              <a:rect b="b" l="l" r="r" t="t"/>
              <a:pathLst>
                <a:path extrusionOk="0" h="712" w="713">
                  <a:moveTo>
                    <a:pt x="360" y="0"/>
                  </a:moveTo>
                  <a:cubicBezTo>
                    <a:pt x="164" y="0"/>
                    <a:pt x="1" y="163"/>
                    <a:pt x="1" y="358"/>
                  </a:cubicBezTo>
                  <a:cubicBezTo>
                    <a:pt x="1" y="549"/>
                    <a:pt x="164" y="712"/>
                    <a:pt x="360" y="712"/>
                  </a:cubicBezTo>
                  <a:cubicBezTo>
                    <a:pt x="551" y="712"/>
                    <a:pt x="712" y="549"/>
                    <a:pt x="712" y="358"/>
                  </a:cubicBezTo>
                  <a:cubicBezTo>
                    <a:pt x="712" y="163"/>
                    <a:pt x="551" y="0"/>
                    <a:pt x="3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4"/>
            <p:cNvSpPr/>
            <p:nvPr/>
          </p:nvSpPr>
          <p:spPr>
            <a:xfrm>
              <a:off x="1732157" y="3260481"/>
              <a:ext cx="51910" cy="17632"/>
            </a:xfrm>
            <a:custGeom>
              <a:rect b="b" l="l" r="r" t="t"/>
              <a:pathLst>
                <a:path extrusionOk="0" h="661" w="1946">
                  <a:moveTo>
                    <a:pt x="741" y="0"/>
                  </a:moveTo>
                  <a:cubicBezTo>
                    <a:pt x="360" y="0"/>
                    <a:pt x="40" y="291"/>
                    <a:pt x="1" y="661"/>
                  </a:cubicBezTo>
                  <a:lnTo>
                    <a:pt x="1946" y="661"/>
                  </a:lnTo>
                  <a:cubicBezTo>
                    <a:pt x="1907" y="291"/>
                    <a:pt x="1587" y="0"/>
                    <a:pt x="12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2" name="Google Shape;2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8150" y="147675"/>
            <a:ext cx="509325" cy="5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idx="3" type="title"/>
          </p:nvPr>
        </p:nvSpPr>
        <p:spPr>
          <a:xfrm>
            <a:off x="602925" y="353400"/>
            <a:ext cx="48837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LF Energy</a:t>
            </a:r>
            <a:endParaRPr/>
          </a:p>
        </p:txBody>
      </p:sp>
      <p:pic>
        <p:nvPicPr>
          <p:cNvPr id="248" name="Google Shape;2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8150" y="99875"/>
            <a:ext cx="509325" cy="50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300" y="3223050"/>
            <a:ext cx="7517399" cy="138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5"/>
          <p:cNvSpPr txBox="1"/>
          <p:nvPr/>
        </p:nvSpPr>
        <p:spPr>
          <a:xfrm>
            <a:off x="435425" y="1118375"/>
            <a:ext cx="8708700" cy="20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80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4444"/>
                </a:solidFill>
                <a:highlight>
                  <a:schemeClr val="dk1"/>
                </a:highlight>
              </a:rPr>
              <a:t>LF Energy is an open source foundation focused on the power systems sector, hosted within The Linux Foundation. LF Energy provides a neutral, collaborative community to build the shared digital investments that will transform the world’s relationship to energy. </a:t>
            </a:r>
            <a:endParaRPr>
              <a:solidFill>
                <a:srgbClr val="444444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480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44444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480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4444"/>
                </a:solidFill>
                <a:highlight>
                  <a:schemeClr val="dk1"/>
                </a:highlight>
              </a:rPr>
              <a:t>Everest is one among the lots of projects supported by this community.</a:t>
            </a:r>
            <a:endParaRPr>
              <a:solidFill>
                <a:srgbClr val="444444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4806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602925" y="353400"/>
            <a:ext cx="41640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 </a:t>
            </a:r>
            <a:endParaRPr/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602925" y="1862000"/>
            <a:ext cx="4164000" cy="27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Problem Statement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✷"/>
            </a:pPr>
            <a:r>
              <a:rPr lang="en">
                <a:solidFill>
                  <a:schemeClr val="lt1"/>
                </a:solidFill>
              </a:rPr>
              <a:t>To speed the adoption to e-mobility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✷"/>
            </a:pPr>
            <a:r>
              <a:rPr lang="en">
                <a:solidFill>
                  <a:schemeClr val="lt1"/>
                </a:solidFill>
              </a:rPr>
              <a:t>Enables</a:t>
            </a:r>
            <a:r>
              <a:rPr lang="en">
                <a:solidFill>
                  <a:schemeClr val="lt1"/>
                </a:solidFill>
              </a:rPr>
              <a:t> for local energy management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Proposed Solution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✷"/>
            </a:pPr>
            <a:r>
              <a:rPr lang="en">
                <a:solidFill>
                  <a:schemeClr val="lt1"/>
                </a:solidFill>
              </a:rPr>
              <a:t>Smart Charging at home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✷"/>
            </a:pPr>
            <a:r>
              <a:rPr lang="en">
                <a:solidFill>
                  <a:schemeClr val="lt1"/>
                </a:solidFill>
              </a:rPr>
              <a:t>Public AC charging with integration of OCPP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57" name="Google Shape;2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8150" y="99875"/>
            <a:ext cx="509325" cy="50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9244" y="1305150"/>
            <a:ext cx="2909256" cy="27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type="title"/>
          </p:nvPr>
        </p:nvSpPr>
        <p:spPr>
          <a:xfrm>
            <a:off x="602925" y="353400"/>
            <a:ext cx="41640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of the Project</a:t>
            </a:r>
            <a:endParaRPr/>
          </a:p>
        </p:txBody>
      </p:sp>
      <p:sp>
        <p:nvSpPr>
          <p:cNvPr id="264" name="Google Shape;264;p37"/>
          <p:cNvSpPr txBox="1"/>
          <p:nvPr>
            <p:ph idx="1" type="body"/>
          </p:nvPr>
        </p:nvSpPr>
        <p:spPr>
          <a:xfrm>
            <a:off x="602925" y="1862000"/>
            <a:ext cx="4164000" cy="27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The primary goal of Everest is to develop and maintain an open source software stack for EV charging infrastructure.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The Everest project was initiated by PIONIX to electrify the mobility sector.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65" name="Google Shape;26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4975" y="3395275"/>
            <a:ext cx="5282500" cy="16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8150" y="99875"/>
            <a:ext cx="509325" cy="5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598400" y="353400"/>
            <a:ext cx="35589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</a:t>
            </a:r>
            <a:endParaRPr/>
          </a:p>
        </p:txBody>
      </p:sp>
      <p:cxnSp>
        <p:nvCxnSpPr>
          <p:cNvPr id="272" name="Google Shape;272;p38"/>
          <p:cNvCxnSpPr/>
          <p:nvPr/>
        </p:nvCxnSpPr>
        <p:spPr>
          <a:xfrm>
            <a:off x="719450" y="2518200"/>
            <a:ext cx="7699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3" name="Google Shape;273;p38"/>
          <p:cNvSpPr/>
          <p:nvPr/>
        </p:nvSpPr>
        <p:spPr>
          <a:xfrm>
            <a:off x="979576" y="2078549"/>
            <a:ext cx="873000" cy="879300"/>
          </a:xfrm>
          <a:prstGeom prst="star12">
            <a:avLst>
              <a:gd fmla="val 30425" name="adj"/>
            </a:avLst>
          </a:prstGeom>
          <a:solidFill>
            <a:srgbClr val="E8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8"/>
          <p:cNvSpPr txBox="1"/>
          <p:nvPr/>
        </p:nvSpPr>
        <p:spPr>
          <a:xfrm>
            <a:off x="719450" y="3113975"/>
            <a:ext cx="15807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yne SemiBold"/>
                <a:ea typeface="Syne SemiBold"/>
                <a:cs typeface="Syne SemiBold"/>
                <a:sym typeface="Syne SemiBold"/>
              </a:rPr>
              <a:t>Smart charging</a:t>
            </a:r>
            <a:endParaRPr sz="2000">
              <a:solidFill>
                <a:srgbClr val="000000"/>
              </a:solidFill>
              <a:latin typeface="Syne SemiBold"/>
              <a:ea typeface="Syne SemiBold"/>
              <a:cs typeface="Syne SemiBold"/>
              <a:sym typeface="Syne SemiBold"/>
            </a:endParaRPr>
          </a:p>
        </p:txBody>
      </p:sp>
      <p:sp>
        <p:nvSpPr>
          <p:cNvPr id="275" name="Google Shape;275;p38"/>
          <p:cNvSpPr/>
          <p:nvPr/>
        </p:nvSpPr>
        <p:spPr>
          <a:xfrm>
            <a:off x="2847626" y="2078549"/>
            <a:ext cx="873000" cy="879300"/>
          </a:xfrm>
          <a:prstGeom prst="star12">
            <a:avLst>
              <a:gd fmla="val 30425" name="adj"/>
            </a:avLst>
          </a:prstGeom>
          <a:solidFill>
            <a:srgbClr val="E8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8"/>
          <p:cNvSpPr txBox="1"/>
          <p:nvPr/>
        </p:nvSpPr>
        <p:spPr>
          <a:xfrm>
            <a:off x="2374800" y="927975"/>
            <a:ext cx="20355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yne SemiBold"/>
                <a:ea typeface="Syne SemiBold"/>
                <a:cs typeface="Syne SemiBold"/>
                <a:sym typeface="Syne SemiBold"/>
              </a:rPr>
              <a:t>Bidirectional</a:t>
            </a:r>
            <a:r>
              <a:rPr lang="en" sz="2000">
                <a:latin typeface="Syne SemiBold"/>
                <a:ea typeface="Syne SemiBold"/>
                <a:cs typeface="Syne SemiBold"/>
                <a:sym typeface="Syne SemiBold"/>
              </a:rPr>
              <a:t>      Charging</a:t>
            </a:r>
            <a:endParaRPr sz="2000">
              <a:solidFill>
                <a:srgbClr val="000000"/>
              </a:solidFill>
              <a:latin typeface="Syne SemiBold"/>
              <a:ea typeface="Syne SemiBold"/>
              <a:cs typeface="Syne SemiBold"/>
              <a:sym typeface="Syne SemiBold"/>
            </a:endParaRPr>
          </a:p>
        </p:txBody>
      </p:sp>
      <p:sp>
        <p:nvSpPr>
          <p:cNvPr id="277" name="Google Shape;277;p38"/>
          <p:cNvSpPr/>
          <p:nvPr/>
        </p:nvSpPr>
        <p:spPr>
          <a:xfrm>
            <a:off x="4715676" y="2078549"/>
            <a:ext cx="873000" cy="879300"/>
          </a:xfrm>
          <a:prstGeom prst="star12">
            <a:avLst>
              <a:gd fmla="val 30425" name="adj"/>
            </a:avLst>
          </a:prstGeom>
          <a:solidFill>
            <a:srgbClr val="E8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8"/>
          <p:cNvSpPr txBox="1"/>
          <p:nvPr/>
        </p:nvSpPr>
        <p:spPr>
          <a:xfrm>
            <a:off x="3986425" y="3113975"/>
            <a:ext cx="25974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yne SemiBold"/>
                <a:ea typeface="Syne SemiBold"/>
                <a:cs typeface="Syne SemiBold"/>
                <a:sym typeface="Syne SemiBold"/>
              </a:rPr>
              <a:t>Car</a:t>
            </a:r>
            <a:endParaRPr sz="2000">
              <a:latin typeface="Syne SemiBold"/>
              <a:ea typeface="Syne SemiBold"/>
              <a:cs typeface="Syne SemiBold"/>
              <a:sym typeface="Syne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yne SemiBold"/>
                <a:ea typeface="Syne SemiBold"/>
                <a:cs typeface="Syne SemiBold"/>
                <a:sym typeface="Syne SemiBold"/>
              </a:rPr>
              <a:t>   Communication</a:t>
            </a:r>
            <a:endParaRPr sz="2000">
              <a:solidFill>
                <a:srgbClr val="000000"/>
              </a:solidFill>
              <a:latin typeface="Syne SemiBold"/>
              <a:ea typeface="Syne SemiBold"/>
              <a:cs typeface="Syne SemiBold"/>
              <a:sym typeface="Syne SemiBold"/>
            </a:endParaRPr>
          </a:p>
        </p:txBody>
      </p:sp>
      <p:sp>
        <p:nvSpPr>
          <p:cNvPr id="279" name="Google Shape;279;p38"/>
          <p:cNvSpPr/>
          <p:nvPr/>
        </p:nvSpPr>
        <p:spPr>
          <a:xfrm>
            <a:off x="6583726" y="2078549"/>
            <a:ext cx="873000" cy="879300"/>
          </a:xfrm>
          <a:prstGeom prst="star12">
            <a:avLst>
              <a:gd fmla="val 30425" name="adj"/>
            </a:avLst>
          </a:prstGeom>
          <a:solidFill>
            <a:srgbClr val="E8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8"/>
          <p:cNvSpPr txBox="1"/>
          <p:nvPr/>
        </p:nvSpPr>
        <p:spPr>
          <a:xfrm>
            <a:off x="5975075" y="927975"/>
            <a:ext cx="22461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yne SemiBold"/>
                <a:ea typeface="Syne SemiBold"/>
                <a:cs typeface="Syne SemiBold"/>
                <a:sym typeface="Syne SemiBold"/>
              </a:rPr>
              <a:t>Car</a:t>
            </a:r>
            <a:endParaRPr sz="2000">
              <a:latin typeface="Syne SemiBold"/>
              <a:ea typeface="Syne SemiBold"/>
              <a:cs typeface="Syne SemiBold"/>
              <a:sym typeface="Syne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yne SemiBold"/>
                <a:ea typeface="Syne SemiBold"/>
                <a:cs typeface="Syne SemiBold"/>
                <a:sym typeface="Syne SemiBold"/>
              </a:rPr>
              <a:t>     Compatibility</a:t>
            </a:r>
            <a:endParaRPr sz="2000">
              <a:solidFill>
                <a:srgbClr val="000000"/>
              </a:solidFill>
              <a:latin typeface="Syne SemiBold"/>
              <a:ea typeface="Syne SemiBold"/>
              <a:cs typeface="Syne SemiBold"/>
              <a:sym typeface="Syne SemiBold"/>
            </a:endParaRPr>
          </a:p>
        </p:txBody>
      </p:sp>
      <p:pic>
        <p:nvPicPr>
          <p:cNvPr id="281" name="Google Shape;28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8150" y="99875"/>
            <a:ext cx="509325" cy="5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>
            <p:ph type="title"/>
          </p:nvPr>
        </p:nvSpPr>
        <p:spPr>
          <a:xfrm>
            <a:off x="602925" y="353400"/>
            <a:ext cx="40911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working on</a:t>
            </a:r>
            <a:endParaRPr/>
          </a:p>
        </p:txBody>
      </p:sp>
      <p:sp>
        <p:nvSpPr>
          <p:cNvPr id="287" name="Google Shape;287;p39"/>
          <p:cNvSpPr txBox="1"/>
          <p:nvPr>
            <p:ph idx="1" type="subTitle"/>
          </p:nvPr>
        </p:nvSpPr>
        <p:spPr>
          <a:xfrm>
            <a:off x="1588075" y="1946538"/>
            <a:ext cx="2646000" cy="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Packetization</a:t>
            </a:r>
            <a:endParaRPr/>
          </a:p>
        </p:txBody>
      </p:sp>
      <p:sp>
        <p:nvSpPr>
          <p:cNvPr id="288" name="Google Shape;288;p39"/>
          <p:cNvSpPr txBox="1"/>
          <p:nvPr>
            <p:ph idx="2" type="subTitle"/>
          </p:nvPr>
        </p:nvSpPr>
        <p:spPr>
          <a:xfrm>
            <a:off x="1588075" y="2368963"/>
            <a:ext cx="2646000" cy="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bandwidth sharing in communication networks</a:t>
            </a:r>
            <a:endParaRPr/>
          </a:p>
        </p:txBody>
      </p:sp>
      <p:sp>
        <p:nvSpPr>
          <p:cNvPr id="289" name="Google Shape;289;p39"/>
          <p:cNvSpPr txBox="1"/>
          <p:nvPr>
            <p:ph idx="3" type="subTitle"/>
          </p:nvPr>
        </p:nvSpPr>
        <p:spPr>
          <a:xfrm>
            <a:off x="5782775" y="1946550"/>
            <a:ext cx="3150000" cy="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OTA update support</a:t>
            </a:r>
            <a:endParaRPr/>
          </a:p>
        </p:txBody>
      </p:sp>
      <p:sp>
        <p:nvSpPr>
          <p:cNvPr id="290" name="Google Shape;290;p39"/>
          <p:cNvSpPr txBox="1"/>
          <p:nvPr>
            <p:ph idx="4" type="subTitle"/>
          </p:nvPr>
        </p:nvSpPr>
        <p:spPr>
          <a:xfrm>
            <a:off x="5782775" y="2368975"/>
            <a:ext cx="2646000" cy="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communicates to the targeted vehicle</a:t>
            </a:r>
            <a:endParaRPr/>
          </a:p>
        </p:txBody>
      </p:sp>
      <p:sp>
        <p:nvSpPr>
          <p:cNvPr id="291" name="Google Shape;291;p39"/>
          <p:cNvSpPr txBox="1"/>
          <p:nvPr>
            <p:ph idx="5" type="subTitle"/>
          </p:nvPr>
        </p:nvSpPr>
        <p:spPr>
          <a:xfrm>
            <a:off x="1588075" y="3358075"/>
            <a:ext cx="2646000" cy="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Charging</a:t>
            </a:r>
            <a:endParaRPr/>
          </a:p>
        </p:txBody>
      </p:sp>
      <p:sp>
        <p:nvSpPr>
          <p:cNvPr id="292" name="Google Shape;292;p39"/>
          <p:cNvSpPr txBox="1"/>
          <p:nvPr>
            <p:ph idx="6" type="subTitle"/>
          </p:nvPr>
        </p:nvSpPr>
        <p:spPr>
          <a:xfrm>
            <a:off x="1588075" y="3780500"/>
            <a:ext cx="2646000" cy="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solar charging</a:t>
            </a:r>
            <a:endParaRPr/>
          </a:p>
        </p:txBody>
      </p:sp>
      <p:sp>
        <p:nvSpPr>
          <p:cNvPr id="293" name="Google Shape;293;p39"/>
          <p:cNvSpPr txBox="1"/>
          <p:nvPr>
            <p:ph idx="7" type="subTitle"/>
          </p:nvPr>
        </p:nvSpPr>
        <p:spPr>
          <a:xfrm>
            <a:off x="5782775" y="3358075"/>
            <a:ext cx="3194700" cy="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user interface</a:t>
            </a:r>
            <a:endParaRPr/>
          </a:p>
        </p:txBody>
      </p:sp>
      <p:sp>
        <p:nvSpPr>
          <p:cNvPr id="294" name="Google Shape;294;p39"/>
          <p:cNvSpPr txBox="1"/>
          <p:nvPr>
            <p:ph idx="8" type="subTitle"/>
          </p:nvPr>
        </p:nvSpPr>
        <p:spPr>
          <a:xfrm>
            <a:off x="5782775" y="3780500"/>
            <a:ext cx="2646000" cy="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ease of organisation and user</a:t>
            </a:r>
            <a:endParaRPr/>
          </a:p>
        </p:txBody>
      </p:sp>
      <p:sp>
        <p:nvSpPr>
          <p:cNvPr id="295" name="Google Shape;295;p39"/>
          <p:cNvSpPr/>
          <p:nvPr/>
        </p:nvSpPr>
        <p:spPr>
          <a:xfrm>
            <a:off x="715101" y="2011137"/>
            <a:ext cx="873000" cy="879300"/>
          </a:xfrm>
          <a:prstGeom prst="star12">
            <a:avLst>
              <a:gd fmla="val 30425" name="adj"/>
            </a:avLst>
          </a:prstGeom>
          <a:solidFill>
            <a:srgbClr val="E8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9"/>
          <p:cNvSpPr/>
          <p:nvPr/>
        </p:nvSpPr>
        <p:spPr>
          <a:xfrm>
            <a:off x="715101" y="3468062"/>
            <a:ext cx="873000" cy="879300"/>
          </a:xfrm>
          <a:prstGeom prst="star12">
            <a:avLst>
              <a:gd fmla="val 30425" name="adj"/>
            </a:avLst>
          </a:prstGeom>
          <a:solidFill>
            <a:srgbClr val="E8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9"/>
          <p:cNvSpPr/>
          <p:nvPr/>
        </p:nvSpPr>
        <p:spPr>
          <a:xfrm>
            <a:off x="4909776" y="2011137"/>
            <a:ext cx="873000" cy="879300"/>
          </a:xfrm>
          <a:prstGeom prst="star12">
            <a:avLst>
              <a:gd fmla="val 30425" name="adj"/>
            </a:avLst>
          </a:prstGeom>
          <a:solidFill>
            <a:srgbClr val="E8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9"/>
          <p:cNvSpPr/>
          <p:nvPr/>
        </p:nvSpPr>
        <p:spPr>
          <a:xfrm>
            <a:off x="4909776" y="3468062"/>
            <a:ext cx="873000" cy="879300"/>
          </a:xfrm>
          <a:prstGeom prst="star12">
            <a:avLst>
              <a:gd fmla="val 30425" name="adj"/>
            </a:avLst>
          </a:prstGeom>
          <a:solidFill>
            <a:srgbClr val="E8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8150" y="99875"/>
            <a:ext cx="509325" cy="5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C2E3A"/>
                </a:solidFill>
              </a:rPr>
              <a:t>EVerest Architecture</a:t>
            </a:r>
            <a:endParaRPr b="1">
              <a:solidFill>
                <a:srgbClr val="0C2E3A"/>
              </a:solidFill>
            </a:endParaRPr>
          </a:p>
        </p:txBody>
      </p:sp>
      <p:pic>
        <p:nvPicPr>
          <p:cNvPr id="305" name="Google Shape;30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500" y="806250"/>
            <a:ext cx="6980999" cy="406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8150" y="99875"/>
            <a:ext cx="509325" cy="5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ategic Customer Relationship Management Project Proposal by Slidesgo">
  <a:themeElements>
    <a:clrScheme name="Simple Light">
      <a:dk1>
        <a:srgbClr val="EFEFEF"/>
      </a:dk1>
      <a:lt1>
        <a:srgbClr val="000000"/>
      </a:lt1>
      <a:dk2>
        <a:srgbClr val="8661F5"/>
      </a:dk2>
      <a:lt2>
        <a:srgbClr val="E8FF0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7A067AD106B145BAD67D3E390BE9BC" ma:contentTypeVersion="6" ma:contentTypeDescription="Create a new document." ma:contentTypeScope="" ma:versionID="6d9c4357e606e5ac08f29123d8d86a71">
  <xsd:schema xmlns:xsd="http://www.w3.org/2001/XMLSchema" xmlns:xs="http://www.w3.org/2001/XMLSchema" xmlns:p="http://schemas.microsoft.com/office/2006/metadata/properties" xmlns:ns2="1d831a98-3f7b-4690-975e-ea28b134be76" xmlns:ns3="24207a04-03ef-4ff5-b2b6-ffa3cb4e0eec" targetNamespace="http://schemas.microsoft.com/office/2006/metadata/properties" ma:root="true" ma:fieldsID="1aa1782f93148b02c2a5ebbfc0e8594c" ns2:_="" ns3:_="">
    <xsd:import namespace="1d831a98-3f7b-4690-975e-ea28b134be76"/>
    <xsd:import namespace="24207a04-03ef-4ff5-b2b6-ffa3cb4e0e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831a98-3f7b-4690-975e-ea28b134be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207a04-03ef-4ff5-b2b6-ffa3cb4e0ee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841691-0E95-4678-B66A-61A714F94427}"/>
</file>

<file path=customXml/itemProps2.xml><?xml version="1.0" encoding="utf-8"?>
<ds:datastoreItem xmlns:ds="http://schemas.openxmlformats.org/officeDocument/2006/customXml" ds:itemID="{3C437D93-385C-4A5E-9D31-9796BF01D517}"/>
</file>

<file path=customXml/itemProps3.xml><?xml version="1.0" encoding="utf-8"?>
<ds:datastoreItem xmlns:ds="http://schemas.openxmlformats.org/officeDocument/2006/customXml" ds:itemID="{DF97DE3B-1D13-4C4A-873F-19BA81C6B94D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0x010100BA7A067AD106B145BAD67D3E390BE9BC</vt:lpwstr>
  </property>
</Properties>
</file>