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12" r:id="rId4"/>
    <p:sldMasterId id="2147483813" r:id="rId5"/>
    <p:sldMasterId id="2147483814" r:id="rId6"/>
    <p:sldMasterId id="2147483815" r:id="rId7"/>
    <p:sldMasterId id="2147483816" r:id="rId8"/>
    <p:sldMasterId id="2147483817" r:id="rId9"/>
    <p:sldMasterId id="214748381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Righteous"/>
      <p:regular r:id="rId33"/>
    </p:embeddedFont>
    <p:embeddedFont>
      <p:font typeface="MuseoModerno Black"/>
      <p:bold r:id="rId34"/>
      <p:boldItalic r:id="rId35"/>
    </p:embeddedFont>
    <p:embeddedFont>
      <p:font typeface="Fira Sans"/>
      <p:regular r:id="rId36"/>
      <p:bold r:id="rId37"/>
      <p:italic r:id="rId38"/>
      <p:boldItalic r:id="rId39"/>
    </p:embeddedFont>
    <p:embeddedFont>
      <p:font typeface="Jur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13" Type="http://schemas.openxmlformats.org/officeDocument/2006/relationships/slide" Target="slides/slide2.xml"/><Relationship Id="rId39" Type="http://schemas.openxmlformats.org/officeDocument/2006/relationships/font" Target="fonts/FiraSans-boldItalic.fntdata"/><Relationship Id="rId18" Type="http://schemas.openxmlformats.org/officeDocument/2006/relationships/slide" Target="slides/slide7.xml"/><Relationship Id="rId21" Type="http://schemas.openxmlformats.org/officeDocument/2006/relationships/slide" Target="slides/slide10.xml"/><Relationship Id="rId34" Type="http://schemas.openxmlformats.org/officeDocument/2006/relationships/font" Target="fonts/MuseoModernoBlack-bold.fntdata"/><Relationship Id="rId42" Type="http://schemas.openxmlformats.org/officeDocument/2006/relationships/customXml" Target="../customXml/item1.xml"/><Relationship Id="rId7" Type="http://schemas.openxmlformats.org/officeDocument/2006/relationships/slideMaster" Target="slideMasters/slideMaster4.xml"/><Relationship Id="rId20" Type="http://schemas.openxmlformats.org/officeDocument/2006/relationships/slide" Target="slides/slide9.xml"/><Relationship Id="rId41" Type="http://schemas.openxmlformats.org/officeDocument/2006/relationships/font" Target="fonts/Jura-bold.fntdata"/><Relationship Id="rId2" Type="http://schemas.openxmlformats.org/officeDocument/2006/relationships/viewProps" Target="viewProps.xml"/><Relationship Id="rId29" Type="http://schemas.openxmlformats.org/officeDocument/2006/relationships/font" Target="fonts/Roboto-bold.fntdata"/><Relationship Id="rId16" Type="http://schemas.openxmlformats.org/officeDocument/2006/relationships/slide" Target="slides/slide5.xml"/><Relationship Id="rId40" Type="http://schemas.openxmlformats.org/officeDocument/2006/relationships/font" Target="fonts/Jura-regular.fntdata"/><Relationship Id="rId24" Type="http://schemas.openxmlformats.org/officeDocument/2006/relationships/slide" Target="slides/slide13.xml"/><Relationship Id="rId1" Type="http://schemas.openxmlformats.org/officeDocument/2006/relationships/theme" Target="theme/theme7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32" Type="http://schemas.openxmlformats.org/officeDocument/2006/relationships/font" Target="fonts/BebasNeue-regular.fntdata"/><Relationship Id="rId37" Type="http://schemas.openxmlformats.org/officeDocument/2006/relationships/font" Target="fonts/FiraSans-bold.fntdata"/><Relationship Id="rId23" Type="http://schemas.openxmlformats.org/officeDocument/2006/relationships/slide" Target="slides/slide12.xml"/><Relationship Id="rId28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36" Type="http://schemas.openxmlformats.org/officeDocument/2006/relationships/font" Target="fonts/FiraSans-regular.fntdata"/><Relationship Id="rId31" Type="http://schemas.openxmlformats.org/officeDocument/2006/relationships/font" Target="fonts/Roboto-boldItalic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4" Type="http://schemas.openxmlformats.org/officeDocument/2006/relationships/customXml" Target="../customXml/item3.xml"/><Relationship Id="rId22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7" Type="http://schemas.openxmlformats.org/officeDocument/2006/relationships/slide" Target="slides/slide16.xml"/><Relationship Id="rId30" Type="http://schemas.openxmlformats.org/officeDocument/2006/relationships/font" Target="fonts/Roboto-italic.fntdata"/><Relationship Id="rId35" Type="http://schemas.openxmlformats.org/officeDocument/2006/relationships/font" Target="fonts/MuseoModernoBlack-boldItalic.fntdata"/><Relationship Id="rId14" Type="http://schemas.openxmlformats.org/officeDocument/2006/relationships/slide" Target="slides/slide3.xml"/><Relationship Id="rId43" Type="http://schemas.openxmlformats.org/officeDocument/2006/relationships/customXml" Target="../customXml/item2.xml"/><Relationship Id="rId8" Type="http://schemas.openxmlformats.org/officeDocument/2006/relationships/slideMaster" Target="slideMasters/slideMaster5.xml"/><Relationship Id="rId3" Type="http://schemas.openxmlformats.org/officeDocument/2006/relationships/presProps" Target="presProps.xml"/><Relationship Id="rId25" Type="http://schemas.openxmlformats.org/officeDocument/2006/relationships/slide" Target="slides/slide14.xml"/><Relationship Id="rId33" Type="http://schemas.openxmlformats.org/officeDocument/2006/relationships/font" Target="fonts/Righteous-regular.fntdata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38" Type="http://schemas.openxmlformats.org/officeDocument/2006/relationships/font" Target="fonts/Fir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g18ab4298697_0_4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8" name="Google Shape;3128;g18ab4298697_0_4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188b9d3c40d_0_5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8" name="Google Shape;3158;g188b9d3c40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6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g18c63b09a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8" name="Google Shape;3258;g18c63b09a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6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18c63b09a2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18c63b09a2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7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g18c63b09a2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9" name="Google Shape;3339;g18c63b09a2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g188b9d3c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6" name="Google Shape;3366;g188b9d3c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188b9d3c40d_0_28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3" name="Google Shape;3373;g188b9d3c40d_0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1882652d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1882652d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186f281f9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186f281f9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18ab4298697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5" name="Google Shape;2615;g18ab429869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1882652d4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1882652d4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8ab4298697_0_15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0" name="Google Shape;2630;g18ab4298697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8ab4298697_0_2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18ab4298697_0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86f281f904_1_5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186f281f904_1_5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g18ab4298697_0_3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6" name="Google Shape;3096;g18ab4298697_0_3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675" y="4730625"/>
            <a:ext cx="304700" cy="3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1" name="Google Shape;1501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2" name="Google Shape;1502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5" name="Google Shape;1505;p1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6" name="Google Shape;1506;p1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7" name="Google Shape;1507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0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0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2" name="Google Shape;1512;p10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3" name="Google Shape;1513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0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6" name="Google Shape;1516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20" name="Google Shape;1520;p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1" name="Google Shape;1521;p1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2" name="Google Shape;1522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5" name="Google Shape;152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8" name="Google Shape;1528;p1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9" name="Google Shape;1529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15"/>
          <p:cNvSpPr txBox="1"/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37" name="Google Shape;1537;p115"/>
          <p:cNvSpPr txBox="1"/>
          <p:nvPr>
            <p:ph idx="1" type="subTitle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38" name="Google Shape;1538;p11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539" name="Google Shape;1539;p11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40" name="Google Shape;1540;p11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541" name="Google Shape;1541;p11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1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1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4" name="Google Shape;1544;p115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545" name="Google Shape;1545;p115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15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15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15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15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15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15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15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15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15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15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15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15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0" name="Google Shape;1560;p116"/>
          <p:cNvSpPr txBox="1"/>
          <p:nvPr>
            <p:ph idx="1" type="body"/>
          </p:nvPr>
        </p:nvSpPr>
        <p:spPr>
          <a:xfrm>
            <a:off x="720000" y="1000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1561" name="Google Shape;1561;p116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562" name="Google Shape;1562;p11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63" name="Google Shape;1563;p11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564" name="Google Shape;1564;p11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11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11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17"/>
          <p:cNvSpPr txBox="1"/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9" name="Google Shape;1569;p117"/>
          <p:cNvSpPr txBox="1"/>
          <p:nvPr>
            <p:ph idx="1" type="subTitle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70" name="Google Shape;1570;p117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71" name="Google Shape;1571;p117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572" name="Google Shape;1572;p117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3" name="Google Shape;1573;p117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574" name="Google Shape;1574;p11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11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1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77" name="Google Shape;1577;p117"/>
          <p:cNvGrpSpPr/>
          <p:nvPr/>
        </p:nvGrpSpPr>
        <p:grpSpPr>
          <a:xfrm flipH="1" rot="5400000">
            <a:off x="-3516520" y="1822737"/>
            <a:ext cx="7589731" cy="1273935"/>
            <a:chOff x="-125" y="4147844"/>
            <a:chExt cx="9144255" cy="1584299"/>
          </a:xfrm>
        </p:grpSpPr>
        <p:sp>
          <p:nvSpPr>
            <p:cNvPr id="1578" name="Google Shape;1578;p117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17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17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17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17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17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17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17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17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17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8" name="Google Shape;1588;p117"/>
          <p:cNvSpPr/>
          <p:nvPr/>
        </p:nvSpPr>
        <p:spPr>
          <a:xfrm>
            <a:off x="24338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117"/>
          <p:cNvSpPr/>
          <p:nvPr/>
        </p:nvSpPr>
        <p:spPr>
          <a:xfrm>
            <a:off x="21274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117"/>
          <p:cNvSpPr/>
          <p:nvPr/>
        </p:nvSpPr>
        <p:spPr>
          <a:xfrm>
            <a:off x="18211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117"/>
          <p:cNvSpPr/>
          <p:nvPr/>
        </p:nvSpPr>
        <p:spPr>
          <a:xfrm>
            <a:off x="27401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18"/>
          <p:cNvSpPr txBox="1"/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4" name="Google Shape;1594;p118"/>
          <p:cNvSpPr txBox="1"/>
          <p:nvPr>
            <p:ph idx="2" type="title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5" name="Google Shape;1595;p118"/>
          <p:cNvSpPr txBox="1"/>
          <p:nvPr>
            <p:ph idx="1" type="subTitle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118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7" name="Google Shape;1597;p118"/>
          <p:cNvSpPr txBox="1"/>
          <p:nvPr>
            <p:ph idx="4" type="title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8" name="Google Shape;1598;p118"/>
          <p:cNvSpPr txBox="1"/>
          <p:nvPr>
            <p:ph idx="5" type="title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9" name="Google Shape;1599;p118"/>
          <p:cNvSpPr txBox="1"/>
          <p:nvPr>
            <p:ph idx="6" type="subTitle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118"/>
          <p:cNvSpPr txBox="1"/>
          <p:nvPr>
            <p:ph idx="7" type="title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1" name="Google Shape;1601;p118"/>
          <p:cNvSpPr txBox="1"/>
          <p:nvPr>
            <p:ph idx="8" type="title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2" name="Google Shape;1602;p118"/>
          <p:cNvSpPr txBox="1"/>
          <p:nvPr>
            <p:ph idx="9" type="subTitle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118"/>
          <p:cNvSpPr txBox="1"/>
          <p:nvPr>
            <p:ph idx="13" type="title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4" name="Google Shape;1604;p118"/>
          <p:cNvSpPr txBox="1"/>
          <p:nvPr>
            <p:ph idx="14" type="title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5" name="Google Shape;1605;p118"/>
          <p:cNvSpPr txBox="1"/>
          <p:nvPr>
            <p:ph idx="15" type="subTitle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06" name="Google Shape;1606;p118"/>
          <p:cNvCxnSpPr>
            <a:stCxn id="1607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08" name="Google Shape;1608;p118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1609" name="Google Shape;1609;p118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18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18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7" name="Google Shape;1607;p118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2" name="Google Shape;1612;p118"/>
          <p:cNvCxnSpPr>
            <a:stCxn id="1613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14" name="Google Shape;1614;p118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1615" name="Google Shape;1615;p118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18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18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8" name="Google Shape;1618;p118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619" name="Google Shape;1619;p118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18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18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3" name="Google Shape;1613;p118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9"/>
          <p:cNvSpPr txBox="1"/>
          <p:nvPr>
            <p:ph idx="1" type="subTitle"/>
          </p:nvPr>
        </p:nvSpPr>
        <p:spPr>
          <a:xfrm>
            <a:off x="720000" y="1785075"/>
            <a:ext cx="45078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4" name="Google Shape;1624;p119"/>
          <p:cNvSpPr txBox="1"/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5" name="Google Shape;1625;p119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626" name="Google Shape;1626;p11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7" name="Google Shape;1627;p11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628" name="Google Shape;1628;p11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11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11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631" name="Google Shape;1631;p119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20"/>
          <p:cNvSpPr txBox="1"/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4" name="Google Shape;1634;p120"/>
          <p:cNvSpPr txBox="1"/>
          <p:nvPr>
            <p:ph idx="2" type="title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35" name="Google Shape;1635;p120"/>
          <p:cNvSpPr txBox="1"/>
          <p:nvPr>
            <p:ph idx="1" type="subTitle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6" name="Google Shape;1636;p120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1637" name="Google Shape;1637;p120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20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20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20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20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20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20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20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20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20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20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20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20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0" name="Google Shape;1650;p120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651" name="Google Shape;1651;p12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2" name="Google Shape;1652;p120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653" name="Google Shape;1653;p12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12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12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21"/>
          <p:cNvSpPr txBox="1"/>
          <p:nvPr>
            <p:ph hasCustomPrompt="1" type="title"/>
          </p:nvPr>
        </p:nvSpPr>
        <p:spPr>
          <a:xfrm>
            <a:off x="3314700" y="1396700"/>
            <a:ext cx="5114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8" name="Google Shape;1658;p121"/>
          <p:cNvSpPr txBox="1"/>
          <p:nvPr>
            <p:ph idx="1" type="subTitle"/>
          </p:nvPr>
        </p:nvSpPr>
        <p:spPr>
          <a:xfrm>
            <a:off x="3314700" y="3184075"/>
            <a:ext cx="5114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59" name="Google Shape;1659;p121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660" name="Google Shape;1660;p121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61" name="Google Shape;1661;p121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662" name="Google Shape;1662;p12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12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12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65" name="Google Shape;1665;p121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666" name="Google Shape;1666;p121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21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21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21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21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21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21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21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21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21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21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21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21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122"/>
          <p:cNvSpPr txBox="1"/>
          <p:nvPr>
            <p:ph type="title"/>
          </p:nvPr>
        </p:nvSpPr>
        <p:spPr>
          <a:xfrm>
            <a:off x="1086575" y="3539750"/>
            <a:ext cx="2962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1" name="Google Shape;1681;p122"/>
          <p:cNvSpPr txBox="1"/>
          <p:nvPr>
            <p:ph idx="1" type="subTitle"/>
          </p:nvPr>
        </p:nvSpPr>
        <p:spPr>
          <a:xfrm>
            <a:off x="1086575" y="1071850"/>
            <a:ext cx="6227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682" name="Google Shape;1682;p122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683" name="Google Shape;1683;p12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84" name="Google Shape;1684;p12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685" name="Google Shape;1685;p12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12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12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88" name="Google Shape;1688;p122"/>
          <p:cNvGrpSpPr/>
          <p:nvPr/>
        </p:nvGrpSpPr>
        <p:grpSpPr>
          <a:xfrm rot="-5400000">
            <a:off x="5055985" y="1794162"/>
            <a:ext cx="7589731" cy="1273935"/>
            <a:chOff x="-125" y="4147844"/>
            <a:chExt cx="9144255" cy="1584299"/>
          </a:xfrm>
        </p:grpSpPr>
        <p:sp>
          <p:nvSpPr>
            <p:cNvPr id="1689" name="Google Shape;1689;p122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22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22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22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22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22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22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22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22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22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123"/>
          <p:cNvSpPr txBox="1"/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1" name="Google Shape;1701;p123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123"/>
          <p:cNvSpPr txBox="1"/>
          <p:nvPr>
            <p:ph idx="2" type="title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3" name="Google Shape;1703;p123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4" name="Google Shape;1704;p123"/>
          <p:cNvSpPr txBox="1"/>
          <p:nvPr>
            <p:ph idx="4" type="title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5" name="Google Shape;1705;p123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6" name="Google Shape;1706;p12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07" name="Google Shape;1707;p123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1708" name="Google Shape;1708;p123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09" name="Google Shape;1709;p123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710" name="Google Shape;1710;p12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12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12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24"/>
          <p:cNvSpPr txBox="1"/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5" name="Google Shape;1715;p124"/>
          <p:cNvSpPr txBox="1"/>
          <p:nvPr>
            <p:ph idx="1" type="body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716" name="Google Shape;1716;p124"/>
          <p:cNvCxnSpPr/>
          <p:nvPr/>
        </p:nvCxnSpPr>
        <p:spPr>
          <a:xfrm>
            <a:off x="3148200" y="4686492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7" name="Google Shape;1717;p124"/>
          <p:cNvSpPr/>
          <p:nvPr/>
        </p:nvSpPr>
        <p:spPr>
          <a:xfrm>
            <a:off x="28063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124"/>
          <p:cNvSpPr/>
          <p:nvPr/>
        </p:nvSpPr>
        <p:spPr>
          <a:xfrm>
            <a:off x="25000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124"/>
          <p:cNvSpPr/>
          <p:nvPr/>
        </p:nvSpPr>
        <p:spPr>
          <a:xfrm>
            <a:off x="21936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0" name="Google Shape;1720;p124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721" name="Google Shape;1721;p124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22" name="Google Shape;1722;p124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723" name="Google Shape;1723;p12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12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12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125"/>
          <p:cNvSpPr/>
          <p:nvPr/>
        </p:nvSpPr>
        <p:spPr>
          <a:xfrm>
            <a:off x="0" y="0"/>
            <a:ext cx="45720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25"/>
          <p:cNvSpPr txBox="1"/>
          <p:nvPr>
            <p:ph idx="1" type="subTitle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9" name="Google Shape;1729;p125"/>
          <p:cNvSpPr txBox="1"/>
          <p:nvPr>
            <p:ph idx="2" type="subTitle"/>
          </p:nvPr>
        </p:nvSpPr>
        <p:spPr>
          <a:xfrm>
            <a:off x="50613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0" name="Google Shape;1730;p125"/>
          <p:cNvSpPr txBox="1"/>
          <p:nvPr>
            <p:ph idx="3" type="subTitle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1" name="Google Shape;1731;p125"/>
          <p:cNvSpPr txBox="1"/>
          <p:nvPr>
            <p:ph idx="4" type="subTitle"/>
          </p:nvPr>
        </p:nvSpPr>
        <p:spPr>
          <a:xfrm>
            <a:off x="50613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32" name="Google Shape;1732;p125"/>
          <p:cNvCxnSpPr>
            <a:stCxn id="1733" idx="4"/>
          </p:cNvCxnSpPr>
          <p:nvPr/>
        </p:nvCxnSpPr>
        <p:spPr>
          <a:xfrm flipH="1" rot="-5400000">
            <a:off x="9707625" y="2643600"/>
            <a:ext cx="765900" cy="33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34" name="Google Shape;1734;p125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1735" name="Google Shape;1735;p125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25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25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38" name="Google Shape;1738;p125"/>
          <p:cNvCxnSpPr>
            <a:stCxn id="1739" idx="4"/>
          </p:cNvCxnSpPr>
          <p:nvPr/>
        </p:nvCxnSpPr>
        <p:spPr>
          <a:xfrm rot="5400000">
            <a:off x="-1323550" y="2648550"/>
            <a:ext cx="766200" cy="33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0" name="Google Shape;1740;p125"/>
          <p:cNvGrpSpPr/>
          <p:nvPr/>
        </p:nvGrpSpPr>
        <p:grpSpPr>
          <a:xfrm flipH="1" rot="2699229">
            <a:off x="577696" y="3664336"/>
            <a:ext cx="274531" cy="265837"/>
            <a:chOff x="6021400" y="1654100"/>
            <a:chExt cx="435350" cy="421375"/>
          </a:xfrm>
        </p:grpSpPr>
        <p:sp>
          <p:nvSpPr>
            <p:cNvPr id="1741" name="Google Shape;1741;p125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25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25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44" name="Google Shape;1744;p125"/>
          <p:cNvCxnSpPr/>
          <p:nvPr/>
        </p:nvCxnSpPr>
        <p:spPr>
          <a:xfrm>
            <a:off x="-81425" y="454400"/>
            <a:ext cx="465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5" name="Google Shape;1745;p125"/>
          <p:cNvCxnSpPr/>
          <p:nvPr/>
        </p:nvCxnSpPr>
        <p:spPr>
          <a:xfrm>
            <a:off x="4581525" y="454400"/>
            <a:ext cx="459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9" name="Google Shape;1739;p125"/>
          <p:cNvSpPr/>
          <p:nvPr/>
        </p:nvSpPr>
        <p:spPr>
          <a:xfrm>
            <a:off x="648800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125"/>
          <p:cNvSpPr/>
          <p:nvPr/>
        </p:nvSpPr>
        <p:spPr>
          <a:xfrm>
            <a:off x="801200" y="39408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25"/>
          <p:cNvSpPr/>
          <p:nvPr/>
        </p:nvSpPr>
        <p:spPr>
          <a:xfrm>
            <a:off x="8363925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26"/>
          <p:cNvSpPr txBox="1"/>
          <p:nvPr>
            <p:ph type="title"/>
          </p:nvPr>
        </p:nvSpPr>
        <p:spPr>
          <a:xfrm>
            <a:off x="72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9" name="Google Shape;1749;p126"/>
          <p:cNvSpPr txBox="1"/>
          <p:nvPr>
            <p:ph idx="1" type="body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50" name="Google Shape;1750;p126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751" name="Google Shape;1751;p12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52" name="Google Shape;1752;p12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753" name="Google Shape;1753;p12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12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12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56" name="Google Shape;1756;p126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1757" name="Google Shape;1757;p126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26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26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60" name="Google Shape;1760;p126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63" name="Google Shape;1763;p127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64" name="Google Shape;1764;p127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1765" name="Google Shape;1765;p127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27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27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8" name="Google Shape;1768;p127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769" name="Google Shape;1769;p127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0" name="Google Shape;1770;p127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771" name="Google Shape;1771;p12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2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2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76" name="Google Shape;1776;p128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7" name="Google Shape;1777;p128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1778" name="Google Shape;1778;p128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9" name="Google Shape;1779;p128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780" name="Google Shape;1780;p12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12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2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29"/>
          <p:cNvSpPr txBox="1"/>
          <p:nvPr>
            <p:ph type="title"/>
          </p:nvPr>
        </p:nvSpPr>
        <p:spPr>
          <a:xfrm>
            <a:off x="7200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5" name="Google Shape;1785;p129"/>
          <p:cNvSpPr txBox="1"/>
          <p:nvPr>
            <p:ph idx="1" type="subTitle"/>
          </p:nvPr>
        </p:nvSpPr>
        <p:spPr>
          <a:xfrm>
            <a:off x="7200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129"/>
          <p:cNvSpPr txBox="1"/>
          <p:nvPr>
            <p:ph idx="2" type="title"/>
          </p:nvPr>
        </p:nvSpPr>
        <p:spPr>
          <a:xfrm>
            <a:off x="34038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7" name="Google Shape;1787;p129"/>
          <p:cNvSpPr txBox="1"/>
          <p:nvPr>
            <p:ph idx="3" type="subTitle"/>
          </p:nvPr>
        </p:nvSpPr>
        <p:spPr>
          <a:xfrm>
            <a:off x="34038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129"/>
          <p:cNvSpPr txBox="1"/>
          <p:nvPr>
            <p:ph idx="4" type="title"/>
          </p:nvPr>
        </p:nvSpPr>
        <p:spPr>
          <a:xfrm>
            <a:off x="60876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9" name="Google Shape;1789;p129"/>
          <p:cNvSpPr txBox="1"/>
          <p:nvPr>
            <p:ph idx="5" type="subTitle"/>
          </p:nvPr>
        </p:nvSpPr>
        <p:spPr>
          <a:xfrm>
            <a:off x="60876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0" name="Google Shape;1790;p1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1" name="Google Shape;1791;p12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792" name="Google Shape;1792;p129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29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29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5" name="Google Shape;1795;p129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796" name="Google Shape;1796;p1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97" name="Google Shape;1797;p12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798" name="Google Shape;1798;p1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1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1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01" name="Google Shape;1801;p129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802" name="Google Shape;1802;p1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03" name="Google Shape;1803;p12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804" name="Google Shape;1804;p1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1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807" name="Google Shape;1807;p129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8" name="Google Shape;1808;p129"/>
          <p:cNvSpPr txBox="1"/>
          <p:nvPr>
            <p:ph idx="7" type="title"/>
          </p:nvPr>
        </p:nvSpPr>
        <p:spPr>
          <a:xfrm>
            <a:off x="10744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9" name="Google Shape;1809;p129"/>
          <p:cNvSpPr txBox="1"/>
          <p:nvPr>
            <p:ph idx="8" type="title"/>
          </p:nvPr>
        </p:nvSpPr>
        <p:spPr>
          <a:xfrm>
            <a:off x="37582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10" name="Google Shape;1810;p129"/>
          <p:cNvSpPr txBox="1"/>
          <p:nvPr>
            <p:ph idx="9" type="title"/>
          </p:nvPr>
        </p:nvSpPr>
        <p:spPr>
          <a:xfrm>
            <a:off x="64420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30"/>
          <p:cNvSpPr txBox="1"/>
          <p:nvPr>
            <p:ph idx="1" type="subTitle"/>
          </p:nvPr>
        </p:nvSpPr>
        <p:spPr>
          <a:xfrm>
            <a:off x="720000" y="2716875"/>
            <a:ext cx="29724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3" name="Google Shape;1813;p130"/>
          <p:cNvSpPr txBox="1"/>
          <p:nvPr>
            <p:ph type="title"/>
          </p:nvPr>
        </p:nvSpPr>
        <p:spPr>
          <a:xfrm>
            <a:off x="720000" y="792350"/>
            <a:ext cx="38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14" name="Google Shape;1814;p130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815" name="Google Shape;1815;p13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16" name="Google Shape;1816;p130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817" name="Google Shape;1817;p13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3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13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20" name="Google Shape;1820;p130"/>
          <p:cNvSpPr/>
          <p:nvPr/>
        </p:nvSpPr>
        <p:spPr>
          <a:xfrm>
            <a:off x="619497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130"/>
          <p:cNvSpPr/>
          <p:nvPr/>
        </p:nvSpPr>
        <p:spPr>
          <a:xfrm>
            <a:off x="58886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130"/>
          <p:cNvSpPr/>
          <p:nvPr/>
        </p:nvSpPr>
        <p:spPr>
          <a:xfrm>
            <a:off x="65013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3" name="Google Shape;1823;p130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31"/>
          <p:cNvSpPr txBox="1"/>
          <p:nvPr>
            <p:ph type="title"/>
          </p:nvPr>
        </p:nvSpPr>
        <p:spPr>
          <a:xfrm>
            <a:off x="3562350" y="3458454"/>
            <a:ext cx="4866600" cy="122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26" name="Google Shape;1826;p131"/>
          <p:cNvCxnSpPr>
            <a:stCxn id="1827" idx="4"/>
          </p:cNvCxnSpPr>
          <p:nvPr/>
        </p:nvCxnSpPr>
        <p:spPr>
          <a:xfrm flipH="1" rot="-5400000">
            <a:off x="6174399" y="1618801"/>
            <a:ext cx="818700" cy="53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28" name="Google Shape;1828;p131"/>
          <p:cNvGrpSpPr/>
          <p:nvPr/>
        </p:nvGrpSpPr>
        <p:grpSpPr>
          <a:xfrm>
            <a:off x="3733316" y="3563747"/>
            <a:ext cx="382099" cy="382097"/>
            <a:chOff x="3733316" y="3676718"/>
            <a:chExt cx="382099" cy="382097"/>
          </a:xfrm>
        </p:grpSpPr>
        <p:grpSp>
          <p:nvGrpSpPr>
            <p:cNvPr id="1829" name="Google Shape;1829;p131"/>
            <p:cNvGrpSpPr/>
            <p:nvPr/>
          </p:nvGrpSpPr>
          <p:grpSpPr>
            <a:xfrm rot="-2699229">
              <a:off x="3787100" y="3734847"/>
              <a:ext cx="274531" cy="265837"/>
              <a:chOff x="6021400" y="1654100"/>
              <a:chExt cx="435350" cy="421375"/>
            </a:xfrm>
          </p:grpSpPr>
          <p:sp>
            <p:nvSpPr>
              <p:cNvPr id="1830" name="Google Shape;1830;p13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13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13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7" name="Google Shape;1827;p131"/>
            <p:cNvSpPr/>
            <p:nvPr/>
          </p:nvSpPr>
          <p:spPr>
            <a:xfrm>
              <a:off x="3809199" y="3753172"/>
              <a:ext cx="229200" cy="229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32"/>
          <p:cNvSpPr txBox="1"/>
          <p:nvPr>
            <p:ph type="title"/>
          </p:nvPr>
        </p:nvSpPr>
        <p:spPr>
          <a:xfrm>
            <a:off x="71997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5" name="Google Shape;1835;p132"/>
          <p:cNvSpPr txBox="1"/>
          <p:nvPr>
            <p:ph idx="1" type="subTitle"/>
          </p:nvPr>
        </p:nvSpPr>
        <p:spPr>
          <a:xfrm>
            <a:off x="71997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6" name="Google Shape;1836;p132"/>
          <p:cNvSpPr txBox="1"/>
          <p:nvPr>
            <p:ph idx="2" type="title"/>
          </p:nvPr>
        </p:nvSpPr>
        <p:spPr>
          <a:xfrm>
            <a:off x="341924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7" name="Google Shape;1837;p132"/>
          <p:cNvSpPr txBox="1"/>
          <p:nvPr>
            <p:ph idx="3" type="subTitle"/>
          </p:nvPr>
        </p:nvSpPr>
        <p:spPr>
          <a:xfrm>
            <a:off x="341924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132"/>
          <p:cNvSpPr txBox="1"/>
          <p:nvPr>
            <p:ph idx="4" type="title"/>
          </p:nvPr>
        </p:nvSpPr>
        <p:spPr>
          <a:xfrm>
            <a:off x="71997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9" name="Google Shape;1839;p132"/>
          <p:cNvSpPr txBox="1"/>
          <p:nvPr>
            <p:ph idx="5" type="subTitle"/>
          </p:nvPr>
        </p:nvSpPr>
        <p:spPr>
          <a:xfrm>
            <a:off x="71997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132"/>
          <p:cNvSpPr txBox="1"/>
          <p:nvPr>
            <p:ph idx="6" type="title"/>
          </p:nvPr>
        </p:nvSpPr>
        <p:spPr>
          <a:xfrm>
            <a:off x="341924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1" name="Google Shape;1841;p132"/>
          <p:cNvSpPr txBox="1"/>
          <p:nvPr>
            <p:ph idx="7" type="subTitle"/>
          </p:nvPr>
        </p:nvSpPr>
        <p:spPr>
          <a:xfrm>
            <a:off x="341924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2" name="Google Shape;1842;p132"/>
          <p:cNvSpPr txBox="1"/>
          <p:nvPr>
            <p:ph idx="8" type="title"/>
          </p:nvPr>
        </p:nvSpPr>
        <p:spPr>
          <a:xfrm>
            <a:off x="6118523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3" name="Google Shape;1843;p132"/>
          <p:cNvSpPr txBox="1"/>
          <p:nvPr>
            <p:ph idx="9" type="subTitle"/>
          </p:nvPr>
        </p:nvSpPr>
        <p:spPr>
          <a:xfrm>
            <a:off x="6118523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4" name="Google Shape;1844;p132"/>
          <p:cNvSpPr txBox="1"/>
          <p:nvPr>
            <p:ph idx="13" type="title"/>
          </p:nvPr>
        </p:nvSpPr>
        <p:spPr>
          <a:xfrm>
            <a:off x="6118523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5" name="Google Shape;1845;p132"/>
          <p:cNvSpPr txBox="1"/>
          <p:nvPr>
            <p:ph idx="14" type="subTitle"/>
          </p:nvPr>
        </p:nvSpPr>
        <p:spPr>
          <a:xfrm>
            <a:off x="6118523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6" name="Google Shape;1846;p13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47" name="Google Shape;1847;p132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848" name="Google Shape;1848;p132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32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32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1" name="Google Shape;1851;p132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852" name="Google Shape;1852;p13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53" name="Google Shape;1853;p13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854" name="Google Shape;1854;p13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13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13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57" name="Google Shape;1857;p132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858" name="Google Shape;1858;p13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59" name="Google Shape;1859;p13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860" name="Google Shape;1860;p13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13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13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1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65" name="Google Shape;1865;p133"/>
          <p:cNvCxnSpPr>
            <a:stCxn id="1866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7" name="Google Shape;1867;p133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1868" name="Google Shape;1868;p133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33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33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6" name="Google Shape;1866;p133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1" name="Google Shape;1871;p133"/>
          <p:cNvCxnSpPr>
            <a:stCxn id="1872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3" name="Google Shape;1873;p133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1874" name="Google Shape;1874;p133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33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33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2" name="Google Shape;1872;p133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134"/>
          <p:cNvSpPr txBox="1"/>
          <p:nvPr>
            <p:ph idx="1" type="subTitle"/>
          </p:nvPr>
        </p:nvSpPr>
        <p:spPr>
          <a:xfrm>
            <a:off x="1290763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9" name="Google Shape;1879;p134"/>
          <p:cNvSpPr txBox="1"/>
          <p:nvPr>
            <p:ph idx="2" type="subTitle"/>
          </p:nvPr>
        </p:nvSpPr>
        <p:spPr>
          <a:xfrm>
            <a:off x="4945638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0" name="Google Shape;1880;p134"/>
          <p:cNvSpPr txBox="1"/>
          <p:nvPr>
            <p:ph idx="3" type="subTitle"/>
          </p:nvPr>
        </p:nvSpPr>
        <p:spPr>
          <a:xfrm>
            <a:off x="1290763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1" name="Google Shape;1881;p134"/>
          <p:cNvSpPr txBox="1"/>
          <p:nvPr>
            <p:ph idx="4" type="subTitle"/>
          </p:nvPr>
        </p:nvSpPr>
        <p:spPr>
          <a:xfrm>
            <a:off x="4945638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2" name="Google Shape;1882;p1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83" name="Google Shape;1883;p134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84" name="Google Shape;1884;p134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1885" name="Google Shape;1885;p134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86" name="Google Shape;1886;p134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887" name="Google Shape;1887;p13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13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13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5"/>
          <p:cNvSpPr txBox="1"/>
          <p:nvPr>
            <p:ph type="title"/>
          </p:nvPr>
        </p:nvSpPr>
        <p:spPr>
          <a:xfrm>
            <a:off x="2030898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2" name="Google Shape;1892;p135"/>
          <p:cNvSpPr txBox="1"/>
          <p:nvPr>
            <p:ph idx="1" type="subTitle"/>
          </p:nvPr>
        </p:nvSpPr>
        <p:spPr>
          <a:xfrm>
            <a:off x="2030898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3" name="Google Shape;1893;p135"/>
          <p:cNvSpPr txBox="1"/>
          <p:nvPr>
            <p:ph idx="2" type="title"/>
          </p:nvPr>
        </p:nvSpPr>
        <p:spPr>
          <a:xfrm>
            <a:off x="5611273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4" name="Google Shape;1894;p135"/>
          <p:cNvSpPr txBox="1"/>
          <p:nvPr>
            <p:ph idx="3" type="subTitle"/>
          </p:nvPr>
        </p:nvSpPr>
        <p:spPr>
          <a:xfrm>
            <a:off x="5611273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5" name="Google Shape;1895;p135"/>
          <p:cNvSpPr txBox="1"/>
          <p:nvPr>
            <p:ph idx="4" type="title"/>
          </p:nvPr>
        </p:nvSpPr>
        <p:spPr>
          <a:xfrm>
            <a:off x="2030898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6" name="Google Shape;1896;p135"/>
          <p:cNvSpPr txBox="1"/>
          <p:nvPr>
            <p:ph idx="5" type="subTitle"/>
          </p:nvPr>
        </p:nvSpPr>
        <p:spPr>
          <a:xfrm>
            <a:off x="2030898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135"/>
          <p:cNvSpPr txBox="1"/>
          <p:nvPr>
            <p:ph idx="6" type="title"/>
          </p:nvPr>
        </p:nvSpPr>
        <p:spPr>
          <a:xfrm>
            <a:off x="5611273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8" name="Google Shape;1898;p135"/>
          <p:cNvSpPr txBox="1"/>
          <p:nvPr>
            <p:ph idx="7" type="subTitle"/>
          </p:nvPr>
        </p:nvSpPr>
        <p:spPr>
          <a:xfrm>
            <a:off x="5611273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13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00" name="Google Shape;1900;p135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901" name="Google Shape;1901;p135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35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35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4" name="Google Shape;1904;p135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905" name="Google Shape;1905;p13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06" name="Google Shape;1906;p13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907" name="Google Shape;1907;p13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13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13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0" name="Google Shape;1910;p135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911" name="Google Shape;1911;p13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12" name="Google Shape;1912;p13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913" name="Google Shape;1913;p13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13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13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36"/>
          <p:cNvSpPr txBox="1"/>
          <p:nvPr>
            <p:ph type="title"/>
          </p:nvPr>
        </p:nvSpPr>
        <p:spPr>
          <a:xfrm>
            <a:off x="715100" y="1307100"/>
            <a:ext cx="40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918" name="Google Shape;1918;p136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919" name="Google Shape;1919;p13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20" name="Google Shape;1920;p13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921" name="Google Shape;1921;p13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13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3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924" name="Google Shape;1924;p136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25" name="Google Shape;1925;p136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1926" name="Google Shape;1926;p136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36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36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9" name="Google Shape;1929;p136"/>
          <p:cNvGrpSpPr/>
          <p:nvPr/>
        </p:nvGrpSpPr>
        <p:grpSpPr>
          <a:xfrm flipH="1" rot="-5400000">
            <a:off x="5203266" y="1282426"/>
            <a:ext cx="7589731" cy="1138446"/>
            <a:chOff x="-125" y="1906547"/>
            <a:chExt cx="9144255" cy="1330426"/>
          </a:xfrm>
        </p:grpSpPr>
        <p:sp>
          <p:nvSpPr>
            <p:cNvPr id="1930" name="Google Shape;1930;p136"/>
            <p:cNvSpPr/>
            <p:nvPr/>
          </p:nvSpPr>
          <p:spPr>
            <a:xfrm>
              <a:off x="-125" y="2395469"/>
              <a:ext cx="9144255" cy="693786"/>
            </a:xfrm>
            <a:custGeom>
              <a:rect b="b" l="l" r="r" t="t"/>
              <a:pathLst>
                <a:path extrusionOk="0" h="41870" w="285691">
                  <a:moveTo>
                    <a:pt x="0" y="1"/>
                  </a:moveTo>
                  <a:lnTo>
                    <a:pt x="0" y="4197"/>
                  </a:lnTo>
                  <a:cubicBezTo>
                    <a:pt x="16070" y="23121"/>
                    <a:pt x="33277" y="41869"/>
                    <a:pt x="57254" y="41869"/>
                  </a:cubicBezTo>
                  <a:cubicBezTo>
                    <a:pt x="59569" y="41869"/>
                    <a:pt x="61947" y="41695"/>
                    <a:pt x="64393" y="41328"/>
                  </a:cubicBezTo>
                  <a:cubicBezTo>
                    <a:pt x="76844" y="39466"/>
                    <a:pt x="85063" y="33327"/>
                    <a:pt x="95379" y="26122"/>
                  </a:cubicBezTo>
                  <a:cubicBezTo>
                    <a:pt x="107203" y="17860"/>
                    <a:pt x="118184" y="15799"/>
                    <a:pt x="132169" y="15551"/>
                  </a:cubicBezTo>
                  <a:cubicBezTo>
                    <a:pt x="132866" y="15538"/>
                    <a:pt x="133561" y="15532"/>
                    <a:pt x="134255" y="15532"/>
                  </a:cubicBezTo>
                  <a:cubicBezTo>
                    <a:pt x="165460" y="15532"/>
                    <a:pt x="194539" y="27693"/>
                    <a:pt x="225524" y="29417"/>
                  </a:cubicBezTo>
                  <a:cubicBezTo>
                    <a:pt x="227375" y="29520"/>
                    <a:pt x="229211" y="29569"/>
                    <a:pt x="231033" y="29569"/>
                  </a:cubicBezTo>
                  <a:cubicBezTo>
                    <a:pt x="250422" y="29569"/>
                    <a:pt x="268237" y="23946"/>
                    <a:pt x="285690" y="16984"/>
                  </a:cubicBezTo>
                  <a:lnTo>
                    <a:pt x="285690" y="12471"/>
                  </a:lnTo>
                  <a:cubicBezTo>
                    <a:pt x="269303" y="19700"/>
                    <a:pt x="252524" y="25473"/>
                    <a:pt x="234134" y="25473"/>
                  </a:cubicBezTo>
                  <a:cubicBezTo>
                    <a:pt x="233306" y="25473"/>
                    <a:pt x="232474" y="25462"/>
                    <a:pt x="231639" y="25438"/>
                  </a:cubicBezTo>
                  <a:cubicBezTo>
                    <a:pt x="198088" y="24478"/>
                    <a:pt x="167357" y="7953"/>
                    <a:pt x="133635" y="7953"/>
                  </a:cubicBezTo>
                  <a:cubicBezTo>
                    <a:pt x="133124" y="7953"/>
                    <a:pt x="132613" y="7957"/>
                    <a:pt x="132101" y="7965"/>
                  </a:cubicBezTo>
                  <a:cubicBezTo>
                    <a:pt x="117639" y="8182"/>
                    <a:pt x="106719" y="11293"/>
                    <a:pt x="94901" y="20335"/>
                  </a:cubicBezTo>
                  <a:cubicBezTo>
                    <a:pt x="84238" y="28505"/>
                    <a:pt x="75944" y="35426"/>
                    <a:pt x="62519" y="37195"/>
                  </a:cubicBezTo>
                  <a:cubicBezTo>
                    <a:pt x="60468" y="37465"/>
                    <a:pt x="58464" y="37594"/>
                    <a:pt x="56503" y="37594"/>
                  </a:cubicBezTo>
                  <a:cubicBezTo>
                    <a:pt x="32833" y="37594"/>
                    <a:pt x="15535" y="186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36"/>
            <p:cNvSpPr/>
            <p:nvPr/>
          </p:nvSpPr>
          <p:spPr>
            <a:xfrm>
              <a:off x="-125" y="2546634"/>
              <a:ext cx="9144255" cy="690339"/>
            </a:xfrm>
            <a:custGeom>
              <a:rect b="b" l="l" r="r" t="t"/>
              <a:pathLst>
                <a:path extrusionOk="0" h="41662" w="285691">
                  <a:moveTo>
                    <a:pt x="0" y="0"/>
                  </a:moveTo>
                  <a:lnTo>
                    <a:pt x="0" y="4148"/>
                  </a:lnTo>
                  <a:cubicBezTo>
                    <a:pt x="16432" y="23499"/>
                    <a:pt x="33389" y="41662"/>
                    <a:pt x="57740" y="41662"/>
                  </a:cubicBezTo>
                  <a:cubicBezTo>
                    <a:pt x="59898" y="41662"/>
                    <a:pt x="62114" y="41519"/>
                    <a:pt x="64393" y="41222"/>
                  </a:cubicBezTo>
                  <a:cubicBezTo>
                    <a:pt x="76274" y="39677"/>
                    <a:pt x="85038" y="34624"/>
                    <a:pt x="95466" y="28709"/>
                  </a:cubicBezTo>
                  <a:cubicBezTo>
                    <a:pt x="107383" y="21942"/>
                    <a:pt x="118885" y="20006"/>
                    <a:pt x="132305" y="19814"/>
                  </a:cubicBezTo>
                  <a:cubicBezTo>
                    <a:pt x="133110" y="19802"/>
                    <a:pt x="133914" y="19796"/>
                    <a:pt x="134718" y="19796"/>
                  </a:cubicBezTo>
                  <a:cubicBezTo>
                    <a:pt x="165317" y="19796"/>
                    <a:pt x="195023" y="27998"/>
                    <a:pt x="225524" y="29310"/>
                  </a:cubicBezTo>
                  <a:cubicBezTo>
                    <a:pt x="227149" y="29381"/>
                    <a:pt x="228764" y="29415"/>
                    <a:pt x="230372" y="29415"/>
                  </a:cubicBezTo>
                  <a:cubicBezTo>
                    <a:pt x="249709" y="29415"/>
                    <a:pt x="267845" y="24496"/>
                    <a:pt x="285690" y="18324"/>
                  </a:cubicBezTo>
                  <a:lnTo>
                    <a:pt x="285690" y="13663"/>
                  </a:lnTo>
                  <a:cubicBezTo>
                    <a:pt x="267876" y="20144"/>
                    <a:pt x="249745" y="25360"/>
                    <a:pt x="230243" y="25360"/>
                  </a:cubicBezTo>
                  <a:cubicBezTo>
                    <a:pt x="228679" y="25360"/>
                    <a:pt x="227106" y="25326"/>
                    <a:pt x="225524" y="25257"/>
                  </a:cubicBezTo>
                  <a:cubicBezTo>
                    <a:pt x="194875" y="23921"/>
                    <a:pt x="165429" y="14288"/>
                    <a:pt x="134644" y="14288"/>
                  </a:cubicBezTo>
                  <a:cubicBezTo>
                    <a:pt x="133851" y="14288"/>
                    <a:pt x="133057" y="14295"/>
                    <a:pt x="132262" y="14308"/>
                  </a:cubicBezTo>
                  <a:cubicBezTo>
                    <a:pt x="118593" y="14531"/>
                    <a:pt x="107377" y="16338"/>
                    <a:pt x="95434" y="23700"/>
                  </a:cubicBezTo>
                  <a:cubicBezTo>
                    <a:pt x="85032" y="30112"/>
                    <a:pt x="76509" y="35549"/>
                    <a:pt x="64393" y="37169"/>
                  </a:cubicBezTo>
                  <a:cubicBezTo>
                    <a:pt x="62104" y="37475"/>
                    <a:pt x="59878" y="37621"/>
                    <a:pt x="57709" y="37621"/>
                  </a:cubicBezTo>
                  <a:cubicBezTo>
                    <a:pt x="33421" y="37621"/>
                    <a:pt x="16337" y="192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36"/>
            <p:cNvSpPr/>
            <p:nvPr/>
          </p:nvSpPr>
          <p:spPr>
            <a:xfrm>
              <a:off x="-125" y="2223483"/>
              <a:ext cx="9144255" cy="712543"/>
            </a:xfrm>
            <a:custGeom>
              <a:rect b="b" l="l" r="r" t="t"/>
              <a:pathLst>
                <a:path extrusionOk="0" h="43002" w="285691">
                  <a:moveTo>
                    <a:pt x="132567" y="0"/>
                  </a:moveTo>
                  <a:cubicBezTo>
                    <a:pt x="132302" y="0"/>
                    <a:pt x="132037" y="2"/>
                    <a:pt x="131771" y="5"/>
                  </a:cubicBezTo>
                  <a:cubicBezTo>
                    <a:pt x="116341" y="171"/>
                    <a:pt x="105490" y="5324"/>
                    <a:pt x="94280" y="16752"/>
                  </a:cubicBezTo>
                  <a:cubicBezTo>
                    <a:pt x="84038" y="27186"/>
                    <a:pt x="75491" y="36291"/>
                    <a:pt x="60812" y="38502"/>
                  </a:cubicBezTo>
                  <a:cubicBezTo>
                    <a:pt x="58810" y="38803"/>
                    <a:pt x="56844" y="38947"/>
                    <a:pt x="54913" y="38947"/>
                  </a:cubicBezTo>
                  <a:cubicBezTo>
                    <a:pt x="32552" y="38947"/>
                    <a:pt x="14799" y="19662"/>
                    <a:pt x="0" y="1543"/>
                  </a:cubicBezTo>
                  <a:lnTo>
                    <a:pt x="0" y="5460"/>
                  </a:lnTo>
                  <a:cubicBezTo>
                    <a:pt x="15209" y="23794"/>
                    <a:pt x="32545" y="43001"/>
                    <a:pt x="55670" y="43001"/>
                  </a:cubicBezTo>
                  <a:cubicBezTo>
                    <a:pt x="57895" y="43001"/>
                    <a:pt x="60175" y="42823"/>
                    <a:pt x="62512" y="42449"/>
                  </a:cubicBezTo>
                  <a:cubicBezTo>
                    <a:pt x="76397" y="40227"/>
                    <a:pt x="84349" y="32220"/>
                    <a:pt x="94815" y="23021"/>
                  </a:cubicBezTo>
                  <a:cubicBezTo>
                    <a:pt x="106335" y="12891"/>
                    <a:pt x="117055" y="8886"/>
                    <a:pt x="131952" y="8651"/>
                  </a:cubicBezTo>
                  <a:cubicBezTo>
                    <a:pt x="132403" y="8644"/>
                    <a:pt x="132853" y="8640"/>
                    <a:pt x="133302" y="8640"/>
                  </a:cubicBezTo>
                  <a:cubicBezTo>
                    <a:pt x="167649" y="8640"/>
                    <a:pt x="197567" y="29223"/>
                    <a:pt x="231639" y="30792"/>
                  </a:cubicBezTo>
                  <a:cubicBezTo>
                    <a:pt x="232828" y="30847"/>
                    <a:pt x="234010" y="30873"/>
                    <a:pt x="235183" y="30873"/>
                  </a:cubicBezTo>
                  <a:cubicBezTo>
                    <a:pt x="253416" y="30873"/>
                    <a:pt x="269770" y="24461"/>
                    <a:pt x="285690" y="16478"/>
                  </a:cubicBezTo>
                  <a:lnTo>
                    <a:pt x="285690" y="10644"/>
                  </a:lnTo>
                  <a:cubicBezTo>
                    <a:pt x="269952" y="19464"/>
                    <a:pt x="253785" y="26634"/>
                    <a:pt x="235448" y="26634"/>
                  </a:cubicBezTo>
                  <a:cubicBezTo>
                    <a:pt x="233498" y="26634"/>
                    <a:pt x="231523" y="26553"/>
                    <a:pt x="229522" y="26384"/>
                  </a:cubicBezTo>
                  <a:cubicBezTo>
                    <a:pt x="195611" y="23521"/>
                    <a:pt x="167057" y="0"/>
                    <a:pt x="13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36"/>
            <p:cNvSpPr/>
            <p:nvPr/>
          </p:nvSpPr>
          <p:spPr>
            <a:xfrm>
              <a:off x="-125" y="1906547"/>
              <a:ext cx="9144255" cy="879966"/>
            </a:xfrm>
            <a:custGeom>
              <a:rect b="b" l="l" r="r" t="t"/>
              <a:pathLst>
                <a:path extrusionOk="0" h="53106" w="285691">
                  <a:moveTo>
                    <a:pt x="132665" y="1"/>
                  </a:moveTo>
                  <a:cubicBezTo>
                    <a:pt x="132277" y="1"/>
                    <a:pt x="131889" y="5"/>
                    <a:pt x="131499" y="12"/>
                  </a:cubicBezTo>
                  <a:cubicBezTo>
                    <a:pt x="97477" y="663"/>
                    <a:pt x="92598" y="40178"/>
                    <a:pt x="62711" y="47769"/>
                  </a:cubicBezTo>
                  <a:cubicBezTo>
                    <a:pt x="59643" y="48549"/>
                    <a:pt x="56647" y="48912"/>
                    <a:pt x="53723" y="48912"/>
                  </a:cubicBezTo>
                  <a:cubicBezTo>
                    <a:pt x="32101" y="48912"/>
                    <a:pt x="14392" y="29077"/>
                    <a:pt x="0" y="11520"/>
                  </a:cubicBezTo>
                  <a:lnTo>
                    <a:pt x="0" y="15766"/>
                  </a:lnTo>
                  <a:cubicBezTo>
                    <a:pt x="14529" y="33607"/>
                    <a:pt x="32295" y="53106"/>
                    <a:pt x="54128" y="53106"/>
                  </a:cubicBezTo>
                  <a:cubicBezTo>
                    <a:pt x="56313" y="53106"/>
                    <a:pt x="58539" y="52911"/>
                    <a:pt x="60806" y="52499"/>
                  </a:cubicBezTo>
                  <a:cubicBezTo>
                    <a:pt x="90779" y="47068"/>
                    <a:pt x="98749" y="9006"/>
                    <a:pt x="131597" y="8633"/>
                  </a:cubicBezTo>
                  <a:cubicBezTo>
                    <a:pt x="131849" y="8630"/>
                    <a:pt x="132101" y="8629"/>
                    <a:pt x="132353" y="8629"/>
                  </a:cubicBezTo>
                  <a:cubicBezTo>
                    <a:pt x="167594" y="8629"/>
                    <a:pt x="195095" y="36524"/>
                    <a:pt x="229516" y="40383"/>
                  </a:cubicBezTo>
                  <a:cubicBezTo>
                    <a:pt x="231868" y="40647"/>
                    <a:pt x="234176" y="40772"/>
                    <a:pt x="236446" y="40772"/>
                  </a:cubicBezTo>
                  <a:cubicBezTo>
                    <a:pt x="254675" y="40772"/>
                    <a:pt x="270405" y="32678"/>
                    <a:pt x="285690" y="22842"/>
                  </a:cubicBezTo>
                  <a:lnTo>
                    <a:pt x="285690" y="16603"/>
                  </a:lnTo>
                  <a:cubicBezTo>
                    <a:pt x="270596" y="27441"/>
                    <a:pt x="255072" y="36514"/>
                    <a:pt x="236659" y="36514"/>
                  </a:cubicBezTo>
                  <a:cubicBezTo>
                    <a:pt x="233643" y="36514"/>
                    <a:pt x="230550" y="36271"/>
                    <a:pt x="227368" y="35752"/>
                  </a:cubicBezTo>
                  <a:cubicBezTo>
                    <a:pt x="193608" y="30252"/>
                    <a:pt x="167682" y="1"/>
                    <a:pt x="132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38"/>
          <p:cNvSpPr txBox="1"/>
          <p:nvPr>
            <p:ph idx="1" type="subTitle"/>
          </p:nvPr>
        </p:nvSpPr>
        <p:spPr>
          <a:xfrm>
            <a:off x="771987" y="3446771"/>
            <a:ext cx="2132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8" name="Google Shape;1938;p138"/>
          <p:cNvSpPr txBox="1"/>
          <p:nvPr>
            <p:ph idx="2" type="subTitle"/>
          </p:nvPr>
        </p:nvSpPr>
        <p:spPr>
          <a:xfrm>
            <a:off x="771987" y="3120675"/>
            <a:ext cx="2132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9" name="Google Shape;1939;p138"/>
          <p:cNvSpPr txBox="1"/>
          <p:nvPr>
            <p:ph idx="3" type="subTitle"/>
          </p:nvPr>
        </p:nvSpPr>
        <p:spPr>
          <a:xfrm>
            <a:off x="3515290" y="3448999"/>
            <a:ext cx="2113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0" name="Google Shape;1940;p138"/>
          <p:cNvSpPr txBox="1"/>
          <p:nvPr>
            <p:ph idx="4" type="subTitle"/>
          </p:nvPr>
        </p:nvSpPr>
        <p:spPr>
          <a:xfrm>
            <a:off x="3515290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1" name="Google Shape;1941;p138"/>
          <p:cNvSpPr txBox="1"/>
          <p:nvPr>
            <p:ph idx="5" type="subTitle"/>
          </p:nvPr>
        </p:nvSpPr>
        <p:spPr>
          <a:xfrm>
            <a:off x="6258513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2" name="Google Shape;1942;p138"/>
          <p:cNvSpPr txBox="1"/>
          <p:nvPr>
            <p:ph idx="6" type="subTitle"/>
          </p:nvPr>
        </p:nvSpPr>
        <p:spPr>
          <a:xfrm>
            <a:off x="6258513" y="3449003"/>
            <a:ext cx="21135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3" name="Google Shape;1943;p138"/>
          <p:cNvSpPr txBox="1"/>
          <p:nvPr>
            <p:ph type="title"/>
          </p:nvPr>
        </p:nvSpPr>
        <p:spPr>
          <a:xfrm>
            <a:off x="771987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44" name="Google Shape;1944;p138"/>
          <p:cNvSpPr txBox="1"/>
          <p:nvPr>
            <p:ph idx="7" type="title"/>
          </p:nvPr>
        </p:nvSpPr>
        <p:spPr>
          <a:xfrm>
            <a:off x="3515290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45" name="Google Shape;1945;p138"/>
          <p:cNvSpPr txBox="1"/>
          <p:nvPr>
            <p:ph idx="8" type="title"/>
          </p:nvPr>
        </p:nvSpPr>
        <p:spPr>
          <a:xfrm>
            <a:off x="6258513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46" name="Google Shape;1946;p13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47" name="Google Shape;1947;p138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948" name="Google Shape;1948;p13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9" name="Google Shape;1949;p13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950" name="Google Shape;1950;p13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13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13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53" name="Google Shape;1953;p138"/>
          <p:cNvGrpSpPr/>
          <p:nvPr/>
        </p:nvGrpSpPr>
        <p:grpSpPr>
          <a:xfrm flipH="1">
            <a:off x="3205786" y="4496687"/>
            <a:ext cx="6301136" cy="382099"/>
            <a:chOff x="-233825" y="262887"/>
            <a:chExt cx="6301136" cy="382099"/>
          </a:xfrm>
        </p:grpSpPr>
        <p:cxnSp>
          <p:nvCxnSpPr>
            <p:cNvPr id="1954" name="Google Shape;1954;p13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55" name="Google Shape;1955;p13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956" name="Google Shape;1956;p13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13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13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39"/>
          <p:cNvSpPr txBox="1"/>
          <p:nvPr>
            <p:ph type="ctrTitle"/>
          </p:nvPr>
        </p:nvSpPr>
        <p:spPr>
          <a:xfrm>
            <a:off x="2698500" y="669825"/>
            <a:ext cx="374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1" name="Google Shape;1961;p139"/>
          <p:cNvSpPr txBox="1"/>
          <p:nvPr>
            <p:ph idx="1" type="subTitle"/>
          </p:nvPr>
        </p:nvSpPr>
        <p:spPr>
          <a:xfrm>
            <a:off x="2698488" y="2143525"/>
            <a:ext cx="37470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2" name="Google Shape;1962;p139"/>
          <p:cNvSpPr txBox="1"/>
          <p:nvPr/>
        </p:nvSpPr>
        <p:spPr>
          <a:xfrm>
            <a:off x="2429988" y="3488500"/>
            <a:ext cx="4284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grpSp>
        <p:nvGrpSpPr>
          <p:cNvPr id="1963" name="Google Shape;1963;p139"/>
          <p:cNvGrpSpPr/>
          <p:nvPr/>
        </p:nvGrpSpPr>
        <p:grpSpPr>
          <a:xfrm flipH="1" rot="-5400000">
            <a:off x="-3617782" y="2005869"/>
            <a:ext cx="7610763" cy="832396"/>
            <a:chOff x="-71925" y="-884100"/>
            <a:chExt cx="9144255" cy="1188797"/>
          </a:xfrm>
        </p:grpSpPr>
        <p:sp>
          <p:nvSpPr>
            <p:cNvPr id="1964" name="Google Shape;1964;p139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39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39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39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39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39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39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39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39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39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39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39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39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7" name="Google Shape;1977;p139"/>
          <p:cNvGrpSpPr/>
          <p:nvPr/>
        </p:nvGrpSpPr>
        <p:grpSpPr>
          <a:xfrm rot="5400000">
            <a:off x="5151018" y="2158269"/>
            <a:ext cx="7610763" cy="832396"/>
            <a:chOff x="-71925" y="-884100"/>
            <a:chExt cx="9144255" cy="1188797"/>
          </a:xfrm>
        </p:grpSpPr>
        <p:sp>
          <p:nvSpPr>
            <p:cNvPr id="1978" name="Google Shape;1978;p139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39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39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39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39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39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39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39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39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39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39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39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39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4" name="Google Shape;1994;p142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995" name="Google Shape;1995;p142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42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42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8" name="Google Shape;1998;p142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999" name="Google Shape;1999;p14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00" name="Google Shape;2000;p14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001" name="Google Shape;2001;p14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14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14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4" name="Google Shape;2004;p142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2005" name="Google Shape;2005;p14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06" name="Google Shape;2006;p14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007" name="Google Shape;2007;p14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14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14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44"/>
          <p:cNvSpPr txBox="1"/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15" name="Google Shape;2015;p144"/>
          <p:cNvSpPr txBox="1"/>
          <p:nvPr>
            <p:ph idx="1" type="subTitle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016" name="Google Shape;2016;p144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017" name="Google Shape;2017;p14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18" name="Google Shape;2018;p144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019" name="Google Shape;2019;p14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14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14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2" name="Google Shape;2022;p144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2023" name="Google Shape;2023;p144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44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44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44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44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44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44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44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44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44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44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44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44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8" name="Google Shape;2038;p145"/>
          <p:cNvSpPr txBox="1"/>
          <p:nvPr>
            <p:ph idx="1" type="body"/>
          </p:nvPr>
        </p:nvSpPr>
        <p:spPr>
          <a:xfrm>
            <a:off x="720000" y="1000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2039" name="Google Shape;2039;p14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040" name="Google Shape;2040;p14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41" name="Google Shape;2041;p14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042" name="Google Shape;2042;p14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14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14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146"/>
          <p:cNvSpPr txBox="1"/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7" name="Google Shape;2047;p146"/>
          <p:cNvSpPr txBox="1"/>
          <p:nvPr>
            <p:ph idx="1" type="subTitle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48" name="Google Shape;2048;p146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49" name="Google Shape;2049;p146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2050" name="Google Shape;2050;p146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51" name="Google Shape;2051;p146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052" name="Google Shape;2052;p14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14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14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55" name="Google Shape;2055;p146"/>
          <p:cNvGrpSpPr/>
          <p:nvPr/>
        </p:nvGrpSpPr>
        <p:grpSpPr>
          <a:xfrm flipH="1" rot="5400000">
            <a:off x="-3516520" y="1822737"/>
            <a:ext cx="7589731" cy="1273935"/>
            <a:chOff x="-125" y="4147844"/>
            <a:chExt cx="9144255" cy="1584299"/>
          </a:xfrm>
        </p:grpSpPr>
        <p:sp>
          <p:nvSpPr>
            <p:cNvPr id="2056" name="Google Shape;2056;p146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46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46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46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46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46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46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46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46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46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6" name="Google Shape;2066;p146"/>
          <p:cNvSpPr/>
          <p:nvPr/>
        </p:nvSpPr>
        <p:spPr>
          <a:xfrm>
            <a:off x="24338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146"/>
          <p:cNvSpPr/>
          <p:nvPr/>
        </p:nvSpPr>
        <p:spPr>
          <a:xfrm>
            <a:off x="21274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146"/>
          <p:cNvSpPr/>
          <p:nvPr/>
        </p:nvSpPr>
        <p:spPr>
          <a:xfrm>
            <a:off x="18211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146"/>
          <p:cNvSpPr/>
          <p:nvPr/>
        </p:nvSpPr>
        <p:spPr>
          <a:xfrm>
            <a:off x="27401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1" name="Google Shape;61;p16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62" name="Google Shape;62;p1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3" name="Google Shape;63;p1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64" name="Google Shape;64;p1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16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68" name="Google Shape;68;p16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147"/>
          <p:cNvSpPr txBox="1"/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2" name="Google Shape;2072;p147"/>
          <p:cNvSpPr txBox="1"/>
          <p:nvPr>
            <p:ph idx="2" type="title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73" name="Google Shape;2073;p147"/>
          <p:cNvSpPr txBox="1"/>
          <p:nvPr>
            <p:ph idx="1" type="subTitle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147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5" name="Google Shape;2075;p147"/>
          <p:cNvSpPr txBox="1"/>
          <p:nvPr>
            <p:ph idx="4" type="title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6" name="Google Shape;2076;p147"/>
          <p:cNvSpPr txBox="1"/>
          <p:nvPr>
            <p:ph idx="5" type="title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77" name="Google Shape;2077;p147"/>
          <p:cNvSpPr txBox="1"/>
          <p:nvPr>
            <p:ph idx="6" type="subTitle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147"/>
          <p:cNvSpPr txBox="1"/>
          <p:nvPr>
            <p:ph idx="7" type="title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9" name="Google Shape;2079;p147"/>
          <p:cNvSpPr txBox="1"/>
          <p:nvPr>
            <p:ph idx="8" type="title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80" name="Google Shape;2080;p147"/>
          <p:cNvSpPr txBox="1"/>
          <p:nvPr>
            <p:ph idx="9" type="subTitle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1" name="Google Shape;2081;p147"/>
          <p:cNvSpPr txBox="1"/>
          <p:nvPr>
            <p:ph idx="13" type="title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2" name="Google Shape;2082;p147"/>
          <p:cNvSpPr txBox="1"/>
          <p:nvPr>
            <p:ph idx="14" type="title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83" name="Google Shape;2083;p147"/>
          <p:cNvSpPr txBox="1"/>
          <p:nvPr>
            <p:ph idx="15" type="subTitle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84" name="Google Shape;2084;p147"/>
          <p:cNvCxnSpPr>
            <a:stCxn id="2085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86" name="Google Shape;2086;p147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2087" name="Google Shape;2087;p147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47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47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5" name="Google Shape;2085;p147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0" name="Google Shape;2090;p147"/>
          <p:cNvCxnSpPr>
            <a:stCxn id="2091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92" name="Google Shape;2092;p147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2093" name="Google Shape;2093;p147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47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47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6" name="Google Shape;2096;p147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097" name="Google Shape;2097;p147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47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47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1" name="Google Shape;2091;p147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148"/>
          <p:cNvSpPr txBox="1"/>
          <p:nvPr>
            <p:ph idx="1" type="subTitle"/>
          </p:nvPr>
        </p:nvSpPr>
        <p:spPr>
          <a:xfrm>
            <a:off x="720000" y="1785075"/>
            <a:ext cx="45078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2" name="Google Shape;2102;p148"/>
          <p:cNvSpPr txBox="1"/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03" name="Google Shape;2103;p148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104" name="Google Shape;2104;p14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05" name="Google Shape;2105;p14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106" name="Google Shape;2106;p14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14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14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109" name="Google Shape;2109;p148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49"/>
          <p:cNvSpPr txBox="1"/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2" name="Google Shape;2112;p149"/>
          <p:cNvSpPr txBox="1"/>
          <p:nvPr>
            <p:ph idx="2" type="title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113" name="Google Shape;2113;p149"/>
          <p:cNvSpPr txBox="1"/>
          <p:nvPr>
            <p:ph idx="1" type="subTitle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14" name="Google Shape;2114;p149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2115" name="Google Shape;2115;p149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49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49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49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49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49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49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49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49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49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49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49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49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8" name="Google Shape;2128;p149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129" name="Google Shape;2129;p14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30" name="Google Shape;2130;p14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131" name="Google Shape;2131;p14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14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14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150"/>
          <p:cNvSpPr txBox="1"/>
          <p:nvPr>
            <p:ph hasCustomPrompt="1" type="title"/>
          </p:nvPr>
        </p:nvSpPr>
        <p:spPr>
          <a:xfrm>
            <a:off x="3314700" y="1396700"/>
            <a:ext cx="5114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6" name="Google Shape;2136;p150"/>
          <p:cNvSpPr txBox="1"/>
          <p:nvPr>
            <p:ph idx="1" type="subTitle"/>
          </p:nvPr>
        </p:nvSpPr>
        <p:spPr>
          <a:xfrm>
            <a:off x="3314700" y="3184075"/>
            <a:ext cx="5114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37" name="Google Shape;2137;p150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2138" name="Google Shape;2138;p150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39" name="Google Shape;2139;p150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140" name="Google Shape;2140;p15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15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15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3" name="Google Shape;2143;p150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2144" name="Google Shape;2144;p150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50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50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50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50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50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50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50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50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50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50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50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50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51"/>
          <p:cNvSpPr txBox="1"/>
          <p:nvPr>
            <p:ph type="title"/>
          </p:nvPr>
        </p:nvSpPr>
        <p:spPr>
          <a:xfrm>
            <a:off x="1086575" y="3539750"/>
            <a:ext cx="2962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59" name="Google Shape;2159;p151"/>
          <p:cNvSpPr txBox="1"/>
          <p:nvPr>
            <p:ph idx="1" type="subTitle"/>
          </p:nvPr>
        </p:nvSpPr>
        <p:spPr>
          <a:xfrm>
            <a:off x="1086575" y="1071850"/>
            <a:ext cx="6227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160" name="Google Shape;2160;p151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161" name="Google Shape;2161;p15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62" name="Google Shape;2162;p15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163" name="Google Shape;2163;p15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15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15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66" name="Google Shape;2166;p151"/>
          <p:cNvGrpSpPr/>
          <p:nvPr/>
        </p:nvGrpSpPr>
        <p:grpSpPr>
          <a:xfrm rot="-5400000">
            <a:off x="5055985" y="1794162"/>
            <a:ext cx="7589731" cy="1273935"/>
            <a:chOff x="-125" y="4147844"/>
            <a:chExt cx="9144255" cy="1584299"/>
          </a:xfrm>
        </p:grpSpPr>
        <p:sp>
          <p:nvSpPr>
            <p:cNvPr id="2167" name="Google Shape;2167;p151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51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51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51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51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51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51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51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51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51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152"/>
          <p:cNvSpPr txBox="1"/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9" name="Google Shape;2179;p152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152"/>
          <p:cNvSpPr txBox="1"/>
          <p:nvPr>
            <p:ph idx="2" type="title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1" name="Google Shape;2181;p152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2" name="Google Shape;2182;p152"/>
          <p:cNvSpPr txBox="1"/>
          <p:nvPr>
            <p:ph idx="4" type="title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3" name="Google Shape;2183;p152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4" name="Google Shape;2184;p15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85" name="Google Shape;2185;p152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2186" name="Google Shape;2186;p152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7" name="Google Shape;2187;p152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188" name="Google Shape;2188;p15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15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15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53"/>
          <p:cNvSpPr txBox="1"/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3" name="Google Shape;2193;p153"/>
          <p:cNvSpPr txBox="1"/>
          <p:nvPr>
            <p:ph idx="1" type="body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94" name="Google Shape;2194;p153"/>
          <p:cNvCxnSpPr/>
          <p:nvPr/>
        </p:nvCxnSpPr>
        <p:spPr>
          <a:xfrm>
            <a:off x="3148200" y="4686492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5" name="Google Shape;2195;p153"/>
          <p:cNvSpPr/>
          <p:nvPr/>
        </p:nvSpPr>
        <p:spPr>
          <a:xfrm>
            <a:off x="28063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153"/>
          <p:cNvSpPr/>
          <p:nvPr/>
        </p:nvSpPr>
        <p:spPr>
          <a:xfrm>
            <a:off x="25000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153"/>
          <p:cNvSpPr/>
          <p:nvPr/>
        </p:nvSpPr>
        <p:spPr>
          <a:xfrm>
            <a:off x="21936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8" name="Google Shape;2198;p153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2199" name="Google Shape;2199;p153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00" name="Google Shape;2200;p153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201" name="Google Shape;2201;p15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15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15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54"/>
          <p:cNvSpPr/>
          <p:nvPr/>
        </p:nvSpPr>
        <p:spPr>
          <a:xfrm>
            <a:off x="0" y="0"/>
            <a:ext cx="45720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154"/>
          <p:cNvSpPr txBox="1"/>
          <p:nvPr>
            <p:ph idx="1" type="subTitle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7" name="Google Shape;2207;p154"/>
          <p:cNvSpPr txBox="1"/>
          <p:nvPr>
            <p:ph idx="2" type="subTitle"/>
          </p:nvPr>
        </p:nvSpPr>
        <p:spPr>
          <a:xfrm>
            <a:off x="50613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8" name="Google Shape;2208;p154"/>
          <p:cNvSpPr txBox="1"/>
          <p:nvPr>
            <p:ph idx="3" type="subTitle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9" name="Google Shape;2209;p154"/>
          <p:cNvSpPr txBox="1"/>
          <p:nvPr>
            <p:ph idx="4" type="subTitle"/>
          </p:nvPr>
        </p:nvSpPr>
        <p:spPr>
          <a:xfrm>
            <a:off x="50613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10" name="Google Shape;2210;p154"/>
          <p:cNvCxnSpPr>
            <a:stCxn id="2211" idx="4"/>
          </p:cNvCxnSpPr>
          <p:nvPr/>
        </p:nvCxnSpPr>
        <p:spPr>
          <a:xfrm flipH="1" rot="-5400000">
            <a:off x="9707625" y="2643600"/>
            <a:ext cx="765900" cy="33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12" name="Google Shape;2212;p154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2213" name="Google Shape;2213;p15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15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15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16" name="Google Shape;2216;p154"/>
          <p:cNvCxnSpPr>
            <a:stCxn id="2217" idx="4"/>
          </p:cNvCxnSpPr>
          <p:nvPr/>
        </p:nvCxnSpPr>
        <p:spPr>
          <a:xfrm rot="5400000">
            <a:off x="-1323550" y="2648550"/>
            <a:ext cx="766200" cy="33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18" name="Google Shape;2218;p154"/>
          <p:cNvGrpSpPr/>
          <p:nvPr/>
        </p:nvGrpSpPr>
        <p:grpSpPr>
          <a:xfrm flipH="1" rot="2699229">
            <a:off x="577696" y="3664336"/>
            <a:ext cx="274531" cy="265837"/>
            <a:chOff x="6021400" y="1654100"/>
            <a:chExt cx="435350" cy="421375"/>
          </a:xfrm>
        </p:grpSpPr>
        <p:sp>
          <p:nvSpPr>
            <p:cNvPr id="2219" name="Google Shape;2219;p15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5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15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22" name="Google Shape;2222;p154"/>
          <p:cNvCxnSpPr/>
          <p:nvPr/>
        </p:nvCxnSpPr>
        <p:spPr>
          <a:xfrm>
            <a:off x="-81425" y="454400"/>
            <a:ext cx="465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3" name="Google Shape;2223;p154"/>
          <p:cNvCxnSpPr/>
          <p:nvPr/>
        </p:nvCxnSpPr>
        <p:spPr>
          <a:xfrm>
            <a:off x="4581525" y="454400"/>
            <a:ext cx="459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7" name="Google Shape;2217;p154"/>
          <p:cNvSpPr/>
          <p:nvPr/>
        </p:nvSpPr>
        <p:spPr>
          <a:xfrm>
            <a:off x="648800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154"/>
          <p:cNvSpPr/>
          <p:nvPr/>
        </p:nvSpPr>
        <p:spPr>
          <a:xfrm>
            <a:off x="801200" y="39408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154"/>
          <p:cNvSpPr/>
          <p:nvPr/>
        </p:nvSpPr>
        <p:spPr>
          <a:xfrm>
            <a:off x="8363925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155"/>
          <p:cNvSpPr txBox="1"/>
          <p:nvPr>
            <p:ph type="title"/>
          </p:nvPr>
        </p:nvSpPr>
        <p:spPr>
          <a:xfrm>
            <a:off x="72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7" name="Google Shape;2227;p155"/>
          <p:cNvSpPr txBox="1"/>
          <p:nvPr>
            <p:ph idx="1" type="body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28" name="Google Shape;2228;p15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229" name="Google Shape;2229;p15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30" name="Google Shape;2230;p15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231" name="Google Shape;2231;p15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15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15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4" name="Google Shape;2234;p155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2235" name="Google Shape;2235;p155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155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155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8" name="Google Shape;2238;p155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41" name="Google Shape;2241;p156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2" name="Google Shape;2242;p156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2243" name="Google Shape;2243;p156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156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156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6" name="Google Shape;2246;p156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2247" name="Google Shape;2247;p156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48" name="Google Shape;2248;p156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249" name="Google Shape;2249;p15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15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15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0000" y="1000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84" name="Google Shape;84;p17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85" name="Google Shape;85;p17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" name="Google Shape;86;p17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87" name="Google Shape;87;p1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54" name="Google Shape;2254;p157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55" name="Google Shape;2255;p157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2256" name="Google Shape;2256;p157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57" name="Google Shape;2257;p157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258" name="Google Shape;2258;p15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15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15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158"/>
          <p:cNvSpPr txBox="1"/>
          <p:nvPr>
            <p:ph type="title"/>
          </p:nvPr>
        </p:nvSpPr>
        <p:spPr>
          <a:xfrm>
            <a:off x="7200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3" name="Google Shape;2263;p158"/>
          <p:cNvSpPr txBox="1"/>
          <p:nvPr>
            <p:ph idx="1" type="subTitle"/>
          </p:nvPr>
        </p:nvSpPr>
        <p:spPr>
          <a:xfrm>
            <a:off x="7200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4" name="Google Shape;2264;p158"/>
          <p:cNvSpPr txBox="1"/>
          <p:nvPr>
            <p:ph idx="2" type="title"/>
          </p:nvPr>
        </p:nvSpPr>
        <p:spPr>
          <a:xfrm>
            <a:off x="34038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5" name="Google Shape;2265;p158"/>
          <p:cNvSpPr txBox="1"/>
          <p:nvPr>
            <p:ph idx="3" type="subTitle"/>
          </p:nvPr>
        </p:nvSpPr>
        <p:spPr>
          <a:xfrm>
            <a:off x="34038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158"/>
          <p:cNvSpPr txBox="1"/>
          <p:nvPr>
            <p:ph idx="4" type="title"/>
          </p:nvPr>
        </p:nvSpPr>
        <p:spPr>
          <a:xfrm>
            <a:off x="60876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7" name="Google Shape;2267;p158"/>
          <p:cNvSpPr txBox="1"/>
          <p:nvPr>
            <p:ph idx="5" type="subTitle"/>
          </p:nvPr>
        </p:nvSpPr>
        <p:spPr>
          <a:xfrm>
            <a:off x="60876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8" name="Google Shape;2268;p15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69" name="Google Shape;2269;p158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270" name="Google Shape;2270;p158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58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58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3" name="Google Shape;2273;p158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2274" name="Google Shape;2274;p15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75" name="Google Shape;2275;p15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276" name="Google Shape;2276;p15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15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15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79" name="Google Shape;2279;p158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2280" name="Google Shape;2280;p15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81" name="Google Shape;2281;p15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282" name="Google Shape;2282;p15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15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15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285" name="Google Shape;2285;p158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6" name="Google Shape;2286;p158"/>
          <p:cNvSpPr txBox="1"/>
          <p:nvPr>
            <p:ph idx="7" type="title"/>
          </p:nvPr>
        </p:nvSpPr>
        <p:spPr>
          <a:xfrm>
            <a:off x="10744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7" name="Google Shape;2287;p158"/>
          <p:cNvSpPr txBox="1"/>
          <p:nvPr>
            <p:ph idx="8" type="title"/>
          </p:nvPr>
        </p:nvSpPr>
        <p:spPr>
          <a:xfrm>
            <a:off x="37582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8" name="Google Shape;2288;p158"/>
          <p:cNvSpPr txBox="1"/>
          <p:nvPr>
            <p:ph idx="9" type="title"/>
          </p:nvPr>
        </p:nvSpPr>
        <p:spPr>
          <a:xfrm>
            <a:off x="64420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59"/>
          <p:cNvSpPr txBox="1"/>
          <p:nvPr>
            <p:ph idx="1" type="subTitle"/>
          </p:nvPr>
        </p:nvSpPr>
        <p:spPr>
          <a:xfrm>
            <a:off x="720000" y="2716875"/>
            <a:ext cx="29724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1" name="Google Shape;2291;p159"/>
          <p:cNvSpPr txBox="1"/>
          <p:nvPr>
            <p:ph type="title"/>
          </p:nvPr>
        </p:nvSpPr>
        <p:spPr>
          <a:xfrm>
            <a:off x="720000" y="792350"/>
            <a:ext cx="38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92" name="Google Shape;2292;p159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293" name="Google Shape;2293;p15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94" name="Google Shape;2294;p15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295" name="Google Shape;2295;p15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15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15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8" name="Google Shape;2298;p159"/>
          <p:cNvSpPr/>
          <p:nvPr/>
        </p:nvSpPr>
        <p:spPr>
          <a:xfrm>
            <a:off x="619497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159"/>
          <p:cNvSpPr/>
          <p:nvPr/>
        </p:nvSpPr>
        <p:spPr>
          <a:xfrm>
            <a:off x="58886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159"/>
          <p:cNvSpPr/>
          <p:nvPr/>
        </p:nvSpPr>
        <p:spPr>
          <a:xfrm>
            <a:off x="65013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1" name="Google Shape;2301;p159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160"/>
          <p:cNvSpPr txBox="1"/>
          <p:nvPr>
            <p:ph type="title"/>
          </p:nvPr>
        </p:nvSpPr>
        <p:spPr>
          <a:xfrm>
            <a:off x="3562350" y="3458454"/>
            <a:ext cx="4866600" cy="122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04" name="Google Shape;2304;p160"/>
          <p:cNvCxnSpPr>
            <a:stCxn id="2305" idx="4"/>
          </p:cNvCxnSpPr>
          <p:nvPr/>
        </p:nvCxnSpPr>
        <p:spPr>
          <a:xfrm flipH="1" rot="-5400000">
            <a:off x="6174399" y="1618801"/>
            <a:ext cx="818700" cy="53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06" name="Google Shape;2306;p160"/>
          <p:cNvGrpSpPr/>
          <p:nvPr/>
        </p:nvGrpSpPr>
        <p:grpSpPr>
          <a:xfrm>
            <a:off x="3733316" y="3563747"/>
            <a:ext cx="382099" cy="382097"/>
            <a:chOff x="3733316" y="3676718"/>
            <a:chExt cx="382099" cy="382097"/>
          </a:xfrm>
        </p:grpSpPr>
        <p:grpSp>
          <p:nvGrpSpPr>
            <p:cNvPr id="2307" name="Google Shape;2307;p160"/>
            <p:cNvGrpSpPr/>
            <p:nvPr/>
          </p:nvGrpSpPr>
          <p:grpSpPr>
            <a:xfrm rot="-2699229">
              <a:off x="3787100" y="3734847"/>
              <a:ext cx="274531" cy="265837"/>
              <a:chOff x="6021400" y="1654100"/>
              <a:chExt cx="435350" cy="421375"/>
            </a:xfrm>
          </p:grpSpPr>
          <p:sp>
            <p:nvSpPr>
              <p:cNvPr id="2308" name="Google Shape;2308;p16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16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16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5" name="Google Shape;2305;p160"/>
            <p:cNvSpPr/>
            <p:nvPr/>
          </p:nvSpPr>
          <p:spPr>
            <a:xfrm>
              <a:off x="3809199" y="3753172"/>
              <a:ext cx="229200" cy="229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161"/>
          <p:cNvSpPr txBox="1"/>
          <p:nvPr>
            <p:ph type="title"/>
          </p:nvPr>
        </p:nvSpPr>
        <p:spPr>
          <a:xfrm>
            <a:off x="71997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3" name="Google Shape;2313;p161"/>
          <p:cNvSpPr txBox="1"/>
          <p:nvPr>
            <p:ph idx="1" type="subTitle"/>
          </p:nvPr>
        </p:nvSpPr>
        <p:spPr>
          <a:xfrm>
            <a:off x="71997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4" name="Google Shape;2314;p161"/>
          <p:cNvSpPr txBox="1"/>
          <p:nvPr>
            <p:ph idx="2" type="title"/>
          </p:nvPr>
        </p:nvSpPr>
        <p:spPr>
          <a:xfrm>
            <a:off x="341924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5" name="Google Shape;2315;p161"/>
          <p:cNvSpPr txBox="1"/>
          <p:nvPr>
            <p:ph idx="3" type="subTitle"/>
          </p:nvPr>
        </p:nvSpPr>
        <p:spPr>
          <a:xfrm>
            <a:off x="341924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6" name="Google Shape;2316;p161"/>
          <p:cNvSpPr txBox="1"/>
          <p:nvPr>
            <p:ph idx="4" type="title"/>
          </p:nvPr>
        </p:nvSpPr>
        <p:spPr>
          <a:xfrm>
            <a:off x="71997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7" name="Google Shape;2317;p161"/>
          <p:cNvSpPr txBox="1"/>
          <p:nvPr>
            <p:ph idx="5" type="subTitle"/>
          </p:nvPr>
        </p:nvSpPr>
        <p:spPr>
          <a:xfrm>
            <a:off x="71997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8" name="Google Shape;2318;p161"/>
          <p:cNvSpPr txBox="1"/>
          <p:nvPr>
            <p:ph idx="6" type="title"/>
          </p:nvPr>
        </p:nvSpPr>
        <p:spPr>
          <a:xfrm>
            <a:off x="341924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9" name="Google Shape;2319;p161"/>
          <p:cNvSpPr txBox="1"/>
          <p:nvPr>
            <p:ph idx="7" type="subTitle"/>
          </p:nvPr>
        </p:nvSpPr>
        <p:spPr>
          <a:xfrm>
            <a:off x="341924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0" name="Google Shape;2320;p161"/>
          <p:cNvSpPr txBox="1"/>
          <p:nvPr>
            <p:ph idx="8" type="title"/>
          </p:nvPr>
        </p:nvSpPr>
        <p:spPr>
          <a:xfrm>
            <a:off x="6118523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1" name="Google Shape;2321;p161"/>
          <p:cNvSpPr txBox="1"/>
          <p:nvPr>
            <p:ph idx="9" type="subTitle"/>
          </p:nvPr>
        </p:nvSpPr>
        <p:spPr>
          <a:xfrm>
            <a:off x="6118523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2" name="Google Shape;2322;p161"/>
          <p:cNvSpPr txBox="1"/>
          <p:nvPr>
            <p:ph idx="13" type="title"/>
          </p:nvPr>
        </p:nvSpPr>
        <p:spPr>
          <a:xfrm>
            <a:off x="6118523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3" name="Google Shape;2323;p161"/>
          <p:cNvSpPr txBox="1"/>
          <p:nvPr>
            <p:ph idx="14" type="subTitle"/>
          </p:nvPr>
        </p:nvSpPr>
        <p:spPr>
          <a:xfrm>
            <a:off x="6118523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4" name="Google Shape;2324;p16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25" name="Google Shape;2325;p161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326" name="Google Shape;2326;p161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161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161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9" name="Google Shape;2329;p161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2330" name="Google Shape;2330;p16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31" name="Google Shape;2331;p16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332" name="Google Shape;2332;p16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16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16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35" name="Google Shape;2335;p161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2336" name="Google Shape;2336;p16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37" name="Google Shape;2337;p16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338" name="Google Shape;2338;p16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16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16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1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43" name="Google Shape;2343;p162"/>
          <p:cNvCxnSpPr>
            <a:stCxn id="2344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45" name="Google Shape;2345;p162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2346" name="Google Shape;2346;p162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162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162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4" name="Google Shape;2344;p162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9" name="Google Shape;2349;p162"/>
          <p:cNvCxnSpPr>
            <a:stCxn id="2350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1" name="Google Shape;2351;p162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2352" name="Google Shape;2352;p162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162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162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0" name="Google Shape;2350;p162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63"/>
          <p:cNvSpPr txBox="1"/>
          <p:nvPr>
            <p:ph idx="1" type="subTitle"/>
          </p:nvPr>
        </p:nvSpPr>
        <p:spPr>
          <a:xfrm>
            <a:off x="1290763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7" name="Google Shape;2357;p163"/>
          <p:cNvSpPr txBox="1"/>
          <p:nvPr>
            <p:ph idx="2" type="subTitle"/>
          </p:nvPr>
        </p:nvSpPr>
        <p:spPr>
          <a:xfrm>
            <a:off x="4945638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8" name="Google Shape;2358;p163"/>
          <p:cNvSpPr txBox="1"/>
          <p:nvPr>
            <p:ph idx="3" type="subTitle"/>
          </p:nvPr>
        </p:nvSpPr>
        <p:spPr>
          <a:xfrm>
            <a:off x="1290763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9" name="Google Shape;2359;p163"/>
          <p:cNvSpPr txBox="1"/>
          <p:nvPr>
            <p:ph idx="4" type="subTitle"/>
          </p:nvPr>
        </p:nvSpPr>
        <p:spPr>
          <a:xfrm>
            <a:off x="4945638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0" name="Google Shape;2360;p1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61" name="Google Shape;2361;p163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62" name="Google Shape;2362;p163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2363" name="Google Shape;2363;p163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64" name="Google Shape;2364;p163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365" name="Google Shape;2365;p16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16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16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64"/>
          <p:cNvSpPr txBox="1"/>
          <p:nvPr>
            <p:ph type="title"/>
          </p:nvPr>
        </p:nvSpPr>
        <p:spPr>
          <a:xfrm>
            <a:off x="2030898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0" name="Google Shape;2370;p164"/>
          <p:cNvSpPr txBox="1"/>
          <p:nvPr>
            <p:ph idx="1" type="subTitle"/>
          </p:nvPr>
        </p:nvSpPr>
        <p:spPr>
          <a:xfrm>
            <a:off x="2030898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1" name="Google Shape;2371;p164"/>
          <p:cNvSpPr txBox="1"/>
          <p:nvPr>
            <p:ph idx="2" type="title"/>
          </p:nvPr>
        </p:nvSpPr>
        <p:spPr>
          <a:xfrm>
            <a:off x="5611273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2" name="Google Shape;2372;p164"/>
          <p:cNvSpPr txBox="1"/>
          <p:nvPr>
            <p:ph idx="3" type="subTitle"/>
          </p:nvPr>
        </p:nvSpPr>
        <p:spPr>
          <a:xfrm>
            <a:off x="5611273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3" name="Google Shape;2373;p164"/>
          <p:cNvSpPr txBox="1"/>
          <p:nvPr>
            <p:ph idx="4" type="title"/>
          </p:nvPr>
        </p:nvSpPr>
        <p:spPr>
          <a:xfrm>
            <a:off x="2030898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4" name="Google Shape;2374;p164"/>
          <p:cNvSpPr txBox="1"/>
          <p:nvPr>
            <p:ph idx="5" type="subTitle"/>
          </p:nvPr>
        </p:nvSpPr>
        <p:spPr>
          <a:xfrm>
            <a:off x="2030898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5" name="Google Shape;2375;p164"/>
          <p:cNvSpPr txBox="1"/>
          <p:nvPr>
            <p:ph idx="6" type="title"/>
          </p:nvPr>
        </p:nvSpPr>
        <p:spPr>
          <a:xfrm>
            <a:off x="5611273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6" name="Google Shape;2376;p164"/>
          <p:cNvSpPr txBox="1"/>
          <p:nvPr>
            <p:ph idx="7" type="subTitle"/>
          </p:nvPr>
        </p:nvSpPr>
        <p:spPr>
          <a:xfrm>
            <a:off x="5611273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7" name="Google Shape;2377;p16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78" name="Google Shape;2378;p164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379" name="Google Shape;2379;p164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164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164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2" name="Google Shape;2382;p164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2383" name="Google Shape;2383;p16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84" name="Google Shape;2384;p164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385" name="Google Shape;2385;p16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16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16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88" name="Google Shape;2388;p164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2389" name="Google Shape;2389;p16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90" name="Google Shape;2390;p164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391" name="Google Shape;2391;p16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16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16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65"/>
          <p:cNvSpPr txBox="1"/>
          <p:nvPr>
            <p:ph type="title"/>
          </p:nvPr>
        </p:nvSpPr>
        <p:spPr>
          <a:xfrm>
            <a:off x="715100" y="1307100"/>
            <a:ext cx="40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396" name="Google Shape;2396;p16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397" name="Google Shape;2397;p16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98" name="Google Shape;2398;p16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399" name="Google Shape;2399;p16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16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16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402" name="Google Shape;2402;p165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03" name="Google Shape;2403;p165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2404" name="Google Shape;2404;p165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165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165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7" name="Google Shape;2407;p165"/>
          <p:cNvGrpSpPr/>
          <p:nvPr/>
        </p:nvGrpSpPr>
        <p:grpSpPr>
          <a:xfrm flipH="1" rot="-5400000">
            <a:off x="5203266" y="1282426"/>
            <a:ext cx="7589731" cy="1138446"/>
            <a:chOff x="-125" y="1906547"/>
            <a:chExt cx="9144255" cy="1330426"/>
          </a:xfrm>
        </p:grpSpPr>
        <p:sp>
          <p:nvSpPr>
            <p:cNvPr id="2408" name="Google Shape;2408;p165"/>
            <p:cNvSpPr/>
            <p:nvPr/>
          </p:nvSpPr>
          <p:spPr>
            <a:xfrm>
              <a:off x="-125" y="2395469"/>
              <a:ext cx="9144255" cy="693786"/>
            </a:xfrm>
            <a:custGeom>
              <a:rect b="b" l="l" r="r" t="t"/>
              <a:pathLst>
                <a:path extrusionOk="0" h="41870" w="285691">
                  <a:moveTo>
                    <a:pt x="0" y="1"/>
                  </a:moveTo>
                  <a:lnTo>
                    <a:pt x="0" y="4197"/>
                  </a:lnTo>
                  <a:cubicBezTo>
                    <a:pt x="16070" y="23121"/>
                    <a:pt x="33277" y="41869"/>
                    <a:pt x="57254" y="41869"/>
                  </a:cubicBezTo>
                  <a:cubicBezTo>
                    <a:pt x="59569" y="41869"/>
                    <a:pt x="61947" y="41695"/>
                    <a:pt x="64393" y="41328"/>
                  </a:cubicBezTo>
                  <a:cubicBezTo>
                    <a:pt x="76844" y="39466"/>
                    <a:pt x="85063" y="33327"/>
                    <a:pt x="95379" y="26122"/>
                  </a:cubicBezTo>
                  <a:cubicBezTo>
                    <a:pt x="107203" y="17860"/>
                    <a:pt x="118184" y="15799"/>
                    <a:pt x="132169" y="15551"/>
                  </a:cubicBezTo>
                  <a:cubicBezTo>
                    <a:pt x="132866" y="15538"/>
                    <a:pt x="133561" y="15532"/>
                    <a:pt x="134255" y="15532"/>
                  </a:cubicBezTo>
                  <a:cubicBezTo>
                    <a:pt x="165460" y="15532"/>
                    <a:pt x="194539" y="27693"/>
                    <a:pt x="225524" y="29417"/>
                  </a:cubicBezTo>
                  <a:cubicBezTo>
                    <a:pt x="227375" y="29520"/>
                    <a:pt x="229211" y="29569"/>
                    <a:pt x="231033" y="29569"/>
                  </a:cubicBezTo>
                  <a:cubicBezTo>
                    <a:pt x="250422" y="29569"/>
                    <a:pt x="268237" y="23946"/>
                    <a:pt x="285690" y="16984"/>
                  </a:cubicBezTo>
                  <a:lnTo>
                    <a:pt x="285690" y="12471"/>
                  </a:lnTo>
                  <a:cubicBezTo>
                    <a:pt x="269303" y="19700"/>
                    <a:pt x="252524" y="25473"/>
                    <a:pt x="234134" y="25473"/>
                  </a:cubicBezTo>
                  <a:cubicBezTo>
                    <a:pt x="233306" y="25473"/>
                    <a:pt x="232474" y="25462"/>
                    <a:pt x="231639" y="25438"/>
                  </a:cubicBezTo>
                  <a:cubicBezTo>
                    <a:pt x="198088" y="24478"/>
                    <a:pt x="167357" y="7953"/>
                    <a:pt x="133635" y="7953"/>
                  </a:cubicBezTo>
                  <a:cubicBezTo>
                    <a:pt x="133124" y="7953"/>
                    <a:pt x="132613" y="7957"/>
                    <a:pt x="132101" y="7965"/>
                  </a:cubicBezTo>
                  <a:cubicBezTo>
                    <a:pt x="117639" y="8182"/>
                    <a:pt x="106719" y="11293"/>
                    <a:pt x="94901" y="20335"/>
                  </a:cubicBezTo>
                  <a:cubicBezTo>
                    <a:pt x="84238" y="28505"/>
                    <a:pt x="75944" y="35426"/>
                    <a:pt x="62519" y="37195"/>
                  </a:cubicBezTo>
                  <a:cubicBezTo>
                    <a:pt x="60468" y="37465"/>
                    <a:pt x="58464" y="37594"/>
                    <a:pt x="56503" y="37594"/>
                  </a:cubicBezTo>
                  <a:cubicBezTo>
                    <a:pt x="32833" y="37594"/>
                    <a:pt x="15535" y="186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165"/>
            <p:cNvSpPr/>
            <p:nvPr/>
          </p:nvSpPr>
          <p:spPr>
            <a:xfrm>
              <a:off x="-125" y="2546634"/>
              <a:ext cx="9144255" cy="690339"/>
            </a:xfrm>
            <a:custGeom>
              <a:rect b="b" l="l" r="r" t="t"/>
              <a:pathLst>
                <a:path extrusionOk="0" h="41662" w="285691">
                  <a:moveTo>
                    <a:pt x="0" y="0"/>
                  </a:moveTo>
                  <a:lnTo>
                    <a:pt x="0" y="4148"/>
                  </a:lnTo>
                  <a:cubicBezTo>
                    <a:pt x="16432" y="23499"/>
                    <a:pt x="33389" y="41662"/>
                    <a:pt x="57740" y="41662"/>
                  </a:cubicBezTo>
                  <a:cubicBezTo>
                    <a:pt x="59898" y="41662"/>
                    <a:pt x="62114" y="41519"/>
                    <a:pt x="64393" y="41222"/>
                  </a:cubicBezTo>
                  <a:cubicBezTo>
                    <a:pt x="76274" y="39677"/>
                    <a:pt x="85038" y="34624"/>
                    <a:pt x="95466" y="28709"/>
                  </a:cubicBezTo>
                  <a:cubicBezTo>
                    <a:pt x="107383" y="21942"/>
                    <a:pt x="118885" y="20006"/>
                    <a:pt x="132305" y="19814"/>
                  </a:cubicBezTo>
                  <a:cubicBezTo>
                    <a:pt x="133110" y="19802"/>
                    <a:pt x="133914" y="19796"/>
                    <a:pt x="134718" y="19796"/>
                  </a:cubicBezTo>
                  <a:cubicBezTo>
                    <a:pt x="165317" y="19796"/>
                    <a:pt x="195023" y="27998"/>
                    <a:pt x="225524" y="29310"/>
                  </a:cubicBezTo>
                  <a:cubicBezTo>
                    <a:pt x="227149" y="29381"/>
                    <a:pt x="228764" y="29415"/>
                    <a:pt x="230372" y="29415"/>
                  </a:cubicBezTo>
                  <a:cubicBezTo>
                    <a:pt x="249709" y="29415"/>
                    <a:pt x="267845" y="24496"/>
                    <a:pt x="285690" y="18324"/>
                  </a:cubicBezTo>
                  <a:lnTo>
                    <a:pt x="285690" y="13663"/>
                  </a:lnTo>
                  <a:cubicBezTo>
                    <a:pt x="267876" y="20144"/>
                    <a:pt x="249745" y="25360"/>
                    <a:pt x="230243" y="25360"/>
                  </a:cubicBezTo>
                  <a:cubicBezTo>
                    <a:pt x="228679" y="25360"/>
                    <a:pt x="227106" y="25326"/>
                    <a:pt x="225524" y="25257"/>
                  </a:cubicBezTo>
                  <a:cubicBezTo>
                    <a:pt x="194875" y="23921"/>
                    <a:pt x="165429" y="14288"/>
                    <a:pt x="134644" y="14288"/>
                  </a:cubicBezTo>
                  <a:cubicBezTo>
                    <a:pt x="133851" y="14288"/>
                    <a:pt x="133057" y="14295"/>
                    <a:pt x="132262" y="14308"/>
                  </a:cubicBezTo>
                  <a:cubicBezTo>
                    <a:pt x="118593" y="14531"/>
                    <a:pt x="107377" y="16338"/>
                    <a:pt x="95434" y="23700"/>
                  </a:cubicBezTo>
                  <a:cubicBezTo>
                    <a:pt x="85032" y="30112"/>
                    <a:pt x="76509" y="35549"/>
                    <a:pt x="64393" y="37169"/>
                  </a:cubicBezTo>
                  <a:cubicBezTo>
                    <a:pt x="62104" y="37475"/>
                    <a:pt x="59878" y="37621"/>
                    <a:pt x="57709" y="37621"/>
                  </a:cubicBezTo>
                  <a:cubicBezTo>
                    <a:pt x="33421" y="37621"/>
                    <a:pt x="16337" y="192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165"/>
            <p:cNvSpPr/>
            <p:nvPr/>
          </p:nvSpPr>
          <p:spPr>
            <a:xfrm>
              <a:off x="-125" y="2223483"/>
              <a:ext cx="9144255" cy="712543"/>
            </a:xfrm>
            <a:custGeom>
              <a:rect b="b" l="l" r="r" t="t"/>
              <a:pathLst>
                <a:path extrusionOk="0" h="43002" w="285691">
                  <a:moveTo>
                    <a:pt x="132567" y="0"/>
                  </a:moveTo>
                  <a:cubicBezTo>
                    <a:pt x="132302" y="0"/>
                    <a:pt x="132037" y="2"/>
                    <a:pt x="131771" y="5"/>
                  </a:cubicBezTo>
                  <a:cubicBezTo>
                    <a:pt x="116341" y="171"/>
                    <a:pt x="105490" y="5324"/>
                    <a:pt x="94280" y="16752"/>
                  </a:cubicBezTo>
                  <a:cubicBezTo>
                    <a:pt x="84038" y="27186"/>
                    <a:pt x="75491" y="36291"/>
                    <a:pt x="60812" y="38502"/>
                  </a:cubicBezTo>
                  <a:cubicBezTo>
                    <a:pt x="58810" y="38803"/>
                    <a:pt x="56844" y="38947"/>
                    <a:pt x="54913" y="38947"/>
                  </a:cubicBezTo>
                  <a:cubicBezTo>
                    <a:pt x="32552" y="38947"/>
                    <a:pt x="14799" y="19662"/>
                    <a:pt x="0" y="1543"/>
                  </a:cubicBezTo>
                  <a:lnTo>
                    <a:pt x="0" y="5460"/>
                  </a:lnTo>
                  <a:cubicBezTo>
                    <a:pt x="15209" y="23794"/>
                    <a:pt x="32545" y="43001"/>
                    <a:pt x="55670" y="43001"/>
                  </a:cubicBezTo>
                  <a:cubicBezTo>
                    <a:pt x="57895" y="43001"/>
                    <a:pt x="60175" y="42823"/>
                    <a:pt x="62512" y="42449"/>
                  </a:cubicBezTo>
                  <a:cubicBezTo>
                    <a:pt x="76397" y="40227"/>
                    <a:pt x="84349" y="32220"/>
                    <a:pt x="94815" y="23021"/>
                  </a:cubicBezTo>
                  <a:cubicBezTo>
                    <a:pt x="106335" y="12891"/>
                    <a:pt x="117055" y="8886"/>
                    <a:pt x="131952" y="8651"/>
                  </a:cubicBezTo>
                  <a:cubicBezTo>
                    <a:pt x="132403" y="8644"/>
                    <a:pt x="132853" y="8640"/>
                    <a:pt x="133302" y="8640"/>
                  </a:cubicBezTo>
                  <a:cubicBezTo>
                    <a:pt x="167649" y="8640"/>
                    <a:pt x="197567" y="29223"/>
                    <a:pt x="231639" y="30792"/>
                  </a:cubicBezTo>
                  <a:cubicBezTo>
                    <a:pt x="232828" y="30847"/>
                    <a:pt x="234010" y="30873"/>
                    <a:pt x="235183" y="30873"/>
                  </a:cubicBezTo>
                  <a:cubicBezTo>
                    <a:pt x="253416" y="30873"/>
                    <a:pt x="269770" y="24461"/>
                    <a:pt x="285690" y="16478"/>
                  </a:cubicBezTo>
                  <a:lnTo>
                    <a:pt x="285690" y="10644"/>
                  </a:lnTo>
                  <a:cubicBezTo>
                    <a:pt x="269952" y="19464"/>
                    <a:pt x="253785" y="26634"/>
                    <a:pt x="235448" y="26634"/>
                  </a:cubicBezTo>
                  <a:cubicBezTo>
                    <a:pt x="233498" y="26634"/>
                    <a:pt x="231523" y="26553"/>
                    <a:pt x="229522" y="26384"/>
                  </a:cubicBezTo>
                  <a:cubicBezTo>
                    <a:pt x="195611" y="23521"/>
                    <a:pt x="167057" y="0"/>
                    <a:pt x="13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65"/>
            <p:cNvSpPr/>
            <p:nvPr/>
          </p:nvSpPr>
          <p:spPr>
            <a:xfrm>
              <a:off x="-125" y="1906547"/>
              <a:ext cx="9144255" cy="879966"/>
            </a:xfrm>
            <a:custGeom>
              <a:rect b="b" l="l" r="r" t="t"/>
              <a:pathLst>
                <a:path extrusionOk="0" h="53106" w="285691">
                  <a:moveTo>
                    <a:pt x="132665" y="1"/>
                  </a:moveTo>
                  <a:cubicBezTo>
                    <a:pt x="132277" y="1"/>
                    <a:pt x="131889" y="5"/>
                    <a:pt x="131499" y="12"/>
                  </a:cubicBezTo>
                  <a:cubicBezTo>
                    <a:pt x="97477" y="663"/>
                    <a:pt x="92598" y="40178"/>
                    <a:pt x="62711" y="47769"/>
                  </a:cubicBezTo>
                  <a:cubicBezTo>
                    <a:pt x="59643" y="48549"/>
                    <a:pt x="56647" y="48912"/>
                    <a:pt x="53723" y="48912"/>
                  </a:cubicBezTo>
                  <a:cubicBezTo>
                    <a:pt x="32101" y="48912"/>
                    <a:pt x="14392" y="29077"/>
                    <a:pt x="0" y="11520"/>
                  </a:cubicBezTo>
                  <a:lnTo>
                    <a:pt x="0" y="15766"/>
                  </a:lnTo>
                  <a:cubicBezTo>
                    <a:pt x="14529" y="33607"/>
                    <a:pt x="32295" y="53106"/>
                    <a:pt x="54128" y="53106"/>
                  </a:cubicBezTo>
                  <a:cubicBezTo>
                    <a:pt x="56313" y="53106"/>
                    <a:pt x="58539" y="52911"/>
                    <a:pt x="60806" y="52499"/>
                  </a:cubicBezTo>
                  <a:cubicBezTo>
                    <a:pt x="90779" y="47068"/>
                    <a:pt x="98749" y="9006"/>
                    <a:pt x="131597" y="8633"/>
                  </a:cubicBezTo>
                  <a:cubicBezTo>
                    <a:pt x="131849" y="8630"/>
                    <a:pt x="132101" y="8629"/>
                    <a:pt x="132353" y="8629"/>
                  </a:cubicBezTo>
                  <a:cubicBezTo>
                    <a:pt x="167594" y="8629"/>
                    <a:pt x="195095" y="36524"/>
                    <a:pt x="229516" y="40383"/>
                  </a:cubicBezTo>
                  <a:cubicBezTo>
                    <a:pt x="231868" y="40647"/>
                    <a:pt x="234176" y="40772"/>
                    <a:pt x="236446" y="40772"/>
                  </a:cubicBezTo>
                  <a:cubicBezTo>
                    <a:pt x="254675" y="40772"/>
                    <a:pt x="270405" y="32678"/>
                    <a:pt x="285690" y="22842"/>
                  </a:cubicBezTo>
                  <a:lnTo>
                    <a:pt x="285690" y="16603"/>
                  </a:lnTo>
                  <a:cubicBezTo>
                    <a:pt x="270596" y="27441"/>
                    <a:pt x="255072" y="36514"/>
                    <a:pt x="236659" y="36514"/>
                  </a:cubicBezTo>
                  <a:cubicBezTo>
                    <a:pt x="233643" y="36514"/>
                    <a:pt x="230550" y="36271"/>
                    <a:pt x="227368" y="35752"/>
                  </a:cubicBezTo>
                  <a:cubicBezTo>
                    <a:pt x="193608" y="30252"/>
                    <a:pt x="167682" y="1"/>
                    <a:pt x="132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1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p18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" name="Google Shape;94;p18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95" name="Google Shape;95;p18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6" name="Google Shape;96;p18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97" name="Google Shape;97;p1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" name="Google Shape;100;p18"/>
          <p:cNvGrpSpPr/>
          <p:nvPr/>
        </p:nvGrpSpPr>
        <p:grpSpPr>
          <a:xfrm flipH="1" rot="5400000">
            <a:off x="-3516520" y="1822737"/>
            <a:ext cx="7589731" cy="1273935"/>
            <a:chOff x="-125" y="4147844"/>
            <a:chExt cx="9144255" cy="1584299"/>
          </a:xfrm>
        </p:grpSpPr>
        <p:sp>
          <p:nvSpPr>
            <p:cNvPr id="101" name="Google Shape;101;p18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8"/>
          <p:cNvSpPr/>
          <p:nvPr/>
        </p:nvSpPr>
        <p:spPr>
          <a:xfrm>
            <a:off x="24338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1274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8211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7401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167"/>
          <p:cNvSpPr txBox="1"/>
          <p:nvPr>
            <p:ph idx="1" type="subTitle"/>
          </p:nvPr>
        </p:nvSpPr>
        <p:spPr>
          <a:xfrm>
            <a:off x="771987" y="3446771"/>
            <a:ext cx="2132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6" name="Google Shape;2416;p167"/>
          <p:cNvSpPr txBox="1"/>
          <p:nvPr>
            <p:ph idx="2" type="subTitle"/>
          </p:nvPr>
        </p:nvSpPr>
        <p:spPr>
          <a:xfrm>
            <a:off x="771987" y="3120675"/>
            <a:ext cx="2132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7" name="Google Shape;2417;p167"/>
          <p:cNvSpPr txBox="1"/>
          <p:nvPr>
            <p:ph idx="3" type="subTitle"/>
          </p:nvPr>
        </p:nvSpPr>
        <p:spPr>
          <a:xfrm>
            <a:off x="3515290" y="3448999"/>
            <a:ext cx="2113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8" name="Google Shape;2418;p167"/>
          <p:cNvSpPr txBox="1"/>
          <p:nvPr>
            <p:ph idx="4" type="subTitle"/>
          </p:nvPr>
        </p:nvSpPr>
        <p:spPr>
          <a:xfrm>
            <a:off x="3515290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9" name="Google Shape;2419;p167"/>
          <p:cNvSpPr txBox="1"/>
          <p:nvPr>
            <p:ph idx="5" type="subTitle"/>
          </p:nvPr>
        </p:nvSpPr>
        <p:spPr>
          <a:xfrm>
            <a:off x="6258513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20" name="Google Shape;2420;p167"/>
          <p:cNvSpPr txBox="1"/>
          <p:nvPr>
            <p:ph idx="6" type="subTitle"/>
          </p:nvPr>
        </p:nvSpPr>
        <p:spPr>
          <a:xfrm>
            <a:off x="6258513" y="3449003"/>
            <a:ext cx="21135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21" name="Google Shape;2421;p167"/>
          <p:cNvSpPr txBox="1"/>
          <p:nvPr>
            <p:ph type="title"/>
          </p:nvPr>
        </p:nvSpPr>
        <p:spPr>
          <a:xfrm>
            <a:off x="771987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22" name="Google Shape;2422;p167"/>
          <p:cNvSpPr txBox="1"/>
          <p:nvPr>
            <p:ph idx="7" type="title"/>
          </p:nvPr>
        </p:nvSpPr>
        <p:spPr>
          <a:xfrm>
            <a:off x="3515290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23" name="Google Shape;2423;p167"/>
          <p:cNvSpPr txBox="1"/>
          <p:nvPr>
            <p:ph idx="8" type="title"/>
          </p:nvPr>
        </p:nvSpPr>
        <p:spPr>
          <a:xfrm>
            <a:off x="6258513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24" name="Google Shape;2424;p16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25" name="Google Shape;2425;p167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426" name="Google Shape;2426;p167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27" name="Google Shape;2427;p167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428" name="Google Shape;2428;p16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16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16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31" name="Google Shape;2431;p167"/>
          <p:cNvGrpSpPr/>
          <p:nvPr/>
        </p:nvGrpSpPr>
        <p:grpSpPr>
          <a:xfrm flipH="1">
            <a:off x="3205786" y="4496687"/>
            <a:ext cx="6301136" cy="382099"/>
            <a:chOff x="-233825" y="262887"/>
            <a:chExt cx="6301136" cy="382099"/>
          </a:xfrm>
        </p:grpSpPr>
        <p:cxnSp>
          <p:nvCxnSpPr>
            <p:cNvPr id="2432" name="Google Shape;2432;p167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33" name="Google Shape;2433;p167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434" name="Google Shape;2434;p16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16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16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168"/>
          <p:cNvSpPr txBox="1"/>
          <p:nvPr>
            <p:ph type="ctrTitle"/>
          </p:nvPr>
        </p:nvSpPr>
        <p:spPr>
          <a:xfrm>
            <a:off x="2698500" y="669825"/>
            <a:ext cx="374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9" name="Google Shape;2439;p168"/>
          <p:cNvSpPr txBox="1"/>
          <p:nvPr>
            <p:ph idx="1" type="subTitle"/>
          </p:nvPr>
        </p:nvSpPr>
        <p:spPr>
          <a:xfrm>
            <a:off x="2698488" y="2143525"/>
            <a:ext cx="37470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0" name="Google Shape;2440;p168"/>
          <p:cNvSpPr txBox="1"/>
          <p:nvPr/>
        </p:nvSpPr>
        <p:spPr>
          <a:xfrm>
            <a:off x="2429988" y="3488500"/>
            <a:ext cx="4284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grpSp>
        <p:nvGrpSpPr>
          <p:cNvPr id="2441" name="Google Shape;2441;p168"/>
          <p:cNvGrpSpPr/>
          <p:nvPr/>
        </p:nvGrpSpPr>
        <p:grpSpPr>
          <a:xfrm flipH="1" rot="-5400000">
            <a:off x="-3617782" y="2005869"/>
            <a:ext cx="7610763" cy="832396"/>
            <a:chOff x="-71925" y="-884100"/>
            <a:chExt cx="9144255" cy="1188797"/>
          </a:xfrm>
        </p:grpSpPr>
        <p:sp>
          <p:nvSpPr>
            <p:cNvPr id="2442" name="Google Shape;2442;p168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168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168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168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68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68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68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68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68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68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68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68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68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168"/>
          <p:cNvGrpSpPr/>
          <p:nvPr/>
        </p:nvGrpSpPr>
        <p:grpSpPr>
          <a:xfrm rot="5400000">
            <a:off x="5151018" y="2158269"/>
            <a:ext cx="7610763" cy="832396"/>
            <a:chOff x="-71925" y="-884100"/>
            <a:chExt cx="9144255" cy="1188797"/>
          </a:xfrm>
        </p:grpSpPr>
        <p:sp>
          <p:nvSpPr>
            <p:cNvPr id="2456" name="Google Shape;2456;p168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68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68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68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68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68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68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68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68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68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68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68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68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2" name="Google Shape;2472;p171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473" name="Google Shape;2473;p171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171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171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6" name="Google Shape;2476;p171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2477" name="Google Shape;2477;p17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78" name="Google Shape;2478;p17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479" name="Google Shape;2479;p17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17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17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2" name="Google Shape;2482;p171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2483" name="Google Shape;2483;p17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84" name="Google Shape;2484;p17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485" name="Google Shape;2485;p17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17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17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9"/>
          <p:cNvSpPr txBox="1"/>
          <p:nvPr>
            <p:ph idx="2" type="title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4" type="title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9"/>
          <p:cNvSpPr txBox="1"/>
          <p:nvPr>
            <p:ph idx="5" type="title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9"/>
          <p:cNvSpPr txBox="1"/>
          <p:nvPr>
            <p:ph idx="6" type="subTitle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7" type="title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9"/>
          <p:cNvSpPr txBox="1"/>
          <p:nvPr>
            <p:ph idx="8" type="title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9"/>
          <p:cNvSpPr txBox="1"/>
          <p:nvPr>
            <p:ph idx="9" type="subTitle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3" type="title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19"/>
          <p:cNvSpPr txBox="1"/>
          <p:nvPr>
            <p:ph idx="14" type="title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19"/>
          <p:cNvSpPr txBox="1"/>
          <p:nvPr>
            <p:ph idx="15" type="subTitle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19"/>
          <p:cNvCxnSpPr>
            <a:stCxn id="130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" name="Google Shape;131;p19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132" name="Google Shape;132;p19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9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9"/>
          <p:cNvCxnSpPr>
            <a:stCxn id="136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7" name="Google Shape;137;p19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138" name="Google Shape;138;p19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42" name="Google Shape;142;p19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9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720000" y="1785075"/>
            <a:ext cx="45078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" name="Google Shape;148;p20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49" name="Google Shape;149;p2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0" name="Google Shape;150;p20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4" name="Google Shape;154;p20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1"/>
          <p:cNvSpPr txBox="1"/>
          <p:nvPr>
            <p:ph idx="2" type="title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9" name="Google Shape;159;p21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160" name="Google Shape;160;p21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74" name="Google Shape;174;p2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5" name="Google Shape;175;p2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76" name="Google Shape;176;p2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hasCustomPrompt="1" type="title"/>
          </p:nvPr>
        </p:nvSpPr>
        <p:spPr>
          <a:xfrm>
            <a:off x="3314700" y="1396700"/>
            <a:ext cx="5114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3314700" y="3184075"/>
            <a:ext cx="5114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2" name="Google Shape;182;p22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83" name="Google Shape;183;p22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22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85" name="Google Shape;185;p2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8" name="Google Shape;188;p22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89" name="Google Shape;189;p22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086575" y="3539750"/>
            <a:ext cx="2962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" name="Google Shape;204;p23"/>
          <p:cNvSpPr txBox="1"/>
          <p:nvPr>
            <p:ph idx="1" type="subTitle"/>
          </p:nvPr>
        </p:nvSpPr>
        <p:spPr>
          <a:xfrm>
            <a:off x="1086575" y="1071850"/>
            <a:ext cx="6227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05" name="Google Shape;205;p23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06" name="Google Shape;206;p2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7" name="Google Shape;207;p23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08" name="Google Shape;208;p2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1" name="Google Shape;211;p23"/>
          <p:cNvGrpSpPr/>
          <p:nvPr/>
        </p:nvGrpSpPr>
        <p:grpSpPr>
          <a:xfrm rot="-5400000">
            <a:off x="5055985" y="1794162"/>
            <a:ext cx="7589731" cy="1273935"/>
            <a:chOff x="-125" y="4147844"/>
            <a:chExt cx="9144255" cy="1584299"/>
          </a:xfrm>
        </p:grpSpPr>
        <p:sp>
          <p:nvSpPr>
            <p:cNvPr id="212" name="Google Shape;212;p23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2" type="title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4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4" type="title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4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24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231" name="Google Shape;231;p24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32" name="Google Shape;232;p24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33" name="Google Shape;233;p2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9" name="Google Shape;239;p25"/>
          <p:cNvCxnSpPr/>
          <p:nvPr/>
        </p:nvCxnSpPr>
        <p:spPr>
          <a:xfrm>
            <a:off x="3148200" y="4686492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25"/>
          <p:cNvSpPr/>
          <p:nvPr/>
        </p:nvSpPr>
        <p:spPr>
          <a:xfrm>
            <a:off x="28063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25000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21936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5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244" name="Google Shape;244;p25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5" name="Google Shape;245;p25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46" name="Google Shape;246;p2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/>
          <p:nvPr/>
        </p:nvSpPr>
        <p:spPr>
          <a:xfrm>
            <a:off x="0" y="0"/>
            <a:ext cx="45720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 txBox="1"/>
          <p:nvPr>
            <p:ph idx="1" type="subTitle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2" type="subTitle"/>
          </p:nvPr>
        </p:nvSpPr>
        <p:spPr>
          <a:xfrm>
            <a:off x="50613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3" type="subTitle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4" type="subTitle"/>
          </p:nvPr>
        </p:nvSpPr>
        <p:spPr>
          <a:xfrm>
            <a:off x="50613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26"/>
          <p:cNvCxnSpPr>
            <a:stCxn id="256" idx="4"/>
          </p:cNvCxnSpPr>
          <p:nvPr/>
        </p:nvCxnSpPr>
        <p:spPr>
          <a:xfrm flipH="1" rot="-5400000">
            <a:off x="9707625" y="2643600"/>
            <a:ext cx="765900" cy="33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7" name="Google Shape;257;p26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258" name="Google Shape;258;p26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" name="Google Shape;261;p26"/>
          <p:cNvCxnSpPr>
            <a:stCxn id="262" idx="4"/>
          </p:cNvCxnSpPr>
          <p:nvPr/>
        </p:nvCxnSpPr>
        <p:spPr>
          <a:xfrm rot="5400000">
            <a:off x="-1323550" y="2648550"/>
            <a:ext cx="766200" cy="33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3" name="Google Shape;263;p26"/>
          <p:cNvGrpSpPr/>
          <p:nvPr/>
        </p:nvGrpSpPr>
        <p:grpSpPr>
          <a:xfrm flipH="1" rot="2699229">
            <a:off x="577696" y="3664336"/>
            <a:ext cx="274531" cy="265837"/>
            <a:chOff x="6021400" y="1654100"/>
            <a:chExt cx="435350" cy="421375"/>
          </a:xfrm>
        </p:grpSpPr>
        <p:sp>
          <p:nvSpPr>
            <p:cNvPr id="264" name="Google Shape;264;p26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7" name="Google Shape;267;p26"/>
          <p:cNvCxnSpPr/>
          <p:nvPr/>
        </p:nvCxnSpPr>
        <p:spPr>
          <a:xfrm>
            <a:off x="-81425" y="454400"/>
            <a:ext cx="465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4581525" y="454400"/>
            <a:ext cx="459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26"/>
          <p:cNvSpPr/>
          <p:nvPr/>
        </p:nvSpPr>
        <p:spPr>
          <a:xfrm>
            <a:off x="648800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801200" y="39408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8363925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72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3" name="Google Shape;273;p27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274" name="Google Shape;274;p27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75" name="Google Shape;275;p27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276" name="Google Shape;276;p2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9" name="Google Shape;279;p27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280" name="Google Shape;280;p27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3" name="Google Shape;283;p27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6" name="Google Shape;286;p28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7" name="Google Shape;287;p28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288" name="Google Shape;288;p28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8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292" name="Google Shape;292;p28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3" name="Google Shape;293;p28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294" name="Google Shape;294;p2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9" name="Google Shape;299;p29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0" name="Google Shape;300;p29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301" name="Google Shape;301;p29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2" name="Google Shape;302;p29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303" name="Google Shape;303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7200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0"/>
          <p:cNvSpPr txBox="1"/>
          <p:nvPr>
            <p:ph idx="1" type="subTitle"/>
          </p:nvPr>
        </p:nvSpPr>
        <p:spPr>
          <a:xfrm>
            <a:off x="7200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0"/>
          <p:cNvSpPr txBox="1"/>
          <p:nvPr>
            <p:ph idx="2" type="title"/>
          </p:nvPr>
        </p:nvSpPr>
        <p:spPr>
          <a:xfrm>
            <a:off x="34038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30"/>
          <p:cNvSpPr txBox="1"/>
          <p:nvPr>
            <p:ph idx="3" type="subTitle"/>
          </p:nvPr>
        </p:nvSpPr>
        <p:spPr>
          <a:xfrm>
            <a:off x="34038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4" type="title"/>
          </p:nvPr>
        </p:nvSpPr>
        <p:spPr>
          <a:xfrm>
            <a:off x="60876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30"/>
          <p:cNvSpPr txBox="1"/>
          <p:nvPr>
            <p:ph idx="5" type="subTitle"/>
          </p:nvPr>
        </p:nvSpPr>
        <p:spPr>
          <a:xfrm>
            <a:off x="60876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4" name="Google Shape;314;p30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315" name="Google Shape;315;p30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319" name="Google Shape;319;p3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0" name="Google Shape;320;p30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321" name="Google Shape;321;p3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4" name="Google Shape;324;p30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325" name="Google Shape;325;p3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6" name="Google Shape;326;p30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327" name="Google Shape;327;p3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30" name="Google Shape;330;p30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30"/>
          <p:cNvSpPr txBox="1"/>
          <p:nvPr>
            <p:ph idx="7" type="title"/>
          </p:nvPr>
        </p:nvSpPr>
        <p:spPr>
          <a:xfrm>
            <a:off x="10744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2" name="Google Shape;332;p30"/>
          <p:cNvSpPr txBox="1"/>
          <p:nvPr>
            <p:ph idx="8" type="title"/>
          </p:nvPr>
        </p:nvSpPr>
        <p:spPr>
          <a:xfrm>
            <a:off x="37582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3" name="Google Shape;333;p30"/>
          <p:cNvSpPr txBox="1"/>
          <p:nvPr>
            <p:ph idx="9" type="title"/>
          </p:nvPr>
        </p:nvSpPr>
        <p:spPr>
          <a:xfrm>
            <a:off x="64420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idx="1" type="subTitle"/>
          </p:nvPr>
        </p:nvSpPr>
        <p:spPr>
          <a:xfrm>
            <a:off x="720000" y="2716875"/>
            <a:ext cx="29724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6" name="Google Shape;336;p31"/>
          <p:cNvSpPr txBox="1"/>
          <p:nvPr>
            <p:ph type="title"/>
          </p:nvPr>
        </p:nvSpPr>
        <p:spPr>
          <a:xfrm>
            <a:off x="720000" y="792350"/>
            <a:ext cx="38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7" name="Google Shape;337;p31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338" name="Google Shape;338;p3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9" name="Google Shape;339;p3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340" name="Google Shape;340;p3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3" name="Google Shape;343;p31"/>
          <p:cNvSpPr/>
          <p:nvPr/>
        </p:nvSpPr>
        <p:spPr>
          <a:xfrm>
            <a:off x="619497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58886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65013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1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3562350" y="3458454"/>
            <a:ext cx="4866600" cy="122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49" name="Google Shape;349;p32"/>
          <p:cNvCxnSpPr>
            <a:stCxn id="350" idx="4"/>
          </p:cNvCxnSpPr>
          <p:nvPr/>
        </p:nvCxnSpPr>
        <p:spPr>
          <a:xfrm flipH="1" rot="-5400000">
            <a:off x="6174399" y="1618801"/>
            <a:ext cx="818700" cy="53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1" name="Google Shape;351;p32"/>
          <p:cNvGrpSpPr/>
          <p:nvPr/>
        </p:nvGrpSpPr>
        <p:grpSpPr>
          <a:xfrm>
            <a:off x="3733316" y="3563747"/>
            <a:ext cx="382099" cy="382097"/>
            <a:chOff x="3733316" y="3676718"/>
            <a:chExt cx="382099" cy="382097"/>
          </a:xfrm>
        </p:grpSpPr>
        <p:grpSp>
          <p:nvGrpSpPr>
            <p:cNvPr id="352" name="Google Shape;352;p32"/>
            <p:cNvGrpSpPr/>
            <p:nvPr/>
          </p:nvGrpSpPr>
          <p:grpSpPr>
            <a:xfrm rot="-2699229">
              <a:off x="3787100" y="3734847"/>
              <a:ext cx="274531" cy="265837"/>
              <a:chOff x="6021400" y="1654100"/>
              <a:chExt cx="435350" cy="421375"/>
            </a:xfrm>
          </p:grpSpPr>
          <p:sp>
            <p:nvSpPr>
              <p:cNvPr id="353" name="Google Shape;353;p3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32"/>
            <p:cNvSpPr/>
            <p:nvPr/>
          </p:nvSpPr>
          <p:spPr>
            <a:xfrm>
              <a:off x="3809199" y="3753172"/>
              <a:ext cx="229200" cy="229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71997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33"/>
          <p:cNvSpPr txBox="1"/>
          <p:nvPr>
            <p:ph idx="1" type="subTitle"/>
          </p:nvPr>
        </p:nvSpPr>
        <p:spPr>
          <a:xfrm>
            <a:off x="71997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3"/>
          <p:cNvSpPr txBox="1"/>
          <p:nvPr>
            <p:ph idx="2" type="title"/>
          </p:nvPr>
        </p:nvSpPr>
        <p:spPr>
          <a:xfrm>
            <a:off x="341924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33"/>
          <p:cNvSpPr txBox="1"/>
          <p:nvPr>
            <p:ph idx="3" type="subTitle"/>
          </p:nvPr>
        </p:nvSpPr>
        <p:spPr>
          <a:xfrm>
            <a:off x="341924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3"/>
          <p:cNvSpPr txBox="1"/>
          <p:nvPr>
            <p:ph idx="4" type="title"/>
          </p:nvPr>
        </p:nvSpPr>
        <p:spPr>
          <a:xfrm>
            <a:off x="71997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" name="Google Shape;362;p33"/>
          <p:cNvSpPr txBox="1"/>
          <p:nvPr>
            <p:ph idx="5" type="subTitle"/>
          </p:nvPr>
        </p:nvSpPr>
        <p:spPr>
          <a:xfrm>
            <a:off x="71997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3"/>
          <p:cNvSpPr txBox="1"/>
          <p:nvPr>
            <p:ph idx="6" type="title"/>
          </p:nvPr>
        </p:nvSpPr>
        <p:spPr>
          <a:xfrm>
            <a:off x="341924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" name="Google Shape;364;p33"/>
          <p:cNvSpPr txBox="1"/>
          <p:nvPr>
            <p:ph idx="7" type="subTitle"/>
          </p:nvPr>
        </p:nvSpPr>
        <p:spPr>
          <a:xfrm>
            <a:off x="341924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3"/>
          <p:cNvSpPr txBox="1"/>
          <p:nvPr>
            <p:ph idx="8" type="title"/>
          </p:nvPr>
        </p:nvSpPr>
        <p:spPr>
          <a:xfrm>
            <a:off x="6118523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" name="Google Shape;366;p33"/>
          <p:cNvSpPr txBox="1"/>
          <p:nvPr>
            <p:ph idx="9" type="subTitle"/>
          </p:nvPr>
        </p:nvSpPr>
        <p:spPr>
          <a:xfrm>
            <a:off x="6118523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3"/>
          <p:cNvSpPr txBox="1"/>
          <p:nvPr>
            <p:ph idx="13" type="title"/>
          </p:nvPr>
        </p:nvSpPr>
        <p:spPr>
          <a:xfrm>
            <a:off x="6118523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p33"/>
          <p:cNvSpPr txBox="1"/>
          <p:nvPr>
            <p:ph idx="14" type="subTitle"/>
          </p:nvPr>
        </p:nvSpPr>
        <p:spPr>
          <a:xfrm>
            <a:off x="6118523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0" name="Google Shape;370;p33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371" name="Google Shape;371;p33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33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375" name="Google Shape;375;p3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6" name="Google Shape;376;p33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377" name="Google Shape;377;p3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0" name="Google Shape;380;p33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381" name="Google Shape;381;p3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2" name="Google Shape;382;p33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8" name="Google Shape;388;p34"/>
          <p:cNvCxnSpPr>
            <a:stCxn id="389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0" name="Google Shape;390;p34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391" name="Google Shape;391;p3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34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34"/>
          <p:cNvCxnSpPr>
            <a:stCxn id="395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34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397" name="Google Shape;397;p3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34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idx="1" type="subTitle"/>
          </p:nvPr>
        </p:nvSpPr>
        <p:spPr>
          <a:xfrm>
            <a:off x="1290763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2" name="Google Shape;402;p35"/>
          <p:cNvSpPr txBox="1"/>
          <p:nvPr>
            <p:ph idx="2" type="subTitle"/>
          </p:nvPr>
        </p:nvSpPr>
        <p:spPr>
          <a:xfrm>
            <a:off x="4945638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35"/>
          <p:cNvSpPr txBox="1"/>
          <p:nvPr>
            <p:ph idx="3" type="subTitle"/>
          </p:nvPr>
        </p:nvSpPr>
        <p:spPr>
          <a:xfrm>
            <a:off x="1290763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 txBox="1"/>
          <p:nvPr>
            <p:ph idx="4" type="subTitle"/>
          </p:nvPr>
        </p:nvSpPr>
        <p:spPr>
          <a:xfrm>
            <a:off x="4945638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06" name="Google Shape;406;p35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7" name="Google Shape;407;p35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408" name="Google Shape;408;p35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09" name="Google Shape;409;p35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410" name="Google Shape;410;p3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2030898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36"/>
          <p:cNvSpPr txBox="1"/>
          <p:nvPr>
            <p:ph idx="1" type="subTitle"/>
          </p:nvPr>
        </p:nvSpPr>
        <p:spPr>
          <a:xfrm>
            <a:off x="2030898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36"/>
          <p:cNvSpPr txBox="1"/>
          <p:nvPr>
            <p:ph idx="2" type="title"/>
          </p:nvPr>
        </p:nvSpPr>
        <p:spPr>
          <a:xfrm>
            <a:off x="5611273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7" name="Google Shape;417;p36"/>
          <p:cNvSpPr txBox="1"/>
          <p:nvPr>
            <p:ph idx="3" type="subTitle"/>
          </p:nvPr>
        </p:nvSpPr>
        <p:spPr>
          <a:xfrm>
            <a:off x="5611273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6"/>
          <p:cNvSpPr txBox="1"/>
          <p:nvPr>
            <p:ph idx="4" type="title"/>
          </p:nvPr>
        </p:nvSpPr>
        <p:spPr>
          <a:xfrm>
            <a:off x="2030898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9" name="Google Shape;419;p36"/>
          <p:cNvSpPr txBox="1"/>
          <p:nvPr>
            <p:ph idx="5" type="subTitle"/>
          </p:nvPr>
        </p:nvSpPr>
        <p:spPr>
          <a:xfrm>
            <a:off x="2030898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6"/>
          <p:cNvSpPr txBox="1"/>
          <p:nvPr>
            <p:ph idx="6" type="title"/>
          </p:nvPr>
        </p:nvSpPr>
        <p:spPr>
          <a:xfrm>
            <a:off x="5611273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1" name="Google Shape;421;p36"/>
          <p:cNvSpPr txBox="1"/>
          <p:nvPr>
            <p:ph idx="7" type="subTitle"/>
          </p:nvPr>
        </p:nvSpPr>
        <p:spPr>
          <a:xfrm>
            <a:off x="5611273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3" name="Google Shape;423;p36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424" name="Google Shape;424;p36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428" name="Google Shape;428;p3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9" name="Google Shape;429;p3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430" name="Google Shape;430;p3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3" name="Google Shape;433;p36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434" name="Google Shape;434;p3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5" name="Google Shape;435;p3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436" name="Google Shape;436;p3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715100" y="1307100"/>
            <a:ext cx="40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41" name="Google Shape;441;p37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442" name="Google Shape;442;p37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3" name="Google Shape;443;p37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444" name="Google Shape;444;p3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37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8" name="Google Shape;448;p37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449" name="Google Shape;449;p37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37"/>
          <p:cNvGrpSpPr/>
          <p:nvPr/>
        </p:nvGrpSpPr>
        <p:grpSpPr>
          <a:xfrm flipH="1" rot="-5400000">
            <a:off x="5203266" y="1282426"/>
            <a:ext cx="7589731" cy="1138446"/>
            <a:chOff x="-125" y="1906547"/>
            <a:chExt cx="9144255" cy="1330426"/>
          </a:xfrm>
        </p:grpSpPr>
        <p:sp>
          <p:nvSpPr>
            <p:cNvPr id="453" name="Google Shape;453;p37"/>
            <p:cNvSpPr/>
            <p:nvPr/>
          </p:nvSpPr>
          <p:spPr>
            <a:xfrm>
              <a:off x="-125" y="2395469"/>
              <a:ext cx="9144255" cy="693786"/>
            </a:xfrm>
            <a:custGeom>
              <a:rect b="b" l="l" r="r" t="t"/>
              <a:pathLst>
                <a:path extrusionOk="0" h="41870" w="285691">
                  <a:moveTo>
                    <a:pt x="0" y="1"/>
                  </a:moveTo>
                  <a:lnTo>
                    <a:pt x="0" y="4197"/>
                  </a:lnTo>
                  <a:cubicBezTo>
                    <a:pt x="16070" y="23121"/>
                    <a:pt x="33277" y="41869"/>
                    <a:pt x="57254" y="41869"/>
                  </a:cubicBezTo>
                  <a:cubicBezTo>
                    <a:pt x="59569" y="41869"/>
                    <a:pt x="61947" y="41695"/>
                    <a:pt x="64393" y="41328"/>
                  </a:cubicBezTo>
                  <a:cubicBezTo>
                    <a:pt x="76844" y="39466"/>
                    <a:pt x="85063" y="33327"/>
                    <a:pt x="95379" y="26122"/>
                  </a:cubicBezTo>
                  <a:cubicBezTo>
                    <a:pt x="107203" y="17860"/>
                    <a:pt x="118184" y="15799"/>
                    <a:pt x="132169" y="15551"/>
                  </a:cubicBezTo>
                  <a:cubicBezTo>
                    <a:pt x="132866" y="15538"/>
                    <a:pt x="133561" y="15532"/>
                    <a:pt x="134255" y="15532"/>
                  </a:cubicBezTo>
                  <a:cubicBezTo>
                    <a:pt x="165460" y="15532"/>
                    <a:pt x="194539" y="27693"/>
                    <a:pt x="225524" y="29417"/>
                  </a:cubicBezTo>
                  <a:cubicBezTo>
                    <a:pt x="227375" y="29520"/>
                    <a:pt x="229211" y="29569"/>
                    <a:pt x="231033" y="29569"/>
                  </a:cubicBezTo>
                  <a:cubicBezTo>
                    <a:pt x="250422" y="29569"/>
                    <a:pt x="268237" y="23946"/>
                    <a:pt x="285690" y="16984"/>
                  </a:cubicBezTo>
                  <a:lnTo>
                    <a:pt x="285690" y="12471"/>
                  </a:lnTo>
                  <a:cubicBezTo>
                    <a:pt x="269303" y="19700"/>
                    <a:pt x="252524" y="25473"/>
                    <a:pt x="234134" y="25473"/>
                  </a:cubicBezTo>
                  <a:cubicBezTo>
                    <a:pt x="233306" y="25473"/>
                    <a:pt x="232474" y="25462"/>
                    <a:pt x="231639" y="25438"/>
                  </a:cubicBezTo>
                  <a:cubicBezTo>
                    <a:pt x="198088" y="24478"/>
                    <a:pt x="167357" y="7953"/>
                    <a:pt x="133635" y="7953"/>
                  </a:cubicBezTo>
                  <a:cubicBezTo>
                    <a:pt x="133124" y="7953"/>
                    <a:pt x="132613" y="7957"/>
                    <a:pt x="132101" y="7965"/>
                  </a:cubicBezTo>
                  <a:cubicBezTo>
                    <a:pt x="117639" y="8182"/>
                    <a:pt x="106719" y="11293"/>
                    <a:pt x="94901" y="20335"/>
                  </a:cubicBezTo>
                  <a:cubicBezTo>
                    <a:pt x="84238" y="28505"/>
                    <a:pt x="75944" y="35426"/>
                    <a:pt x="62519" y="37195"/>
                  </a:cubicBezTo>
                  <a:cubicBezTo>
                    <a:pt x="60468" y="37465"/>
                    <a:pt x="58464" y="37594"/>
                    <a:pt x="56503" y="37594"/>
                  </a:cubicBezTo>
                  <a:cubicBezTo>
                    <a:pt x="32833" y="37594"/>
                    <a:pt x="15535" y="186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125" y="2546634"/>
              <a:ext cx="9144255" cy="690339"/>
            </a:xfrm>
            <a:custGeom>
              <a:rect b="b" l="l" r="r" t="t"/>
              <a:pathLst>
                <a:path extrusionOk="0" h="41662" w="285691">
                  <a:moveTo>
                    <a:pt x="0" y="0"/>
                  </a:moveTo>
                  <a:lnTo>
                    <a:pt x="0" y="4148"/>
                  </a:lnTo>
                  <a:cubicBezTo>
                    <a:pt x="16432" y="23499"/>
                    <a:pt x="33389" y="41662"/>
                    <a:pt x="57740" y="41662"/>
                  </a:cubicBezTo>
                  <a:cubicBezTo>
                    <a:pt x="59898" y="41662"/>
                    <a:pt x="62114" y="41519"/>
                    <a:pt x="64393" y="41222"/>
                  </a:cubicBezTo>
                  <a:cubicBezTo>
                    <a:pt x="76274" y="39677"/>
                    <a:pt x="85038" y="34624"/>
                    <a:pt x="95466" y="28709"/>
                  </a:cubicBezTo>
                  <a:cubicBezTo>
                    <a:pt x="107383" y="21942"/>
                    <a:pt x="118885" y="20006"/>
                    <a:pt x="132305" y="19814"/>
                  </a:cubicBezTo>
                  <a:cubicBezTo>
                    <a:pt x="133110" y="19802"/>
                    <a:pt x="133914" y="19796"/>
                    <a:pt x="134718" y="19796"/>
                  </a:cubicBezTo>
                  <a:cubicBezTo>
                    <a:pt x="165317" y="19796"/>
                    <a:pt x="195023" y="27998"/>
                    <a:pt x="225524" y="29310"/>
                  </a:cubicBezTo>
                  <a:cubicBezTo>
                    <a:pt x="227149" y="29381"/>
                    <a:pt x="228764" y="29415"/>
                    <a:pt x="230372" y="29415"/>
                  </a:cubicBezTo>
                  <a:cubicBezTo>
                    <a:pt x="249709" y="29415"/>
                    <a:pt x="267845" y="24496"/>
                    <a:pt x="285690" y="18324"/>
                  </a:cubicBezTo>
                  <a:lnTo>
                    <a:pt x="285690" y="13663"/>
                  </a:lnTo>
                  <a:cubicBezTo>
                    <a:pt x="267876" y="20144"/>
                    <a:pt x="249745" y="25360"/>
                    <a:pt x="230243" y="25360"/>
                  </a:cubicBezTo>
                  <a:cubicBezTo>
                    <a:pt x="228679" y="25360"/>
                    <a:pt x="227106" y="25326"/>
                    <a:pt x="225524" y="25257"/>
                  </a:cubicBezTo>
                  <a:cubicBezTo>
                    <a:pt x="194875" y="23921"/>
                    <a:pt x="165429" y="14288"/>
                    <a:pt x="134644" y="14288"/>
                  </a:cubicBezTo>
                  <a:cubicBezTo>
                    <a:pt x="133851" y="14288"/>
                    <a:pt x="133057" y="14295"/>
                    <a:pt x="132262" y="14308"/>
                  </a:cubicBezTo>
                  <a:cubicBezTo>
                    <a:pt x="118593" y="14531"/>
                    <a:pt x="107377" y="16338"/>
                    <a:pt x="95434" y="23700"/>
                  </a:cubicBezTo>
                  <a:cubicBezTo>
                    <a:pt x="85032" y="30112"/>
                    <a:pt x="76509" y="35549"/>
                    <a:pt x="64393" y="37169"/>
                  </a:cubicBezTo>
                  <a:cubicBezTo>
                    <a:pt x="62104" y="37475"/>
                    <a:pt x="59878" y="37621"/>
                    <a:pt x="57709" y="37621"/>
                  </a:cubicBezTo>
                  <a:cubicBezTo>
                    <a:pt x="33421" y="37621"/>
                    <a:pt x="16337" y="192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125" y="2223483"/>
              <a:ext cx="9144255" cy="712543"/>
            </a:xfrm>
            <a:custGeom>
              <a:rect b="b" l="l" r="r" t="t"/>
              <a:pathLst>
                <a:path extrusionOk="0" h="43002" w="285691">
                  <a:moveTo>
                    <a:pt x="132567" y="0"/>
                  </a:moveTo>
                  <a:cubicBezTo>
                    <a:pt x="132302" y="0"/>
                    <a:pt x="132037" y="2"/>
                    <a:pt x="131771" y="5"/>
                  </a:cubicBezTo>
                  <a:cubicBezTo>
                    <a:pt x="116341" y="171"/>
                    <a:pt x="105490" y="5324"/>
                    <a:pt x="94280" y="16752"/>
                  </a:cubicBezTo>
                  <a:cubicBezTo>
                    <a:pt x="84038" y="27186"/>
                    <a:pt x="75491" y="36291"/>
                    <a:pt x="60812" y="38502"/>
                  </a:cubicBezTo>
                  <a:cubicBezTo>
                    <a:pt x="58810" y="38803"/>
                    <a:pt x="56844" y="38947"/>
                    <a:pt x="54913" y="38947"/>
                  </a:cubicBezTo>
                  <a:cubicBezTo>
                    <a:pt x="32552" y="38947"/>
                    <a:pt x="14799" y="19662"/>
                    <a:pt x="0" y="1543"/>
                  </a:cubicBezTo>
                  <a:lnTo>
                    <a:pt x="0" y="5460"/>
                  </a:lnTo>
                  <a:cubicBezTo>
                    <a:pt x="15209" y="23794"/>
                    <a:pt x="32545" y="43001"/>
                    <a:pt x="55670" y="43001"/>
                  </a:cubicBezTo>
                  <a:cubicBezTo>
                    <a:pt x="57895" y="43001"/>
                    <a:pt x="60175" y="42823"/>
                    <a:pt x="62512" y="42449"/>
                  </a:cubicBezTo>
                  <a:cubicBezTo>
                    <a:pt x="76397" y="40227"/>
                    <a:pt x="84349" y="32220"/>
                    <a:pt x="94815" y="23021"/>
                  </a:cubicBezTo>
                  <a:cubicBezTo>
                    <a:pt x="106335" y="12891"/>
                    <a:pt x="117055" y="8886"/>
                    <a:pt x="131952" y="8651"/>
                  </a:cubicBezTo>
                  <a:cubicBezTo>
                    <a:pt x="132403" y="8644"/>
                    <a:pt x="132853" y="8640"/>
                    <a:pt x="133302" y="8640"/>
                  </a:cubicBezTo>
                  <a:cubicBezTo>
                    <a:pt x="167649" y="8640"/>
                    <a:pt x="197567" y="29223"/>
                    <a:pt x="231639" y="30792"/>
                  </a:cubicBezTo>
                  <a:cubicBezTo>
                    <a:pt x="232828" y="30847"/>
                    <a:pt x="234010" y="30873"/>
                    <a:pt x="235183" y="30873"/>
                  </a:cubicBezTo>
                  <a:cubicBezTo>
                    <a:pt x="253416" y="30873"/>
                    <a:pt x="269770" y="24461"/>
                    <a:pt x="285690" y="16478"/>
                  </a:cubicBezTo>
                  <a:lnTo>
                    <a:pt x="285690" y="10644"/>
                  </a:lnTo>
                  <a:cubicBezTo>
                    <a:pt x="269952" y="19464"/>
                    <a:pt x="253785" y="26634"/>
                    <a:pt x="235448" y="26634"/>
                  </a:cubicBezTo>
                  <a:cubicBezTo>
                    <a:pt x="233498" y="26634"/>
                    <a:pt x="231523" y="26553"/>
                    <a:pt x="229522" y="26384"/>
                  </a:cubicBezTo>
                  <a:cubicBezTo>
                    <a:pt x="195611" y="23521"/>
                    <a:pt x="167057" y="0"/>
                    <a:pt x="13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125" y="1906547"/>
              <a:ext cx="9144255" cy="879966"/>
            </a:xfrm>
            <a:custGeom>
              <a:rect b="b" l="l" r="r" t="t"/>
              <a:pathLst>
                <a:path extrusionOk="0" h="53106" w="285691">
                  <a:moveTo>
                    <a:pt x="132665" y="1"/>
                  </a:moveTo>
                  <a:cubicBezTo>
                    <a:pt x="132277" y="1"/>
                    <a:pt x="131889" y="5"/>
                    <a:pt x="131499" y="12"/>
                  </a:cubicBezTo>
                  <a:cubicBezTo>
                    <a:pt x="97477" y="663"/>
                    <a:pt x="92598" y="40178"/>
                    <a:pt x="62711" y="47769"/>
                  </a:cubicBezTo>
                  <a:cubicBezTo>
                    <a:pt x="59643" y="48549"/>
                    <a:pt x="56647" y="48912"/>
                    <a:pt x="53723" y="48912"/>
                  </a:cubicBezTo>
                  <a:cubicBezTo>
                    <a:pt x="32101" y="48912"/>
                    <a:pt x="14392" y="29077"/>
                    <a:pt x="0" y="11520"/>
                  </a:cubicBezTo>
                  <a:lnTo>
                    <a:pt x="0" y="15766"/>
                  </a:lnTo>
                  <a:cubicBezTo>
                    <a:pt x="14529" y="33607"/>
                    <a:pt x="32295" y="53106"/>
                    <a:pt x="54128" y="53106"/>
                  </a:cubicBezTo>
                  <a:cubicBezTo>
                    <a:pt x="56313" y="53106"/>
                    <a:pt x="58539" y="52911"/>
                    <a:pt x="60806" y="52499"/>
                  </a:cubicBezTo>
                  <a:cubicBezTo>
                    <a:pt x="90779" y="47068"/>
                    <a:pt x="98749" y="9006"/>
                    <a:pt x="131597" y="8633"/>
                  </a:cubicBezTo>
                  <a:cubicBezTo>
                    <a:pt x="131849" y="8630"/>
                    <a:pt x="132101" y="8629"/>
                    <a:pt x="132353" y="8629"/>
                  </a:cubicBezTo>
                  <a:cubicBezTo>
                    <a:pt x="167594" y="8629"/>
                    <a:pt x="195095" y="36524"/>
                    <a:pt x="229516" y="40383"/>
                  </a:cubicBezTo>
                  <a:cubicBezTo>
                    <a:pt x="231868" y="40647"/>
                    <a:pt x="234176" y="40772"/>
                    <a:pt x="236446" y="40772"/>
                  </a:cubicBezTo>
                  <a:cubicBezTo>
                    <a:pt x="254675" y="40772"/>
                    <a:pt x="270405" y="32678"/>
                    <a:pt x="285690" y="22842"/>
                  </a:cubicBezTo>
                  <a:lnTo>
                    <a:pt x="285690" y="16603"/>
                  </a:lnTo>
                  <a:cubicBezTo>
                    <a:pt x="270596" y="27441"/>
                    <a:pt x="255072" y="36514"/>
                    <a:pt x="236659" y="36514"/>
                  </a:cubicBezTo>
                  <a:cubicBezTo>
                    <a:pt x="233643" y="36514"/>
                    <a:pt x="230550" y="36271"/>
                    <a:pt x="227368" y="35752"/>
                  </a:cubicBezTo>
                  <a:cubicBezTo>
                    <a:pt x="193608" y="30252"/>
                    <a:pt x="167682" y="1"/>
                    <a:pt x="132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idx="1" type="subTitle"/>
          </p:nvPr>
        </p:nvSpPr>
        <p:spPr>
          <a:xfrm>
            <a:off x="771987" y="3446771"/>
            <a:ext cx="2132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1" name="Google Shape;461;p39"/>
          <p:cNvSpPr txBox="1"/>
          <p:nvPr>
            <p:ph idx="2" type="subTitle"/>
          </p:nvPr>
        </p:nvSpPr>
        <p:spPr>
          <a:xfrm>
            <a:off x="771987" y="3120675"/>
            <a:ext cx="2132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2" name="Google Shape;462;p39"/>
          <p:cNvSpPr txBox="1"/>
          <p:nvPr>
            <p:ph idx="3" type="subTitle"/>
          </p:nvPr>
        </p:nvSpPr>
        <p:spPr>
          <a:xfrm>
            <a:off x="3515290" y="3448999"/>
            <a:ext cx="2113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3" name="Google Shape;463;p39"/>
          <p:cNvSpPr txBox="1"/>
          <p:nvPr>
            <p:ph idx="4" type="subTitle"/>
          </p:nvPr>
        </p:nvSpPr>
        <p:spPr>
          <a:xfrm>
            <a:off x="3515290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4" name="Google Shape;464;p39"/>
          <p:cNvSpPr txBox="1"/>
          <p:nvPr>
            <p:ph idx="5" type="subTitle"/>
          </p:nvPr>
        </p:nvSpPr>
        <p:spPr>
          <a:xfrm>
            <a:off x="6258513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39"/>
          <p:cNvSpPr txBox="1"/>
          <p:nvPr>
            <p:ph idx="6" type="subTitle"/>
          </p:nvPr>
        </p:nvSpPr>
        <p:spPr>
          <a:xfrm>
            <a:off x="6258513" y="3449003"/>
            <a:ext cx="21135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39"/>
          <p:cNvSpPr txBox="1"/>
          <p:nvPr>
            <p:ph type="title"/>
          </p:nvPr>
        </p:nvSpPr>
        <p:spPr>
          <a:xfrm>
            <a:off x="771987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7" name="Google Shape;467;p39"/>
          <p:cNvSpPr txBox="1"/>
          <p:nvPr>
            <p:ph idx="7" type="title"/>
          </p:nvPr>
        </p:nvSpPr>
        <p:spPr>
          <a:xfrm>
            <a:off x="3515290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8" name="Google Shape;468;p39"/>
          <p:cNvSpPr txBox="1"/>
          <p:nvPr>
            <p:ph idx="8" type="title"/>
          </p:nvPr>
        </p:nvSpPr>
        <p:spPr>
          <a:xfrm>
            <a:off x="6258513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9" name="Google Shape;469;p3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0" name="Google Shape;470;p39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471" name="Google Shape;471;p3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3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473" name="Google Shape;473;p3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6" name="Google Shape;476;p39"/>
          <p:cNvGrpSpPr/>
          <p:nvPr/>
        </p:nvGrpSpPr>
        <p:grpSpPr>
          <a:xfrm flipH="1">
            <a:off x="3205786" y="4496687"/>
            <a:ext cx="6301136" cy="382099"/>
            <a:chOff x="-233825" y="262887"/>
            <a:chExt cx="6301136" cy="382099"/>
          </a:xfrm>
        </p:grpSpPr>
        <p:cxnSp>
          <p:nvCxnSpPr>
            <p:cNvPr id="477" name="Google Shape;477;p3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8" name="Google Shape;478;p3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479" name="Google Shape;479;p3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/>
          <p:nvPr>
            <p:ph type="ctrTitle"/>
          </p:nvPr>
        </p:nvSpPr>
        <p:spPr>
          <a:xfrm>
            <a:off x="2698500" y="669825"/>
            <a:ext cx="374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4" name="Google Shape;484;p40"/>
          <p:cNvSpPr txBox="1"/>
          <p:nvPr>
            <p:ph idx="1" type="subTitle"/>
          </p:nvPr>
        </p:nvSpPr>
        <p:spPr>
          <a:xfrm>
            <a:off x="2698488" y="2143525"/>
            <a:ext cx="37470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40"/>
          <p:cNvSpPr txBox="1"/>
          <p:nvPr/>
        </p:nvSpPr>
        <p:spPr>
          <a:xfrm>
            <a:off x="2429988" y="3488500"/>
            <a:ext cx="4284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grpSp>
        <p:nvGrpSpPr>
          <p:cNvPr id="486" name="Google Shape;486;p40"/>
          <p:cNvGrpSpPr/>
          <p:nvPr/>
        </p:nvGrpSpPr>
        <p:grpSpPr>
          <a:xfrm flipH="1" rot="-5400000">
            <a:off x="-3617782" y="2005869"/>
            <a:ext cx="7610763" cy="832396"/>
            <a:chOff x="-71925" y="-884100"/>
            <a:chExt cx="9144255" cy="1188797"/>
          </a:xfrm>
        </p:grpSpPr>
        <p:sp>
          <p:nvSpPr>
            <p:cNvPr id="487" name="Google Shape;487;p40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 rot="5400000">
            <a:off x="5151018" y="2158269"/>
            <a:ext cx="7610763" cy="832396"/>
            <a:chOff x="-71925" y="-884100"/>
            <a:chExt cx="9144255" cy="1188797"/>
          </a:xfrm>
        </p:grpSpPr>
        <p:sp>
          <p:nvSpPr>
            <p:cNvPr id="501" name="Google Shape;501;p40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43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518" name="Google Shape;518;p43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43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522" name="Google Shape;522;p4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23" name="Google Shape;523;p43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524" name="Google Shape;524;p4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7" name="Google Shape;527;p43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528" name="Google Shape;528;p4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29" name="Google Shape;529;p43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530" name="Google Shape;530;p4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/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8" name="Google Shape;538;p45"/>
          <p:cNvSpPr txBox="1"/>
          <p:nvPr>
            <p:ph idx="1" type="subTitle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39" name="Google Shape;539;p4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540" name="Google Shape;540;p4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41" name="Google Shape;541;p4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542" name="Google Shape;542;p4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5" name="Google Shape;545;p45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546" name="Google Shape;546;p45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720000" y="1000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562" name="Google Shape;562;p46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563" name="Google Shape;563;p4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64" name="Google Shape;564;p4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565" name="Google Shape;565;p4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0" name="Google Shape;570;p47"/>
          <p:cNvSpPr txBox="1"/>
          <p:nvPr>
            <p:ph idx="1" type="subTitle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1" name="Google Shape;571;p47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2" name="Google Shape;572;p47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573" name="Google Shape;573;p47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74" name="Google Shape;574;p47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575" name="Google Shape;575;p4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8" name="Google Shape;578;p47"/>
          <p:cNvGrpSpPr/>
          <p:nvPr/>
        </p:nvGrpSpPr>
        <p:grpSpPr>
          <a:xfrm flipH="1" rot="5400000">
            <a:off x="-3516520" y="1822737"/>
            <a:ext cx="7589731" cy="1273935"/>
            <a:chOff x="-125" y="4147844"/>
            <a:chExt cx="9144255" cy="1584299"/>
          </a:xfrm>
        </p:grpSpPr>
        <p:sp>
          <p:nvSpPr>
            <p:cNvPr id="579" name="Google Shape;579;p47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47"/>
          <p:cNvSpPr/>
          <p:nvPr/>
        </p:nvSpPr>
        <p:spPr>
          <a:xfrm>
            <a:off x="24338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7"/>
          <p:cNvSpPr/>
          <p:nvPr/>
        </p:nvSpPr>
        <p:spPr>
          <a:xfrm>
            <a:off x="21274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7"/>
          <p:cNvSpPr/>
          <p:nvPr/>
        </p:nvSpPr>
        <p:spPr>
          <a:xfrm>
            <a:off x="18211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7"/>
          <p:cNvSpPr/>
          <p:nvPr/>
        </p:nvSpPr>
        <p:spPr>
          <a:xfrm>
            <a:off x="27401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/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5" name="Google Shape;595;p48"/>
          <p:cNvSpPr txBox="1"/>
          <p:nvPr>
            <p:ph idx="2" type="title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6" name="Google Shape;596;p48"/>
          <p:cNvSpPr txBox="1"/>
          <p:nvPr>
            <p:ph idx="1" type="subTitle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48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8" name="Google Shape;598;p48"/>
          <p:cNvSpPr txBox="1"/>
          <p:nvPr>
            <p:ph idx="4" type="title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9" name="Google Shape;599;p48"/>
          <p:cNvSpPr txBox="1"/>
          <p:nvPr>
            <p:ph idx="5" type="title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0" name="Google Shape;600;p48"/>
          <p:cNvSpPr txBox="1"/>
          <p:nvPr>
            <p:ph idx="6" type="subTitle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48"/>
          <p:cNvSpPr txBox="1"/>
          <p:nvPr>
            <p:ph idx="7" type="title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48"/>
          <p:cNvSpPr txBox="1"/>
          <p:nvPr>
            <p:ph idx="8" type="title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3" name="Google Shape;603;p48"/>
          <p:cNvSpPr txBox="1"/>
          <p:nvPr>
            <p:ph idx="9" type="subTitle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48"/>
          <p:cNvSpPr txBox="1"/>
          <p:nvPr>
            <p:ph idx="13" type="title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5" name="Google Shape;605;p48"/>
          <p:cNvSpPr txBox="1"/>
          <p:nvPr>
            <p:ph idx="14" type="title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6" name="Google Shape;606;p48"/>
          <p:cNvSpPr txBox="1"/>
          <p:nvPr>
            <p:ph idx="15" type="subTitle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7" name="Google Shape;607;p48"/>
          <p:cNvCxnSpPr>
            <a:stCxn id="608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9" name="Google Shape;609;p48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610" name="Google Shape;610;p48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48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Google Shape;613;p48"/>
          <p:cNvCxnSpPr>
            <a:stCxn id="614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15" name="Google Shape;615;p48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616" name="Google Shape;616;p48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48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620" name="Google Shape;620;p48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48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9"/>
          <p:cNvSpPr txBox="1"/>
          <p:nvPr>
            <p:ph idx="1" type="subTitle"/>
          </p:nvPr>
        </p:nvSpPr>
        <p:spPr>
          <a:xfrm>
            <a:off x="720000" y="1785075"/>
            <a:ext cx="45078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5" name="Google Shape;625;p49"/>
          <p:cNvSpPr txBox="1"/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6" name="Google Shape;626;p49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627" name="Google Shape;627;p4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28" name="Google Shape;628;p4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629" name="Google Shape;629;p4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32" name="Google Shape;632;p49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0"/>
          <p:cNvSpPr txBox="1"/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5" name="Google Shape;635;p50"/>
          <p:cNvSpPr txBox="1"/>
          <p:nvPr>
            <p:ph idx="2" type="title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6" name="Google Shape;636;p50"/>
          <p:cNvSpPr txBox="1"/>
          <p:nvPr>
            <p:ph idx="1" type="subTitle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7" name="Google Shape;637;p50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638" name="Google Shape;638;p50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50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652" name="Google Shape;652;p5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53" name="Google Shape;653;p50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654" name="Google Shape;654;p5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5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5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1"/>
          <p:cNvSpPr txBox="1"/>
          <p:nvPr>
            <p:ph hasCustomPrompt="1" type="title"/>
          </p:nvPr>
        </p:nvSpPr>
        <p:spPr>
          <a:xfrm>
            <a:off x="3314700" y="1396700"/>
            <a:ext cx="5114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9" name="Google Shape;659;p51"/>
          <p:cNvSpPr txBox="1"/>
          <p:nvPr>
            <p:ph idx="1" type="subTitle"/>
          </p:nvPr>
        </p:nvSpPr>
        <p:spPr>
          <a:xfrm>
            <a:off x="3314700" y="3184075"/>
            <a:ext cx="5114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60" name="Google Shape;660;p51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661" name="Google Shape;661;p51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62" name="Google Shape;662;p51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663" name="Google Shape;663;p5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5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51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667" name="Google Shape;667;p51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2"/>
          <p:cNvSpPr txBox="1"/>
          <p:nvPr>
            <p:ph type="title"/>
          </p:nvPr>
        </p:nvSpPr>
        <p:spPr>
          <a:xfrm>
            <a:off x="1086575" y="3539750"/>
            <a:ext cx="2962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2" name="Google Shape;682;p52"/>
          <p:cNvSpPr txBox="1"/>
          <p:nvPr>
            <p:ph idx="1" type="subTitle"/>
          </p:nvPr>
        </p:nvSpPr>
        <p:spPr>
          <a:xfrm>
            <a:off x="1086575" y="1071850"/>
            <a:ext cx="6227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83" name="Google Shape;683;p52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684" name="Google Shape;684;p5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85" name="Google Shape;685;p5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686" name="Google Shape;686;p5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5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9" name="Google Shape;689;p52"/>
          <p:cNvGrpSpPr/>
          <p:nvPr/>
        </p:nvGrpSpPr>
        <p:grpSpPr>
          <a:xfrm rot="-5400000">
            <a:off x="5055985" y="1794162"/>
            <a:ext cx="7589731" cy="1273935"/>
            <a:chOff x="-125" y="4147844"/>
            <a:chExt cx="9144255" cy="1584299"/>
          </a:xfrm>
        </p:grpSpPr>
        <p:sp>
          <p:nvSpPr>
            <p:cNvPr id="690" name="Google Shape;690;p52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2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2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"/>
          <p:cNvSpPr txBox="1"/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2" name="Google Shape;702;p53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53"/>
          <p:cNvSpPr txBox="1"/>
          <p:nvPr>
            <p:ph idx="2" type="title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4" name="Google Shape;704;p53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53"/>
          <p:cNvSpPr txBox="1"/>
          <p:nvPr>
            <p:ph idx="4" type="title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6" name="Google Shape;706;p53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5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08" name="Google Shape;708;p53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709" name="Google Shape;709;p53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10" name="Google Shape;710;p53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711" name="Google Shape;711;p5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5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5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4"/>
          <p:cNvSpPr txBox="1"/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6" name="Google Shape;716;p54"/>
          <p:cNvSpPr txBox="1"/>
          <p:nvPr>
            <p:ph idx="1" type="body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17" name="Google Shape;717;p54"/>
          <p:cNvCxnSpPr/>
          <p:nvPr/>
        </p:nvCxnSpPr>
        <p:spPr>
          <a:xfrm>
            <a:off x="3148200" y="4686492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8" name="Google Shape;718;p54"/>
          <p:cNvSpPr/>
          <p:nvPr/>
        </p:nvSpPr>
        <p:spPr>
          <a:xfrm>
            <a:off x="28063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4"/>
          <p:cNvSpPr/>
          <p:nvPr/>
        </p:nvSpPr>
        <p:spPr>
          <a:xfrm>
            <a:off x="25000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4"/>
          <p:cNvSpPr/>
          <p:nvPr/>
        </p:nvSpPr>
        <p:spPr>
          <a:xfrm>
            <a:off x="21936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54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722" name="Google Shape;722;p54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23" name="Google Shape;723;p54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724" name="Google Shape;724;p5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5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5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/>
          <p:nvPr/>
        </p:nvSpPr>
        <p:spPr>
          <a:xfrm>
            <a:off x="0" y="0"/>
            <a:ext cx="45720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 txBox="1"/>
          <p:nvPr>
            <p:ph idx="1" type="subTitle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0" name="Google Shape;730;p55"/>
          <p:cNvSpPr txBox="1"/>
          <p:nvPr>
            <p:ph idx="2" type="subTitle"/>
          </p:nvPr>
        </p:nvSpPr>
        <p:spPr>
          <a:xfrm>
            <a:off x="50613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1" name="Google Shape;731;p55"/>
          <p:cNvSpPr txBox="1"/>
          <p:nvPr>
            <p:ph idx="3" type="subTitle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55"/>
          <p:cNvSpPr txBox="1"/>
          <p:nvPr>
            <p:ph idx="4" type="subTitle"/>
          </p:nvPr>
        </p:nvSpPr>
        <p:spPr>
          <a:xfrm>
            <a:off x="50613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33" name="Google Shape;733;p55"/>
          <p:cNvCxnSpPr>
            <a:stCxn id="734" idx="4"/>
          </p:cNvCxnSpPr>
          <p:nvPr/>
        </p:nvCxnSpPr>
        <p:spPr>
          <a:xfrm flipH="1" rot="-5400000">
            <a:off x="9707625" y="2643600"/>
            <a:ext cx="765900" cy="33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5" name="Google Shape;735;p55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736" name="Google Shape;736;p55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9" name="Google Shape;739;p55"/>
          <p:cNvCxnSpPr>
            <a:stCxn id="740" idx="4"/>
          </p:cNvCxnSpPr>
          <p:nvPr/>
        </p:nvCxnSpPr>
        <p:spPr>
          <a:xfrm rot="5400000">
            <a:off x="-1323550" y="2648550"/>
            <a:ext cx="766200" cy="33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41" name="Google Shape;741;p55"/>
          <p:cNvGrpSpPr/>
          <p:nvPr/>
        </p:nvGrpSpPr>
        <p:grpSpPr>
          <a:xfrm flipH="1" rot="2699229">
            <a:off x="577696" y="3664336"/>
            <a:ext cx="274531" cy="265837"/>
            <a:chOff x="6021400" y="1654100"/>
            <a:chExt cx="435350" cy="421375"/>
          </a:xfrm>
        </p:grpSpPr>
        <p:sp>
          <p:nvSpPr>
            <p:cNvPr id="742" name="Google Shape;742;p55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45" name="Google Shape;745;p55"/>
          <p:cNvCxnSpPr/>
          <p:nvPr/>
        </p:nvCxnSpPr>
        <p:spPr>
          <a:xfrm>
            <a:off x="-81425" y="454400"/>
            <a:ext cx="465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6" name="Google Shape;746;p55"/>
          <p:cNvCxnSpPr/>
          <p:nvPr/>
        </p:nvCxnSpPr>
        <p:spPr>
          <a:xfrm>
            <a:off x="4581525" y="454400"/>
            <a:ext cx="459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p55"/>
          <p:cNvSpPr/>
          <p:nvPr/>
        </p:nvSpPr>
        <p:spPr>
          <a:xfrm>
            <a:off x="648800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5"/>
          <p:cNvSpPr/>
          <p:nvPr/>
        </p:nvSpPr>
        <p:spPr>
          <a:xfrm>
            <a:off x="801200" y="39408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5"/>
          <p:cNvSpPr/>
          <p:nvPr/>
        </p:nvSpPr>
        <p:spPr>
          <a:xfrm>
            <a:off x="8363925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6"/>
          <p:cNvSpPr txBox="1"/>
          <p:nvPr>
            <p:ph type="title"/>
          </p:nvPr>
        </p:nvSpPr>
        <p:spPr>
          <a:xfrm>
            <a:off x="72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0" name="Google Shape;750;p56"/>
          <p:cNvSpPr txBox="1"/>
          <p:nvPr>
            <p:ph idx="1" type="body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51" name="Google Shape;751;p56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752" name="Google Shape;752;p5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53" name="Google Shape;753;p5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754" name="Google Shape;754;p5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5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5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7" name="Google Shape;757;p56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758" name="Google Shape;758;p56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1" name="Google Shape;761;p56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64" name="Google Shape;764;p57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5" name="Google Shape;765;p57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766" name="Google Shape;766;p57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57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770" name="Google Shape;770;p57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1" name="Google Shape;771;p57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772" name="Google Shape;772;p5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5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5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77" name="Google Shape;777;p58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8" name="Google Shape;778;p58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779" name="Google Shape;779;p58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80" name="Google Shape;780;p58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781" name="Google Shape;781;p5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5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5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9"/>
          <p:cNvSpPr txBox="1"/>
          <p:nvPr>
            <p:ph type="title"/>
          </p:nvPr>
        </p:nvSpPr>
        <p:spPr>
          <a:xfrm>
            <a:off x="7200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6" name="Google Shape;786;p59"/>
          <p:cNvSpPr txBox="1"/>
          <p:nvPr>
            <p:ph idx="1" type="subTitle"/>
          </p:nvPr>
        </p:nvSpPr>
        <p:spPr>
          <a:xfrm>
            <a:off x="7200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59"/>
          <p:cNvSpPr txBox="1"/>
          <p:nvPr>
            <p:ph idx="2" type="title"/>
          </p:nvPr>
        </p:nvSpPr>
        <p:spPr>
          <a:xfrm>
            <a:off x="34038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8" name="Google Shape;788;p59"/>
          <p:cNvSpPr txBox="1"/>
          <p:nvPr>
            <p:ph idx="3" type="subTitle"/>
          </p:nvPr>
        </p:nvSpPr>
        <p:spPr>
          <a:xfrm>
            <a:off x="34038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59"/>
          <p:cNvSpPr txBox="1"/>
          <p:nvPr>
            <p:ph idx="4" type="title"/>
          </p:nvPr>
        </p:nvSpPr>
        <p:spPr>
          <a:xfrm>
            <a:off x="60876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0" name="Google Shape;790;p59"/>
          <p:cNvSpPr txBox="1"/>
          <p:nvPr>
            <p:ph idx="5" type="subTitle"/>
          </p:nvPr>
        </p:nvSpPr>
        <p:spPr>
          <a:xfrm>
            <a:off x="60876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5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2" name="Google Shape;792;p5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793" name="Google Shape;793;p59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9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59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797" name="Google Shape;797;p5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98" name="Google Shape;798;p5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799" name="Google Shape;799;p5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5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5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59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803" name="Google Shape;803;p5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04" name="Google Shape;804;p5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805" name="Google Shape;805;p5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5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5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08" name="Google Shape;808;p59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9" name="Google Shape;809;p59"/>
          <p:cNvSpPr txBox="1"/>
          <p:nvPr>
            <p:ph idx="7" type="title"/>
          </p:nvPr>
        </p:nvSpPr>
        <p:spPr>
          <a:xfrm>
            <a:off x="10744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0" name="Google Shape;810;p59"/>
          <p:cNvSpPr txBox="1"/>
          <p:nvPr>
            <p:ph idx="8" type="title"/>
          </p:nvPr>
        </p:nvSpPr>
        <p:spPr>
          <a:xfrm>
            <a:off x="37582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1" name="Google Shape;811;p59"/>
          <p:cNvSpPr txBox="1"/>
          <p:nvPr>
            <p:ph idx="9" type="title"/>
          </p:nvPr>
        </p:nvSpPr>
        <p:spPr>
          <a:xfrm>
            <a:off x="64420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0"/>
          <p:cNvSpPr txBox="1"/>
          <p:nvPr>
            <p:ph idx="1" type="subTitle"/>
          </p:nvPr>
        </p:nvSpPr>
        <p:spPr>
          <a:xfrm>
            <a:off x="720000" y="2716875"/>
            <a:ext cx="29724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4" name="Google Shape;814;p60"/>
          <p:cNvSpPr txBox="1"/>
          <p:nvPr>
            <p:ph type="title"/>
          </p:nvPr>
        </p:nvSpPr>
        <p:spPr>
          <a:xfrm>
            <a:off x="720000" y="792350"/>
            <a:ext cx="38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15" name="Google Shape;815;p60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816" name="Google Shape;816;p6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17" name="Google Shape;817;p60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818" name="Google Shape;818;p6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6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6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1" name="Google Shape;821;p60"/>
          <p:cNvSpPr/>
          <p:nvPr/>
        </p:nvSpPr>
        <p:spPr>
          <a:xfrm>
            <a:off x="619497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0"/>
          <p:cNvSpPr/>
          <p:nvPr/>
        </p:nvSpPr>
        <p:spPr>
          <a:xfrm>
            <a:off x="58886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0"/>
          <p:cNvSpPr/>
          <p:nvPr/>
        </p:nvSpPr>
        <p:spPr>
          <a:xfrm>
            <a:off x="65013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60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1"/>
          <p:cNvSpPr txBox="1"/>
          <p:nvPr>
            <p:ph type="title"/>
          </p:nvPr>
        </p:nvSpPr>
        <p:spPr>
          <a:xfrm>
            <a:off x="3562350" y="3458454"/>
            <a:ext cx="4866600" cy="122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27" name="Google Shape;827;p61"/>
          <p:cNvCxnSpPr>
            <a:stCxn id="828" idx="4"/>
          </p:cNvCxnSpPr>
          <p:nvPr/>
        </p:nvCxnSpPr>
        <p:spPr>
          <a:xfrm flipH="1" rot="-5400000">
            <a:off x="6174399" y="1618801"/>
            <a:ext cx="818700" cy="53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29" name="Google Shape;829;p61"/>
          <p:cNvGrpSpPr/>
          <p:nvPr/>
        </p:nvGrpSpPr>
        <p:grpSpPr>
          <a:xfrm>
            <a:off x="3733316" y="3563747"/>
            <a:ext cx="382099" cy="382097"/>
            <a:chOff x="3733316" y="3676718"/>
            <a:chExt cx="382099" cy="382097"/>
          </a:xfrm>
        </p:grpSpPr>
        <p:grpSp>
          <p:nvGrpSpPr>
            <p:cNvPr id="830" name="Google Shape;830;p61"/>
            <p:cNvGrpSpPr/>
            <p:nvPr/>
          </p:nvGrpSpPr>
          <p:grpSpPr>
            <a:xfrm rot="-2699229">
              <a:off x="3787100" y="3734847"/>
              <a:ext cx="274531" cy="265837"/>
              <a:chOff x="6021400" y="1654100"/>
              <a:chExt cx="435350" cy="421375"/>
            </a:xfrm>
          </p:grpSpPr>
          <p:sp>
            <p:nvSpPr>
              <p:cNvPr id="831" name="Google Shape;831;p6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6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6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8" name="Google Shape;828;p61"/>
            <p:cNvSpPr/>
            <p:nvPr/>
          </p:nvSpPr>
          <p:spPr>
            <a:xfrm>
              <a:off x="3809199" y="3753172"/>
              <a:ext cx="229200" cy="229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2"/>
          <p:cNvSpPr txBox="1"/>
          <p:nvPr>
            <p:ph type="title"/>
          </p:nvPr>
        </p:nvSpPr>
        <p:spPr>
          <a:xfrm>
            <a:off x="71997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6" name="Google Shape;836;p62"/>
          <p:cNvSpPr txBox="1"/>
          <p:nvPr>
            <p:ph idx="1" type="subTitle"/>
          </p:nvPr>
        </p:nvSpPr>
        <p:spPr>
          <a:xfrm>
            <a:off x="71997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62"/>
          <p:cNvSpPr txBox="1"/>
          <p:nvPr>
            <p:ph idx="2" type="title"/>
          </p:nvPr>
        </p:nvSpPr>
        <p:spPr>
          <a:xfrm>
            <a:off x="341924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8" name="Google Shape;838;p62"/>
          <p:cNvSpPr txBox="1"/>
          <p:nvPr>
            <p:ph idx="3" type="subTitle"/>
          </p:nvPr>
        </p:nvSpPr>
        <p:spPr>
          <a:xfrm>
            <a:off x="341924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62"/>
          <p:cNvSpPr txBox="1"/>
          <p:nvPr>
            <p:ph idx="4" type="title"/>
          </p:nvPr>
        </p:nvSpPr>
        <p:spPr>
          <a:xfrm>
            <a:off x="71997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0" name="Google Shape;840;p62"/>
          <p:cNvSpPr txBox="1"/>
          <p:nvPr>
            <p:ph idx="5" type="subTitle"/>
          </p:nvPr>
        </p:nvSpPr>
        <p:spPr>
          <a:xfrm>
            <a:off x="71997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62"/>
          <p:cNvSpPr txBox="1"/>
          <p:nvPr>
            <p:ph idx="6" type="title"/>
          </p:nvPr>
        </p:nvSpPr>
        <p:spPr>
          <a:xfrm>
            <a:off x="341924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2" name="Google Shape;842;p62"/>
          <p:cNvSpPr txBox="1"/>
          <p:nvPr>
            <p:ph idx="7" type="subTitle"/>
          </p:nvPr>
        </p:nvSpPr>
        <p:spPr>
          <a:xfrm>
            <a:off x="341924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62"/>
          <p:cNvSpPr txBox="1"/>
          <p:nvPr>
            <p:ph idx="8" type="title"/>
          </p:nvPr>
        </p:nvSpPr>
        <p:spPr>
          <a:xfrm>
            <a:off x="6118523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4" name="Google Shape;844;p62"/>
          <p:cNvSpPr txBox="1"/>
          <p:nvPr>
            <p:ph idx="9" type="subTitle"/>
          </p:nvPr>
        </p:nvSpPr>
        <p:spPr>
          <a:xfrm>
            <a:off x="6118523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62"/>
          <p:cNvSpPr txBox="1"/>
          <p:nvPr>
            <p:ph idx="13" type="title"/>
          </p:nvPr>
        </p:nvSpPr>
        <p:spPr>
          <a:xfrm>
            <a:off x="6118523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6" name="Google Shape;846;p62"/>
          <p:cNvSpPr txBox="1"/>
          <p:nvPr>
            <p:ph idx="14" type="subTitle"/>
          </p:nvPr>
        </p:nvSpPr>
        <p:spPr>
          <a:xfrm>
            <a:off x="6118523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6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48" name="Google Shape;848;p62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849" name="Google Shape;849;p62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2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2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62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853" name="Google Shape;853;p6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4" name="Google Shape;854;p6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855" name="Google Shape;855;p6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6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6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58" name="Google Shape;858;p62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859" name="Google Shape;859;p6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0" name="Google Shape;860;p6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861" name="Google Shape;861;p6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6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6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66" name="Google Shape;866;p63"/>
          <p:cNvCxnSpPr>
            <a:stCxn id="867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8" name="Google Shape;868;p63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869" name="Google Shape;869;p63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3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3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63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63"/>
          <p:cNvCxnSpPr>
            <a:stCxn id="873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4" name="Google Shape;874;p63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875" name="Google Shape;875;p63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3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3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3" name="Google Shape;873;p63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4"/>
          <p:cNvSpPr txBox="1"/>
          <p:nvPr>
            <p:ph idx="1" type="subTitle"/>
          </p:nvPr>
        </p:nvSpPr>
        <p:spPr>
          <a:xfrm>
            <a:off x="1290763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0" name="Google Shape;880;p64"/>
          <p:cNvSpPr txBox="1"/>
          <p:nvPr>
            <p:ph idx="2" type="subTitle"/>
          </p:nvPr>
        </p:nvSpPr>
        <p:spPr>
          <a:xfrm>
            <a:off x="4945638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1" name="Google Shape;881;p64"/>
          <p:cNvSpPr txBox="1"/>
          <p:nvPr>
            <p:ph idx="3" type="subTitle"/>
          </p:nvPr>
        </p:nvSpPr>
        <p:spPr>
          <a:xfrm>
            <a:off x="1290763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64"/>
          <p:cNvSpPr txBox="1"/>
          <p:nvPr>
            <p:ph idx="4" type="subTitle"/>
          </p:nvPr>
        </p:nvSpPr>
        <p:spPr>
          <a:xfrm>
            <a:off x="4945638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84" name="Google Shape;884;p64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5" name="Google Shape;885;p64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886" name="Google Shape;886;p64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7" name="Google Shape;887;p64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888" name="Google Shape;888;p6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5"/>
          <p:cNvSpPr txBox="1"/>
          <p:nvPr>
            <p:ph type="title"/>
          </p:nvPr>
        </p:nvSpPr>
        <p:spPr>
          <a:xfrm>
            <a:off x="2030898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3" name="Google Shape;893;p65"/>
          <p:cNvSpPr txBox="1"/>
          <p:nvPr>
            <p:ph idx="1" type="subTitle"/>
          </p:nvPr>
        </p:nvSpPr>
        <p:spPr>
          <a:xfrm>
            <a:off x="2030898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65"/>
          <p:cNvSpPr txBox="1"/>
          <p:nvPr>
            <p:ph idx="2" type="title"/>
          </p:nvPr>
        </p:nvSpPr>
        <p:spPr>
          <a:xfrm>
            <a:off x="5611273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5" name="Google Shape;895;p65"/>
          <p:cNvSpPr txBox="1"/>
          <p:nvPr>
            <p:ph idx="3" type="subTitle"/>
          </p:nvPr>
        </p:nvSpPr>
        <p:spPr>
          <a:xfrm>
            <a:off x="5611273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5"/>
          <p:cNvSpPr txBox="1"/>
          <p:nvPr>
            <p:ph idx="4" type="title"/>
          </p:nvPr>
        </p:nvSpPr>
        <p:spPr>
          <a:xfrm>
            <a:off x="2030898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7" name="Google Shape;897;p65"/>
          <p:cNvSpPr txBox="1"/>
          <p:nvPr>
            <p:ph idx="5" type="subTitle"/>
          </p:nvPr>
        </p:nvSpPr>
        <p:spPr>
          <a:xfrm>
            <a:off x="2030898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5"/>
          <p:cNvSpPr txBox="1"/>
          <p:nvPr>
            <p:ph idx="6" type="title"/>
          </p:nvPr>
        </p:nvSpPr>
        <p:spPr>
          <a:xfrm>
            <a:off x="5611273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9" name="Google Shape;899;p65"/>
          <p:cNvSpPr txBox="1"/>
          <p:nvPr>
            <p:ph idx="7" type="subTitle"/>
          </p:nvPr>
        </p:nvSpPr>
        <p:spPr>
          <a:xfrm>
            <a:off x="5611273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6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1" name="Google Shape;901;p65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902" name="Google Shape;902;p65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5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5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65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906" name="Google Shape;906;p6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07" name="Google Shape;907;p6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908" name="Google Shape;908;p6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6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6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1" name="Google Shape;911;p65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912" name="Google Shape;912;p6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13" name="Google Shape;913;p6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914" name="Google Shape;914;p6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6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6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6"/>
          <p:cNvSpPr txBox="1"/>
          <p:nvPr>
            <p:ph type="title"/>
          </p:nvPr>
        </p:nvSpPr>
        <p:spPr>
          <a:xfrm>
            <a:off x="715100" y="1307100"/>
            <a:ext cx="40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19" name="Google Shape;919;p66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920" name="Google Shape;920;p66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21" name="Google Shape;921;p66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922" name="Google Shape;922;p6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6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6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925" name="Google Shape;925;p66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6" name="Google Shape;926;p66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927" name="Google Shape;927;p66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6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6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66"/>
          <p:cNvGrpSpPr/>
          <p:nvPr/>
        </p:nvGrpSpPr>
        <p:grpSpPr>
          <a:xfrm flipH="1" rot="-5400000">
            <a:off x="5203266" y="1282426"/>
            <a:ext cx="7589731" cy="1138446"/>
            <a:chOff x="-125" y="1906547"/>
            <a:chExt cx="9144255" cy="1330426"/>
          </a:xfrm>
        </p:grpSpPr>
        <p:sp>
          <p:nvSpPr>
            <p:cNvPr id="931" name="Google Shape;931;p66"/>
            <p:cNvSpPr/>
            <p:nvPr/>
          </p:nvSpPr>
          <p:spPr>
            <a:xfrm>
              <a:off x="-125" y="2395469"/>
              <a:ext cx="9144255" cy="693786"/>
            </a:xfrm>
            <a:custGeom>
              <a:rect b="b" l="l" r="r" t="t"/>
              <a:pathLst>
                <a:path extrusionOk="0" h="41870" w="285691">
                  <a:moveTo>
                    <a:pt x="0" y="1"/>
                  </a:moveTo>
                  <a:lnTo>
                    <a:pt x="0" y="4197"/>
                  </a:lnTo>
                  <a:cubicBezTo>
                    <a:pt x="16070" y="23121"/>
                    <a:pt x="33277" y="41869"/>
                    <a:pt x="57254" y="41869"/>
                  </a:cubicBezTo>
                  <a:cubicBezTo>
                    <a:pt x="59569" y="41869"/>
                    <a:pt x="61947" y="41695"/>
                    <a:pt x="64393" y="41328"/>
                  </a:cubicBezTo>
                  <a:cubicBezTo>
                    <a:pt x="76844" y="39466"/>
                    <a:pt x="85063" y="33327"/>
                    <a:pt x="95379" y="26122"/>
                  </a:cubicBezTo>
                  <a:cubicBezTo>
                    <a:pt x="107203" y="17860"/>
                    <a:pt x="118184" y="15799"/>
                    <a:pt x="132169" y="15551"/>
                  </a:cubicBezTo>
                  <a:cubicBezTo>
                    <a:pt x="132866" y="15538"/>
                    <a:pt x="133561" y="15532"/>
                    <a:pt x="134255" y="15532"/>
                  </a:cubicBezTo>
                  <a:cubicBezTo>
                    <a:pt x="165460" y="15532"/>
                    <a:pt x="194539" y="27693"/>
                    <a:pt x="225524" y="29417"/>
                  </a:cubicBezTo>
                  <a:cubicBezTo>
                    <a:pt x="227375" y="29520"/>
                    <a:pt x="229211" y="29569"/>
                    <a:pt x="231033" y="29569"/>
                  </a:cubicBezTo>
                  <a:cubicBezTo>
                    <a:pt x="250422" y="29569"/>
                    <a:pt x="268237" y="23946"/>
                    <a:pt x="285690" y="16984"/>
                  </a:cubicBezTo>
                  <a:lnTo>
                    <a:pt x="285690" y="12471"/>
                  </a:lnTo>
                  <a:cubicBezTo>
                    <a:pt x="269303" y="19700"/>
                    <a:pt x="252524" y="25473"/>
                    <a:pt x="234134" y="25473"/>
                  </a:cubicBezTo>
                  <a:cubicBezTo>
                    <a:pt x="233306" y="25473"/>
                    <a:pt x="232474" y="25462"/>
                    <a:pt x="231639" y="25438"/>
                  </a:cubicBezTo>
                  <a:cubicBezTo>
                    <a:pt x="198088" y="24478"/>
                    <a:pt x="167357" y="7953"/>
                    <a:pt x="133635" y="7953"/>
                  </a:cubicBezTo>
                  <a:cubicBezTo>
                    <a:pt x="133124" y="7953"/>
                    <a:pt x="132613" y="7957"/>
                    <a:pt x="132101" y="7965"/>
                  </a:cubicBezTo>
                  <a:cubicBezTo>
                    <a:pt x="117639" y="8182"/>
                    <a:pt x="106719" y="11293"/>
                    <a:pt x="94901" y="20335"/>
                  </a:cubicBezTo>
                  <a:cubicBezTo>
                    <a:pt x="84238" y="28505"/>
                    <a:pt x="75944" y="35426"/>
                    <a:pt x="62519" y="37195"/>
                  </a:cubicBezTo>
                  <a:cubicBezTo>
                    <a:pt x="60468" y="37465"/>
                    <a:pt x="58464" y="37594"/>
                    <a:pt x="56503" y="37594"/>
                  </a:cubicBezTo>
                  <a:cubicBezTo>
                    <a:pt x="32833" y="37594"/>
                    <a:pt x="15535" y="186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6"/>
            <p:cNvSpPr/>
            <p:nvPr/>
          </p:nvSpPr>
          <p:spPr>
            <a:xfrm>
              <a:off x="-125" y="2546634"/>
              <a:ext cx="9144255" cy="690339"/>
            </a:xfrm>
            <a:custGeom>
              <a:rect b="b" l="l" r="r" t="t"/>
              <a:pathLst>
                <a:path extrusionOk="0" h="41662" w="285691">
                  <a:moveTo>
                    <a:pt x="0" y="0"/>
                  </a:moveTo>
                  <a:lnTo>
                    <a:pt x="0" y="4148"/>
                  </a:lnTo>
                  <a:cubicBezTo>
                    <a:pt x="16432" y="23499"/>
                    <a:pt x="33389" y="41662"/>
                    <a:pt x="57740" y="41662"/>
                  </a:cubicBezTo>
                  <a:cubicBezTo>
                    <a:pt x="59898" y="41662"/>
                    <a:pt x="62114" y="41519"/>
                    <a:pt x="64393" y="41222"/>
                  </a:cubicBezTo>
                  <a:cubicBezTo>
                    <a:pt x="76274" y="39677"/>
                    <a:pt x="85038" y="34624"/>
                    <a:pt x="95466" y="28709"/>
                  </a:cubicBezTo>
                  <a:cubicBezTo>
                    <a:pt x="107383" y="21942"/>
                    <a:pt x="118885" y="20006"/>
                    <a:pt x="132305" y="19814"/>
                  </a:cubicBezTo>
                  <a:cubicBezTo>
                    <a:pt x="133110" y="19802"/>
                    <a:pt x="133914" y="19796"/>
                    <a:pt x="134718" y="19796"/>
                  </a:cubicBezTo>
                  <a:cubicBezTo>
                    <a:pt x="165317" y="19796"/>
                    <a:pt x="195023" y="27998"/>
                    <a:pt x="225524" y="29310"/>
                  </a:cubicBezTo>
                  <a:cubicBezTo>
                    <a:pt x="227149" y="29381"/>
                    <a:pt x="228764" y="29415"/>
                    <a:pt x="230372" y="29415"/>
                  </a:cubicBezTo>
                  <a:cubicBezTo>
                    <a:pt x="249709" y="29415"/>
                    <a:pt x="267845" y="24496"/>
                    <a:pt x="285690" y="18324"/>
                  </a:cubicBezTo>
                  <a:lnTo>
                    <a:pt x="285690" y="13663"/>
                  </a:lnTo>
                  <a:cubicBezTo>
                    <a:pt x="267876" y="20144"/>
                    <a:pt x="249745" y="25360"/>
                    <a:pt x="230243" y="25360"/>
                  </a:cubicBezTo>
                  <a:cubicBezTo>
                    <a:pt x="228679" y="25360"/>
                    <a:pt x="227106" y="25326"/>
                    <a:pt x="225524" y="25257"/>
                  </a:cubicBezTo>
                  <a:cubicBezTo>
                    <a:pt x="194875" y="23921"/>
                    <a:pt x="165429" y="14288"/>
                    <a:pt x="134644" y="14288"/>
                  </a:cubicBezTo>
                  <a:cubicBezTo>
                    <a:pt x="133851" y="14288"/>
                    <a:pt x="133057" y="14295"/>
                    <a:pt x="132262" y="14308"/>
                  </a:cubicBezTo>
                  <a:cubicBezTo>
                    <a:pt x="118593" y="14531"/>
                    <a:pt x="107377" y="16338"/>
                    <a:pt x="95434" y="23700"/>
                  </a:cubicBezTo>
                  <a:cubicBezTo>
                    <a:pt x="85032" y="30112"/>
                    <a:pt x="76509" y="35549"/>
                    <a:pt x="64393" y="37169"/>
                  </a:cubicBezTo>
                  <a:cubicBezTo>
                    <a:pt x="62104" y="37475"/>
                    <a:pt x="59878" y="37621"/>
                    <a:pt x="57709" y="37621"/>
                  </a:cubicBezTo>
                  <a:cubicBezTo>
                    <a:pt x="33421" y="37621"/>
                    <a:pt x="16337" y="192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6"/>
            <p:cNvSpPr/>
            <p:nvPr/>
          </p:nvSpPr>
          <p:spPr>
            <a:xfrm>
              <a:off x="-125" y="2223483"/>
              <a:ext cx="9144255" cy="712543"/>
            </a:xfrm>
            <a:custGeom>
              <a:rect b="b" l="l" r="r" t="t"/>
              <a:pathLst>
                <a:path extrusionOk="0" h="43002" w="285691">
                  <a:moveTo>
                    <a:pt x="132567" y="0"/>
                  </a:moveTo>
                  <a:cubicBezTo>
                    <a:pt x="132302" y="0"/>
                    <a:pt x="132037" y="2"/>
                    <a:pt x="131771" y="5"/>
                  </a:cubicBezTo>
                  <a:cubicBezTo>
                    <a:pt x="116341" y="171"/>
                    <a:pt x="105490" y="5324"/>
                    <a:pt x="94280" y="16752"/>
                  </a:cubicBezTo>
                  <a:cubicBezTo>
                    <a:pt x="84038" y="27186"/>
                    <a:pt x="75491" y="36291"/>
                    <a:pt x="60812" y="38502"/>
                  </a:cubicBezTo>
                  <a:cubicBezTo>
                    <a:pt x="58810" y="38803"/>
                    <a:pt x="56844" y="38947"/>
                    <a:pt x="54913" y="38947"/>
                  </a:cubicBezTo>
                  <a:cubicBezTo>
                    <a:pt x="32552" y="38947"/>
                    <a:pt x="14799" y="19662"/>
                    <a:pt x="0" y="1543"/>
                  </a:cubicBezTo>
                  <a:lnTo>
                    <a:pt x="0" y="5460"/>
                  </a:lnTo>
                  <a:cubicBezTo>
                    <a:pt x="15209" y="23794"/>
                    <a:pt x="32545" y="43001"/>
                    <a:pt x="55670" y="43001"/>
                  </a:cubicBezTo>
                  <a:cubicBezTo>
                    <a:pt x="57895" y="43001"/>
                    <a:pt x="60175" y="42823"/>
                    <a:pt x="62512" y="42449"/>
                  </a:cubicBezTo>
                  <a:cubicBezTo>
                    <a:pt x="76397" y="40227"/>
                    <a:pt x="84349" y="32220"/>
                    <a:pt x="94815" y="23021"/>
                  </a:cubicBezTo>
                  <a:cubicBezTo>
                    <a:pt x="106335" y="12891"/>
                    <a:pt x="117055" y="8886"/>
                    <a:pt x="131952" y="8651"/>
                  </a:cubicBezTo>
                  <a:cubicBezTo>
                    <a:pt x="132403" y="8644"/>
                    <a:pt x="132853" y="8640"/>
                    <a:pt x="133302" y="8640"/>
                  </a:cubicBezTo>
                  <a:cubicBezTo>
                    <a:pt x="167649" y="8640"/>
                    <a:pt x="197567" y="29223"/>
                    <a:pt x="231639" y="30792"/>
                  </a:cubicBezTo>
                  <a:cubicBezTo>
                    <a:pt x="232828" y="30847"/>
                    <a:pt x="234010" y="30873"/>
                    <a:pt x="235183" y="30873"/>
                  </a:cubicBezTo>
                  <a:cubicBezTo>
                    <a:pt x="253416" y="30873"/>
                    <a:pt x="269770" y="24461"/>
                    <a:pt x="285690" y="16478"/>
                  </a:cubicBezTo>
                  <a:lnTo>
                    <a:pt x="285690" y="10644"/>
                  </a:lnTo>
                  <a:cubicBezTo>
                    <a:pt x="269952" y="19464"/>
                    <a:pt x="253785" y="26634"/>
                    <a:pt x="235448" y="26634"/>
                  </a:cubicBezTo>
                  <a:cubicBezTo>
                    <a:pt x="233498" y="26634"/>
                    <a:pt x="231523" y="26553"/>
                    <a:pt x="229522" y="26384"/>
                  </a:cubicBezTo>
                  <a:cubicBezTo>
                    <a:pt x="195611" y="23521"/>
                    <a:pt x="167057" y="0"/>
                    <a:pt x="13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6"/>
            <p:cNvSpPr/>
            <p:nvPr/>
          </p:nvSpPr>
          <p:spPr>
            <a:xfrm>
              <a:off x="-125" y="1906547"/>
              <a:ext cx="9144255" cy="879966"/>
            </a:xfrm>
            <a:custGeom>
              <a:rect b="b" l="l" r="r" t="t"/>
              <a:pathLst>
                <a:path extrusionOk="0" h="53106" w="285691">
                  <a:moveTo>
                    <a:pt x="132665" y="1"/>
                  </a:moveTo>
                  <a:cubicBezTo>
                    <a:pt x="132277" y="1"/>
                    <a:pt x="131889" y="5"/>
                    <a:pt x="131499" y="12"/>
                  </a:cubicBezTo>
                  <a:cubicBezTo>
                    <a:pt x="97477" y="663"/>
                    <a:pt x="92598" y="40178"/>
                    <a:pt x="62711" y="47769"/>
                  </a:cubicBezTo>
                  <a:cubicBezTo>
                    <a:pt x="59643" y="48549"/>
                    <a:pt x="56647" y="48912"/>
                    <a:pt x="53723" y="48912"/>
                  </a:cubicBezTo>
                  <a:cubicBezTo>
                    <a:pt x="32101" y="48912"/>
                    <a:pt x="14392" y="29077"/>
                    <a:pt x="0" y="11520"/>
                  </a:cubicBezTo>
                  <a:lnTo>
                    <a:pt x="0" y="15766"/>
                  </a:lnTo>
                  <a:cubicBezTo>
                    <a:pt x="14529" y="33607"/>
                    <a:pt x="32295" y="53106"/>
                    <a:pt x="54128" y="53106"/>
                  </a:cubicBezTo>
                  <a:cubicBezTo>
                    <a:pt x="56313" y="53106"/>
                    <a:pt x="58539" y="52911"/>
                    <a:pt x="60806" y="52499"/>
                  </a:cubicBezTo>
                  <a:cubicBezTo>
                    <a:pt x="90779" y="47068"/>
                    <a:pt x="98749" y="9006"/>
                    <a:pt x="131597" y="8633"/>
                  </a:cubicBezTo>
                  <a:cubicBezTo>
                    <a:pt x="131849" y="8630"/>
                    <a:pt x="132101" y="8629"/>
                    <a:pt x="132353" y="8629"/>
                  </a:cubicBezTo>
                  <a:cubicBezTo>
                    <a:pt x="167594" y="8629"/>
                    <a:pt x="195095" y="36524"/>
                    <a:pt x="229516" y="40383"/>
                  </a:cubicBezTo>
                  <a:cubicBezTo>
                    <a:pt x="231868" y="40647"/>
                    <a:pt x="234176" y="40772"/>
                    <a:pt x="236446" y="40772"/>
                  </a:cubicBezTo>
                  <a:cubicBezTo>
                    <a:pt x="254675" y="40772"/>
                    <a:pt x="270405" y="32678"/>
                    <a:pt x="285690" y="22842"/>
                  </a:cubicBezTo>
                  <a:lnTo>
                    <a:pt x="285690" y="16603"/>
                  </a:lnTo>
                  <a:cubicBezTo>
                    <a:pt x="270596" y="27441"/>
                    <a:pt x="255072" y="36514"/>
                    <a:pt x="236659" y="36514"/>
                  </a:cubicBezTo>
                  <a:cubicBezTo>
                    <a:pt x="233643" y="36514"/>
                    <a:pt x="230550" y="36271"/>
                    <a:pt x="227368" y="35752"/>
                  </a:cubicBezTo>
                  <a:cubicBezTo>
                    <a:pt x="193608" y="30252"/>
                    <a:pt x="167682" y="1"/>
                    <a:pt x="132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8"/>
          <p:cNvSpPr txBox="1"/>
          <p:nvPr>
            <p:ph idx="1" type="subTitle"/>
          </p:nvPr>
        </p:nvSpPr>
        <p:spPr>
          <a:xfrm>
            <a:off x="771987" y="3446771"/>
            <a:ext cx="2132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9" name="Google Shape;939;p68"/>
          <p:cNvSpPr txBox="1"/>
          <p:nvPr>
            <p:ph idx="2" type="subTitle"/>
          </p:nvPr>
        </p:nvSpPr>
        <p:spPr>
          <a:xfrm>
            <a:off x="771987" y="3120675"/>
            <a:ext cx="2132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0" name="Google Shape;940;p68"/>
          <p:cNvSpPr txBox="1"/>
          <p:nvPr>
            <p:ph idx="3" type="subTitle"/>
          </p:nvPr>
        </p:nvSpPr>
        <p:spPr>
          <a:xfrm>
            <a:off x="3515290" y="3448999"/>
            <a:ext cx="2113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1" name="Google Shape;941;p68"/>
          <p:cNvSpPr txBox="1"/>
          <p:nvPr>
            <p:ph idx="4" type="subTitle"/>
          </p:nvPr>
        </p:nvSpPr>
        <p:spPr>
          <a:xfrm>
            <a:off x="3515290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2" name="Google Shape;942;p68"/>
          <p:cNvSpPr txBox="1"/>
          <p:nvPr>
            <p:ph idx="5" type="subTitle"/>
          </p:nvPr>
        </p:nvSpPr>
        <p:spPr>
          <a:xfrm>
            <a:off x="6258513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3" name="Google Shape;943;p68"/>
          <p:cNvSpPr txBox="1"/>
          <p:nvPr>
            <p:ph idx="6" type="subTitle"/>
          </p:nvPr>
        </p:nvSpPr>
        <p:spPr>
          <a:xfrm>
            <a:off x="6258513" y="3449003"/>
            <a:ext cx="21135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4" name="Google Shape;944;p68"/>
          <p:cNvSpPr txBox="1"/>
          <p:nvPr>
            <p:ph type="title"/>
          </p:nvPr>
        </p:nvSpPr>
        <p:spPr>
          <a:xfrm>
            <a:off x="771987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45" name="Google Shape;945;p68"/>
          <p:cNvSpPr txBox="1"/>
          <p:nvPr>
            <p:ph idx="7" type="title"/>
          </p:nvPr>
        </p:nvSpPr>
        <p:spPr>
          <a:xfrm>
            <a:off x="3515290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46" name="Google Shape;946;p68"/>
          <p:cNvSpPr txBox="1"/>
          <p:nvPr>
            <p:ph idx="8" type="title"/>
          </p:nvPr>
        </p:nvSpPr>
        <p:spPr>
          <a:xfrm>
            <a:off x="6258513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47" name="Google Shape;947;p6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48" name="Google Shape;948;p68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949" name="Google Shape;949;p6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50" name="Google Shape;950;p6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951" name="Google Shape;951;p6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6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6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4" name="Google Shape;954;p68"/>
          <p:cNvGrpSpPr/>
          <p:nvPr/>
        </p:nvGrpSpPr>
        <p:grpSpPr>
          <a:xfrm flipH="1">
            <a:off x="3205786" y="4496687"/>
            <a:ext cx="6301136" cy="382099"/>
            <a:chOff x="-233825" y="262887"/>
            <a:chExt cx="6301136" cy="382099"/>
          </a:xfrm>
        </p:grpSpPr>
        <p:cxnSp>
          <p:nvCxnSpPr>
            <p:cNvPr id="955" name="Google Shape;955;p6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56" name="Google Shape;956;p6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957" name="Google Shape;957;p6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6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6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9"/>
          <p:cNvSpPr txBox="1"/>
          <p:nvPr>
            <p:ph type="ctrTitle"/>
          </p:nvPr>
        </p:nvSpPr>
        <p:spPr>
          <a:xfrm>
            <a:off x="2698500" y="669825"/>
            <a:ext cx="374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2" name="Google Shape;962;p69"/>
          <p:cNvSpPr txBox="1"/>
          <p:nvPr>
            <p:ph idx="1" type="subTitle"/>
          </p:nvPr>
        </p:nvSpPr>
        <p:spPr>
          <a:xfrm>
            <a:off x="2698488" y="2143525"/>
            <a:ext cx="37470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3" name="Google Shape;963;p69"/>
          <p:cNvSpPr txBox="1"/>
          <p:nvPr/>
        </p:nvSpPr>
        <p:spPr>
          <a:xfrm>
            <a:off x="2429988" y="3488500"/>
            <a:ext cx="4284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grpSp>
        <p:nvGrpSpPr>
          <p:cNvPr id="964" name="Google Shape;964;p69"/>
          <p:cNvGrpSpPr/>
          <p:nvPr/>
        </p:nvGrpSpPr>
        <p:grpSpPr>
          <a:xfrm flipH="1" rot="-5400000">
            <a:off x="-3617782" y="2005869"/>
            <a:ext cx="7610763" cy="832396"/>
            <a:chOff x="-71925" y="-884100"/>
            <a:chExt cx="9144255" cy="1188797"/>
          </a:xfrm>
        </p:grpSpPr>
        <p:sp>
          <p:nvSpPr>
            <p:cNvPr id="965" name="Google Shape;965;p69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9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9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9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9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9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9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9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9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9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9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9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9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69"/>
          <p:cNvGrpSpPr/>
          <p:nvPr/>
        </p:nvGrpSpPr>
        <p:grpSpPr>
          <a:xfrm rot="5400000">
            <a:off x="5151018" y="2158269"/>
            <a:ext cx="7610763" cy="832396"/>
            <a:chOff x="-71925" y="-884100"/>
            <a:chExt cx="9144255" cy="1188797"/>
          </a:xfrm>
        </p:grpSpPr>
        <p:sp>
          <p:nvSpPr>
            <p:cNvPr id="979" name="Google Shape;979;p69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9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9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9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9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9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9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9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9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9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9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9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9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72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996" name="Google Shape;996;p72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72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2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72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000" name="Google Shape;1000;p7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01" name="Google Shape;1001;p7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002" name="Google Shape;1002;p7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7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7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5" name="Google Shape;1005;p72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006" name="Google Shape;1006;p7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07" name="Google Shape;1007;p72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008" name="Google Shape;1008;p7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7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7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4"/>
          <p:cNvSpPr txBox="1"/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6" name="Google Shape;1016;p74"/>
          <p:cNvSpPr txBox="1"/>
          <p:nvPr>
            <p:ph idx="1" type="subTitle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17" name="Google Shape;1017;p74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018" name="Google Shape;1018;p7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19" name="Google Shape;1019;p74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020" name="Google Shape;1020;p7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7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7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3" name="Google Shape;1023;p74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024" name="Google Shape;1024;p74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4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4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74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74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4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74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74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4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4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74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74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4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9" name="Google Shape;1039;p75"/>
          <p:cNvSpPr txBox="1"/>
          <p:nvPr>
            <p:ph idx="1" type="body"/>
          </p:nvPr>
        </p:nvSpPr>
        <p:spPr>
          <a:xfrm>
            <a:off x="720000" y="1000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1040" name="Google Shape;1040;p7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041" name="Google Shape;1041;p7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42" name="Google Shape;1042;p7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043" name="Google Shape;1043;p7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7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7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6"/>
          <p:cNvSpPr txBox="1"/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" name="Google Shape;1048;p76"/>
          <p:cNvSpPr txBox="1"/>
          <p:nvPr>
            <p:ph idx="1" type="subTitle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9" name="Google Shape;1049;p76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50" name="Google Shape;1050;p76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051" name="Google Shape;1051;p76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52" name="Google Shape;1052;p76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053" name="Google Shape;1053;p7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7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7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6" name="Google Shape;1056;p76"/>
          <p:cNvGrpSpPr/>
          <p:nvPr/>
        </p:nvGrpSpPr>
        <p:grpSpPr>
          <a:xfrm flipH="1" rot="5400000">
            <a:off x="-3516520" y="1822737"/>
            <a:ext cx="7589731" cy="1273935"/>
            <a:chOff x="-125" y="4147844"/>
            <a:chExt cx="9144255" cy="1584299"/>
          </a:xfrm>
        </p:grpSpPr>
        <p:sp>
          <p:nvSpPr>
            <p:cNvPr id="1057" name="Google Shape;1057;p76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6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6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76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6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76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76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6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6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6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Google Shape;1067;p76"/>
          <p:cNvSpPr/>
          <p:nvPr/>
        </p:nvSpPr>
        <p:spPr>
          <a:xfrm>
            <a:off x="24338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6"/>
          <p:cNvSpPr/>
          <p:nvPr/>
        </p:nvSpPr>
        <p:spPr>
          <a:xfrm>
            <a:off x="21274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6"/>
          <p:cNvSpPr/>
          <p:nvPr/>
        </p:nvSpPr>
        <p:spPr>
          <a:xfrm>
            <a:off x="18211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6"/>
          <p:cNvSpPr/>
          <p:nvPr/>
        </p:nvSpPr>
        <p:spPr>
          <a:xfrm>
            <a:off x="27401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/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3" name="Google Shape;1073;p77"/>
          <p:cNvSpPr txBox="1"/>
          <p:nvPr>
            <p:ph idx="2" type="title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4" name="Google Shape;1074;p77"/>
          <p:cNvSpPr txBox="1"/>
          <p:nvPr>
            <p:ph idx="1" type="subTitle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77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6" name="Google Shape;1076;p77"/>
          <p:cNvSpPr txBox="1"/>
          <p:nvPr>
            <p:ph idx="4" type="title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7" name="Google Shape;1077;p77"/>
          <p:cNvSpPr txBox="1"/>
          <p:nvPr>
            <p:ph idx="5" type="title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8" name="Google Shape;1078;p77"/>
          <p:cNvSpPr txBox="1"/>
          <p:nvPr>
            <p:ph idx="6" type="subTitle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77"/>
          <p:cNvSpPr txBox="1"/>
          <p:nvPr>
            <p:ph idx="7" type="title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0" name="Google Shape;1080;p77"/>
          <p:cNvSpPr txBox="1"/>
          <p:nvPr>
            <p:ph idx="8" type="title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1" name="Google Shape;1081;p77"/>
          <p:cNvSpPr txBox="1"/>
          <p:nvPr>
            <p:ph idx="9" type="subTitle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77"/>
          <p:cNvSpPr txBox="1"/>
          <p:nvPr>
            <p:ph idx="13" type="title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3" name="Google Shape;1083;p77"/>
          <p:cNvSpPr txBox="1"/>
          <p:nvPr>
            <p:ph idx="14" type="title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4" name="Google Shape;1084;p77"/>
          <p:cNvSpPr txBox="1"/>
          <p:nvPr>
            <p:ph idx="15" type="subTitle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5" name="Google Shape;1085;p77"/>
          <p:cNvCxnSpPr>
            <a:stCxn id="1086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87" name="Google Shape;1087;p77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1088" name="Google Shape;1088;p77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77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77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6" name="Google Shape;1086;p77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1" name="Google Shape;1091;p77"/>
          <p:cNvCxnSpPr>
            <a:stCxn id="1092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77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1094" name="Google Shape;1094;p77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7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7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77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098" name="Google Shape;1098;p77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7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7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2" name="Google Shape;1092;p77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8"/>
          <p:cNvSpPr txBox="1"/>
          <p:nvPr>
            <p:ph idx="1" type="subTitle"/>
          </p:nvPr>
        </p:nvSpPr>
        <p:spPr>
          <a:xfrm>
            <a:off x="720000" y="1785075"/>
            <a:ext cx="45078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3" name="Google Shape;1103;p78"/>
          <p:cNvSpPr txBox="1"/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4" name="Google Shape;1104;p78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105" name="Google Shape;1105;p7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6" name="Google Shape;1106;p7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107" name="Google Shape;1107;p7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7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7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10" name="Google Shape;1110;p78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9"/>
          <p:cNvSpPr txBox="1"/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3" name="Google Shape;1113;p79"/>
          <p:cNvSpPr txBox="1"/>
          <p:nvPr>
            <p:ph idx="2" type="title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14" name="Google Shape;1114;p79"/>
          <p:cNvSpPr txBox="1"/>
          <p:nvPr>
            <p:ph idx="1" type="subTitle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5" name="Google Shape;1115;p79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1116" name="Google Shape;1116;p79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9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9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9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9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9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9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9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9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9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9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9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9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79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130" name="Google Shape;1130;p7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31" name="Google Shape;1131;p7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132" name="Google Shape;1132;p7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7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7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80"/>
          <p:cNvSpPr txBox="1"/>
          <p:nvPr>
            <p:ph hasCustomPrompt="1" type="title"/>
          </p:nvPr>
        </p:nvSpPr>
        <p:spPr>
          <a:xfrm>
            <a:off x="3314700" y="1396700"/>
            <a:ext cx="51141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7" name="Google Shape;1137;p80"/>
          <p:cNvSpPr txBox="1"/>
          <p:nvPr>
            <p:ph idx="1" type="subTitle"/>
          </p:nvPr>
        </p:nvSpPr>
        <p:spPr>
          <a:xfrm>
            <a:off x="3314700" y="3184075"/>
            <a:ext cx="5114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8" name="Google Shape;1138;p80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139" name="Google Shape;1139;p80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40" name="Google Shape;1140;p80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141" name="Google Shape;1141;p8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8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44" name="Google Shape;1144;p80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145" name="Google Shape;1145;p80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0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0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0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0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0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0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0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0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0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0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0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0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81"/>
          <p:cNvSpPr txBox="1"/>
          <p:nvPr>
            <p:ph type="title"/>
          </p:nvPr>
        </p:nvSpPr>
        <p:spPr>
          <a:xfrm>
            <a:off x="1086575" y="3539750"/>
            <a:ext cx="2962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0" name="Google Shape;1160;p81"/>
          <p:cNvSpPr txBox="1"/>
          <p:nvPr>
            <p:ph idx="1" type="subTitle"/>
          </p:nvPr>
        </p:nvSpPr>
        <p:spPr>
          <a:xfrm>
            <a:off x="1086575" y="1071850"/>
            <a:ext cx="6227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161" name="Google Shape;1161;p81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162" name="Google Shape;1162;p8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3" name="Google Shape;1163;p8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164" name="Google Shape;1164;p8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8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8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7" name="Google Shape;1167;p81"/>
          <p:cNvGrpSpPr/>
          <p:nvPr/>
        </p:nvGrpSpPr>
        <p:grpSpPr>
          <a:xfrm rot="-5400000">
            <a:off x="5055985" y="1794162"/>
            <a:ext cx="7589731" cy="1273935"/>
            <a:chOff x="-125" y="4147844"/>
            <a:chExt cx="9144255" cy="1584299"/>
          </a:xfrm>
        </p:grpSpPr>
        <p:sp>
          <p:nvSpPr>
            <p:cNvPr id="1168" name="Google Shape;1168;p81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1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1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1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1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1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1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1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1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1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82"/>
          <p:cNvSpPr txBox="1"/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0" name="Google Shape;1180;p82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82"/>
          <p:cNvSpPr txBox="1"/>
          <p:nvPr>
            <p:ph idx="2" type="title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2" name="Google Shape;1182;p82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3" name="Google Shape;1183;p82"/>
          <p:cNvSpPr txBox="1"/>
          <p:nvPr>
            <p:ph idx="4" type="title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4" name="Google Shape;1184;p82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8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6" name="Google Shape;1186;p82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1187" name="Google Shape;1187;p82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8" name="Google Shape;1188;p82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189" name="Google Shape;1189;p8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8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8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83"/>
          <p:cNvSpPr txBox="1"/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4" name="Google Shape;1194;p83"/>
          <p:cNvSpPr txBox="1"/>
          <p:nvPr>
            <p:ph idx="1" type="body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95" name="Google Shape;1195;p83"/>
          <p:cNvCxnSpPr/>
          <p:nvPr/>
        </p:nvCxnSpPr>
        <p:spPr>
          <a:xfrm>
            <a:off x="3148200" y="4686492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6" name="Google Shape;1196;p83"/>
          <p:cNvSpPr/>
          <p:nvPr/>
        </p:nvSpPr>
        <p:spPr>
          <a:xfrm>
            <a:off x="28063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83"/>
          <p:cNvSpPr/>
          <p:nvPr/>
        </p:nvSpPr>
        <p:spPr>
          <a:xfrm>
            <a:off x="25000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83"/>
          <p:cNvSpPr/>
          <p:nvPr/>
        </p:nvSpPr>
        <p:spPr>
          <a:xfrm>
            <a:off x="21936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83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200" name="Google Shape;1200;p83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01" name="Google Shape;1201;p83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202" name="Google Shape;1202;p8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8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8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4"/>
          <p:cNvSpPr/>
          <p:nvPr/>
        </p:nvSpPr>
        <p:spPr>
          <a:xfrm>
            <a:off x="0" y="0"/>
            <a:ext cx="45720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84"/>
          <p:cNvSpPr txBox="1"/>
          <p:nvPr>
            <p:ph idx="1" type="subTitle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8" name="Google Shape;1208;p84"/>
          <p:cNvSpPr txBox="1"/>
          <p:nvPr>
            <p:ph idx="2" type="subTitle"/>
          </p:nvPr>
        </p:nvSpPr>
        <p:spPr>
          <a:xfrm>
            <a:off x="5061300" y="2594472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9" name="Google Shape;1209;p84"/>
          <p:cNvSpPr txBox="1"/>
          <p:nvPr>
            <p:ph idx="3" type="subTitle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84"/>
          <p:cNvSpPr txBox="1"/>
          <p:nvPr>
            <p:ph idx="4" type="subTitle"/>
          </p:nvPr>
        </p:nvSpPr>
        <p:spPr>
          <a:xfrm>
            <a:off x="5061300" y="2904722"/>
            <a:ext cx="29076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1" name="Google Shape;1211;p84"/>
          <p:cNvCxnSpPr>
            <a:stCxn id="1212" idx="4"/>
          </p:cNvCxnSpPr>
          <p:nvPr/>
        </p:nvCxnSpPr>
        <p:spPr>
          <a:xfrm flipH="1" rot="-5400000">
            <a:off x="9707625" y="2643600"/>
            <a:ext cx="765900" cy="33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3" name="Google Shape;1213;p84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1214" name="Google Shape;1214;p8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8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8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7" name="Google Shape;1217;p84"/>
          <p:cNvCxnSpPr>
            <a:stCxn id="1218" idx="4"/>
          </p:cNvCxnSpPr>
          <p:nvPr/>
        </p:nvCxnSpPr>
        <p:spPr>
          <a:xfrm rot="5400000">
            <a:off x="-1323550" y="2648550"/>
            <a:ext cx="766200" cy="33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9" name="Google Shape;1219;p84"/>
          <p:cNvGrpSpPr/>
          <p:nvPr/>
        </p:nvGrpSpPr>
        <p:grpSpPr>
          <a:xfrm flipH="1" rot="2699229">
            <a:off x="577696" y="3664336"/>
            <a:ext cx="274531" cy="265837"/>
            <a:chOff x="6021400" y="1654100"/>
            <a:chExt cx="435350" cy="421375"/>
          </a:xfrm>
        </p:grpSpPr>
        <p:sp>
          <p:nvSpPr>
            <p:cNvPr id="1220" name="Google Shape;1220;p8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8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8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3" name="Google Shape;1223;p84"/>
          <p:cNvCxnSpPr/>
          <p:nvPr/>
        </p:nvCxnSpPr>
        <p:spPr>
          <a:xfrm>
            <a:off x="-81425" y="454400"/>
            <a:ext cx="465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84"/>
          <p:cNvCxnSpPr/>
          <p:nvPr/>
        </p:nvCxnSpPr>
        <p:spPr>
          <a:xfrm>
            <a:off x="4581525" y="454400"/>
            <a:ext cx="459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8" name="Google Shape;1218;p84"/>
          <p:cNvSpPr/>
          <p:nvPr/>
        </p:nvSpPr>
        <p:spPr>
          <a:xfrm>
            <a:off x="648800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84"/>
          <p:cNvSpPr/>
          <p:nvPr/>
        </p:nvSpPr>
        <p:spPr>
          <a:xfrm>
            <a:off x="801200" y="39408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84"/>
          <p:cNvSpPr/>
          <p:nvPr/>
        </p:nvSpPr>
        <p:spPr>
          <a:xfrm>
            <a:off x="8363925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85"/>
          <p:cNvSpPr txBox="1"/>
          <p:nvPr>
            <p:ph type="title"/>
          </p:nvPr>
        </p:nvSpPr>
        <p:spPr>
          <a:xfrm>
            <a:off x="720000" y="804225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8" name="Google Shape;1228;p85"/>
          <p:cNvSpPr txBox="1"/>
          <p:nvPr>
            <p:ph idx="1" type="body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29" name="Google Shape;1229;p8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230" name="Google Shape;1230;p8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31" name="Google Shape;1231;p8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232" name="Google Shape;1232;p8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8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8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5" name="Google Shape;1235;p85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1236" name="Google Shape;1236;p85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85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5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9" name="Google Shape;1239;p85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42" name="Google Shape;1242;p86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3" name="Google Shape;1243;p86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1244" name="Google Shape;1244;p86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86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86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7" name="Google Shape;1247;p86"/>
          <p:cNvGrpSpPr/>
          <p:nvPr/>
        </p:nvGrpSpPr>
        <p:grpSpPr>
          <a:xfrm>
            <a:off x="2865822" y="262887"/>
            <a:ext cx="6278178" cy="382099"/>
            <a:chOff x="2865822" y="262887"/>
            <a:chExt cx="6278178" cy="382099"/>
          </a:xfrm>
        </p:grpSpPr>
        <p:cxnSp>
          <p:nvCxnSpPr>
            <p:cNvPr id="1248" name="Google Shape;1248;p86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49" name="Google Shape;1249;p86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250" name="Google Shape;1250;p8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8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8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55" name="Google Shape;1255;p87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6" name="Google Shape;1256;p87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1257" name="Google Shape;1257;p87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58" name="Google Shape;1258;p87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259" name="Google Shape;1259;p8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8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8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88"/>
          <p:cNvSpPr txBox="1"/>
          <p:nvPr>
            <p:ph type="title"/>
          </p:nvPr>
        </p:nvSpPr>
        <p:spPr>
          <a:xfrm>
            <a:off x="7200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4" name="Google Shape;1264;p88"/>
          <p:cNvSpPr txBox="1"/>
          <p:nvPr>
            <p:ph idx="1" type="subTitle"/>
          </p:nvPr>
        </p:nvSpPr>
        <p:spPr>
          <a:xfrm>
            <a:off x="7200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88"/>
          <p:cNvSpPr txBox="1"/>
          <p:nvPr>
            <p:ph idx="2" type="title"/>
          </p:nvPr>
        </p:nvSpPr>
        <p:spPr>
          <a:xfrm>
            <a:off x="34038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6" name="Google Shape;1266;p88"/>
          <p:cNvSpPr txBox="1"/>
          <p:nvPr>
            <p:ph idx="3" type="subTitle"/>
          </p:nvPr>
        </p:nvSpPr>
        <p:spPr>
          <a:xfrm>
            <a:off x="34038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p88"/>
          <p:cNvSpPr txBox="1"/>
          <p:nvPr>
            <p:ph idx="4" type="title"/>
          </p:nvPr>
        </p:nvSpPr>
        <p:spPr>
          <a:xfrm>
            <a:off x="6087600" y="3578930"/>
            <a:ext cx="2336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8" name="Google Shape;1268;p88"/>
          <p:cNvSpPr txBox="1"/>
          <p:nvPr>
            <p:ph idx="5" type="subTitle"/>
          </p:nvPr>
        </p:nvSpPr>
        <p:spPr>
          <a:xfrm>
            <a:off x="6087600" y="2815590"/>
            <a:ext cx="2336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9" name="Google Shape;1269;p8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70" name="Google Shape;1270;p88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271" name="Google Shape;1271;p88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88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88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88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275" name="Google Shape;1275;p8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76" name="Google Shape;1276;p8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277" name="Google Shape;1277;p8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8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8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80" name="Google Shape;1280;p88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281" name="Google Shape;1281;p8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2" name="Google Shape;1282;p88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283" name="Google Shape;1283;p8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8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8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286" name="Google Shape;1286;p88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7" name="Google Shape;1287;p88"/>
          <p:cNvSpPr txBox="1"/>
          <p:nvPr>
            <p:ph idx="7" type="title"/>
          </p:nvPr>
        </p:nvSpPr>
        <p:spPr>
          <a:xfrm>
            <a:off x="10744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8" name="Google Shape;1288;p88"/>
          <p:cNvSpPr txBox="1"/>
          <p:nvPr>
            <p:ph idx="8" type="title"/>
          </p:nvPr>
        </p:nvSpPr>
        <p:spPr>
          <a:xfrm>
            <a:off x="37582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9" name="Google Shape;1289;p88"/>
          <p:cNvSpPr txBox="1"/>
          <p:nvPr>
            <p:ph idx="9" type="title"/>
          </p:nvPr>
        </p:nvSpPr>
        <p:spPr>
          <a:xfrm>
            <a:off x="6442050" y="2428775"/>
            <a:ext cx="1627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89"/>
          <p:cNvSpPr txBox="1"/>
          <p:nvPr>
            <p:ph idx="1" type="subTitle"/>
          </p:nvPr>
        </p:nvSpPr>
        <p:spPr>
          <a:xfrm>
            <a:off x="720000" y="2716875"/>
            <a:ext cx="29724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2" name="Google Shape;1292;p89"/>
          <p:cNvSpPr txBox="1"/>
          <p:nvPr>
            <p:ph type="title"/>
          </p:nvPr>
        </p:nvSpPr>
        <p:spPr>
          <a:xfrm>
            <a:off x="720000" y="792350"/>
            <a:ext cx="389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3" name="Google Shape;1293;p89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294" name="Google Shape;1294;p8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95" name="Google Shape;1295;p89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296" name="Google Shape;1296;p8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8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8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9" name="Google Shape;1299;p89"/>
          <p:cNvSpPr/>
          <p:nvPr/>
        </p:nvSpPr>
        <p:spPr>
          <a:xfrm>
            <a:off x="619497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89"/>
          <p:cNvSpPr/>
          <p:nvPr/>
        </p:nvSpPr>
        <p:spPr>
          <a:xfrm>
            <a:off x="58886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89"/>
          <p:cNvSpPr/>
          <p:nvPr/>
        </p:nvSpPr>
        <p:spPr>
          <a:xfrm>
            <a:off x="65013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2" name="Google Shape;1302;p89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0"/>
          <p:cNvSpPr txBox="1"/>
          <p:nvPr>
            <p:ph type="title"/>
          </p:nvPr>
        </p:nvSpPr>
        <p:spPr>
          <a:xfrm>
            <a:off x="3562350" y="3458454"/>
            <a:ext cx="4866600" cy="122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05" name="Google Shape;1305;p90"/>
          <p:cNvCxnSpPr>
            <a:stCxn id="1306" idx="4"/>
          </p:cNvCxnSpPr>
          <p:nvPr/>
        </p:nvCxnSpPr>
        <p:spPr>
          <a:xfrm flipH="1" rot="-5400000">
            <a:off x="6174399" y="1618801"/>
            <a:ext cx="818700" cy="53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7" name="Google Shape;1307;p90"/>
          <p:cNvGrpSpPr/>
          <p:nvPr/>
        </p:nvGrpSpPr>
        <p:grpSpPr>
          <a:xfrm>
            <a:off x="3733316" y="3563747"/>
            <a:ext cx="382099" cy="382097"/>
            <a:chOff x="3733316" y="3676718"/>
            <a:chExt cx="382099" cy="382097"/>
          </a:xfrm>
        </p:grpSpPr>
        <p:grpSp>
          <p:nvGrpSpPr>
            <p:cNvPr id="1308" name="Google Shape;1308;p90"/>
            <p:cNvGrpSpPr/>
            <p:nvPr/>
          </p:nvGrpSpPr>
          <p:grpSpPr>
            <a:xfrm rot="-2699229">
              <a:off x="3787100" y="3734847"/>
              <a:ext cx="274531" cy="265837"/>
              <a:chOff x="6021400" y="1654100"/>
              <a:chExt cx="435350" cy="421375"/>
            </a:xfrm>
          </p:grpSpPr>
          <p:sp>
            <p:nvSpPr>
              <p:cNvPr id="1309" name="Google Shape;1309;p9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9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9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6" name="Google Shape;1306;p90"/>
            <p:cNvSpPr/>
            <p:nvPr/>
          </p:nvSpPr>
          <p:spPr>
            <a:xfrm>
              <a:off x="3809199" y="3753172"/>
              <a:ext cx="229200" cy="229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91"/>
          <p:cNvSpPr txBox="1"/>
          <p:nvPr>
            <p:ph type="title"/>
          </p:nvPr>
        </p:nvSpPr>
        <p:spPr>
          <a:xfrm>
            <a:off x="71997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4" name="Google Shape;1314;p91"/>
          <p:cNvSpPr txBox="1"/>
          <p:nvPr>
            <p:ph idx="1" type="subTitle"/>
          </p:nvPr>
        </p:nvSpPr>
        <p:spPr>
          <a:xfrm>
            <a:off x="71997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91"/>
          <p:cNvSpPr txBox="1"/>
          <p:nvPr>
            <p:ph idx="2" type="title"/>
          </p:nvPr>
        </p:nvSpPr>
        <p:spPr>
          <a:xfrm>
            <a:off x="3419247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6" name="Google Shape;1316;p91"/>
          <p:cNvSpPr txBox="1"/>
          <p:nvPr>
            <p:ph idx="3" type="subTitle"/>
          </p:nvPr>
        </p:nvSpPr>
        <p:spPr>
          <a:xfrm>
            <a:off x="3419247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91"/>
          <p:cNvSpPr txBox="1"/>
          <p:nvPr>
            <p:ph idx="4" type="title"/>
          </p:nvPr>
        </p:nvSpPr>
        <p:spPr>
          <a:xfrm>
            <a:off x="71997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8" name="Google Shape;1318;p91"/>
          <p:cNvSpPr txBox="1"/>
          <p:nvPr>
            <p:ph idx="5" type="subTitle"/>
          </p:nvPr>
        </p:nvSpPr>
        <p:spPr>
          <a:xfrm>
            <a:off x="71997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91"/>
          <p:cNvSpPr txBox="1"/>
          <p:nvPr>
            <p:ph idx="6" type="title"/>
          </p:nvPr>
        </p:nvSpPr>
        <p:spPr>
          <a:xfrm>
            <a:off x="3419247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0" name="Google Shape;1320;p91"/>
          <p:cNvSpPr txBox="1"/>
          <p:nvPr>
            <p:ph idx="7" type="subTitle"/>
          </p:nvPr>
        </p:nvSpPr>
        <p:spPr>
          <a:xfrm>
            <a:off x="3419247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1" name="Google Shape;1321;p91"/>
          <p:cNvSpPr txBox="1"/>
          <p:nvPr>
            <p:ph idx="8" type="title"/>
          </p:nvPr>
        </p:nvSpPr>
        <p:spPr>
          <a:xfrm>
            <a:off x="6118523" y="1759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2" name="Google Shape;1322;p91"/>
          <p:cNvSpPr txBox="1"/>
          <p:nvPr>
            <p:ph idx="9" type="subTitle"/>
          </p:nvPr>
        </p:nvSpPr>
        <p:spPr>
          <a:xfrm>
            <a:off x="6118523" y="2040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3" name="Google Shape;1323;p91"/>
          <p:cNvSpPr txBox="1"/>
          <p:nvPr>
            <p:ph idx="13" type="title"/>
          </p:nvPr>
        </p:nvSpPr>
        <p:spPr>
          <a:xfrm>
            <a:off x="6118523" y="3421050"/>
            <a:ext cx="23055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4" name="Google Shape;1324;p91"/>
          <p:cNvSpPr txBox="1"/>
          <p:nvPr>
            <p:ph idx="14" type="subTitle"/>
          </p:nvPr>
        </p:nvSpPr>
        <p:spPr>
          <a:xfrm>
            <a:off x="6118523" y="3702775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5" name="Google Shape;1325;p9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26" name="Google Shape;1326;p91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327" name="Google Shape;1327;p91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1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1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Google Shape;1330;p91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331" name="Google Shape;1331;p9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32" name="Google Shape;1332;p9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333" name="Google Shape;1333;p9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9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9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6" name="Google Shape;1336;p91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337" name="Google Shape;1337;p9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38" name="Google Shape;1338;p9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339" name="Google Shape;1339;p9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9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9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44" name="Google Shape;1344;p92"/>
          <p:cNvCxnSpPr>
            <a:stCxn id="1345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46" name="Google Shape;1346;p92"/>
          <p:cNvGrpSpPr/>
          <p:nvPr/>
        </p:nvGrpSpPr>
        <p:grpSpPr>
          <a:xfrm flipH="1" rot="2699229">
            <a:off x="577696" y="3688522"/>
            <a:ext cx="274531" cy="265837"/>
            <a:chOff x="6021400" y="1654100"/>
            <a:chExt cx="435350" cy="421375"/>
          </a:xfrm>
        </p:grpSpPr>
        <p:sp>
          <p:nvSpPr>
            <p:cNvPr id="1347" name="Google Shape;1347;p92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2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2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5" name="Google Shape;1345;p92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0" name="Google Shape;1350;p92"/>
          <p:cNvCxnSpPr>
            <a:stCxn id="1351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52" name="Google Shape;1352;p92"/>
          <p:cNvGrpSpPr/>
          <p:nvPr/>
        </p:nvGrpSpPr>
        <p:grpSpPr>
          <a:xfrm rot="-2699229">
            <a:off x="8292956" y="3659947"/>
            <a:ext cx="274531" cy="265837"/>
            <a:chOff x="6021400" y="1654100"/>
            <a:chExt cx="435350" cy="421375"/>
          </a:xfrm>
        </p:grpSpPr>
        <p:sp>
          <p:nvSpPr>
            <p:cNvPr id="1353" name="Google Shape;1353;p92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2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2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1" name="Google Shape;1351;p92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93"/>
          <p:cNvSpPr txBox="1"/>
          <p:nvPr>
            <p:ph idx="1" type="subTitle"/>
          </p:nvPr>
        </p:nvSpPr>
        <p:spPr>
          <a:xfrm>
            <a:off x="1290763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8" name="Google Shape;1358;p93"/>
          <p:cNvSpPr txBox="1"/>
          <p:nvPr>
            <p:ph idx="2" type="subTitle"/>
          </p:nvPr>
        </p:nvSpPr>
        <p:spPr>
          <a:xfrm>
            <a:off x="4945638" y="1769725"/>
            <a:ext cx="2907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9" name="Google Shape;1359;p93"/>
          <p:cNvSpPr txBox="1"/>
          <p:nvPr>
            <p:ph idx="3" type="subTitle"/>
          </p:nvPr>
        </p:nvSpPr>
        <p:spPr>
          <a:xfrm>
            <a:off x="1290763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0" name="Google Shape;1360;p93"/>
          <p:cNvSpPr txBox="1"/>
          <p:nvPr>
            <p:ph idx="4" type="subTitle"/>
          </p:nvPr>
        </p:nvSpPr>
        <p:spPr>
          <a:xfrm>
            <a:off x="4945638" y="2078950"/>
            <a:ext cx="2907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1" name="Google Shape;1361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62" name="Google Shape;1362;p93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3" name="Google Shape;1363;p93"/>
          <p:cNvGrpSpPr/>
          <p:nvPr/>
        </p:nvGrpSpPr>
        <p:grpSpPr>
          <a:xfrm rot="5400000">
            <a:off x="4014849" y="4086929"/>
            <a:ext cx="1113378" cy="1662000"/>
            <a:chOff x="2865822" y="-376600"/>
            <a:chExt cx="1113378" cy="1662000"/>
          </a:xfrm>
        </p:grpSpPr>
        <p:cxnSp>
          <p:nvCxnSpPr>
            <p:cNvPr id="1364" name="Google Shape;1364;p93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65" name="Google Shape;1365;p93"/>
            <p:cNvGrpSpPr/>
            <p:nvPr/>
          </p:nvGrpSpPr>
          <p:grpSpPr>
            <a:xfrm flipH="1" rot="-2700771">
              <a:off x="2919604" y="321018"/>
              <a:ext cx="274531" cy="265837"/>
              <a:chOff x="6021400" y="1654100"/>
              <a:chExt cx="435350" cy="421375"/>
            </a:xfrm>
          </p:grpSpPr>
          <p:sp>
            <p:nvSpPr>
              <p:cNvPr id="1366" name="Google Shape;1366;p9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9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9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94"/>
          <p:cNvSpPr txBox="1"/>
          <p:nvPr>
            <p:ph type="title"/>
          </p:nvPr>
        </p:nvSpPr>
        <p:spPr>
          <a:xfrm>
            <a:off x="2030898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1" name="Google Shape;1371;p94"/>
          <p:cNvSpPr txBox="1"/>
          <p:nvPr>
            <p:ph idx="1" type="subTitle"/>
          </p:nvPr>
        </p:nvSpPr>
        <p:spPr>
          <a:xfrm>
            <a:off x="2030898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2" name="Google Shape;1372;p94"/>
          <p:cNvSpPr txBox="1"/>
          <p:nvPr>
            <p:ph idx="2" type="title"/>
          </p:nvPr>
        </p:nvSpPr>
        <p:spPr>
          <a:xfrm>
            <a:off x="5611273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3" name="Google Shape;1373;p94"/>
          <p:cNvSpPr txBox="1"/>
          <p:nvPr>
            <p:ph idx="3" type="subTitle"/>
          </p:nvPr>
        </p:nvSpPr>
        <p:spPr>
          <a:xfrm>
            <a:off x="5611273" y="18121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4" name="Google Shape;1374;p94"/>
          <p:cNvSpPr txBox="1"/>
          <p:nvPr>
            <p:ph idx="4" type="title"/>
          </p:nvPr>
        </p:nvSpPr>
        <p:spPr>
          <a:xfrm>
            <a:off x="2030898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5" name="Google Shape;1375;p94"/>
          <p:cNvSpPr txBox="1"/>
          <p:nvPr>
            <p:ph idx="5" type="subTitle"/>
          </p:nvPr>
        </p:nvSpPr>
        <p:spPr>
          <a:xfrm>
            <a:off x="2030898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94"/>
          <p:cNvSpPr txBox="1"/>
          <p:nvPr>
            <p:ph idx="6" type="title"/>
          </p:nvPr>
        </p:nvSpPr>
        <p:spPr>
          <a:xfrm>
            <a:off x="5611273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7" name="Google Shape;1377;p94"/>
          <p:cNvSpPr txBox="1"/>
          <p:nvPr>
            <p:ph idx="7" type="subTitle"/>
          </p:nvPr>
        </p:nvSpPr>
        <p:spPr>
          <a:xfrm>
            <a:off x="5611273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9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79" name="Google Shape;1379;p94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380" name="Google Shape;1380;p94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4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4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p94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384" name="Google Shape;1384;p9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85" name="Google Shape;1385;p94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386" name="Google Shape;1386;p9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9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9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89" name="Google Shape;1389;p94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390" name="Google Shape;1390;p9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91" name="Google Shape;1391;p94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392" name="Google Shape;1392;p9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9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9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5"/>
          <p:cNvSpPr txBox="1"/>
          <p:nvPr>
            <p:ph type="title"/>
          </p:nvPr>
        </p:nvSpPr>
        <p:spPr>
          <a:xfrm>
            <a:off x="715100" y="1307100"/>
            <a:ext cx="4009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397" name="Google Shape;1397;p95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398" name="Google Shape;1398;p9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99" name="Google Shape;1399;p95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400" name="Google Shape;1400;p9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9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9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03" name="Google Shape;1403;p95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95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1405" name="Google Shape;1405;p95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5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5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95"/>
          <p:cNvGrpSpPr/>
          <p:nvPr/>
        </p:nvGrpSpPr>
        <p:grpSpPr>
          <a:xfrm flipH="1" rot="-5400000">
            <a:off x="5203266" y="1282426"/>
            <a:ext cx="7589731" cy="1138446"/>
            <a:chOff x="-125" y="1906547"/>
            <a:chExt cx="9144255" cy="1330426"/>
          </a:xfrm>
        </p:grpSpPr>
        <p:sp>
          <p:nvSpPr>
            <p:cNvPr id="1409" name="Google Shape;1409;p95"/>
            <p:cNvSpPr/>
            <p:nvPr/>
          </p:nvSpPr>
          <p:spPr>
            <a:xfrm>
              <a:off x="-125" y="2395469"/>
              <a:ext cx="9144255" cy="693786"/>
            </a:xfrm>
            <a:custGeom>
              <a:rect b="b" l="l" r="r" t="t"/>
              <a:pathLst>
                <a:path extrusionOk="0" h="41870" w="285691">
                  <a:moveTo>
                    <a:pt x="0" y="1"/>
                  </a:moveTo>
                  <a:lnTo>
                    <a:pt x="0" y="4197"/>
                  </a:lnTo>
                  <a:cubicBezTo>
                    <a:pt x="16070" y="23121"/>
                    <a:pt x="33277" y="41869"/>
                    <a:pt x="57254" y="41869"/>
                  </a:cubicBezTo>
                  <a:cubicBezTo>
                    <a:pt x="59569" y="41869"/>
                    <a:pt x="61947" y="41695"/>
                    <a:pt x="64393" y="41328"/>
                  </a:cubicBezTo>
                  <a:cubicBezTo>
                    <a:pt x="76844" y="39466"/>
                    <a:pt x="85063" y="33327"/>
                    <a:pt x="95379" y="26122"/>
                  </a:cubicBezTo>
                  <a:cubicBezTo>
                    <a:pt x="107203" y="17860"/>
                    <a:pt x="118184" y="15799"/>
                    <a:pt x="132169" y="15551"/>
                  </a:cubicBezTo>
                  <a:cubicBezTo>
                    <a:pt x="132866" y="15538"/>
                    <a:pt x="133561" y="15532"/>
                    <a:pt x="134255" y="15532"/>
                  </a:cubicBezTo>
                  <a:cubicBezTo>
                    <a:pt x="165460" y="15532"/>
                    <a:pt x="194539" y="27693"/>
                    <a:pt x="225524" y="29417"/>
                  </a:cubicBezTo>
                  <a:cubicBezTo>
                    <a:pt x="227375" y="29520"/>
                    <a:pt x="229211" y="29569"/>
                    <a:pt x="231033" y="29569"/>
                  </a:cubicBezTo>
                  <a:cubicBezTo>
                    <a:pt x="250422" y="29569"/>
                    <a:pt x="268237" y="23946"/>
                    <a:pt x="285690" y="16984"/>
                  </a:cubicBezTo>
                  <a:lnTo>
                    <a:pt x="285690" y="12471"/>
                  </a:lnTo>
                  <a:cubicBezTo>
                    <a:pt x="269303" y="19700"/>
                    <a:pt x="252524" y="25473"/>
                    <a:pt x="234134" y="25473"/>
                  </a:cubicBezTo>
                  <a:cubicBezTo>
                    <a:pt x="233306" y="25473"/>
                    <a:pt x="232474" y="25462"/>
                    <a:pt x="231639" y="25438"/>
                  </a:cubicBezTo>
                  <a:cubicBezTo>
                    <a:pt x="198088" y="24478"/>
                    <a:pt x="167357" y="7953"/>
                    <a:pt x="133635" y="7953"/>
                  </a:cubicBezTo>
                  <a:cubicBezTo>
                    <a:pt x="133124" y="7953"/>
                    <a:pt x="132613" y="7957"/>
                    <a:pt x="132101" y="7965"/>
                  </a:cubicBezTo>
                  <a:cubicBezTo>
                    <a:pt x="117639" y="8182"/>
                    <a:pt x="106719" y="11293"/>
                    <a:pt x="94901" y="20335"/>
                  </a:cubicBezTo>
                  <a:cubicBezTo>
                    <a:pt x="84238" y="28505"/>
                    <a:pt x="75944" y="35426"/>
                    <a:pt x="62519" y="37195"/>
                  </a:cubicBezTo>
                  <a:cubicBezTo>
                    <a:pt x="60468" y="37465"/>
                    <a:pt x="58464" y="37594"/>
                    <a:pt x="56503" y="37594"/>
                  </a:cubicBezTo>
                  <a:cubicBezTo>
                    <a:pt x="32833" y="37594"/>
                    <a:pt x="15535" y="186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95"/>
            <p:cNvSpPr/>
            <p:nvPr/>
          </p:nvSpPr>
          <p:spPr>
            <a:xfrm>
              <a:off x="-125" y="2546634"/>
              <a:ext cx="9144255" cy="690339"/>
            </a:xfrm>
            <a:custGeom>
              <a:rect b="b" l="l" r="r" t="t"/>
              <a:pathLst>
                <a:path extrusionOk="0" h="41662" w="285691">
                  <a:moveTo>
                    <a:pt x="0" y="0"/>
                  </a:moveTo>
                  <a:lnTo>
                    <a:pt x="0" y="4148"/>
                  </a:lnTo>
                  <a:cubicBezTo>
                    <a:pt x="16432" y="23499"/>
                    <a:pt x="33389" y="41662"/>
                    <a:pt x="57740" y="41662"/>
                  </a:cubicBezTo>
                  <a:cubicBezTo>
                    <a:pt x="59898" y="41662"/>
                    <a:pt x="62114" y="41519"/>
                    <a:pt x="64393" y="41222"/>
                  </a:cubicBezTo>
                  <a:cubicBezTo>
                    <a:pt x="76274" y="39677"/>
                    <a:pt x="85038" y="34624"/>
                    <a:pt x="95466" y="28709"/>
                  </a:cubicBezTo>
                  <a:cubicBezTo>
                    <a:pt x="107383" y="21942"/>
                    <a:pt x="118885" y="20006"/>
                    <a:pt x="132305" y="19814"/>
                  </a:cubicBezTo>
                  <a:cubicBezTo>
                    <a:pt x="133110" y="19802"/>
                    <a:pt x="133914" y="19796"/>
                    <a:pt x="134718" y="19796"/>
                  </a:cubicBezTo>
                  <a:cubicBezTo>
                    <a:pt x="165317" y="19796"/>
                    <a:pt x="195023" y="27998"/>
                    <a:pt x="225524" y="29310"/>
                  </a:cubicBezTo>
                  <a:cubicBezTo>
                    <a:pt x="227149" y="29381"/>
                    <a:pt x="228764" y="29415"/>
                    <a:pt x="230372" y="29415"/>
                  </a:cubicBezTo>
                  <a:cubicBezTo>
                    <a:pt x="249709" y="29415"/>
                    <a:pt x="267845" y="24496"/>
                    <a:pt x="285690" y="18324"/>
                  </a:cubicBezTo>
                  <a:lnTo>
                    <a:pt x="285690" y="13663"/>
                  </a:lnTo>
                  <a:cubicBezTo>
                    <a:pt x="267876" y="20144"/>
                    <a:pt x="249745" y="25360"/>
                    <a:pt x="230243" y="25360"/>
                  </a:cubicBezTo>
                  <a:cubicBezTo>
                    <a:pt x="228679" y="25360"/>
                    <a:pt x="227106" y="25326"/>
                    <a:pt x="225524" y="25257"/>
                  </a:cubicBezTo>
                  <a:cubicBezTo>
                    <a:pt x="194875" y="23921"/>
                    <a:pt x="165429" y="14288"/>
                    <a:pt x="134644" y="14288"/>
                  </a:cubicBezTo>
                  <a:cubicBezTo>
                    <a:pt x="133851" y="14288"/>
                    <a:pt x="133057" y="14295"/>
                    <a:pt x="132262" y="14308"/>
                  </a:cubicBezTo>
                  <a:cubicBezTo>
                    <a:pt x="118593" y="14531"/>
                    <a:pt x="107377" y="16338"/>
                    <a:pt x="95434" y="23700"/>
                  </a:cubicBezTo>
                  <a:cubicBezTo>
                    <a:pt x="85032" y="30112"/>
                    <a:pt x="76509" y="35549"/>
                    <a:pt x="64393" y="37169"/>
                  </a:cubicBezTo>
                  <a:cubicBezTo>
                    <a:pt x="62104" y="37475"/>
                    <a:pt x="59878" y="37621"/>
                    <a:pt x="57709" y="37621"/>
                  </a:cubicBezTo>
                  <a:cubicBezTo>
                    <a:pt x="33421" y="37621"/>
                    <a:pt x="16337" y="192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95"/>
            <p:cNvSpPr/>
            <p:nvPr/>
          </p:nvSpPr>
          <p:spPr>
            <a:xfrm>
              <a:off x="-125" y="2223483"/>
              <a:ext cx="9144255" cy="712543"/>
            </a:xfrm>
            <a:custGeom>
              <a:rect b="b" l="l" r="r" t="t"/>
              <a:pathLst>
                <a:path extrusionOk="0" h="43002" w="285691">
                  <a:moveTo>
                    <a:pt x="132567" y="0"/>
                  </a:moveTo>
                  <a:cubicBezTo>
                    <a:pt x="132302" y="0"/>
                    <a:pt x="132037" y="2"/>
                    <a:pt x="131771" y="5"/>
                  </a:cubicBezTo>
                  <a:cubicBezTo>
                    <a:pt x="116341" y="171"/>
                    <a:pt x="105490" y="5324"/>
                    <a:pt x="94280" y="16752"/>
                  </a:cubicBezTo>
                  <a:cubicBezTo>
                    <a:pt x="84038" y="27186"/>
                    <a:pt x="75491" y="36291"/>
                    <a:pt x="60812" y="38502"/>
                  </a:cubicBezTo>
                  <a:cubicBezTo>
                    <a:pt x="58810" y="38803"/>
                    <a:pt x="56844" y="38947"/>
                    <a:pt x="54913" y="38947"/>
                  </a:cubicBezTo>
                  <a:cubicBezTo>
                    <a:pt x="32552" y="38947"/>
                    <a:pt x="14799" y="19662"/>
                    <a:pt x="0" y="1543"/>
                  </a:cubicBezTo>
                  <a:lnTo>
                    <a:pt x="0" y="5460"/>
                  </a:lnTo>
                  <a:cubicBezTo>
                    <a:pt x="15209" y="23794"/>
                    <a:pt x="32545" y="43001"/>
                    <a:pt x="55670" y="43001"/>
                  </a:cubicBezTo>
                  <a:cubicBezTo>
                    <a:pt x="57895" y="43001"/>
                    <a:pt x="60175" y="42823"/>
                    <a:pt x="62512" y="42449"/>
                  </a:cubicBezTo>
                  <a:cubicBezTo>
                    <a:pt x="76397" y="40227"/>
                    <a:pt x="84349" y="32220"/>
                    <a:pt x="94815" y="23021"/>
                  </a:cubicBezTo>
                  <a:cubicBezTo>
                    <a:pt x="106335" y="12891"/>
                    <a:pt x="117055" y="8886"/>
                    <a:pt x="131952" y="8651"/>
                  </a:cubicBezTo>
                  <a:cubicBezTo>
                    <a:pt x="132403" y="8644"/>
                    <a:pt x="132853" y="8640"/>
                    <a:pt x="133302" y="8640"/>
                  </a:cubicBezTo>
                  <a:cubicBezTo>
                    <a:pt x="167649" y="8640"/>
                    <a:pt x="197567" y="29223"/>
                    <a:pt x="231639" y="30792"/>
                  </a:cubicBezTo>
                  <a:cubicBezTo>
                    <a:pt x="232828" y="30847"/>
                    <a:pt x="234010" y="30873"/>
                    <a:pt x="235183" y="30873"/>
                  </a:cubicBezTo>
                  <a:cubicBezTo>
                    <a:pt x="253416" y="30873"/>
                    <a:pt x="269770" y="24461"/>
                    <a:pt x="285690" y="16478"/>
                  </a:cubicBezTo>
                  <a:lnTo>
                    <a:pt x="285690" y="10644"/>
                  </a:lnTo>
                  <a:cubicBezTo>
                    <a:pt x="269952" y="19464"/>
                    <a:pt x="253785" y="26634"/>
                    <a:pt x="235448" y="26634"/>
                  </a:cubicBezTo>
                  <a:cubicBezTo>
                    <a:pt x="233498" y="26634"/>
                    <a:pt x="231523" y="26553"/>
                    <a:pt x="229522" y="26384"/>
                  </a:cubicBezTo>
                  <a:cubicBezTo>
                    <a:pt x="195611" y="23521"/>
                    <a:pt x="167057" y="0"/>
                    <a:pt x="13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95"/>
            <p:cNvSpPr/>
            <p:nvPr/>
          </p:nvSpPr>
          <p:spPr>
            <a:xfrm>
              <a:off x="-125" y="1906547"/>
              <a:ext cx="9144255" cy="879966"/>
            </a:xfrm>
            <a:custGeom>
              <a:rect b="b" l="l" r="r" t="t"/>
              <a:pathLst>
                <a:path extrusionOk="0" h="53106" w="285691">
                  <a:moveTo>
                    <a:pt x="132665" y="1"/>
                  </a:moveTo>
                  <a:cubicBezTo>
                    <a:pt x="132277" y="1"/>
                    <a:pt x="131889" y="5"/>
                    <a:pt x="131499" y="12"/>
                  </a:cubicBezTo>
                  <a:cubicBezTo>
                    <a:pt x="97477" y="663"/>
                    <a:pt x="92598" y="40178"/>
                    <a:pt x="62711" y="47769"/>
                  </a:cubicBezTo>
                  <a:cubicBezTo>
                    <a:pt x="59643" y="48549"/>
                    <a:pt x="56647" y="48912"/>
                    <a:pt x="53723" y="48912"/>
                  </a:cubicBezTo>
                  <a:cubicBezTo>
                    <a:pt x="32101" y="48912"/>
                    <a:pt x="14392" y="29077"/>
                    <a:pt x="0" y="11520"/>
                  </a:cubicBezTo>
                  <a:lnTo>
                    <a:pt x="0" y="15766"/>
                  </a:lnTo>
                  <a:cubicBezTo>
                    <a:pt x="14529" y="33607"/>
                    <a:pt x="32295" y="53106"/>
                    <a:pt x="54128" y="53106"/>
                  </a:cubicBezTo>
                  <a:cubicBezTo>
                    <a:pt x="56313" y="53106"/>
                    <a:pt x="58539" y="52911"/>
                    <a:pt x="60806" y="52499"/>
                  </a:cubicBezTo>
                  <a:cubicBezTo>
                    <a:pt x="90779" y="47068"/>
                    <a:pt x="98749" y="9006"/>
                    <a:pt x="131597" y="8633"/>
                  </a:cubicBezTo>
                  <a:cubicBezTo>
                    <a:pt x="131849" y="8630"/>
                    <a:pt x="132101" y="8629"/>
                    <a:pt x="132353" y="8629"/>
                  </a:cubicBezTo>
                  <a:cubicBezTo>
                    <a:pt x="167594" y="8629"/>
                    <a:pt x="195095" y="36524"/>
                    <a:pt x="229516" y="40383"/>
                  </a:cubicBezTo>
                  <a:cubicBezTo>
                    <a:pt x="231868" y="40647"/>
                    <a:pt x="234176" y="40772"/>
                    <a:pt x="236446" y="40772"/>
                  </a:cubicBezTo>
                  <a:cubicBezTo>
                    <a:pt x="254675" y="40772"/>
                    <a:pt x="270405" y="32678"/>
                    <a:pt x="285690" y="22842"/>
                  </a:cubicBezTo>
                  <a:lnTo>
                    <a:pt x="285690" y="16603"/>
                  </a:lnTo>
                  <a:cubicBezTo>
                    <a:pt x="270596" y="27441"/>
                    <a:pt x="255072" y="36514"/>
                    <a:pt x="236659" y="36514"/>
                  </a:cubicBezTo>
                  <a:cubicBezTo>
                    <a:pt x="233643" y="36514"/>
                    <a:pt x="230550" y="36271"/>
                    <a:pt x="227368" y="35752"/>
                  </a:cubicBezTo>
                  <a:cubicBezTo>
                    <a:pt x="193608" y="30252"/>
                    <a:pt x="167682" y="1"/>
                    <a:pt x="132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97"/>
          <p:cNvSpPr txBox="1"/>
          <p:nvPr>
            <p:ph idx="1" type="subTitle"/>
          </p:nvPr>
        </p:nvSpPr>
        <p:spPr>
          <a:xfrm>
            <a:off x="771987" y="3446771"/>
            <a:ext cx="2132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7" name="Google Shape;1417;p97"/>
          <p:cNvSpPr txBox="1"/>
          <p:nvPr>
            <p:ph idx="2" type="subTitle"/>
          </p:nvPr>
        </p:nvSpPr>
        <p:spPr>
          <a:xfrm>
            <a:off x="771987" y="3120675"/>
            <a:ext cx="2132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8" name="Google Shape;1418;p97"/>
          <p:cNvSpPr txBox="1"/>
          <p:nvPr>
            <p:ph idx="3" type="subTitle"/>
          </p:nvPr>
        </p:nvSpPr>
        <p:spPr>
          <a:xfrm>
            <a:off x="3515290" y="3448999"/>
            <a:ext cx="2113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9" name="Google Shape;1419;p97"/>
          <p:cNvSpPr txBox="1"/>
          <p:nvPr>
            <p:ph idx="4" type="subTitle"/>
          </p:nvPr>
        </p:nvSpPr>
        <p:spPr>
          <a:xfrm>
            <a:off x="3515290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0" name="Google Shape;1420;p97"/>
          <p:cNvSpPr txBox="1"/>
          <p:nvPr>
            <p:ph idx="5" type="subTitle"/>
          </p:nvPr>
        </p:nvSpPr>
        <p:spPr>
          <a:xfrm>
            <a:off x="6258513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1" name="Google Shape;1421;p97"/>
          <p:cNvSpPr txBox="1"/>
          <p:nvPr>
            <p:ph idx="6" type="subTitle"/>
          </p:nvPr>
        </p:nvSpPr>
        <p:spPr>
          <a:xfrm>
            <a:off x="6258513" y="3449003"/>
            <a:ext cx="21135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2" name="Google Shape;1422;p97"/>
          <p:cNvSpPr txBox="1"/>
          <p:nvPr>
            <p:ph type="title"/>
          </p:nvPr>
        </p:nvSpPr>
        <p:spPr>
          <a:xfrm>
            <a:off x="771987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23" name="Google Shape;1423;p97"/>
          <p:cNvSpPr txBox="1"/>
          <p:nvPr>
            <p:ph idx="7" type="title"/>
          </p:nvPr>
        </p:nvSpPr>
        <p:spPr>
          <a:xfrm>
            <a:off x="3515290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24" name="Google Shape;1424;p97"/>
          <p:cNvSpPr txBox="1"/>
          <p:nvPr>
            <p:ph idx="8" type="title"/>
          </p:nvPr>
        </p:nvSpPr>
        <p:spPr>
          <a:xfrm>
            <a:off x="6258513" y="2166750"/>
            <a:ext cx="1318500" cy="80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25" name="Google Shape;1425;p9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26" name="Google Shape;1426;p97"/>
          <p:cNvGrpSpPr/>
          <p:nvPr/>
        </p:nvGrpSpPr>
        <p:grpSpPr>
          <a:xfrm>
            <a:off x="-233825" y="262887"/>
            <a:ext cx="6301136" cy="382099"/>
            <a:chOff x="-233825" y="262887"/>
            <a:chExt cx="6301136" cy="382099"/>
          </a:xfrm>
        </p:grpSpPr>
        <p:cxnSp>
          <p:nvCxnSpPr>
            <p:cNvPr id="1427" name="Google Shape;1427;p97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28" name="Google Shape;1428;p97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429" name="Google Shape;1429;p9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9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9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2" name="Google Shape;1432;p97"/>
          <p:cNvGrpSpPr/>
          <p:nvPr/>
        </p:nvGrpSpPr>
        <p:grpSpPr>
          <a:xfrm flipH="1">
            <a:off x="3205786" y="4496687"/>
            <a:ext cx="6301136" cy="382099"/>
            <a:chOff x="-233825" y="262887"/>
            <a:chExt cx="6301136" cy="382099"/>
          </a:xfrm>
        </p:grpSpPr>
        <p:cxnSp>
          <p:nvCxnSpPr>
            <p:cNvPr id="1433" name="Google Shape;1433;p97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4" name="Google Shape;1434;p97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435" name="Google Shape;1435;p9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9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9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98"/>
          <p:cNvSpPr txBox="1"/>
          <p:nvPr>
            <p:ph type="ctrTitle"/>
          </p:nvPr>
        </p:nvSpPr>
        <p:spPr>
          <a:xfrm>
            <a:off x="2698500" y="669825"/>
            <a:ext cx="374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0" name="Google Shape;1440;p98"/>
          <p:cNvSpPr txBox="1"/>
          <p:nvPr>
            <p:ph idx="1" type="subTitle"/>
          </p:nvPr>
        </p:nvSpPr>
        <p:spPr>
          <a:xfrm>
            <a:off x="2698488" y="2143525"/>
            <a:ext cx="37470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1" name="Google Shape;1441;p98"/>
          <p:cNvSpPr txBox="1"/>
          <p:nvPr/>
        </p:nvSpPr>
        <p:spPr>
          <a:xfrm>
            <a:off x="2429988" y="3488500"/>
            <a:ext cx="4284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b="1" i="0" lang="en" sz="1400" u="none" cap="none" strike="noStrike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grpSp>
        <p:nvGrpSpPr>
          <p:cNvPr id="1442" name="Google Shape;1442;p98"/>
          <p:cNvGrpSpPr/>
          <p:nvPr/>
        </p:nvGrpSpPr>
        <p:grpSpPr>
          <a:xfrm flipH="1" rot="-5400000">
            <a:off x="-3617782" y="2005869"/>
            <a:ext cx="7610763" cy="832396"/>
            <a:chOff x="-71925" y="-884100"/>
            <a:chExt cx="9144255" cy="1188797"/>
          </a:xfrm>
        </p:grpSpPr>
        <p:sp>
          <p:nvSpPr>
            <p:cNvPr id="1443" name="Google Shape;1443;p98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98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98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98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98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98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98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98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98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98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98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98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98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98"/>
          <p:cNvGrpSpPr/>
          <p:nvPr/>
        </p:nvGrpSpPr>
        <p:grpSpPr>
          <a:xfrm rot="5400000">
            <a:off x="5151018" y="2158269"/>
            <a:ext cx="7610763" cy="832396"/>
            <a:chOff x="-71925" y="-884100"/>
            <a:chExt cx="9144255" cy="1188797"/>
          </a:xfrm>
        </p:grpSpPr>
        <p:sp>
          <p:nvSpPr>
            <p:cNvPr id="1457" name="Google Shape;1457;p98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98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98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98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98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98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98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98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98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98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98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98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98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101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1474" name="Google Shape;1474;p101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01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01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7" name="Google Shape;1477;p101"/>
          <p:cNvGrpSpPr/>
          <p:nvPr/>
        </p:nvGrpSpPr>
        <p:grpSpPr>
          <a:xfrm>
            <a:off x="-3410922" y="4496687"/>
            <a:ext cx="6301136" cy="382099"/>
            <a:chOff x="-233825" y="262887"/>
            <a:chExt cx="6301136" cy="382099"/>
          </a:xfrm>
        </p:grpSpPr>
        <p:cxnSp>
          <p:nvCxnSpPr>
            <p:cNvPr id="1478" name="Google Shape;1478;p10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79" name="Google Shape;1479;p10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480" name="Google Shape;1480;p10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10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10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83" name="Google Shape;1483;p101"/>
          <p:cNvGrpSpPr/>
          <p:nvPr/>
        </p:nvGrpSpPr>
        <p:grpSpPr>
          <a:xfrm flipH="1">
            <a:off x="6253786" y="4496687"/>
            <a:ext cx="6301136" cy="382099"/>
            <a:chOff x="-233825" y="262887"/>
            <a:chExt cx="6301136" cy="382099"/>
          </a:xfrm>
        </p:grpSpPr>
        <p:cxnSp>
          <p:nvCxnSpPr>
            <p:cNvPr id="1484" name="Google Shape;1484;p10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85" name="Google Shape;1485;p101"/>
            <p:cNvGrpSpPr/>
            <p:nvPr/>
          </p:nvGrpSpPr>
          <p:grpSpPr>
            <a:xfrm rot="2700771">
              <a:off x="5738998" y="321018"/>
              <a:ext cx="274531" cy="265837"/>
              <a:chOff x="6021400" y="1654100"/>
              <a:chExt cx="435350" cy="421375"/>
            </a:xfrm>
          </p:grpSpPr>
          <p:sp>
            <p:nvSpPr>
              <p:cNvPr id="1486" name="Google Shape;1486;p10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10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10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03"/>
          <p:cNvSpPr txBox="1"/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5" name="Google Shape;1495;p103"/>
          <p:cNvSpPr txBox="1"/>
          <p:nvPr>
            <p:ph idx="1" type="subTitle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8" name="Google Shape;1498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29" Type="http://schemas.openxmlformats.org/officeDocument/2006/relationships/theme" Target="../theme/theme6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8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9.xml"/><Relationship Id="rId3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7.xml"/><Relationship Id="rId1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8.xml"/><Relationship Id="rId22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26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33.xml"/><Relationship Id="rId28" Type="http://schemas.openxmlformats.org/officeDocument/2006/relationships/slideLayout" Target="../slideLayouts/slideLayout136.xml"/><Relationship Id="rId27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27.xml"/><Relationship Id="rId18" Type="http://schemas.openxmlformats.org/officeDocument/2006/relationships/slideLayout" Target="../slideLayouts/slideLayout126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6.xml"/><Relationship Id="rId22" Type="http://schemas.openxmlformats.org/officeDocument/2006/relationships/slideLayout" Target="../slideLayouts/slideLayout158.xml"/><Relationship Id="rId21" Type="http://schemas.openxmlformats.org/officeDocument/2006/relationships/slideLayout" Target="../slideLayouts/slideLayout157.xml"/><Relationship Id="rId24" Type="http://schemas.openxmlformats.org/officeDocument/2006/relationships/slideLayout" Target="../slideLayouts/slideLayout160.xml"/><Relationship Id="rId23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62.xml"/><Relationship Id="rId25" Type="http://schemas.openxmlformats.org/officeDocument/2006/relationships/slideLayout" Target="../slideLayouts/slideLayout161.xml"/><Relationship Id="rId28" Type="http://schemas.openxmlformats.org/officeDocument/2006/relationships/slideLayout" Target="../slideLayouts/slideLayout164.xml"/><Relationship Id="rId27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2.xml"/><Relationship Id="rId29" Type="http://schemas.openxmlformats.org/officeDocument/2006/relationships/theme" Target="../theme/theme5.xml"/><Relationship Id="rId7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55.xml"/><Relationship Id="rId18" Type="http://schemas.openxmlformats.org/officeDocument/2006/relationships/slideLayout" Target="../slideLayouts/slideLayout1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1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1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/>
        </p:txBody>
      </p:sp>
      <p:sp>
        <p:nvSpPr>
          <p:cNvPr id="535" name="Google Shape;53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1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/>
        </p:txBody>
      </p:sp>
      <p:sp>
        <p:nvSpPr>
          <p:cNvPr id="1013" name="Google Shape;1013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491" name="Google Shape;1491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2" name="Google Shape;1492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1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/>
        </p:txBody>
      </p:sp>
      <p:sp>
        <p:nvSpPr>
          <p:cNvPr id="1534" name="Google Shape;1534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1" i="0" sz="2800" u="none" cap="none" strike="noStrik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b="0" i="0" sz="2800" u="none" cap="none" strike="noStrike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/>
        </p:txBody>
      </p:sp>
      <p:sp>
        <p:nvSpPr>
          <p:cNvPr id="2012" name="Google Shape;2012;p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 b="0" i="0" sz="1400" u="none" cap="none" strike="noStrike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2" name="Google Shape;2492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4750"/>
            <a:ext cx="9143997" cy="4278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3" name="Google Shape;2493;p172"/>
          <p:cNvSpPr txBox="1"/>
          <p:nvPr/>
        </p:nvSpPr>
        <p:spPr>
          <a:xfrm>
            <a:off x="59575" y="218250"/>
            <a:ext cx="477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  <a:highlight>
                  <a:srgbClr val="FFFFFF"/>
                </a:highlight>
              </a:rPr>
              <a:t>V2G: charging towards a greener future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2494" name="Google Shape;2494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0" name="Google Shape;3130;p181"/>
          <p:cNvCxnSpPr/>
          <p:nvPr/>
        </p:nvCxnSpPr>
        <p:spPr>
          <a:xfrm>
            <a:off x="4790707" y="2602037"/>
            <a:ext cx="1834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31" name="Google Shape;3131;p181"/>
          <p:cNvCxnSpPr/>
          <p:nvPr/>
        </p:nvCxnSpPr>
        <p:spPr>
          <a:xfrm rot="10800000">
            <a:off x="2635443" y="3502162"/>
            <a:ext cx="1834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32" name="Google Shape;3132;p181"/>
          <p:cNvCxnSpPr/>
          <p:nvPr/>
        </p:nvCxnSpPr>
        <p:spPr>
          <a:xfrm rot="10800000">
            <a:off x="2637682" y="2152912"/>
            <a:ext cx="1660500" cy="9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33" name="Google Shape;3133;p181"/>
          <p:cNvSpPr/>
          <p:nvPr/>
        </p:nvSpPr>
        <p:spPr>
          <a:xfrm>
            <a:off x="3200850" y="1366100"/>
            <a:ext cx="2742000" cy="274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18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20">
                <a:solidFill>
                  <a:schemeClr val="dk1"/>
                </a:solidFill>
              </a:rPr>
              <a:t>CHALLENGES OF USING V2G</a:t>
            </a:r>
            <a:endParaRPr/>
          </a:p>
        </p:txBody>
      </p:sp>
      <p:sp>
        <p:nvSpPr>
          <p:cNvPr id="3135" name="Google Shape;3135;p181"/>
          <p:cNvSpPr/>
          <p:nvPr/>
        </p:nvSpPr>
        <p:spPr>
          <a:xfrm>
            <a:off x="88133" y="5441990"/>
            <a:ext cx="26564" cy="77061"/>
          </a:xfrm>
          <a:custGeom>
            <a:rect b="b" l="l" r="r" t="t"/>
            <a:pathLst>
              <a:path extrusionOk="0" h="5535" w="1908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181"/>
          <p:cNvSpPr/>
          <p:nvPr/>
        </p:nvSpPr>
        <p:spPr>
          <a:xfrm>
            <a:off x="18785" y="5441990"/>
            <a:ext cx="26133" cy="77061"/>
          </a:xfrm>
          <a:custGeom>
            <a:rect b="b" l="l" r="r" t="t"/>
            <a:pathLst>
              <a:path extrusionOk="0" h="5535" w="1877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181"/>
          <p:cNvSpPr/>
          <p:nvPr/>
        </p:nvSpPr>
        <p:spPr>
          <a:xfrm>
            <a:off x="3671046" y="3479426"/>
            <a:ext cx="1825162" cy="1008851"/>
          </a:xfrm>
          <a:custGeom>
            <a:rect b="b" l="l" r="r" t="t"/>
            <a:pathLst>
              <a:path extrusionOk="0" h="2903" w="5252">
                <a:moveTo>
                  <a:pt x="2510" y="1"/>
                </a:moveTo>
                <a:cubicBezTo>
                  <a:pt x="2390" y="1"/>
                  <a:pt x="2266" y="5"/>
                  <a:pt x="2137" y="16"/>
                </a:cubicBezTo>
                <a:cubicBezTo>
                  <a:pt x="611" y="134"/>
                  <a:pt x="14" y="1896"/>
                  <a:pt x="0" y="1951"/>
                </a:cubicBezTo>
                <a:cubicBezTo>
                  <a:pt x="21" y="1944"/>
                  <a:pt x="42" y="1930"/>
                  <a:pt x="63" y="1930"/>
                </a:cubicBezTo>
                <a:cubicBezTo>
                  <a:pt x="84" y="1925"/>
                  <a:pt x="107" y="1923"/>
                  <a:pt x="131" y="1923"/>
                </a:cubicBezTo>
                <a:cubicBezTo>
                  <a:pt x="619" y="1923"/>
                  <a:pt x="1590" y="2903"/>
                  <a:pt x="2725" y="2903"/>
                </a:cubicBezTo>
                <a:cubicBezTo>
                  <a:pt x="2946" y="2903"/>
                  <a:pt x="3174" y="2866"/>
                  <a:pt x="3406" y="2776"/>
                </a:cubicBezTo>
                <a:cubicBezTo>
                  <a:pt x="4960" y="2180"/>
                  <a:pt x="5251" y="127"/>
                  <a:pt x="5251" y="127"/>
                </a:cubicBezTo>
                <a:lnTo>
                  <a:pt x="5251" y="127"/>
                </a:lnTo>
                <a:cubicBezTo>
                  <a:pt x="5067" y="247"/>
                  <a:pt x="4874" y="291"/>
                  <a:pt x="4663" y="291"/>
                </a:cubicBezTo>
                <a:cubicBezTo>
                  <a:pt x="4120" y="291"/>
                  <a:pt x="3457" y="1"/>
                  <a:pt x="25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  <p:sp>
        <p:nvSpPr>
          <p:cNvPr id="3138" name="Google Shape;3138;p181"/>
          <p:cNvSpPr/>
          <p:nvPr/>
        </p:nvSpPr>
        <p:spPr>
          <a:xfrm>
            <a:off x="3669824" y="3479426"/>
            <a:ext cx="1827595" cy="678012"/>
          </a:xfrm>
          <a:custGeom>
            <a:rect b="b" l="l" r="r" t="t"/>
            <a:pathLst>
              <a:path extrusionOk="0" h="1951" w="5259">
                <a:moveTo>
                  <a:pt x="2517" y="1"/>
                </a:moveTo>
                <a:cubicBezTo>
                  <a:pt x="2397" y="1"/>
                  <a:pt x="2273" y="5"/>
                  <a:pt x="2144" y="16"/>
                </a:cubicBezTo>
                <a:cubicBezTo>
                  <a:pt x="618" y="134"/>
                  <a:pt x="21" y="1896"/>
                  <a:pt x="1" y="1951"/>
                </a:cubicBezTo>
                <a:lnTo>
                  <a:pt x="70" y="1923"/>
                </a:lnTo>
                <a:cubicBezTo>
                  <a:pt x="403" y="1798"/>
                  <a:pt x="1832" y="1278"/>
                  <a:pt x="2990" y="1278"/>
                </a:cubicBezTo>
                <a:cubicBezTo>
                  <a:pt x="4315" y="1278"/>
                  <a:pt x="5258" y="127"/>
                  <a:pt x="5258" y="127"/>
                </a:cubicBezTo>
                <a:lnTo>
                  <a:pt x="5258" y="127"/>
                </a:lnTo>
                <a:cubicBezTo>
                  <a:pt x="5074" y="247"/>
                  <a:pt x="4881" y="291"/>
                  <a:pt x="4670" y="291"/>
                </a:cubicBezTo>
                <a:cubicBezTo>
                  <a:pt x="4127" y="291"/>
                  <a:pt x="3464" y="1"/>
                  <a:pt x="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  <p:sp>
        <p:nvSpPr>
          <p:cNvPr id="3139" name="Google Shape;3139;p181"/>
          <p:cNvSpPr txBox="1"/>
          <p:nvPr/>
        </p:nvSpPr>
        <p:spPr>
          <a:xfrm>
            <a:off x="457200" y="3165875"/>
            <a:ext cx="2061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</a:rPr>
              <a:t>Poor existing infrastructure and the current grid conditions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0" name="Google Shape;3140;p181"/>
          <p:cNvSpPr txBox="1"/>
          <p:nvPr/>
        </p:nvSpPr>
        <p:spPr>
          <a:xfrm>
            <a:off x="457200" y="18950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28"/>
                </a:solidFill>
              </a:rPr>
              <a:t>Battery efficiency and durability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1" name="Google Shape;3141;p181"/>
          <p:cNvSpPr/>
          <p:nvPr/>
        </p:nvSpPr>
        <p:spPr>
          <a:xfrm>
            <a:off x="6409800" y="1939350"/>
            <a:ext cx="27420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Instability of electric grid 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3333"/>
              </a:lnSpc>
              <a:spcBef>
                <a:spcPts val="800"/>
              </a:spcBef>
              <a:spcAft>
                <a:spcPts val="0"/>
              </a:spcAft>
              <a:buClr>
                <a:srgbClr val="1A1B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A1B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Overloading of existing transmission lines</a:t>
            </a:r>
            <a:endParaRPr sz="1200">
              <a:solidFill>
                <a:srgbClr val="1A1B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Clr>
                <a:srgbClr val="1A1B1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A1B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Demand and supply mismatch</a:t>
            </a:r>
            <a:endParaRPr sz="1200">
              <a:solidFill>
                <a:srgbClr val="1A1B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A1B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42" name="Google Shape;3142;p181"/>
          <p:cNvGrpSpPr/>
          <p:nvPr/>
        </p:nvGrpSpPr>
        <p:grpSpPr>
          <a:xfrm>
            <a:off x="3517774" y="2016859"/>
            <a:ext cx="2108835" cy="1360774"/>
            <a:chOff x="5728383" y="4221698"/>
            <a:chExt cx="417128" cy="269162"/>
          </a:xfrm>
        </p:grpSpPr>
        <p:sp>
          <p:nvSpPr>
            <p:cNvPr id="3143" name="Google Shape;3143;p181"/>
            <p:cNvSpPr/>
            <p:nvPr/>
          </p:nvSpPr>
          <p:spPr>
            <a:xfrm>
              <a:off x="5728383" y="4221698"/>
              <a:ext cx="417128" cy="225260"/>
            </a:xfrm>
            <a:custGeom>
              <a:rect b="b" l="l" r="r" t="t"/>
              <a:pathLst>
                <a:path extrusionOk="0" h="8574" w="15877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81"/>
            <p:cNvSpPr/>
            <p:nvPr/>
          </p:nvSpPr>
          <p:spPr>
            <a:xfrm>
              <a:off x="5728383" y="4226059"/>
              <a:ext cx="417128" cy="220899"/>
            </a:xfrm>
            <a:custGeom>
              <a:rect b="b" l="l" r="r" t="t"/>
              <a:pathLst>
                <a:path extrusionOk="0" h="8408" w="15877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81"/>
            <p:cNvSpPr/>
            <p:nvPr/>
          </p:nvSpPr>
          <p:spPr>
            <a:xfrm>
              <a:off x="5822964" y="4246657"/>
              <a:ext cx="100440" cy="75271"/>
            </a:xfrm>
            <a:custGeom>
              <a:rect b="b" l="l" r="r" t="t"/>
              <a:pathLst>
                <a:path extrusionOk="0" h="2865" w="3823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81"/>
            <p:cNvSpPr/>
            <p:nvPr/>
          </p:nvSpPr>
          <p:spPr>
            <a:xfrm>
              <a:off x="5948336" y="4246657"/>
              <a:ext cx="109924" cy="75271"/>
            </a:xfrm>
            <a:custGeom>
              <a:rect b="b" l="l" r="r" t="t"/>
              <a:pathLst>
                <a:path extrusionOk="0" h="2865" w="4184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81"/>
            <p:cNvSpPr/>
            <p:nvPr/>
          </p:nvSpPr>
          <p:spPr>
            <a:xfrm>
              <a:off x="5738787" y="4403057"/>
              <a:ext cx="102436" cy="87803"/>
            </a:xfrm>
            <a:custGeom>
              <a:rect b="b" l="l" r="r" t="t"/>
              <a:pathLst>
                <a:path extrusionOk="0" h="3342" w="3899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81"/>
            <p:cNvSpPr/>
            <p:nvPr/>
          </p:nvSpPr>
          <p:spPr>
            <a:xfrm>
              <a:off x="5754445" y="4404108"/>
              <a:ext cx="98443" cy="86673"/>
            </a:xfrm>
            <a:custGeom>
              <a:rect b="b" l="l" r="r" t="t"/>
              <a:pathLst>
                <a:path extrusionOk="0" h="3299" w="3747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81"/>
            <p:cNvSpPr/>
            <p:nvPr/>
          </p:nvSpPr>
          <p:spPr>
            <a:xfrm>
              <a:off x="5772311" y="4428147"/>
              <a:ext cx="43744" cy="37648"/>
            </a:xfrm>
            <a:custGeom>
              <a:rect b="b" l="l" r="r" t="t"/>
              <a:pathLst>
                <a:path extrusionOk="0" h="1433" w="1665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81"/>
            <p:cNvSpPr/>
            <p:nvPr/>
          </p:nvSpPr>
          <p:spPr>
            <a:xfrm>
              <a:off x="6000277" y="4403057"/>
              <a:ext cx="102436" cy="87803"/>
            </a:xfrm>
            <a:custGeom>
              <a:rect b="b" l="l" r="r" t="t"/>
              <a:pathLst>
                <a:path extrusionOk="0" h="3342" w="3899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81"/>
            <p:cNvSpPr/>
            <p:nvPr/>
          </p:nvSpPr>
          <p:spPr>
            <a:xfrm>
              <a:off x="6016119" y="4404108"/>
              <a:ext cx="98443" cy="86673"/>
            </a:xfrm>
            <a:custGeom>
              <a:rect b="b" l="l" r="r" t="t"/>
              <a:pathLst>
                <a:path extrusionOk="0" h="3299" w="3747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81"/>
            <p:cNvSpPr/>
            <p:nvPr/>
          </p:nvSpPr>
          <p:spPr>
            <a:xfrm>
              <a:off x="6033801" y="4428147"/>
              <a:ext cx="43954" cy="37648"/>
            </a:xfrm>
            <a:custGeom>
              <a:rect b="b" l="l" r="r" t="t"/>
              <a:pathLst>
                <a:path extrusionOk="0" h="1433" w="1673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81"/>
            <p:cNvSpPr/>
            <p:nvPr/>
          </p:nvSpPr>
          <p:spPr>
            <a:xfrm>
              <a:off x="5728567" y="4328469"/>
              <a:ext cx="39382" cy="49051"/>
            </a:xfrm>
            <a:custGeom>
              <a:rect b="b" l="l" r="r" t="t"/>
              <a:pathLst>
                <a:path extrusionOk="0" h="1867" w="1499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81"/>
            <p:cNvSpPr/>
            <p:nvPr/>
          </p:nvSpPr>
          <p:spPr>
            <a:xfrm>
              <a:off x="6109071" y="4346886"/>
              <a:ext cx="28821" cy="24985"/>
            </a:xfrm>
            <a:custGeom>
              <a:rect b="b" l="l" r="r" t="t"/>
              <a:pathLst>
                <a:path extrusionOk="0" h="951" w="1097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55" name="Google Shape;3155;p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18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3161" name="Google Shape;3161;p182"/>
          <p:cNvSpPr txBox="1"/>
          <p:nvPr>
            <p:ph idx="2" type="title"/>
          </p:nvPr>
        </p:nvSpPr>
        <p:spPr>
          <a:xfrm>
            <a:off x="5611273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ISO 15118</a:t>
            </a:r>
            <a:endParaRPr/>
          </a:p>
        </p:txBody>
      </p:sp>
      <p:sp>
        <p:nvSpPr>
          <p:cNvPr id="3162" name="Google Shape;3162;p182"/>
          <p:cNvSpPr txBox="1"/>
          <p:nvPr>
            <p:ph idx="3" type="subTitle"/>
          </p:nvPr>
        </p:nvSpPr>
        <p:spPr>
          <a:xfrm>
            <a:off x="5611275" y="1812175"/>
            <a:ext cx="2410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highlight>
                  <a:schemeClr val="dk1"/>
                </a:highlight>
              </a:rPr>
              <a:t>Allow </a:t>
            </a:r>
            <a:r>
              <a:rPr lang="en" sz="1200">
                <a:highlight>
                  <a:schemeClr val="dk1"/>
                </a:highlight>
              </a:rPr>
              <a:t> communication between Electric Vehicles and the Electric Vehicle Supply Equipment</a:t>
            </a:r>
            <a:endParaRPr sz="1200">
              <a:highlight>
                <a:schemeClr val="dk1"/>
              </a:highlight>
            </a:endParaRPr>
          </a:p>
        </p:txBody>
      </p:sp>
      <p:sp>
        <p:nvSpPr>
          <p:cNvPr id="3163" name="Google Shape;3163;p182"/>
          <p:cNvSpPr txBox="1"/>
          <p:nvPr>
            <p:ph idx="6" type="title"/>
          </p:nvPr>
        </p:nvSpPr>
        <p:spPr>
          <a:xfrm>
            <a:off x="5611273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OCPP</a:t>
            </a:r>
            <a:endParaRPr/>
          </a:p>
        </p:txBody>
      </p:sp>
      <p:sp>
        <p:nvSpPr>
          <p:cNvPr id="3164" name="Google Shape;3164;p182"/>
          <p:cNvSpPr txBox="1"/>
          <p:nvPr>
            <p:ph idx="7" type="subTitle"/>
          </p:nvPr>
        </p:nvSpPr>
        <p:spPr>
          <a:xfrm>
            <a:off x="5611275" y="3245575"/>
            <a:ext cx="211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90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connect EV chargers and software backend systems</a:t>
            </a:r>
            <a:endParaRPr sz="1200">
              <a:highlight>
                <a:schemeClr val="dk1"/>
              </a:highlight>
            </a:endParaRPr>
          </a:p>
        </p:txBody>
      </p:sp>
      <p:cxnSp>
        <p:nvCxnSpPr>
          <p:cNvPr id="3165" name="Google Shape;3165;p182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66" name="Google Shape;3166;p182"/>
          <p:cNvGrpSpPr/>
          <p:nvPr/>
        </p:nvGrpSpPr>
        <p:grpSpPr>
          <a:xfrm>
            <a:off x="4844722" y="3072080"/>
            <a:ext cx="578409" cy="572708"/>
            <a:chOff x="2431575" y="1404225"/>
            <a:chExt cx="371800" cy="338500"/>
          </a:xfrm>
        </p:grpSpPr>
        <p:sp>
          <p:nvSpPr>
            <p:cNvPr id="3167" name="Google Shape;3167;p182"/>
            <p:cNvSpPr/>
            <p:nvPr/>
          </p:nvSpPr>
          <p:spPr>
            <a:xfrm>
              <a:off x="2431575" y="1404225"/>
              <a:ext cx="371800" cy="247700"/>
            </a:xfrm>
            <a:custGeom>
              <a:rect b="b" l="l" r="r" t="t"/>
              <a:pathLst>
                <a:path extrusionOk="0" h="9908" w="14872">
                  <a:moveTo>
                    <a:pt x="872" y="0"/>
                  </a:moveTo>
                  <a:lnTo>
                    <a:pt x="14001" y="0"/>
                  </a:lnTo>
                  <a:cubicBezTo>
                    <a:pt x="14485" y="0"/>
                    <a:pt x="14871" y="392"/>
                    <a:pt x="14871" y="870"/>
                  </a:cubicBezTo>
                  <a:lnTo>
                    <a:pt x="14871" y="9036"/>
                  </a:lnTo>
                  <a:cubicBezTo>
                    <a:pt x="14871" y="9514"/>
                    <a:pt x="14485" y="9907"/>
                    <a:pt x="14001" y="9907"/>
                  </a:cubicBezTo>
                  <a:lnTo>
                    <a:pt x="872" y="9907"/>
                  </a:lnTo>
                  <a:cubicBezTo>
                    <a:pt x="394" y="9907"/>
                    <a:pt x="1" y="9514"/>
                    <a:pt x="1" y="9036"/>
                  </a:cubicBezTo>
                  <a:lnTo>
                    <a:pt x="1" y="870"/>
                  </a:lnTo>
                  <a:cubicBezTo>
                    <a:pt x="1" y="392"/>
                    <a:pt x="394" y="0"/>
                    <a:pt x="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82"/>
            <p:cNvSpPr/>
            <p:nvPr/>
          </p:nvSpPr>
          <p:spPr>
            <a:xfrm>
              <a:off x="2763475" y="1404225"/>
              <a:ext cx="39900" cy="247700"/>
            </a:xfrm>
            <a:custGeom>
              <a:rect b="b" l="l" r="r" t="t"/>
              <a:pathLst>
                <a:path extrusionOk="0" h="9908" w="1596">
                  <a:moveTo>
                    <a:pt x="1" y="0"/>
                  </a:moveTo>
                  <a:lnTo>
                    <a:pt x="725" y="0"/>
                  </a:lnTo>
                  <a:cubicBezTo>
                    <a:pt x="1209" y="0"/>
                    <a:pt x="1595" y="392"/>
                    <a:pt x="1595" y="870"/>
                  </a:cubicBezTo>
                  <a:lnTo>
                    <a:pt x="1595" y="9036"/>
                  </a:lnTo>
                  <a:cubicBezTo>
                    <a:pt x="1595" y="9514"/>
                    <a:pt x="1209" y="9907"/>
                    <a:pt x="725" y="9907"/>
                  </a:cubicBezTo>
                  <a:lnTo>
                    <a:pt x="1" y="9907"/>
                  </a:lnTo>
                  <a:cubicBezTo>
                    <a:pt x="479" y="9907"/>
                    <a:pt x="872" y="9514"/>
                    <a:pt x="872" y="9036"/>
                  </a:cubicBezTo>
                  <a:lnTo>
                    <a:pt x="872" y="870"/>
                  </a:lnTo>
                  <a:cubicBezTo>
                    <a:pt x="872" y="392"/>
                    <a:pt x="479" y="0"/>
                    <a:pt x="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82"/>
            <p:cNvSpPr/>
            <p:nvPr/>
          </p:nvSpPr>
          <p:spPr>
            <a:xfrm>
              <a:off x="2495550" y="1433175"/>
              <a:ext cx="142325" cy="75525"/>
            </a:xfrm>
            <a:custGeom>
              <a:rect b="b" l="l" r="r" t="t"/>
              <a:pathLst>
                <a:path extrusionOk="0" h="3021" w="5693">
                  <a:moveTo>
                    <a:pt x="3976" y="1"/>
                  </a:moveTo>
                  <a:cubicBezTo>
                    <a:pt x="3945" y="1"/>
                    <a:pt x="3908" y="14"/>
                    <a:pt x="3877" y="26"/>
                  </a:cubicBezTo>
                  <a:lnTo>
                    <a:pt x="154" y="1897"/>
                  </a:lnTo>
                  <a:cubicBezTo>
                    <a:pt x="49" y="1952"/>
                    <a:pt x="1" y="2081"/>
                    <a:pt x="55" y="2186"/>
                  </a:cubicBezTo>
                  <a:cubicBezTo>
                    <a:pt x="95" y="2263"/>
                    <a:pt x="169" y="2307"/>
                    <a:pt x="249" y="2307"/>
                  </a:cubicBezTo>
                  <a:cubicBezTo>
                    <a:pt x="282" y="2307"/>
                    <a:pt x="317" y="2299"/>
                    <a:pt x="350" y="2283"/>
                  </a:cubicBezTo>
                  <a:lnTo>
                    <a:pt x="4025" y="437"/>
                  </a:lnTo>
                  <a:lnTo>
                    <a:pt x="5472" y="437"/>
                  </a:lnTo>
                  <a:cubicBezTo>
                    <a:pt x="5596" y="437"/>
                    <a:pt x="5693" y="338"/>
                    <a:pt x="5693" y="222"/>
                  </a:cubicBezTo>
                  <a:cubicBezTo>
                    <a:pt x="5693" y="99"/>
                    <a:pt x="5596" y="1"/>
                    <a:pt x="5472" y="1"/>
                  </a:cubicBezTo>
                  <a:close/>
                  <a:moveTo>
                    <a:pt x="4030" y="1804"/>
                  </a:moveTo>
                  <a:cubicBezTo>
                    <a:pt x="4000" y="1804"/>
                    <a:pt x="3963" y="1810"/>
                    <a:pt x="3933" y="1829"/>
                  </a:cubicBezTo>
                  <a:lnTo>
                    <a:pt x="2442" y="2614"/>
                  </a:lnTo>
                  <a:cubicBezTo>
                    <a:pt x="2337" y="2670"/>
                    <a:pt x="2295" y="2798"/>
                    <a:pt x="2351" y="2903"/>
                  </a:cubicBezTo>
                  <a:cubicBezTo>
                    <a:pt x="2388" y="2979"/>
                    <a:pt x="2462" y="3020"/>
                    <a:pt x="2540" y="3020"/>
                  </a:cubicBezTo>
                  <a:cubicBezTo>
                    <a:pt x="2575" y="3020"/>
                    <a:pt x="2611" y="3012"/>
                    <a:pt x="2645" y="2995"/>
                  </a:cubicBezTo>
                  <a:lnTo>
                    <a:pt x="4086" y="2240"/>
                  </a:lnTo>
                  <a:lnTo>
                    <a:pt x="5472" y="2240"/>
                  </a:lnTo>
                  <a:cubicBezTo>
                    <a:pt x="5596" y="2240"/>
                    <a:pt x="5693" y="2141"/>
                    <a:pt x="5693" y="2019"/>
                  </a:cubicBezTo>
                  <a:cubicBezTo>
                    <a:pt x="5693" y="1903"/>
                    <a:pt x="5596" y="1804"/>
                    <a:pt x="5472" y="180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82"/>
            <p:cNvSpPr/>
            <p:nvPr/>
          </p:nvSpPr>
          <p:spPr>
            <a:xfrm>
              <a:off x="2432350" y="1472150"/>
              <a:ext cx="143725" cy="75775"/>
            </a:xfrm>
            <a:custGeom>
              <a:rect b="b" l="l" r="r" t="t"/>
              <a:pathLst>
                <a:path extrusionOk="0" h="3031" w="5749">
                  <a:moveTo>
                    <a:pt x="1436" y="7"/>
                  </a:moveTo>
                  <a:cubicBezTo>
                    <a:pt x="2197" y="1"/>
                    <a:pt x="3639" y="276"/>
                    <a:pt x="4644" y="656"/>
                  </a:cubicBezTo>
                  <a:lnTo>
                    <a:pt x="5749" y="1804"/>
                  </a:lnTo>
                  <a:lnTo>
                    <a:pt x="5749" y="2448"/>
                  </a:lnTo>
                  <a:cubicBezTo>
                    <a:pt x="5749" y="2773"/>
                    <a:pt x="5485" y="3031"/>
                    <a:pt x="5166" y="3031"/>
                  </a:cubicBezTo>
                  <a:lnTo>
                    <a:pt x="1" y="3031"/>
                  </a:lnTo>
                  <a:lnTo>
                    <a:pt x="1" y="191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82"/>
            <p:cNvSpPr/>
            <p:nvPr/>
          </p:nvSpPr>
          <p:spPr>
            <a:xfrm>
              <a:off x="2462725" y="1472150"/>
              <a:ext cx="113350" cy="75775"/>
            </a:xfrm>
            <a:custGeom>
              <a:rect b="b" l="l" r="r" t="t"/>
              <a:pathLst>
                <a:path extrusionOk="0" h="3031" w="4534">
                  <a:moveTo>
                    <a:pt x="221" y="7"/>
                  </a:moveTo>
                  <a:cubicBezTo>
                    <a:pt x="982" y="1"/>
                    <a:pt x="2424" y="276"/>
                    <a:pt x="3429" y="656"/>
                  </a:cubicBezTo>
                  <a:lnTo>
                    <a:pt x="4534" y="1804"/>
                  </a:lnTo>
                  <a:lnTo>
                    <a:pt x="4534" y="2448"/>
                  </a:lnTo>
                  <a:cubicBezTo>
                    <a:pt x="4534" y="2773"/>
                    <a:pt x="4270" y="3031"/>
                    <a:pt x="3951" y="3031"/>
                  </a:cubicBezTo>
                  <a:lnTo>
                    <a:pt x="3228" y="3031"/>
                  </a:lnTo>
                  <a:cubicBezTo>
                    <a:pt x="3546" y="3031"/>
                    <a:pt x="3811" y="2773"/>
                    <a:pt x="3811" y="2448"/>
                  </a:cubicBezTo>
                  <a:lnTo>
                    <a:pt x="3811" y="1804"/>
                  </a:lnTo>
                  <a:cubicBezTo>
                    <a:pt x="3811" y="1503"/>
                    <a:pt x="3706" y="1179"/>
                    <a:pt x="3429" y="1001"/>
                  </a:cubicBezTo>
                  <a:cubicBezTo>
                    <a:pt x="3209" y="859"/>
                    <a:pt x="2994" y="761"/>
                    <a:pt x="2699" y="656"/>
                  </a:cubicBezTo>
                  <a:cubicBezTo>
                    <a:pt x="1889" y="350"/>
                    <a:pt x="798" y="111"/>
                    <a:pt x="0" y="3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82"/>
            <p:cNvSpPr/>
            <p:nvPr/>
          </p:nvSpPr>
          <p:spPr>
            <a:xfrm>
              <a:off x="2547675" y="1488400"/>
              <a:ext cx="27625" cy="28400"/>
            </a:xfrm>
            <a:custGeom>
              <a:rect b="b" l="l" r="r" t="t"/>
              <a:pathLst>
                <a:path extrusionOk="0" h="1136" w="1105">
                  <a:moveTo>
                    <a:pt x="8" y="0"/>
                  </a:moveTo>
                  <a:cubicBezTo>
                    <a:pt x="645" y="240"/>
                    <a:pt x="1105" y="521"/>
                    <a:pt x="1105" y="798"/>
                  </a:cubicBezTo>
                  <a:lnTo>
                    <a:pt x="1105" y="1135"/>
                  </a:lnTo>
                  <a:lnTo>
                    <a:pt x="118" y="1135"/>
                  </a:lnTo>
                  <a:cubicBezTo>
                    <a:pt x="37" y="1135"/>
                    <a:pt x="1" y="1093"/>
                    <a:pt x="1" y="10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D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82"/>
            <p:cNvSpPr/>
            <p:nvPr/>
          </p:nvSpPr>
          <p:spPr>
            <a:xfrm>
              <a:off x="2547675" y="1488875"/>
              <a:ext cx="28400" cy="28700"/>
            </a:xfrm>
            <a:custGeom>
              <a:rect b="b" l="l" r="r" t="t"/>
              <a:pathLst>
                <a:path extrusionOk="0" h="1148" w="1136">
                  <a:moveTo>
                    <a:pt x="1" y="0"/>
                  </a:moveTo>
                  <a:cubicBezTo>
                    <a:pt x="663" y="239"/>
                    <a:pt x="1136" y="527"/>
                    <a:pt x="1136" y="804"/>
                  </a:cubicBezTo>
                  <a:lnTo>
                    <a:pt x="1136" y="1147"/>
                  </a:lnTo>
                  <a:lnTo>
                    <a:pt x="382" y="1147"/>
                  </a:lnTo>
                  <a:lnTo>
                    <a:pt x="382" y="804"/>
                  </a:lnTo>
                  <a:cubicBezTo>
                    <a:pt x="382" y="650"/>
                    <a:pt x="241" y="491"/>
                    <a:pt x="1" y="343"/>
                  </a:cubicBezTo>
                  <a:close/>
                </a:path>
              </a:pathLst>
            </a:custGeom>
            <a:solidFill>
              <a:srgbClr val="ECC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82"/>
            <p:cNvSpPr/>
            <p:nvPr/>
          </p:nvSpPr>
          <p:spPr>
            <a:xfrm>
              <a:off x="2431575" y="1451925"/>
              <a:ext cx="35925" cy="36500"/>
            </a:xfrm>
            <a:custGeom>
              <a:rect b="b" l="l" r="r" t="t"/>
              <a:pathLst>
                <a:path extrusionOk="0" h="1460" w="1437">
                  <a:moveTo>
                    <a:pt x="1" y="0"/>
                  </a:moveTo>
                  <a:cubicBezTo>
                    <a:pt x="553" y="411"/>
                    <a:pt x="1045" y="822"/>
                    <a:pt x="1436" y="822"/>
                  </a:cubicBezTo>
                  <a:cubicBezTo>
                    <a:pt x="1436" y="1171"/>
                    <a:pt x="1155" y="1459"/>
                    <a:pt x="799" y="1459"/>
                  </a:cubicBezTo>
                  <a:lnTo>
                    <a:pt x="1" y="145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82"/>
            <p:cNvSpPr/>
            <p:nvPr/>
          </p:nvSpPr>
          <p:spPr>
            <a:xfrm>
              <a:off x="2467800" y="1514150"/>
              <a:ext cx="67650" cy="67675"/>
            </a:xfrm>
            <a:custGeom>
              <a:rect b="b" l="l" r="r" t="t"/>
              <a:pathLst>
                <a:path extrusionOk="0" h="2707" w="2706">
                  <a:moveTo>
                    <a:pt x="1349" y="2707"/>
                  </a:moveTo>
                  <a:cubicBezTo>
                    <a:pt x="2099" y="2707"/>
                    <a:pt x="2705" y="2099"/>
                    <a:pt x="2705" y="1351"/>
                  </a:cubicBezTo>
                  <a:cubicBezTo>
                    <a:pt x="2705" y="609"/>
                    <a:pt x="2099" y="1"/>
                    <a:pt x="1349" y="1"/>
                  </a:cubicBezTo>
                  <a:cubicBezTo>
                    <a:pt x="607" y="1"/>
                    <a:pt x="1" y="609"/>
                    <a:pt x="1" y="1351"/>
                  </a:cubicBezTo>
                  <a:cubicBezTo>
                    <a:pt x="1" y="2099"/>
                    <a:pt x="607" y="2707"/>
                    <a:pt x="1349" y="270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82"/>
            <p:cNvSpPr/>
            <p:nvPr/>
          </p:nvSpPr>
          <p:spPr>
            <a:xfrm>
              <a:off x="2492475" y="1514150"/>
              <a:ext cx="42975" cy="67675"/>
            </a:xfrm>
            <a:custGeom>
              <a:rect b="b" l="l" r="r" t="t"/>
              <a:pathLst>
                <a:path extrusionOk="0" h="2707" w="1719">
                  <a:moveTo>
                    <a:pt x="362" y="1"/>
                  </a:moveTo>
                  <a:cubicBezTo>
                    <a:pt x="1112" y="1"/>
                    <a:pt x="1718" y="609"/>
                    <a:pt x="1718" y="1351"/>
                  </a:cubicBezTo>
                  <a:cubicBezTo>
                    <a:pt x="1718" y="2099"/>
                    <a:pt x="1112" y="2707"/>
                    <a:pt x="362" y="2707"/>
                  </a:cubicBezTo>
                  <a:cubicBezTo>
                    <a:pt x="240" y="2707"/>
                    <a:pt x="118" y="2688"/>
                    <a:pt x="0" y="2651"/>
                  </a:cubicBezTo>
                  <a:cubicBezTo>
                    <a:pt x="571" y="2498"/>
                    <a:pt x="988" y="1971"/>
                    <a:pt x="988" y="1351"/>
                  </a:cubicBezTo>
                  <a:cubicBezTo>
                    <a:pt x="988" y="731"/>
                    <a:pt x="571" y="210"/>
                    <a:pt x="0" y="51"/>
                  </a:cubicBezTo>
                  <a:cubicBezTo>
                    <a:pt x="118" y="20"/>
                    <a:pt x="240" y="1"/>
                    <a:pt x="36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82"/>
            <p:cNvSpPr/>
            <p:nvPr/>
          </p:nvSpPr>
          <p:spPr>
            <a:xfrm>
              <a:off x="2487425" y="1533825"/>
              <a:ext cx="28400" cy="28350"/>
            </a:xfrm>
            <a:custGeom>
              <a:rect b="b" l="l" r="r" t="t"/>
              <a:pathLst>
                <a:path extrusionOk="0" h="1134" w="1136">
                  <a:moveTo>
                    <a:pt x="564" y="1134"/>
                  </a:moveTo>
                  <a:cubicBezTo>
                    <a:pt x="878" y="1134"/>
                    <a:pt x="1136" y="876"/>
                    <a:pt x="1136" y="564"/>
                  </a:cubicBezTo>
                  <a:cubicBezTo>
                    <a:pt x="1136" y="258"/>
                    <a:pt x="878" y="0"/>
                    <a:pt x="564" y="0"/>
                  </a:cubicBezTo>
                  <a:cubicBezTo>
                    <a:pt x="252" y="0"/>
                    <a:pt x="0" y="258"/>
                    <a:pt x="0" y="564"/>
                  </a:cubicBezTo>
                  <a:cubicBezTo>
                    <a:pt x="0" y="876"/>
                    <a:pt x="252" y="1134"/>
                    <a:pt x="564" y="1134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82"/>
            <p:cNvSpPr/>
            <p:nvPr/>
          </p:nvSpPr>
          <p:spPr>
            <a:xfrm>
              <a:off x="2431575" y="1505875"/>
              <a:ext cx="21975" cy="10925"/>
            </a:xfrm>
            <a:custGeom>
              <a:rect b="b" l="l" r="r" t="t"/>
              <a:pathLst>
                <a:path extrusionOk="0" h="437" w="879">
                  <a:moveTo>
                    <a:pt x="1" y="1"/>
                  </a:moveTo>
                  <a:lnTo>
                    <a:pt x="1" y="436"/>
                  </a:lnTo>
                  <a:lnTo>
                    <a:pt x="640" y="436"/>
                  </a:lnTo>
                  <a:cubicBezTo>
                    <a:pt x="750" y="436"/>
                    <a:pt x="847" y="357"/>
                    <a:pt x="861" y="241"/>
                  </a:cubicBezTo>
                  <a:cubicBezTo>
                    <a:pt x="878" y="111"/>
                    <a:pt x="774" y="1"/>
                    <a:pt x="646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82"/>
            <p:cNvSpPr/>
            <p:nvPr/>
          </p:nvSpPr>
          <p:spPr>
            <a:xfrm>
              <a:off x="2574225" y="1647925"/>
              <a:ext cx="87275" cy="69025"/>
            </a:xfrm>
            <a:custGeom>
              <a:rect b="b" l="l" r="r" t="t"/>
              <a:pathLst>
                <a:path extrusionOk="0" h="2761" w="3491">
                  <a:moveTo>
                    <a:pt x="521" y="165"/>
                  </a:moveTo>
                  <a:lnTo>
                    <a:pt x="1743" y="0"/>
                  </a:lnTo>
                  <a:lnTo>
                    <a:pt x="2970" y="165"/>
                  </a:lnTo>
                  <a:lnTo>
                    <a:pt x="3491" y="2577"/>
                  </a:lnTo>
                  <a:lnTo>
                    <a:pt x="1749" y="2761"/>
                  </a:lnTo>
                  <a:lnTo>
                    <a:pt x="0" y="2577"/>
                  </a:ln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82"/>
            <p:cNvSpPr/>
            <p:nvPr/>
          </p:nvSpPr>
          <p:spPr>
            <a:xfrm>
              <a:off x="2630350" y="1651900"/>
              <a:ext cx="31150" cy="60275"/>
            </a:xfrm>
            <a:custGeom>
              <a:rect b="b" l="l" r="r" t="t"/>
              <a:pathLst>
                <a:path extrusionOk="0" h="2411" w="1246">
                  <a:moveTo>
                    <a:pt x="0" y="0"/>
                  </a:moveTo>
                  <a:lnTo>
                    <a:pt x="725" y="0"/>
                  </a:lnTo>
                  <a:lnTo>
                    <a:pt x="1246" y="2410"/>
                  </a:lnTo>
                  <a:lnTo>
                    <a:pt x="516" y="2410"/>
                  </a:ln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82"/>
            <p:cNvSpPr/>
            <p:nvPr/>
          </p:nvSpPr>
          <p:spPr>
            <a:xfrm>
              <a:off x="2431575" y="1608175"/>
              <a:ext cx="371800" cy="134550"/>
            </a:xfrm>
            <a:custGeom>
              <a:rect b="b" l="l" r="r" t="t"/>
              <a:pathLst>
                <a:path extrusionOk="0" h="5382" w="14872">
                  <a:moveTo>
                    <a:pt x="4534" y="4159"/>
                  </a:moveTo>
                  <a:lnTo>
                    <a:pt x="10363" y="4159"/>
                  </a:lnTo>
                  <a:cubicBezTo>
                    <a:pt x="10638" y="4159"/>
                    <a:pt x="10890" y="4337"/>
                    <a:pt x="10958" y="4608"/>
                  </a:cubicBezTo>
                  <a:cubicBezTo>
                    <a:pt x="11068" y="5013"/>
                    <a:pt x="10762" y="5381"/>
                    <a:pt x="10369" y="5381"/>
                  </a:cubicBezTo>
                  <a:lnTo>
                    <a:pt x="4541" y="5381"/>
                  </a:lnTo>
                  <a:cubicBezTo>
                    <a:pt x="4265" y="5381"/>
                    <a:pt x="4013" y="5197"/>
                    <a:pt x="3945" y="4932"/>
                  </a:cubicBezTo>
                  <a:cubicBezTo>
                    <a:pt x="3835" y="4527"/>
                    <a:pt x="4142" y="4159"/>
                    <a:pt x="4534" y="4159"/>
                  </a:cubicBezTo>
                  <a:close/>
                  <a:moveTo>
                    <a:pt x="14871" y="0"/>
                  </a:moveTo>
                  <a:lnTo>
                    <a:pt x="14871" y="878"/>
                  </a:lnTo>
                  <a:cubicBezTo>
                    <a:pt x="14871" y="1356"/>
                    <a:pt x="14485" y="1749"/>
                    <a:pt x="14001" y="1749"/>
                  </a:cubicBezTo>
                  <a:lnTo>
                    <a:pt x="872" y="1749"/>
                  </a:lnTo>
                  <a:cubicBezTo>
                    <a:pt x="394" y="1749"/>
                    <a:pt x="1" y="1356"/>
                    <a:pt x="1" y="8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82"/>
            <p:cNvSpPr/>
            <p:nvPr/>
          </p:nvSpPr>
          <p:spPr>
            <a:xfrm>
              <a:off x="2671900" y="1608175"/>
              <a:ext cx="131475" cy="134550"/>
            </a:xfrm>
            <a:custGeom>
              <a:rect b="b" l="l" r="r" t="t"/>
              <a:pathLst>
                <a:path extrusionOk="0" h="5382" w="5259">
                  <a:moveTo>
                    <a:pt x="1" y="4159"/>
                  </a:moveTo>
                  <a:lnTo>
                    <a:pt x="725" y="4159"/>
                  </a:lnTo>
                  <a:cubicBezTo>
                    <a:pt x="1002" y="4159"/>
                    <a:pt x="1252" y="4337"/>
                    <a:pt x="1320" y="4608"/>
                  </a:cubicBezTo>
                  <a:cubicBezTo>
                    <a:pt x="1430" y="5013"/>
                    <a:pt x="1124" y="5381"/>
                    <a:pt x="731" y="5381"/>
                  </a:cubicBezTo>
                  <a:lnTo>
                    <a:pt x="1" y="5381"/>
                  </a:lnTo>
                  <a:cubicBezTo>
                    <a:pt x="339" y="5381"/>
                    <a:pt x="609" y="5105"/>
                    <a:pt x="609" y="4767"/>
                  </a:cubicBezTo>
                  <a:cubicBezTo>
                    <a:pt x="609" y="4430"/>
                    <a:pt x="339" y="4159"/>
                    <a:pt x="1" y="4159"/>
                  </a:cubicBezTo>
                  <a:close/>
                  <a:moveTo>
                    <a:pt x="5258" y="0"/>
                  </a:moveTo>
                  <a:lnTo>
                    <a:pt x="5258" y="878"/>
                  </a:lnTo>
                  <a:cubicBezTo>
                    <a:pt x="5258" y="1356"/>
                    <a:pt x="4872" y="1749"/>
                    <a:pt x="4388" y="1749"/>
                  </a:cubicBezTo>
                  <a:lnTo>
                    <a:pt x="3664" y="1749"/>
                  </a:lnTo>
                  <a:cubicBezTo>
                    <a:pt x="4142" y="1749"/>
                    <a:pt x="4535" y="1356"/>
                    <a:pt x="4535" y="878"/>
                  </a:cubicBezTo>
                  <a:lnTo>
                    <a:pt x="4535" y="0"/>
                  </a:ln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82"/>
            <p:cNvSpPr/>
            <p:nvPr/>
          </p:nvSpPr>
          <p:spPr>
            <a:xfrm>
              <a:off x="2544925" y="1624900"/>
              <a:ext cx="145875" cy="10900"/>
            </a:xfrm>
            <a:custGeom>
              <a:rect b="b" l="l" r="r" t="t"/>
              <a:pathLst>
                <a:path extrusionOk="0" h="436" w="5835">
                  <a:moveTo>
                    <a:pt x="228" y="1"/>
                  </a:moveTo>
                  <a:cubicBezTo>
                    <a:pt x="99" y="1"/>
                    <a:pt x="0" y="117"/>
                    <a:pt x="13" y="245"/>
                  </a:cubicBezTo>
                  <a:cubicBezTo>
                    <a:pt x="25" y="356"/>
                    <a:pt x="124" y="435"/>
                    <a:pt x="240" y="435"/>
                  </a:cubicBezTo>
                  <a:lnTo>
                    <a:pt x="602" y="435"/>
                  </a:lnTo>
                  <a:cubicBezTo>
                    <a:pt x="713" y="435"/>
                    <a:pt x="810" y="356"/>
                    <a:pt x="823" y="245"/>
                  </a:cubicBezTo>
                  <a:cubicBezTo>
                    <a:pt x="841" y="117"/>
                    <a:pt x="736" y="1"/>
                    <a:pt x="608" y="1"/>
                  </a:cubicBezTo>
                  <a:close/>
                  <a:moveTo>
                    <a:pt x="1480" y="1"/>
                  </a:moveTo>
                  <a:cubicBezTo>
                    <a:pt x="1350" y="1"/>
                    <a:pt x="1246" y="117"/>
                    <a:pt x="1265" y="245"/>
                  </a:cubicBezTo>
                  <a:cubicBezTo>
                    <a:pt x="1277" y="356"/>
                    <a:pt x="1375" y="435"/>
                    <a:pt x="1486" y="435"/>
                  </a:cubicBezTo>
                  <a:lnTo>
                    <a:pt x="1848" y="435"/>
                  </a:lnTo>
                  <a:cubicBezTo>
                    <a:pt x="1964" y="435"/>
                    <a:pt x="2061" y="356"/>
                    <a:pt x="2075" y="245"/>
                  </a:cubicBezTo>
                  <a:cubicBezTo>
                    <a:pt x="2086" y="117"/>
                    <a:pt x="1988" y="1"/>
                    <a:pt x="1860" y="1"/>
                  </a:cubicBezTo>
                  <a:close/>
                  <a:moveTo>
                    <a:pt x="2731" y="1"/>
                  </a:moveTo>
                  <a:cubicBezTo>
                    <a:pt x="2602" y="1"/>
                    <a:pt x="2497" y="117"/>
                    <a:pt x="2510" y="245"/>
                  </a:cubicBezTo>
                  <a:cubicBezTo>
                    <a:pt x="2522" y="356"/>
                    <a:pt x="2627" y="435"/>
                    <a:pt x="2737" y="435"/>
                  </a:cubicBezTo>
                  <a:lnTo>
                    <a:pt x="3099" y="435"/>
                  </a:lnTo>
                  <a:cubicBezTo>
                    <a:pt x="3210" y="435"/>
                    <a:pt x="3313" y="356"/>
                    <a:pt x="3326" y="245"/>
                  </a:cubicBezTo>
                  <a:cubicBezTo>
                    <a:pt x="3338" y="117"/>
                    <a:pt x="3233" y="1"/>
                    <a:pt x="3105" y="1"/>
                  </a:cubicBezTo>
                  <a:close/>
                  <a:moveTo>
                    <a:pt x="3975" y="1"/>
                  </a:moveTo>
                  <a:cubicBezTo>
                    <a:pt x="3847" y="1"/>
                    <a:pt x="3749" y="117"/>
                    <a:pt x="3762" y="245"/>
                  </a:cubicBezTo>
                  <a:cubicBezTo>
                    <a:pt x="3774" y="356"/>
                    <a:pt x="3872" y="435"/>
                    <a:pt x="3989" y="435"/>
                  </a:cubicBezTo>
                  <a:lnTo>
                    <a:pt x="4357" y="435"/>
                  </a:lnTo>
                  <a:cubicBezTo>
                    <a:pt x="4485" y="435"/>
                    <a:pt x="4589" y="325"/>
                    <a:pt x="4572" y="197"/>
                  </a:cubicBezTo>
                  <a:cubicBezTo>
                    <a:pt x="4558" y="80"/>
                    <a:pt x="4461" y="1"/>
                    <a:pt x="4351" y="1"/>
                  </a:cubicBezTo>
                  <a:close/>
                  <a:moveTo>
                    <a:pt x="5227" y="1"/>
                  </a:moveTo>
                  <a:cubicBezTo>
                    <a:pt x="5099" y="1"/>
                    <a:pt x="4994" y="117"/>
                    <a:pt x="5013" y="245"/>
                  </a:cubicBezTo>
                  <a:cubicBezTo>
                    <a:pt x="5025" y="356"/>
                    <a:pt x="5124" y="435"/>
                    <a:pt x="5234" y="435"/>
                  </a:cubicBezTo>
                  <a:lnTo>
                    <a:pt x="5602" y="435"/>
                  </a:lnTo>
                  <a:cubicBezTo>
                    <a:pt x="5736" y="435"/>
                    <a:pt x="5835" y="325"/>
                    <a:pt x="5823" y="197"/>
                  </a:cubicBezTo>
                  <a:cubicBezTo>
                    <a:pt x="5810" y="80"/>
                    <a:pt x="5705" y="1"/>
                    <a:pt x="5595" y="1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82"/>
            <p:cNvSpPr/>
            <p:nvPr/>
          </p:nvSpPr>
          <p:spPr>
            <a:xfrm>
              <a:off x="2632050" y="1427375"/>
              <a:ext cx="66125" cy="66900"/>
            </a:xfrm>
            <a:custGeom>
              <a:rect b="b" l="l" r="r" t="t"/>
              <a:pathLst>
                <a:path extrusionOk="0" h="2676" w="2645">
                  <a:moveTo>
                    <a:pt x="233" y="1804"/>
                  </a:moveTo>
                  <a:lnTo>
                    <a:pt x="2412" y="1804"/>
                  </a:lnTo>
                  <a:cubicBezTo>
                    <a:pt x="2540" y="1804"/>
                    <a:pt x="2644" y="1908"/>
                    <a:pt x="2644" y="2036"/>
                  </a:cubicBezTo>
                  <a:lnTo>
                    <a:pt x="2644" y="2441"/>
                  </a:lnTo>
                  <a:cubicBezTo>
                    <a:pt x="2644" y="2571"/>
                    <a:pt x="2540" y="2675"/>
                    <a:pt x="2412" y="2675"/>
                  </a:cubicBezTo>
                  <a:lnTo>
                    <a:pt x="233" y="2675"/>
                  </a:lnTo>
                  <a:cubicBezTo>
                    <a:pt x="105" y="2675"/>
                    <a:pt x="0" y="2571"/>
                    <a:pt x="0" y="2441"/>
                  </a:cubicBezTo>
                  <a:lnTo>
                    <a:pt x="0" y="2036"/>
                  </a:lnTo>
                  <a:cubicBezTo>
                    <a:pt x="0" y="1908"/>
                    <a:pt x="105" y="1804"/>
                    <a:pt x="233" y="1804"/>
                  </a:cubicBezTo>
                  <a:close/>
                  <a:moveTo>
                    <a:pt x="233" y="0"/>
                  </a:moveTo>
                  <a:lnTo>
                    <a:pt x="2412" y="0"/>
                  </a:lnTo>
                  <a:cubicBezTo>
                    <a:pt x="2540" y="0"/>
                    <a:pt x="2644" y="105"/>
                    <a:pt x="2644" y="233"/>
                  </a:cubicBezTo>
                  <a:lnTo>
                    <a:pt x="2644" y="638"/>
                  </a:lnTo>
                  <a:cubicBezTo>
                    <a:pt x="2644" y="767"/>
                    <a:pt x="2540" y="872"/>
                    <a:pt x="2412" y="872"/>
                  </a:cubicBezTo>
                  <a:lnTo>
                    <a:pt x="233" y="872"/>
                  </a:lnTo>
                  <a:cubicBezTo>
                    <a:pt x="105" y="872"/>
                    <a:pt x="0" y="767"/>
                    <a:pt x="0" y="638"/>
                  </a:cubicBezTo>
                  <a:lnTo>
                    <a:pt x="0" y="233"/>
                  </a:lnTo>
                  <a:cubicBezTo>
                    <a:pt x="0" y="105"/>
                    <a:pt x="105" y="0"/>
                    <a:pt x="233" y="0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82"/>
            <p:cNvSpPr/>
            <p:nvPr/>
          </p:nvSpPr>
          <p:spPr>
            <a:xfrm>
              <a:off x="2674225" y="1427375"/>
              <a:ext cx="23950" cy="66900"/>
            </a:xfrm>
            <a:custGeom>
              <a:rect b="b" l="l" r="r" t="t"/>
              <a:pathLst>
                <a:path extrusionOk="0" h="2676" w="958">
                  <a:moveTo>
                    <a:pt x="0" y="1804"/>
                  </a:moveTo>
                  <a:lnTo>
                    <a:pt x="725" y="1804"/>
                  </a:lnTo>
                  <a:cubicBezTo>
                    <a:pt x="853" y="1804"/>
                    <a:pt x="957" y="1908"/>
                    <a:pt x="957" y="2036"/>
                  </a:cubicBezTo>
                  <a:lnTo>
                    <a:pt x="957" y="2441"/>
                  </a:lnTo>
                  <a:cubicBezTo>
                    <a:pt x="957" y="2571"/>
                    <a:pt x="853" y="2675"/>
                    <a:pt x="725" y="2675"/>
                  </a:cubicBezTo>
                  <a:lnTo>
                    <a:pt x="0" y="2675"/>
                  </a:lnTo>
                  <a:cubicBezTo>
                    <a:pt x="123" y="2675"/>
                    <a:pt x="227" y="2571"/>
                    <a:pt x="227" y="2441"/>
                  </a:cubicBezTo>
                  <a:lnTo>
                    <a:pt x="227" y="2036"/>
                  </a:lnTo>
                  <a:cubicBezTo>
                    <a:pt x="227" y="1908"/>
                    <a:pt x="123" y="1804"/>
                    <a:pt x="0" y="1804"/>
                  </a:cubicBezTo>
                  <a:close/>
                  <a:moveTo>
                    <a:pt x="0" y="0"/>
                  </a:moveTo>
                  <a:lnTo>
                    <a:pt x="725" y="0"/>
                  </a:lnTo>
                  <a:cubicBezTo>
                    <a:pt x="853" y="0"/>
                    <a:pt x="957" y="105"/>
                    <a:pt x="957" y="233"/>
                  </a:cubicBezTo>
                  <a:lnTo>
                    <a:pt x="957" y="638"/>
                  </a:lnTo>
                  <a:cubicBezTo>
                    <a:pt x="957" y="767"/>
                    <a:pt x="853" y="872"/>
                    <a:pt x="725" y="872"/>
                  </a:cubicBezTo>
                  <a:lnTo>
                    <a:pt x="0" y="872"/>
                  </a:lnTo>
                  <a:cubicBezTo>
                    <a:pt x="123" y="872"/>
                    <a:pt x="227" y="767"/>
                    <a:pt x="227" y="638"/>
                  </a:cubicBezTo>
                  <a:lnTo>
                    <a:pt x="227" y="233"/>
                  </a:lnTo>
                  <a:cubicBezTo>
                    <a:pt x="227" y="105"/>
                    <a:pt x="123" y="0"/>
                    <a:pt x="0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82"/>
            <p:cNvSpPr/>
            <p:nvPr/>
          </p:nvSpPr>
          <p:spPr>
            <a:xfrm>
              <a:off x="2632050" y="1517550"/>
              <a:ext cx="146625" cy="65975"/>
            </a:xfrm>
            <a:custGeom>
              <a:rect b="b" l="l" r="r" t="t"/>
              <a:pathLst>
                <a:path extrusionOk="0" h="2639" w="5865">
                  <a:moveTo>
                    <a:pt x="233" y="0"/>
                  </a:moveTo>
                  <a:lnTo>
                    <a:pt x="5638" y="0"/>
                  </a:lnTo>
                  <a:cubicBezTo>
                    <a:pt x="5761" y="0"/>
                    <a:pt x="5864" y="105"/>
                    <a:pt x="5864" y="227"/>
                  </a:cubicBezTo>
                  <a:lnTo>
                    <a:pt x="5864" y="2410"/>
                  </a:lnTo>
                  <a:cubicBezTo>
                    <a:pt x="5864" y="2534"/>
                    <a:pt x="5761" y="2639"/>
                    <a:pt x="5638" y="2639"/>
                  </a:cubicBezTo>
                  <a:lnTo>
                    <a:pt x="233" y="2639"/>
                  </a:lnTo>
                  <a:cubicBezTo>
                    <a:pt x="105" y="2639"/>
                    <a:pt x="0" y="2534"/>
                    <a:pt x="0" y="2410"/>
                  </a:cubicBezTo>
                  <a:lnTo>
                    <a:pt x="0" y="227"/>
                  </a:lnTo>
                  <a:cubicBezTo>
                    <a:pt x="0" y="105"/>
                    <a:pt x="105" y="0"/>
                    <a:pt x="233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82"/>
            <p:cNvSpPr/>
            <p:nvPr/>
          </p:nvSpPr>
          <p:spPr>
            <a:xfrm>
              <a:off x="2754725" y="1517550"/>
              <a:ext cx="23950" cy="65975"/>
            </a:xfrm>
            <a:custGeom>
              <a:rect b="b" l="l" r="r" t="t"/>
              <a:pathLst>
                <a:path extrusionOk="0" h="2639" w="958">
                  <a:moveTo>
                    <a:pt x="0" y="0"/>
                  </a:moveTo>
                  <a:lnTo>
                    <a:pt x="731" y="0"/>
                  </a:lnTo>
                  <a:cubicBezTo>
                    <a:pt x="854" y="0"/>
                    <a:pt x="957" y="105"/>
                    <a:pt x="957" y="227"/>
                  </a:cubicBezTo>
                  <a:lnTo>
                    <a:pt x="957" y="2410"/>
                  </a:lnTo>
                  <a:cubicBezTo>
                    <a:pt x="957" y="2534"/>
                    <a:pt x="854" y="2639"/>
                    <a:pt x="731" y="2639"/>
                  </a:cubicBezTo>
                  <a:lnTo>
                    <a:pt x="0" y="2639"/>
                  </a:lnTo>
                  <a:cubicBezTo>
                    <a:pt x="130" y="2639"/>
                    <a:pt x="234" y="2534"/>
                    <a:pt x="234" y="2410"/>
                  </a:cubicBezTo>
                  <a:lnTo>
                    <a:pt x="234" y="227"/>
                  </a:lnTo>
                  <a:cubicBezTo>
                    <a:pt x="234" y="105"/>
                    <a:pt x="130" y="0"/>
                    <a:pt x="0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82"/>
            <p:cNvSpPr/>
            <p:nvPr/>
          </p:nvSpPr>
          <p:spPr>
            <a:xfrm>
              <a:off x="2649225" y="1530625"/>
              <a:ext cx="25325" cy="39575"/>
            </a:xfrm>
            <a:custGeom>
              <a:rect b="b" l="l" r="r" t="t"/>
              <a:pathLst>
                <a:path extrusionOk="0" h="1583" w="1013">
                  <a:moveTo>
                    <a:pt x="603" y="0"/>
                  </a:moveTo>
                  <a:cubicBezTo>
                    <a:pt x="541" y="0"/>
                    <a:pt x="479" y="28"/>
                    <a:pt x="436" y="84"/>
                  </a:cubicBezTo>
                  <a:lnTo>
                    <a:pt x="74" y="539"/>
                  </a:lnTo>
                  <a:cubicBezTo>
                    <a:pt x="1" y="636"/>
                    <a:pt x="12" y="771"/>
                    <a:pt x="111" y="845"/>
                  </a:cubicBezTo>
                  <a:cubicBezTo>
                    <a:pt x="123" y="857"/>
                    <a:pt x="135" y="864"/>
                    <a:pt x="154" y="876"/>
                  </a:cubicBezTo>
                  <a:lnTo>
                    <a:pt x="417" y="992"/>
                  </a:lnTo>
                  <a:lnTo>
                    <a:pt x="233" y="1232"/>
                  </a:lnTo>
                  <a:cubicBezTo>
                    <a:pt x="160" y="1324"/>
                    <a:pt x="171" y="1459"/>
                    <a:pt x="264" y="1533"/>
                  </a:cubicBezTo>
                  <a:cubicBezTo>
                    <a:pt x="306" y="1567"/>
                    <a:pt x="355" y="1583"/>
                    <a:pt x="403" y="1583"/>
                  </a:cubicBezTo>
                  <a:cubicBezTo>
                    <a:pt x="466" y="1583"/>
                    <a:pt x="528" y="1554"/>
                    <a:pt x="570" y="1502"/>
                  </a:cubicBezTo>
                  <a:lnTo>
                    <a:pt x="927" y="1054"/>
                  </a:lnTo>
                  <a:cubicBezTo>
                    <a:pt x="938" y="1035"/>
                    <a:pt x="952" y="1017"/>
                    <a:pt x="964" y="992"/>
                  </a:cubicBezTo>
                  <a:cubicBezTo>
                    <a:pt x="1012" y="882"/>
                    <a:pt x="964" y="754"/>
                    <a:pt x="853" y="704"/>
                  </a:cubicBezTo>
                  <a:lnTo>
                    <a:pt x="590" y="587"/>
                  </a:lnTo>
                  <a:lnTo>
                    <a:pt x="774" y="355"/>
                  </a:lnTo>
                  <a:cubicBezTo>
                    <a:pt x="847" y="256"/>
                    <a:pt x="834" y="121"/>
                    <a:pt x="737" y="47"/>
                  </a:cubicBezTo>
                  <a:cubicBezTo>
                    <a:pt x="697" y="16"/>
                    <a:pt x="650" y="0"/>
                    <a:pt x="603" y="0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82"/>
            <p:cNvSpPr/>
            <p:nvPr/>
          </p:nvSpPr>
          <p:spPr>
            <a:xfrm>
              <a:off x="2686800" y="1534100"/>
              <a:ext cx="72100" cy="32875"/>
            </a:xfrm>
            <a:custGeom>
              <a:rect b="b" l="l" r="r" t="t"/>
              <a:pathLst>
                <a:path extrusionOk="0" h="1315" w="2884">
                  <a:moveTo>
                    <a:pt x="239" y="1"/>
                  </a:moveTo>
                  <a:cubicBezTo>
                    <a:pt x="129" y="1"/>
                    <a:pt x="24" y="80"/>
                    <a:pt x="13" y="197"/>
                  </a:cubicBezTo>
                  <a:cubicBezTo>
                    <a:pt x="1" y="326"/>
                    <a:pt x="98" y="437"/>
                    <a:pt x="228" y="437"/>
                  </a:cubicBezTo>
                  <a:lnTo>
                    <a:pt x="2644" y="437"/>
                  </a:lnTo>
                  <a:cubicBezTo>
                    <a:pt x="2779" y="437"/>
                    <a:pt x="2884" y="313"/>
                    <a:pt x="2853" y="173"/>
                  </a:cubicBezTo>
                  <a:cubicBezTo>
                    <a:pt x="2835" y="74"/>
                    <a:pt x="2736" y="1"/>
                    <a:pt x="2638" y="1"/>
                  </a:cubicBezTo>
                  <a:close/>
                  <a:moveTo>
                    <a:pt x="239" y="878"/>
                  </a:moveTo>
                  <a:cubicBezTo>
                    <a:pt x="129" y="878"/>
                    <a:pt x="24" y="952"/>
                    <a:pt x="13" y="1062"/>
                  </a:cubicBezTo>
                  <a:cubicBezTo>
                    <a:pt x="1" y="1196"/>
                    <a:pt x="98" y="1314"/>
                    <a:pt x="228" y="1314"/>
                  </a:cubicBezTo>
                  <a:lnTo>
                    <a:pt x="2062" y="1314"/>
                  </a:lnTo>
                  <a:cubicBezTo>
                    <a:pt x="2190" y="1314"/>
                    <a:pt x="2295" y="1196"/>
                    <a:pt x="2276" y="1062"/>
                  </a:cubicBezTo>
                  <a:cubicBezTo>
                    <a:pt x="2264" y="952"/>
                    <a:pt x="2165" y="878"/>
                    <a:pt x="2055" y="878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82"/>
            <p:cNvSpPr/>
            <p:nvPr/>
          </p:nvSpPr>
          <p:spPr>
            <a:xfrm>
              <a:off x="2714075" y="1422275"/>
              <a:ext cx="65225" cy="77800"/>
            </a:xfrm>
            <a:custGeom>
              <a:rect b="b" l="l" r="r" t="t"/>
              <a:pathLst>
                <a:path extrusionOk="0" h="3112" w="2609">
                  <a:moveTo>
                    <a:pt x="241" y="1"/>
                  </a:moveTo>
                  <a:cubicBezTo>
                    <a:pt x="130" y="1"/>
                    <a:pt x="32" y="82"/>
                    <a:pt x="20" y="192"/>
                  </a:cubicBezTo>
                  <a:cubicBezTo>
                    <a:pt x="1" y="326"/>
                    <a:pt x="105" y="437"/>
                    <a:pt x="235" y="437"/>
                  </a:cubicBezTo>
                  <a:lnTo>
                    <a:pt x="2362" y="437"/>
                  </a:lnTo>
                  <a:cubicBezTo>
                    <a:pt x="2504" y="437"/>
                    <a:pt x="2608" y="315"/>
                    <a:pt x="2577" y="173"/>
                  </a:cubicBezTo>
                  <a:cubicBezTo>
                    <a:pt x="2554" y="69"/>
                    <a:pt x="2461" y="1"/>
                    <a:pt x="2357" y="1"/>
                  </a:cubicBezTo>
                  <a:close/>
                  <a:moveTo>
                    <a:pt x="241" y="873"/>
                  </a:moveTo>
                  <a:cubicBezTo>
                    <a:pt x="130" y="873"/>
                    <a:pt x="26" y="952"/>
                    <a:pt x="14" y="1068"/>
                  </a:cubicBezTo>
                  <a:cubicBezTo>
                    <a:pt x="1" y="1198"/>
                    <a:pt x="105" y="1308"/>
                    <a:pt x="235" y="1308"/>
                  </a:cubicBezTo>
                  <a:lnTo>
                    <a:pt x="2357" y="1308"/>
                  </a:lnTo>
                  <a:cubicBezTo>
                    <a:pt x="2473" y="1308"/>
                    <a:pt x="2571" y="1229"/>
                    <a:pt x="2583" y="1118"/>
                  </a:cubicBezTo>
                  <a:cubicBezTo>
                    <a:pt x="2602" y="989"/>
                    <a:pt x="2498" y="873"/>
                    <a:pt x="2370" y="873"/>
                  </a:cubicBezTo>
                  <a:close/>
                  <a:moveTo>
                    <a:pt x="235" y="1805"/>
                  </a:moveTo>
                  <a:cubicBezTo>
                    <a:pt x="105" y="1805"/>
                    <a:pt x="1" y="1915"/>
                    <a:pt x="14" y="2045"/>
                  </a:cubicBezTo>
                  <a:cubicBezTo>
                    <a:pt x="26" y="2161"/>
                    <a:pt x="130" y="2240"/>
                    <a:pt x="241" y="2240"/>
                  </a:cubicBezTo>
                  <a:lnTo>
                    <a:pt x="2362" y="2240"/>
                  </a:lnTo>
                  <a:cubicBezTo>
                    <a:pt x="2473" y="2240"/>
                    <a:pt x="2571" y="2161"/>
                    <a:pt x="2583" y="2045"/>
                  </a:cubicBezTo>
                  <a:cubicBezTo>
                    <a:pt x="2602" y="1915"/>
                    <a:pt x="2498" y="1805"/>
                    <a:pt x="2370" y="1805"/>
                  </a:cubicBezTo>
                  <a:close/>
                  <a:moveTo>
                    <a:pt x="241" y="2676"/>
                  </a:moveTo>
                  <a:cubicBezTo>
                    <a:pt x="130" y="2676"/>
                    <a:pt x="32" y="2756"/>
                    <a:pt x="14" y="2866"/>
                  </a:cubicBezTo>
                  <a:cubicBezTo>
                    <a:pt x="1" y="3002"/>
                    <a:pt x="105" y="3112"/>
                    <a:pt x="235" y="3112"/>
                  </a:cubicBezTo>
                  <a:lnTo>
                    <a:pt x="1787" y="3112"/>
                  </a:lnTo>
                  <a:cubicBezTo>
                    <a:pt x="1915" y="3112"/>
                    <a:pt x="2019" y="3002"/>
                    <a:pt x="2002" y="2866"/>
                  </a:cubicBezTo>
                  <a:cubicBezTo>
                    <a:pt x="1988" y="2756"/>
                    <a:pt x="1891" y="2676"/>
                    <a:pt x="1781" y="2676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1" name="Google Shape;3191;p182"/>
          <p:cNvGrpSpPr/>
          <p:nvPr/>
        </p:nvGrpSpPr>
        <p:grpSpPr>
          <a:xfrm>
            <a:off x="4844410" y="1575942"/>
            <a:ext cx="578385" cy="650105"/>
            <a:chOff x="7700025" y="1382275"/>
            <a:chExt cx="371450" cy="374700"/>
          </a:xfrm>
        </p:grpSpPr>
        <p:sp>
          <p:nvSpPr>
            <p:cNvPr id="3192" name="Google Shape;3192;p182"/>
            <p:cNvSpPr/>
            <p:nvPr/>
          </p:nvSpPr>
          <p:spPr>
            <a:xfrm>
              <a:off x="7791125" y="1473375"/>
              <a:ext cx="192475" cy="192500"/>
            </a:xfrm>
            <a:custGeom>
              <a:rect b="b" l="l" r="r" t="t"/>
              <a:pathLst>
                <a:path extrusionOk="0" h="7700" w="7699">
                  <a:moveTo>
                    <a:pt x="1422" y="1"/>
                  </a:moveTo>
                  <a:cubicBezTo>
                    <a:pt x="1031" y="1"/>
                    <a:pt x="675" y="160"/>
                    <a:pt x="417" y="417"/>
                  </a:cubicBezTo>
                  <a:cubicBezTo>
                    <a:pt x="159" y="675"/>
                    <a:pt x="0" y="1031"/>
                    <a:pt x="0" y="1424"/>
                  </a:cubicBezTo>
                  <a:lnTo>
                    <a:pt x="0" y="3633"/>
                  </a:lnTo>
                  <a:cubicBezTo>
                    <a:pt x="0" y="3736"/>
                    <a:pt x="66" y="3828"/>
                    <a:pt x="171" y="3854"/>
                  </a:cubicBezTo>
                  <a:cubicBezTo>
                    <a:pt x="187" y="3857"/>
                    <a:pt x="202" y="3858"/>
                    <a:pt x="217" y="3858"/>
                  </a:cubicBezTo>
                  <a:cubicBezTo>
                    <a:pt x="338" y="3858"/>
                    <a:pt x="435" y="3758"/>
                    <a:pt x="435" y="3639"/>
                  </a:cubicBezTo>
                  <a:lnTo>
                    <a:pt x="435" y="1424"/>
                  </a:lnTo>
                  <a:cubicBezTo>
                    <a:pt x="435" y="1153"/>
                    <a:pt x="545" y="909"/>
                    <a:pt x="723" y="731"/>
                  </a:cubicBezTo>
                  <a:cubicBezTo>
                    <a:pt x="901" y="547"/>
                    <a:pt x="1153" y="436"/>
                    <a:pt x="1422" y="436"/>
                  </a:cubicBezTo>
                  <a:lnTo>
                    <a:pt x="3741" y="436"/>
                  </a:lnTo>
                  <a:cubicBezTo>
                    <a:pt x="3877" y="436"/>
                    <a:pt x="3987" y="313"/>
                    <a:pt x="3956" y="173"/>
                  </a:cubicBezTo>
                  <a:cubicBezTo>
                    <a:pt x="3931" y="68"/>
                    <a:pt x="3840" y="1"/>
                    <a:pt x="3735" y="1"/>
                  </a:cubicBezTo>
                  <a:close/>
                  <a:moveTo>
                    <a:pt x="7477" y="3741"/>
                  </a:moveTo>
                  <a:cubicBezTo>
                    <a:pt x="7357" y="3741"/>
                    <a:pt x="7263" y="3839"/>
                    <a:pt x="7263" y="3957"/>
                  </a:cubicBezTo>
                  <a:lnTo>
                    <a:pt x="7263" y="6275"/>
                  </a:lnTo>
                  <a:cubicBezTo>
                    <a:pt x="7263" y="6546"/>
                    <a:pt x="7153" y="6798"/>
                    <a:pt x="6975" y="6975"/>
                  </a:cubicBezTo>
                  <a:cubicBezTo>
                    <a:pt x="6791" y="7153"/>
                    <a:pt x="6545" y="7263"/>
                    <a:pt x="6275" y="7263"/>
                  </a:cubicBezTo>
                  <a:lnTo>
                    <a:pt x="4061" y="7263"/>
                  </a:lnTo>
                  <a:cubicBezTo>
                    <a:pt x="3931" y="7263"/>
                    <a:pt x="3828" y="7380"/>
                    <a:pt x="3846" y="7509"/>
                  </a:cubicBezTo>
                  <a:cubicBezTo>
                    <a:pt x="3858" y="7620"/>
                    <a:pt x="3956" y="7699"/>
                    <a:pt x="4073" y="7699"/>
                  </a:cubicBezTo>
                  <a:lnTo>
                    <a:pt x="6275" y="7699"/>
                  </a:lnTo>
                  <a:cubicBezTo>
                    <a:pt x="6668" y="7699"/>
                    <a:pt x="7023" y="7540"/>
                    <a:pt x="7281" y="7282"/>
                  </a:cubicBezTo>
                  <a:cubicBezTo>
                    <a:pt x="7538" y="7025"/>
                    <a:pt x="7699" y="6669"/>
                    <a:pt x="7699" y="6275"/>
                  </a:cubicBezTo>
                  <a:lnTo>
                    <a:pt x="7699" y="3970"/>
                  </a:lnTo>
                  <a:cubicBezTo>
                    <a:pt x="7699" y="3854"/>
                    <a:pt x="7619" y="3755"/>
                    <a:pt x="7509" y="3743"/>
                  </a:cubicBezTo>
                  <a:cubicBezTo>
                    <a:pt x="7498" y="3742"/>
                    <a:pt x="7487" y="3741"/>
                    <a:pt x="7477" y="37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82"/>
            <p:cNvSpPr/>
            <p:nvPr/>
          </p:nvSpPr>
          <p:spPr>
            <a:xfrm>
              <a:off x="7884050" y="1382275"/>
              <a:ext cx="187425" cy="189875"/>
            </a:xfrm>
            <a:custGeom>
              <a:rect b="b" l="l" r="r" t="t"/>
              <a:pathLst>
                <a:path extrusionOk="0" h="7595" w="7497">
                  <a:moveTo>
                    <a:pt x="902" y="99"/>
                  </a:moveTo>
                  <a:lnTo>
                    <a:pt x="6595" y="99"/>
                  </a:lnTo>
                  <a:cubicBezTo>
                    <a:pt x="7091" y="99"/>
                    <a:pt x="7496" y="510"/>
                    <a:pt x="7496" y="1006"/>
                  </a:cubicBezTo>
                  <a:lnTo>
                    <a:pt x="7496" y="6694"/>
                  </a:lnTo>
                  <a:cubicBezTo>
                    <a:pt x="7496" y="7190"/>
                    <a:pt x="7091" y="7595"/>
                    <a:pt x="6595" y="7595"/>
                  </a:cubicBezTo>
                  <a:lnTo>
                    <a:pt x="902" y="7595"/>
                  </a:lnTo>
                  <a:cubicBezTo>
                    <a:pt x="406" y="7595"/>
                    <a:pt x="1" y="7190"/>
                    <a:pt x="1" y="6694"/>
                  </a:cubicBezTo>
                  <a:lnTo>
                    <a:pt x="1" y="841"/>
                  </a:lnTo>
                  <a:cubicBezTo>
                    <a:pt x="1" y="332"/>
                    <a:pt x="406" y="1"/>
                    <a:pt x="902" y="99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82"/>
            <p:cNvSpPr/>
            <p:nvPr/>
          </p:nvSpPr>
          <p:spPr>
            <a:xfrm>
              <a:off x="8030675" y="1384750"/>
              <a:ext cx="40800" cy="187400"/>
            </a:xfrm>
            <a:custGeom>
              <a:rect b="b" l="l" r="r" t="t"/>
              <a:pathLst>
                <a:path extrusionOk="0" h="7496" w="1632">
                  <a:moveTo>
                    <a:pt x="0" y="0"/>
                  </a:moveTo>
                  <a:lnTo>
                    <a:pt x="730" y="0"/>
                  </a:lnTo>
                  <a:cubicBezTo>
                    <a:pt x="1226" y="0"/>
                    <a:pt x="1631" y="411"/>
                    <a:pt x="1631" y="907"/>
                  </a:cubicBezTo>
                  <a:lnTo>
                    <a:pt x="1631" y="6595"/>
                  </a:lnTo>
                  <a:cubicBezTo>
                    <a:pt x="1631" y="7091"/>
                    <a:pt x="1226" y="7496"/>
                    <a:pt x="730" y="7496"/>
                  </a:cubicBezTo>
                  <a:lnTo>
                    <a:pt x="0" y="7496"/>
                  </a:lnTo>
                  <a:cubicBezTo>
                    <a:pt x="496" y="7496"/>
                    <a:pt x="908" y="7091"/>
                    <a:pt x="908" y="6595"/>
                  </a:cubicBezTo>
                  <a:lnTo>
                    <a:pt x="908" y="907"/>
                  </a:lnTo>
                  <a:cubicBezTo>
                    <a:pt x="908" y="411"/>
                    <a:pt x="496" y="0"/>
                    <a:pt x="0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82"/>
            <p:cNvSpPr/>
            <p:nvPr/>
          </p:nvSpPr>
          <p:spPr>
            <a:xfrm>
              <a:off x="7927450" y="1430575"/>
              <a:ext cx="101400" cy="31925"/>
            </a:xfrm>
            <a:custGeom>
              <a:rect b="b" l="l" r="r" t="t"/>
              <a:pathLst>
                <a:path extrusionOk="0" h="1277" w="4056">
                  <a:moveTo>
                    <a:pt x="3399" y="0"/>
                  </a:moveTo>
                  <a:lnTo>
                    <a:pt x="650" y="0"/>
                  </a:lnTo>
                  <a:cubicBezTo>
                    <a:pt x="442" y="0"/>
                    <a:pt x="221" y="209"/>
                    <a:pt x="171" y="449"/>
                  </a:cubicBezTo>
                  <a:lnTo>
                    <a:pt x="1" y="1277"/>
                  </a:lnTo>
                  <a:lnTo>
                    <a:pt x="4055" y="1277"/>
                  </a:lnTo>
                  <a:lnTo>
                    <a:pt x="3877" y="449"/>
                  </a:lnTo>
                  <a:cubicBezTo>
                    <a:pt x="3829" y="209"/>
                    <a:pt x="3614" y="0"/>
                    <a:pt x="3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82"/>
            <p:cNvSpPr/>
            <p:nvPr/>
          </p:nvSpPr>
          <p:spPr>
            <a:xfrm>
              <a:off x="7994625" y="1430575"/>
              <a:ext cx="34375" cy="31925"/>
            </a:xfrm>
            <a:custGeom>
              <a:rect b="b" l="l" r="r" t="t"/>
              <a:pathLst>
                <a:path extrusionOk="0" h="1277" w="1375">
                  <a:moveTo>
                    <a:pt x="724" y="0"/>
                  </a:moveTo>
                  <a:lnTo>
                    <a:pt x="1" y="0"/>
                  </a:lnTo>
                  <a:cubicBezTo>
                    <a:pt x="216" y="0"/>
                    <a:pt x="429" y="209"/>
                    <a:pt x="479" y="449"/>
                  </a:cubicBezTo>
                  <a:lnTo>
                    <a:pt x="657" y="1277"/>
                  </a:lnTo>
                  <a:lnTo>
                    <a:pt x="1374" y="1277"/>
                  </a:lnTo>
                  <a:lnTo>
                    <a:pt x="1202" y="449"/>
                  </a:lnTo>
                  <a:cubicBezTo>
                    <a:pt x="1153" y="209"/>
                    <a:pt x="933" y="0"/>
                    <a:pt x="72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82"/>
            <p:cNvSpPr/>
            <p:nvPr/>
          </p:nvSpPr>
          <p:spPr>
            <a:xfrm>
              <a:off x="7908425" y="1462475"/>
              <a:ext cx="139450" cy="45125"/>
            </a:xfrm>
            <a:custGeom>
              <a:rect b="b" l="l" r="r" t="t"/>
              <a:pathLst>
                <a:path extrusionOk="0" h="1805" w="5578">
                  <a:moveTo>
                    <a:pt x="952" y="1"/>
                  </a:moveTo>
                  <a:lnTo>
                    <a:pt x="4621" y="1"/>
                  </a:lnTo>
                  <a:cubicBezTo>
                    <a:pt x="5105" y="1"/>
                    <a:pt x="5338" y="357"/>
                    <a:pt x="5417" y="621"/>
                  </a:cubicBezTo>
                  <a:cubicBezTo>
                    <a:pt x="5436" y="669"/>
                    <a:pt x="5270" y="719"/>
                    <a:pt x="5276" y="756"/>
                  </a:cubicBezTo>
                  <a:lnTo>
                    <a:pt x="5473" y="896"/>
                  </a:lnTo>
                  <a:lnTo>
                    <a:pt x="5528" y="1271"/>
                  </a:lnTo>
                  <a:cubicBezTo>
                    <a:pt x="5578" y="1608"/>
                    <a:pt x="5276" y="1804"/>
                    <a:pt x="4964" y="1804"/>
                  </a:cubicBezTo>
                  <a:lnTo>
                    <a:pt x="4055" y="1804"/>
                  </a:lnTo>
                  <a:lnTo>
                    <a:pt x="2896" y="1706"/>
                  </a:lnTo>
                  <a:lnTo>
                    <a:pt x="1515" y="1804"/>
                  </a:lnTo>
                  <a:lnTo>
                    <a:pt x="614" y="1804"/>
                  </a:lnTo>
                  <a:cubicBezTo>
                    <a:pt x="295" y="1804"/>
                    <a:pt x="0" y="1608"/>
                    <a:pt x="49" y="1271"/>
                  </a:cubicBezTo>
                  <a:lnTo>
                    <a:pt x="93" y="964"/>
                  </a:lnTo>
                  <a:lnTo>
                    <a:pt x="246" y="805"/>
                  </a:lnTo>
                  <a:cubicBezTo>
                    <a:pt x="252" y="743"/>
                    <a:pt x="154" y="621"/>
                    <a:pt x="185" y="541"/>
                  </a:cubicBezTo>
                  <a:cubicBezTo>
                    <a:pt x="289" y="289"/>
                    <a:pt x="516" y="1"/>
                    <a:pt x="952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82"/>
            <p:cNvSpPr/>
            <p:nvPr/>
          </p:nvSpPr>
          <p:spPr>
            <a:xfrm>
              <a:off x="8006100" y="1462475"/>
              <a:ext cx="41925" cy="45125"/>
            </a:xfrm>
            <a:custGeom>
              <a:rect b="b" l="l" r="r" t="t"/>
              <a:pathLst>
                <a:path extrusionOk="0" h="1805" w="1677">
                  <a:moveTo>
                    <a:pt x="1" y="1"/>
                  </a:moveTo>
                  <a:lnTo>
                    <a:pt x="725" y="1"/>
                  </a:lnTo>
                  <a:cubicBezTo>
                    <a:pt x="1173" y="1"/>
                    <a:pt x="1406" y="307"/>
                    <a:pt x="1504" y="565"/>
                  </a:cubicBezTo>
                  <a:cubicBezTo>
                    <a:pt x="1529" y="632"/>
                    <a:pt x="1345" y="737"/>
                    <a:pt x="1357" y="793"/>
                  </a:cubicBezTo>
                  <a:lnTo>
                    <a:pt x="1578" y="940"/>
                  </a:lnTo>
                  <a:lnTo>
                    <a:pt x="1626" y="1271"/>
                  </a:lnTo>
                  <a:cubicBezTo>
                    <a:pt x="1676" y="1608"/>
                    <a:pt x="1382" y="1804"/>
                    <a:pt x="1063" y="1804"/>
                  </a:cubicBezTo>
                  <a:lnTo>
                    <a:pt x="338" y="1804"/>
                  </a:lnTo>
                  <a:cubicBezTo>
                    <a:pt x="658" y="1804"/>
                    <a:pt x="952" y="1608"/>
                    <a:pt x="903" y="1271"/>
                  </a:cubicBezTo>
                  <a:lnTo>
                    <a:pt x="830" y="756"/>
                  </a:lnTo>
                  <a:cubicBezTo>
                    <a:pt x="793" y="498"/>
                    <a:pt x="572" y="1"/>
                    <a:pt x="1" y="1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82"/>
            <p:cNvSpPr/>
            <p:nvPr/>
          </p:nvSpPr>
          <p:spPr>
            <a:xfrm>
              <a:off x="7910400" y="1475850"/>
              <a:ext cx="135450" cy="14550"/>
            </a:xfrm>
            <a:custGeom>
              <a:rect b="b" l="l" r="r" t="t"/>
              <a:pathLst>
                <a:path extrusionOk="0" h="582" w="5418">
                  <a:moveTo>
                    <a:pt x="5326" y="0"/>
                  </a:moveTo>
                  <a:cubicBezTo>
                    <a:pt x="5357" y="80"/>
                    <a:pt x="5375" y="153"/>
                    <a:pt x="5381" y="214"/>
                  </a:cubicBezTo>
                  <a:lnTo>
                    <a:pt x="5418" y="429"/>
                  </a:lnTo>
                  <a:lnTo>
                    <a:pt x="4879" y="558"/>
                  </a:lnTo>
                  <a:cubicBezTo>
                    <a:pt x="4762" y="582"/>
                    <a:pt x="4645" y="508"/>
                    <a:pt x="4615" y="392"/>
                  </a:cubicBezTo>
                  <a:cubicBezTo>
                    <a:pt x="4590" y="275"/>
                    <a:pt x="4664" y="159"/>
                    <a:pt x="4780" y="128"/>
                  </a:cubicBezTo>
                  <a:close/>
                  <a:moveTo>
                    <a:pt x="1" y="429"/>
                  </a:moveTo>
                  <a:lnTo>
                    <a:pt x="32" y="214"/>
                  </a:lnTo>
                  <a:cubicBezTo>
                    <a:pt x="44" y="153"/>
                    <a:pt x="63" y="80"/>
                    <a:pt x="94" y="0"/>
                  </a:cubicBezTo>
                  <a:lnTo>
                    <a:pt x="640" y="128"/>
                  </a:lnTo>
                  <a:cubicBezTo>
                    <a:pt x="756" y="159"/>
                    <a:pt x="830" y="275"/>
                    <a:pt x="799" y="392"/>
                  </a:cubicBezTo>
                  <a:cubicBezTo>
                    <a:pt x="774" y="508"/>
                    <a:pt x="658" y="582"/>
                    <a:pt x="541" y="558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82"/>
            <p:cNvSpPr/>
            <p:nvPr/>
          </p:nvSpPr>
          <p:spPr>
            <a:xfrm>
              <a:off x="7945850" y="1484275"/>
              <a:ext cx="63825" cy="23325"/>
            </a:xfrm>
            <a:custGeom>
              <a:rect b="b" l="l" r="r" t="t"/>
              <a:pathLst>
                <a:path extrusionOk="0" h="933" w="2553">
                  <a:moveTo>
                    <a:pt x="2552" y="932"/>
                  </a:moveTo>
                  <a:lnTo>
                    <a:pt x="1" y="932"/>
                  </a:lnTo>
                  <a:lnTo>
                    <a:pt x="1" y="423"/>
                  </a:lnTo>
                  <a:cubicBezTo>
                    <a:pt x="1" y="190"/>
                    <a:pt x="191" y="0"/>
                    <a:pt x="423" y="0"/>
                  </a:cubicBezTo>
                  <a:lnTo>
                    <a:pt x="2130" y="0"/>
                  </a:lnTo>
                  <a:cubicBezTo>
                    <a:pt x="2362" y="0"/>
                    <a:pt x="2552" y="190"/>
                    <a:pt x="2552" y="423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82"/>
            <p:cNvSpPr/>
            <p:nvPr/>
          </p:nvSpPr>
          <p:spPr>
            <a:xfrm>
              <a:off x="7980975" y="1484275"/>
              <a:ext cx="28700" cy="23325"/>
            </a:xfrm>
            <a:custGeom>
              <a:rect b="b" l="l" r="r" t="t"/>
              <a:pathLst>
                <a:path extrusionOk="0" h="933" w="1148">
                  <a:moveTo>
                    <a:pt x="1147" y="932"/>
                  </a:moveTo>
                  <a:lnTo>
                    <a:pt x="423" y="932"/>
                  </a:lnTo>
                  <a:lnTo>
                    <a:pt x="423" y="423"/>
                  </a:lnTo>
                  <a:cubicBezTo>
                    <a:pt x="423" y="190"/>
                    <a:pt x="233" y="0"/>
                    <a:pt x="0" y="0"/>
                  </a:cubicBezTo>
                  <a:lnTo>
                    <a:pt x="725" y="0"/>
                  </a:lnTo>
                  <a:cubicBezTo>
                    <a:pt x="957" y="0"/>
                    <a:pt x="1147" y="190"/>
                    <a:pt x="1147" y="423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82"/>
            <p:cNvSpPr/>
            <p:nvPr/>
          </p:nvSpPr>
          <p:spPr>
            <a:xfrm>
              <a:off x="7923300" y="1507575"/>
              <a:ext cx="109675" cy="19650"/>
            </a:xfrm>
            <a:custGeom>
              <a:rect b="b" l="l" r="r" t="t"/>
              <a:pathLst>
                <a:path extrusionOk="0" h="786" w="4387">
                  <a:moveTo>
                    <a:pt x="4386" y="0"/>
                  </a:moveTo>
                  <a:lnTo>
                    <a:pt x="4386" y="614"/>
                  </a:lnTo>
                  <a:cubicBezTo>
                    <a:pt x="4386" y="706"/>
                    <a:pt x="4307" y="785"/>
                    <a:pt x="4215" y="785"/>
                  </a:cubicBezTo>
                  <a:lnTo>
                    <a:pt x="3743" y="785"/>
                  </a:lnTo>
                  <a:cubicBezTo>
                    <a:pt x="3650" y="785"/>
                    <a:pt x="3571" y="706"/>
                    <a:pt x="3571" y="614"/>
                  </a:cubicBezTo>
                  <a:lnTo>
                    <a:pt x="3571" y="0"/>
                  </a:lnTo>
                  <a:close/>
                  <a:moveTo>
                    <a:pt x="816" y="0"/>
                  </a:moveTo>
                  <a:lnTo>
                    <a:pt x="816" y="614"/>
                  </a:lnTo>
                  <a:cubicBezTo>
                    <a:pt x="816" y="706"/>
                    <a:pt x="736" y="785"/>
                    <a:pt x="645" y="785"/>
                  </a:cubicBezTo>
                  <a:lnTo>
                    <a:pt x="173" y="785"/>
                  </a:lnTo>
                  <a:cubicBezTo>
                    <a:pt x="74" y="785"/>
                    <a:pt x="0" y="706"/>
                    <a:pt x="0" y="6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82"/>
            <p:cNvSpPr/>
            <p:nvPr/>
          </p:nvSpPr>
          <p:spPr>
            <a:xfrm>
              <a:off x="7700025" y="1564175"/>
              <a:ext cx="192625" cy="192800"/>
            </a:xfrm>
            <a:custGeom>
              <a:rect b="b" l="l" r="r" t="t"/>
              <a:pathLst>
                <a:path extrusionOk="0" h="7712" w="7705">
                  <a:moveTo>
                    <a:pt x="3852" y="7711"/>
                  </a:moveTo>
                  <a:cubicBezTo>
                    <a:pt x="5975" y="7711"/>
                    <a:pt x="7705" y="5975"/>
                    <a:pt x="7705" y="3852"/>
                  </a:cubicBezTo>
                  <a:cubicBezTo>
                    <a:pt x="7705" y="1731"/>
                    <a:pt x="5975" y="1"/>
                    <a:pt x="3852" y="1"/>
                  </a:cubicBezTo>
                  <a:cubicBezTo>
                    <a:pt x="1730" y="1"/>
                    <a:pt x="0" y="1731"/>
                    <a:pt x="0" y="3852"/>
                  </a:cubicBezTo>
                  <a:cubicBezTo>
                    <a:pt x="0" y="5975"/>
                    <a:pt x="1730" y="7711"/>
                    <a:pt x="3852" y="771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82"/>
            <p:cNvSpPr/>
            <p:nvPr/>
          </p:nvSpPr>
          <p:spPr>
            <a:xfrm>
              <a:off x="7787250" y="1564175"/>
              <a:ext cx="105400" cy="192800"/>
            </a:xfrm>
            <a:custGeom>
              <a:rect b="b" l="l" r="r" t="t"/>
              <a:pathLst>
                <a:path extrusionOk="0" h="7712" w="4216">
                  <a:moveTo>
                    <a:pt x="363" y="1"/>
                  </a:moveTo>
                  <a:cubicBezTo>
                    <a:pt x="2492" y="1"/>
                    <a:pt x="4216" y="1723"/>
                    <a:pt x="4216" y="3852"/>
                  </a:cubicBezTo>
                  <a:cubicBezTo>
                    <a:pt x="4216" y="5981"/>
                    <a:pt x="2492" y="7711"/>
                    <a:pt x="363" y="7711"/>
                  </a:cubicBezTo>
                  <a:cubicBezTo>
                    <a:pt x="241" y="7711"/>
                    <a:pt x="118" y="7705"/>
                    <a:pt x="1" y="7693"/>
                  </a:cubicBezTo>
                  <a:cubicBezTo>
                    <a:pt x="1959" y="7509"/>
                    <a:pt x="3491" y="5859"/>
                    <a:pt x="3491" y="3852"/>
                  </a:cubicBezTo>
                  <a:cubicBezTo>
                    <a:pt x="3491" y="1847"/>
                    <a:pt x="1959" y="202"/>
                    <a:pt x="1" y="18"/>
                  </a:cubicBezTo>
                  <a:cubicBezTo>
                    <a:pt x="118" y="7"/>
                    <a:pt x="241" y="1"/>
                    <a:pt x="363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82"/>
            <p:cNvSpPr/>
            <p:nvPr/>
          </p:nvSpPr>
          <p:spPr>
            <a:xfrm>
              <a:off x="7728075" y="1593125"/>
              <a:ext cx="136500" cy="134875"/>
            </a:xfrm>
            <a:custGeom>
              <a:rect b="b" l="l" r="r" t="t"/>
              <a:pathLst>
                <a:path extrusionOk="0" h="5395" w="5460">
                  <a:moveTo>
                    <a:pt x="1319" y="0"/>
                  </a:moveTo>
                  <a:cubicBezTo>
                    <a:pt x="1284" y="0"/>
                    <a:pt x="1248" y="9"/>
                    <a:pt x="1215" y="26"/>
                  </a:cubicBezTo>
                  <a:cubicBezTo>
                    <a:pt x="976" y="168"/>
                    <a:pt x="755" y="333"/>
                    <a:pt x="558" y="528"/>
                  </a:cubicBezTo>
                  <a:cubicBezTo>
                    <a:pt x="368" y="720"/>
                    <a:pt x="196" y="941"/>
                    <a:pt x="62" y="1179"/>
                  </a:cubicBezTo>
                  <a:cubicBezTo>
                    <a:pt x="0" y="1290"/>
                    <a:pt x="37" y="1419"/>
                    <a:pt x="141" y="1480"/>
                  </a:cubicBezTo>
                  <a:cubicBezTo>
                    <a:pt x="175" y="1497"/>
                    <a:pt x="211" y="1506"/>
                    <a:pt x="247" y="1506"/>
                  </a:cubicBezTo>
                  <a:cubicBezTo>
                    <a:pt x="323" y="1506"/>
                    <a:pt x="398" y="1467"/>
                    <a:pt x="436" y="1400"/>
                  </a:cubicBezTo>
                  <a:cubicBezTo>
                    <a:pt x="552" y="1191"/>
                    <a:pt x="700" y="1001"/>
                    <a:pt x="866" y="836"/>
                  </a:cubicBezTo>
                  <a:cubicBezTo>
                    <a:pt x="1037" y="664"/>
                    <a:pt x="1227" y="523"/>
                    <a:pt x="1430" y="406"/>
                  </a:cubicBezTo>
                  <a:cubicBezTo>
                    <a:pt x="1534" y="344"/>
                    <a:pt x="1571" y="216"/>
                    <a:pt x="1509" y="112"/>
                  </a:cubicBezTo>
                  <a:cubicBezTo>
                    <a:pt x="1472" y="40"/>
                    <a:pt x="1397" y="0"/>
                    <a:pt x="1319" y="0"/>
                  </a:cubicBezTo>
                  <a:close/>
                  <a:moveTo>
                    <a:pt x="5211" y="3886"/>
                  </a:moveTo>
                  <a:cubicBezTo>
                    <a:pt x="5134" y="3886"/>
                    <a:pt x="5059" y="3925"/>
                    <a:pt x="5018" y="3996"/>
                  </a:cubicBezTo>
                  <a:cubicBezTo>
                    <a:pt x="4901" y="4203"/>
                    <a:pt x="4760" y="4387"/>
                    <a:pt x="4589" y="4560"/>
                  </a:cubicBezTo>
                  <a:cubicBezTo>
                    <a:pt x="4423" y="4724"/>
                    <a:pt x="4233" y="4872"/>
                    <a:pt x="4031" y="4990"/>
                  </a:cubicBezTo>
                  <a:cubicBezTo>
                    <a:pt x="3927" y="5050"/>
                    <a:pt x="3890" y="5179"/>
                    <a:pt x="3950" y="5284"/>
                  </a:cubicBezTo>
                  <a:cubicBezTo>
                    <a:pt x="3989" y="5355"/>
                    <a:pt x="4065" y="5394"/>
                    <a:pt x="4142" y="5394"/>
                  </a:cubicBezTo>
                  <a:cubicBezTo>
                    <a:pt x="4177" y="5394"/>
                    <a:pt x="4213" y="5386"/>
                    <a:pt x="4245" y="5369"/>
                  </a:cubicBezTo>
                  <a:cubicBezTo>
                    <a:pt x="4485" y="5228"/>
                    <a:pt x="4706" y="5063"/>
                    <a:pt x="4901" y="4866"/>
                  </a:cubicBezTo>
                  <a:cubicBezTo>
                    <a:pt x="5091" y="4676"/>
                    <a:pt x="5264" y="4455"/>
                    <a:pt x="5399" y="4209"/>
                  </a:cubicBezTo>
                  <a:cubicBezTo>
                    <a:pt x="5459" y="4106"/>
                    <a:pt x="5423" y="3977"/>
                    <a:pt x="5320" y="3915"/>
                  </a:cubicBezTo>
                  <a:cubicBezTo>
                    <a:pt x="5285" y="3895"/>
                    <a:pt x="5248" y="3886"/>
                    <a:pt x="5211" y="3886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82"/>
            <p:cNvSpPr/>
            <p:nvPr/>
          </p:nvSpPr>
          <p:spPr>
            <a:xfrm>
              <a:off x="7751375" y="1594075"/>
              <a:ext cx="89900" cy="132675"/>
            </a:xfrm>
            <a:custGeom>
              <a:rect b="b" l="l" r="r" t="t"/>
              <a:pathLst>
                <a:path extrusionOk="0" h="5307" w="3596">
                  <a:moveTo>
                    <a:pt x="2805" y="56"/>
                  </a:moveTo>
                  <a:cubicBezTo>
                    <a:pt x="2817" y="19"/>
                    <a:pt x="2792" y="0"/>
                    <a:pt x="2768" y="31"/>
                  </a:cubicBezTo>
                  <a:lnTo>
                    <a:pt x="44" y="3018"/>
                  </a:lnTo>
                  <a:cubicBezTo>
                    <a:pt x="0" y="3074"/>
                    <a:pt x="13" y="3104"/>
                    <a:pt x="87" y="3104"/>
                  </a:cubicBezTo>
                  <a:lnTo>
                    <a:pt x="1497" y="3104"/>
                  </a:lnTo>
                  <a:cubicBezTo>
                    <a:pt x="1571" y="3104"/>
                    <a:pt x="1602" y="3141"/>
                    <a:pt x="1571" y="3214"/>
                  </a:cubicBezTo>
                  <a:lnTo>
                    <a:pt x="792" y="5258"/>
                  </a:lnTo>
                  <a:cubicBezTo>
                    <a:pt x="780" y="5289"/>
                    <a:pt x="804" y="5306"/>
                    <a:pt x="829" y="5283"/>
                  </a:cubicBezTo>
                  <a:lnTo>
                    <a:pt x="3547" y="2288"/>
                  </a:lnTo>
                  <a:cubicBezTo>
                    <a:pt x="3596" y="2240"/>
                    <a:pt x="3584" y="2203"/>
                    <a:pt x="3510" y="2203"/>
                  </a:cubicBezTo>
                  <a:lnTo>
                    <a:pt x="2098" y="2203"/>
                  </a:lnTo>
                  <a:cubicBezTo>
                    <a:pt x="2025" y="2203"/>
                    <a:pt x="1995" y="2166"/>
                    <a:pt x="2025" y="2098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07" name="Google Shape;3207;p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8" name="Google Shape;3208;p182"/>
          <p:cNvSpPr txBox="1"/>
          <p:nvPr>
            <p:ph type="title"/>
          </p:nvPr>
        </p:nvSpPr>
        <p:spPr>
          <a:xfrm>
            <a:off x="2030898" y="15304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IEC 15118</a:t>
            </a:r>
            <a:endParaRPr/>
          </a:p>
        </p:txBody>
      </p:sp>
      <p:sp>
        <p:nvSpPr>
          <p:cNvPr id="3209" name="Google Shape;3209;p182"/>
          <p:cNvSpPr txBox="1"/>
          <p:nvPr>
            <p:ph idx="1" type="subTitle"/>
          </p:nvPr>
        </p:nvSpPr>
        <p:spPr>
          <a:xfrm>
            <a:off x="2030900" y="1812175"/>
            <a:ext cx="21102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promote communication between V2G technology and the application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210" name="Google Shape;3210;p182"/>
          <p:cNvSpPr txBox="1"/>
          <p:nvPr>
            <p:ph idx="4" type="title"/>
          </p:nvPr>
        </p:nvSpPr>
        <p:spPr>
          <a:xfrm>
            <a:off x="2030898" y="296385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IEC 63110</a:t>
            </a:r>
            <a:endParaRPr/>
          </a:p>
        </p:txBody>
      </p:sp>
      <p:sp>
        <p:nvSpPr>
          <p:cNvPr id="3211" name="Google Shape;3211;p182"/>
          <p:cNvSpPr txBox="1"/>
          <p:nvPr>
            <p:ph idx="5" type="subTitle"/>
          </p:nvPr>
        </p:nvSpPr>
        <p:spPr>
          <a:xfrm>
            <a:off x="2030898" y="3245575"/>
            <a:ext cx="2110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facilitate bi-directional systems</a:t>
            </a:r>
            <a:endParaRPr sz="1200">
              <a:highlight>
                <a:schemeClr val="dk1"/>
              </a:highlight>
            </a:endParaRPr>
          </a:p>
        </p:txBody>
      </p:sp>
      <p:grpSp>
        <p:nvGrpSpPr>
          <p:cNvPr id="3212" name="Google Shape;3212;p182"/>
          <p:cNvGrpSpPr/>
          <p:nvPr/>
        </p:nvGrpSpPr>
        <p:grpSpPr>
          <a:xfrm>
            <a:off x="1098065" y="1567482"/>
            <a:ext cx="682412" cy="650096"/>
            <a:chOff x="1678100" y="3079550"/>
            <a:chExt cx="373025" cy="289150"/>
          </a:xfrm>
        </p:grpSpPr>
        <p:sp>
          <p:nvSpPr>
            <p:cNvPr id="3213" name="Google Shape;3213;p182"/>
            <p:cNvSpPr/>
            <p:nvPr/>
          </p:nvSpPr>
          <p:spPr>
            <a:xfrm>
              <a:off x="1792675" y="3201475"/>
              <a:ext cx="144025" cy="46675"/>
            </a:xfrm>
            <a:custGeom>
              <a:rect b="b" l="l" r="r" t="t"/>
              <a:pathLst>
                <a:path extrusionOk="0" h="1867" w="5761">
                  <a:moveTo>
                    <a:pt x="988" y="1"/>
                  </a:moveTo>
                  <a:lnTo>
                    <a:pt x="4780" y="1"/>
                  </a:lnTo>
                  <a:cubicBezTo>
                    <a:pt x="5239" y="1"/>
                    <a:pt x="5479" y="320"/>
                    <a:pt x="5584" y="584"/>
                  </a:cubicBezTo>
                  <a:cubicBezTo>
                    <a:pt x="5607" y="658"/>
                    <a:pt x="5479" y="743"/>
                    <a:pt x="5485" y="799"/>
                  </a:cubicBezTo>
                  <a:lnTo>
                    <a:pt x="5663" y="983"/>
                  </a:lnTo>
                  <a:lnTo>
                    <a:pt x="5712" y="1314"/>
                  </a:lnTo>
                  <a:cubicBezTo>
                    <a:pt x="5760" y="1657"/>
                    <a:pt x="5454" y="1866"/>
                    <a:pt x="5129" y="1866"/>
                  </a:cubicBezTo>
                  <a:lnTo>
                    <a:pt x="638" y="1866"/>
                  </a:lnTo>
                  <a:cubicBezTo>
                    <a:pt x="313" y="1866"/>
                    <a:pt x="1" y="1657"/>
                    <a:pt x="55" y="1314"/>
                  </a:cubicBezTo>
                  <a:lnTo>
                    <a:pt x="99" y="1001"/>
                  </a:lnTo>
                  <a:lnTo>
                    <a:pt x="264" y="853"/>
                  </a:lnTo>
                  <a:cubicBezTo>
                    <a:pt x="276" y="799"/>
                    <a:pt x="165" y="644"/>
                    <a:pt x="190" y="571"/>
                  </a:cubicBezTo>
                  <a:cubicBezTo>
                    <a:pt x="289" y="307"/>
                    <a:pt x="528" y="1"/>
                    <a:pt x="988" y="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82"/>
            <p:cNvSpPr/>
            <p:nvPr/>
          </p:nvSpPr>
          <p:spPr>
            <a:xfrm>
              <a:off x="1757700" y="3116525"/>
              <a:ext cx="214150" cy="214250"/>
            </a:xfrm>
            <a:custGeom>
              <a:rect b="b" l="l" r="r" t="t"/>
              <a:pathLst>
                <a:path extrusionOk="0" h="8570" w="8566">
                  <a:moveTo>
                    <a:pt x="4282" y="454"/>
                  </a:moveTo>
                  <a:cubicBezTo>
                    <a:pt x="5344" y="454"/>
                    <a:pt x="6307" y="884"/>
                    <a:pt x="7000" y="1584"/>
                  </a:cubicBezTo>
                  <a:cubicBezTo>
                    <a:pt x="7700" y="2276"/>
                    <a:pt x="8129" y="3240"/>
                    <a:pt x="8129" y="4300"/>
                  </a:cubicBezTo>
                  <a:cubicBezTo>
                    <a:pt x="8129" y="5361"/>
                    <a:pt x="7700" y="6324"/>
                    <a:pt x="7000" y="7018"/>
                  </a:cubicBezTo>
                  <a:cubicBezTo>
                    <a:pt x="6307" y="7717"/>
                    <a:pt x="5344" y="8147"/>
                    <a:pt x="4282" y="8147"/>
                  </a:cubicBezTo>
                  <a:cubicBezTo>
                    <a:pt x="3221" y="8147"/>
                    <a:pt x="2258" y="7717"/>
                    <a:pt x="1564" y="7018"/>
                  </a:cubicBezTo>
                  <a:cubicBezTo>
                    <a:pt x="865" y="6324"/>
                    <a:pt x="437" y="5361"/>
                    <a:pt x="437" y="4300"/>
                  </a:cubicBezTo>
                  <a:cubicBezTo>
                    <a:pt x="437" y="3240"/>
                    <a:pt x="865" y="2276"/>
                    <a:pt x="1564" y="1584"/>
                  </a:cubicBezTo>
                  <a:cubicBezTo>
                    <a:pt x="2258" y="884"/>
                    <a:pt x="3221" y="454"/>
                    <a:pt x="4282" y="454"/>
                  </a:cubicBezTo>
                  <a:close/>
                  <a:moveTo>
                    <a:pt x="872" y="1"/>
                  </a:moveTo>
                  <a:cubicBezTo>
                    <a:pt x="743" y="1"/>
                    <a:pt x="638" y="117"/>
                    <a:pt x="658" y="245"/>
                  </a:cubicBezTo>
                  <a:cubicBezTo>
                    <a:pt x="669" y="356"/>
                    <a:pt x="768" y="435"/>
                    <a:pt x="878" y="435"/>
                  </a:cubicBezTo>
                  <a:lnTo>
                    <a:pt x="2399" y="435"/>
                  </a:lnTo>
                  <a:cubicBezTo>
                    <a:pt x="1969" y="650"/>
                    <a:pt x="1584" y="927"/>
                    <a:pt x="1252" y="1258"/>
                  </a:cubicBezTo>
                  <a:cubicBezTo>
                    <a:pt x="479" y="2031"/>
                    <a:pt x="1" y="3104"/>
                    <a:pt x="1" y="4288"/>
                  </a:cubicBezTo>
                  <a:cubicBezTo>
                    <a:pt x="1" y="5472"/>
                    <a:pt x="479" y="6539"/>
                    <a:pt x="1252" y="7318"/>
                  </a:cubicBezTo>
                  <a:cubicBezTo>
                    <a:pt x="2031" y="8091"/>
                    <a:pt x="3099" y="8570"/>
                    <a:pt x="4282" y="8570"/>
                  </a:cubicBezTo>
                  <a:lnTo>
                    <a:pt x="7694" y="8570"/>
                  </a:lnTo>
                  <a:cubicBezTo>
                    <a:pt x="7822" y="8570"/>
                    <a:pt x="7920" y="8459"/>
                    <a:pt x="7909" y="8325"/>
                  </a:cubicBezTo>
                  <a:cubicBezTo>
                    <a:pt x="7895" y="8215"/>
                    <a:pt x="7792" y="8135"/>
                    <a:pt x="7682" y="8135"/>
                  </a:cubicBezTo>
                  <a:lnTo>
                    <a:pt x="6165" y="8135"/>
                  </a:lnTo>
                  <a:cubicBezTo>
                    <a:pt x="6589" y="7926"/>
                    <a:pt x="6975" y="7649"/>
                    <a:pt x="7314" y="7318"/>
                  </a:cubicBezTo>
                  <a:cubicBezTo>
                    <a:pt x="8087" y="6539"/>
                    <a:pt x="8565" y="5472"/>
                    <a:pt x="8565" y="4288"/>
                  </a:cubicBezTo>
                  <a:cubicBezTo>
                    <a:pt x="8565" y="3104"/>
                    <a:pt x="8087" y="2031"/>
                    <a:pt x="7314" y="1258"/>
                  </a:cubicBezTo>
                  <a:cubicBezTo>
                    <a:pt x="6533" y="485"/>
                    <a:pt x="5466" y="1"/>
                    <a:pt x="4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82"/>
            <p:cNvSpPr/>
            <p:nvPr/>
          </p:nvSpPr>
          <p:spPr>
            <a:xfrm>
              <a:off x="1721350" y="3085400"/>
              <a:ext cx="58000" cy="74075"/>
            </a:xfrm>
            <a:custGeom>
              <a:rect b="b" l="l" r="r" t="t"/>
              <a:pathLst>
                <a:path extrusionOk="0" h="2963" w="2320">
                  <a:moveTo>
                    <a:pt x="0" y="0"/>
                  </a:moveTo>
                  <a:lnTo>
                    <a:pt x="988" y="0"/>
                  </a:lnTo>
                  <a:cubicBezTo>
                    <a:pt x="1577" y="0"/>
                    <a:pt x="2234" y="546"/>
                    <a:pt x="2319" y="1054"/>
                  </a:cubicBezTo>
                  <a:lnTo>
                    <a:pt x="2319" y="1901"/>
                  </a:lnTo>
                  <a:cubicBezTo>
                    <a:pt x="2234" y="2410"/>
                    <a:pt x="1577" y="2963"/>
                    <a:pt x="988" y="2963"/>
                  </a:cubicBezTo>
                  <a:lnTo>
                    <a:pt x="0" y="2963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82"/>
            <p:cNvSpPr/>
            <p:nvPr/>
          </p:nvSpPr>
          <p:spPr>
            <a:xfrm>
              <a:off x="1727625" y="3085400"/>
              <a:ext cx="51725" cy="74075"/>
            </a:xfrm>
            <a:custGeom>
              <a:rect b="b" l="l" r="r" t="t"/>
              <a:pathLst>
                <a:path extrusionOk="0" h="2963" w="2069">
                  <a:moveTo>
                    <a:pt x="1" y="0"/>
                  </a:moveTo>
                  <a:lnTo>
                    <a:pt x="731" y="0"/>
                  </a:lnTo>
                  <a:cubicBezTo>
                    <a:pt x="1320" y="0"/>
                    <a:pt x="1983" y="546"/>
                    <a:pt x="2068" y="1054"/>
                  </a:cubicBezTo>
                  <a:lnTo>
                    <a:pt x="2068" y="1901"/>
                  </a:lnTo>
                  <a:cubicBezTo>
                    <a:pt x="1983" y="2410"/>
                    <a:pt x="1326" y="2963"/>
                    <a:pt x="731" y="2963"/>
                  </a:cubicBezTo>
                  <a:lnTo>
                    <a:pt x="1" y="2963"/>
                  </a:lnTo>
                  <a:cubicBezTo>
                    <a:pt x="596" y="2963"/>
                    <a:pt x="1345" y="2416"/>
                    <a:pt x="1345" y="1901"/>
                  </a:cubicBezTo>
                  <a:lnTo>
                    <a:pt x="1345" y="1054"/>
                  </a:lnTo>
                  <a:cubicBezTo>
                    <a:pt x="1345" y="539"/>
                    <a:pt x="596" y="0"/>
                    <a:pt x="1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82"/>
            <p:cNvSpPr/>
            <p:nvPr/>
          </p:nvSpPr>
          <p:spPr>
            <a:xfrm>
              <a:off x="2020875" y="3298100"/>
              <a:ext cx="30250" cy="54475"/>
            </a:xfrm>
            <a:custGeom>
              <a:rect b="b" l="l" r="r" t="t"/>
              <a:pathLst>
                <a:path extrusionOk="0" h="2179" w="1210">
                  <a:moveTo>
                    <a:pt x="233" y="1"/>
                  </a:moveTo>
                  <a:cubicBezTo>
                    <a:pt x="105" y="1"/>
                    <a:pt x="1" y="117"/>
                    <a:pt x="19" y="247"/>
                  </a:cubicBezTo>
                  <a:cubicBezTo>
                    <a:pt x="32" y="357"/>
                    <a:pt x="129" y="436"/>
                    <a:pt x="239" y="436"/>
                  </a:cubicBezTo>
                  <a:lnTo>
                    <a:pt x="970" y="436"/>
                  </a:lnTo>
                  <a:cubicBezTo>
                    <a:pt x="1080" y="436"/>
                    <a:pt x="1179" y="357"/>
                    <a:pt x="1190" y="247"/>
                  </a:cubicBezTo>
                  <a:cubicBezTo>
                    <a:pt x="1210" y="117"/>
                    <a:pt x="1105" y="1"/>
                    <a:pt x="976" y="1"/>
                  </a:cubicBezTo>
                  <a:close/>
                  <a:moveTo>
                    <a:pt x="233" y="1742"/>
                  </a:moveTo>
                  <a:cubicBezTo>
                    <a:pt x="105" y="1742"/>
                    <a:pt x="1" y="1859"/>
                    <a:pt x="19" y="1994"/>
                  </a:cubicBezTo>
                  <a:cubicBezTo>
                    <a:pt x="32" y="2099"/>
                    <a:pt x="129" y="2178"/>
                    <a:pt x="239" y="2178"/>
                  </a:cubicBezTo>
                  <a:lnTo>
                    <a:pt x="970" y="2178"/>
                  </a:lnTo>
                  <a:cubicBezTo>
                    <a:pt x="1080" y="2178"/>
                    <a:pt x="1179" y="2099"/>
                    <a:pt x="1190" y="1994"/>
                  </a:cubicBezTo>
                  <a:cubicBezTo>
                    <a:pt x="1210" y="1859"/>
                    <a:pt x="1105" y="1742"/>
                    <a:pt x="976" y="1742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82"/>
            <p:cNvSpPr/>
            <p:nvPr/>
          </p:nvSpPr>
          <p:spPr>
            <a:xfrm>
              <a:off x="1950025" y="3288750"/>
              <a:ext cx="58150" cy="74075"/>
            </a:xfrm>
            <a:custGeom>
              <a:rect b="b" l="l" r="r" t="t"/>
              <a:pathLst>
                <a:path extrusionOk="0" h="2963" w="2326">
                  <a:moveTo>
                    <a:pt x="2325" y="2963"/>
                  </a:moveTo>
                  <a:lnTo>
                    <a:pt x="1338" y="2963"/>
                  </a:lnTo>
                  <a:cubicBezTo>
                    <a:pt x="749" y="2963"/>
                    <a:pt x="92" y="2411"/>
                    <a:pt x="1" y="1901"/>
                  </a:cubicBezTo>
                  <a:lnTo>
                    <a:pt x="1" y="1055"/>
                  </a:lnTo>
                  <a:cubicBezTo>
                    <a:pt x="92" y="553"/>
                    <a:pt x="749" y="1"/>
                    <a:pt x="1338" y="1"/>
                  </a:cubicBezTo>
                  <a:lnTo>
                    <a:pt x="2325" y="1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82"/>
            <p:cNvSpPr/>
            <p:nvPr/>
          </p:nvSpPr>
          <p:spPr>
            <a:xfrm>
              <a:off x="1678100" y="3094750"/>
              <a:ext cx="30375" cy="55225"/>
            </a:xfrm>
            <a:custGeom>
              <a:rect b="b" l="l" r="r" t="t"/>
              <a:pathLst>
                <a:path extrusionOk="0" h="2209" w="1215">
                  <a:moveTo>
                    <a:pt x="252" y="0"/>
                  </a:moveTo>
                  <a:cubicBezTo>
                    <a:pt x="147" y="0"/>
                    <a:pt x="56" y="68"/>
                    <a:pt x="31" y="172"/>
                  </a:cubicBezTo>
                  <a:cubicBezTo>
                    <a:pt x="0" y="312"/>
                    <a:pt x="111" y="436"/>
                    <a:pt x="246" y="436"/>
                  </a:cubicBezTo>
                  <a:lnTo>
                    <a:pt x="988" y="436"/>
                  </a:lnTo>
                  <a:cubicBezTo>
                    <a:pt x="1118" y="436"/>
                    <a:pt x="1215" y="326"/>
                    <a:pt x="1203" y="190"/>
                  </a:cubicBezTo>
                  <a:cubicBezTo>
                    <a:pt x="1191" y="80"/>
                    <a:pt x="1087" y="0"/>
                    <a:pt x="976" y="0"/>
                  </a:cubicBezTo>
                  <a:close/>
                  <a:moveTo>
                    <a:pt x="246" y="1773"/>
                  </a:moveTo>
                  <a:cubicBezTo>
                    <a:pt x="118" y="1773"/>
                    <a:pt x="14" y="1883"/>
                    <a:pt x="31" y="2019"/>
                  </a:cubicBezTo>
                  <a:cubicBezTo>
                    <a:pt x="44" y="2129"/>
                    <a:pt x="142" y="2209"/>
                    <a:pt x="252" y="2209"/>
                  </a:cubicBezTo>
                  <a:lnTo>
                    <a:pt x="976" y="2209"/>
                  </a:lnTo>
                  <a:cubicBezTo>
                    <a:pt x="1093" y="2209"/>
                    <a:pt x="1191" y="2129"/>
                    <a:pt x="1203" y="2019"/>
                  </a:cubicBezTo>
                  <a:cubicBezTo>
                    <a:pt x="1215" y="1883"/>
                    <a:pt x="1118" y="1773"/>
                    <a:pt x="988" y="1773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82"/>
            <p:cNvSpPr/>
            <p:nvPr/>
          </p:nvSpPr>
          <p:spPr>
            <a:xfrm>
              <a:off x="1703125" y="3079550"/>
              <a:ext cx="21775" cy="86375"/>
            </a:xfrm>
            <a:custGeom>
              <a:rect b="b" l="l" r="r" t="t"/>
              <a:pathLst>
                <a:path extrusionOk="0" h="3455" w="871">
                  <a:moveTo>
                    <a:pt x="871" y="258"/>
                  </a:moveTo>
                  <a:lnTo>
                    <a:pt x="663" y="74"/>
                  </a:lnTo>
                  <a:cubicBezTo>
                    <a:pt x="607" y="25"/>
                    <a:pt x="539" y="0"/>
                    <a:pt x="466" y="0"/>
                  </a:cubicBezTo>
                  <a:lnTo>
                    <a:pt x="117" y="0"/>
                  </a:lnTo>
                  <a:cubicBezTo>
                    <a:pt x="43" y="0"/>
                    <a:pt x="0" y="37"/>
                    <a:pt x="0" y="118"/>
                  </a:cubicBezTo>
                  <a:lnTo>
                    <a:pt x="0" y="3344"/>
                  </a:lnTo>
                  <a:cubicBezTo>
                    <a:pt x="0" y="3417"/>
                    <a:pt x="43" y="3454"/>
                    <a:pt x="117" y="3454"/>
                  </a:cubicBezTo>
                  <a:lnTo>
                    <a:pt x="466" y="3454"/>
                  </a:lnTo>
                  <a:cubicBezTo>
                    <a:pt x="539" y="3454"/>
                    <a:pt x="607" y="3431"/>
                    <a:pt x="663" y="3381"/>
                  </a:cubicBezTo>
                  <a:lnTo>
                    <a:pt x="871" y="3197"/>
                  </a:ln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82"/>
            <p:cNvSpPr/>
            <p:nvPr/>
          </p:nvSpPr>
          <p:spPr>
            <a:xfrm>
              <a:off x="2004625" y="3282175"/>
              <a:ext cx="21800" cy="86525"/>
            </a:xfrm>
            <a:custGeom>
              <a:rect b="b" l="l" r="r" t="t"/>
              <a:pathLst>
                <a:path extrusionOk="0" h="3461" w="872">
                  <a:moveTo>
                    <a:pt x="0" y="258"/>
                  </a:moveTo>
                  <a:lnTo>
                    <a:pt x="203" y="80"/>
                  </a:lnTo>
                  <a:cubicBezTo>
                    <a:pt x="258" y="30"/>
                    <a:pt x="331" y="0"/>
                    <a:pt x="405" y="0"/>
                  </a:cubicBezTo>
                  <a:lnTo>
                    <a:pt x="755" y="0"/>
                  </a:lnTo>
                  <a:cubicBezTo>
                    <a:pt x="829" y="0"/>
                    <a:pt x="872" y="37"/>
                    <a:pt x="872" y="116"/>
                  </a:cubicBezTo>
                  <a:lnTo>
                    <a:pt x="872" y="3342"/>
                  </a:lnTo>
                  <a:cubicBezTo>
                    <a:pt x="872" y="3423"/>
                    <a:pt x="829" y="3460"/>
                    <a:pt x="755" y="3460"/>
                  </a:cubicBezTo>
                  <a:lnTo>
                    <a:pt x="405" y="3460"/>
                  </a:lnTo>
                  <a:cubicBezTo>
                    <a:pt x="331" y="3460"/>
                    <a:pt x="258" y="3429"/>
                    <a:pt x="203" y="3379"/>
                  </a:cubicBezTo>
                  <a:lnTo>
                    <a:pt x="0" y="3195"/>
                  </a:ln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82"/>
            <p:cNvSpPr/>
            <p:nvPr/>
          </p:nvSpPr>
          <p:spPr>
            <a:xfrm>
              <a:off x="1893750" y="3201475"/>
              <a:ext cx="42950" cy="46675"/>
            </a:xfrm>
            <a:custGeom>
              <a:rect b="b" l="l" r="r" t="t"/>
              <a:pathLst>
                <a:path extrusionOk="0" h="1867" w="1718">
                  <a:moveTo>
                    <a:pt x="1" y="1"/>
                  </a:moveTo>
                  <a:lnTo>
                    <a:pt x="731" y="1"/>
                  </a:lnTo>
                  <a:cubicBezTo>
                    <a:pt x="1184" y="1"/>
                    <a:pt x="1423" y="307"/>
                    <a:pt x="1527" y="565"/>
                  </a:cubicBezTo>
                  <a:cubicBezTo>
                    <a:pt x="1558" y="644"/>
                    <a:pt x="1430" y="749"/>
                    <a:pt x="1436" y="817"/>
                  </a:cubicBezTo>
                  <a:lnTo>
                    <a:pt x="1620" y="1001"/>
                  </a:lnTo>
                  <a:lnTo>
                    <a:pt x="1663" y="1314"/>
                  </a:lnTo>
                  <a:cubicBezTo>
                    <a:pt x="1717" y="1657"/>
                    <a:pt x="1405" y="1866"/>
                    <a:pt x="1080" y="1866"/>
                  </a:cubicBezTo>
                  <a:lnTo>
                    <a:pt x="349" y="1866"/>
                  </a:lnTo>
                  <a:cubicBezTo>
                    <a:pt x="681" y="1866"/>
                    <a:pt x="988" y="1657"/>
                    <a:pt x="938" y="1314"/>
                  </a:cubicBezTo>
                  <a:lnTo>
                    <a:pt x="859" y="780"/>
                  </a:lnTo>
                  <a:cubicBezTo>
                    <a:pt x="816" y="516"/>
                    <a:pt x="589" y="1"/>
                    <a:pt x="1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82"/>
            <p:cNvSpPr/>
            <p:nvPr/>
          </p:nvSpPr>
          <p:spPr>
            <a:xfrm>
              <a:off x="1795300" y="3215575"/>
              <a:ext cx="138975" cy="14600"/>
            </a:xfrm>
            <a:custGeom>
              <a:rect b="b" l="l" r="r" t="t"/>
              <a:pathLst>
                <a:path extrusionOk="0" h="584" w="5559">
                  <a:moveTo>
                    <a:pt x="5465" y="1"/>
                  </a:moveTo>
                  <a:cubicBezTo>
                    <a:pt x="5496" y="80"/>
                    <a:pt x="5515" y="154"/>
                    <a:pt x="5521" y="210"/>
                  </a:cubicBezTo>
                  <a:lnTo>
                    <a:pt x="5558" y="431"/>
                  </a:lnTo>
                  <a:lnTo>
                    <a:pt x="5000" y="559"/>
                  </a:lnTo>
                  <a:cubicBezTo>
                    <a:pt x="4882" y="584"/>
                    <a:pt x="4766" y="510"/>
                    <a:pt x="4742" y="394"/>
                  </a:cubicBezTo>
                  <a:cubicBezTo>
                    <a:pt x="4711" y="278"/>
                    <a:pt x="4785" y="161"/>
                    <a:pt x="4901" y="136"/>
                  </a:cubicBezTo>
                  <a:close/>
                  <a:moveTo>
                    <a:pt x="0" y="431"/>
                  </a:moveTo>
                  <a:lnTo>
                    <a:pt x="37" y="210"/>
                  </a:lnTo>
                  <a:cubicBezTo>
                    <a:pt x="43" y="154"/>
                    <a:pt x="60" y="80"/>
                    <a:pt x="91" y="1"/>
                  </a:cubicBezTo>
                  <a:lnTo>
                    <a:pt x="657" y="136"/>
                  </a:lnTo>
                  <a:cubicBezTo>
                    <a:pt x="773" y="161"/>
                    <a:pt x="847" y="278"/>
                    <a:pt x="816" y="394"/>
                  </a:cubicBezTo>
                  <a:cubicBezTo>
                    <a:pt x="791" y="510"/>
                    <a:pt x="674" y="584"/>
                    <a:pt x="558" y="559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82"/>
            <p:cNvSpPr/>
            <p:nvPr/>
          </p:nvSpPr>
          <p:spPr>
            <a:xfrm>
              <a:off x="1831625" y="3224000"/>
              <a:ext cx="65500" cy="24150"/>
            </a:xfrm>
            <a:custGeom>
              <a:rect b="b" l="l" r="r" t="t"/>
              <a:pathLst>
                <a:path extrusionOk="0" h="966" w="2620">
                  <a:moveTo>
                    <a:pt x="2619" y="965"/>
                  </a:moveTo>
                  <a:lnTo>
                    <a:pt x="0" y="965"/>
                  </a:lnTo>
                  <a:lnTo>
                    <a:pt x="0" y="437"/>
                  </a:lnTo>
                  <a:cubicBezTo>
                    <a:pt x="0" y="198"/>
                    <a:pt x="198" y="1"/>
                    <a:pt x="436" y="1"/>
                  </a:cubicBezTo>
                  <a:lnTo>
                    <a:pt x="2185" y="1"/>
                  </a:lnTo>
                  <a:cubicBezTo>
                    <a:pt x="2424" y="1"/>
                    <a:pt x="2619" y="198"/>
                    <a:pt x="2619" y="43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82"/>
            <p:cNvSpPr/>
            <p:nvPr/>
          </p:nvSpPr>
          <p:spPr>
            <a:xfrm>
              <a:off x="1867975" y="3224000"/>
              <a:ext cx="29150" cy="24150"/>
            </a:xfrm>
            <a:custGeom>
              <a:rect b="b" l="l" r="r" t="t"/>
              <a:pathLst>
                <a:path extrusionOk="0" h="966" w="1166">
                  <a:moveTo>
                    <a:pt x="1165" y="965"/>
                  </a:moveTo>
                  <a:lnTo>
                    <a:pt x="437" y="965"/>
                  </a:lnTo>
                  <a:lnTo>
                    <a:pt x="437" y="437"/>
                  </a:lnTo>
                  <a:cubicBezTo>
                    <a:pt x="437" y="198"/>
                    <a:pt x="239" y="1"/>
                    <a:pt x="1" y="1"/>
                  </a:cubicBezTo>
                  <a:lnTo>
                    <a:pt x="731" y="1"/>
                  </a:lnTo>
                  <a:cubicBezTo>
                    <a:pt x="970" y="1"/>
                    <a:pt x="1165" y="198"/>
                    <a:pt x="1165" y="43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82"/>
            <p:cNvSpPr/>
            <p:nvPr/>
          </p:nvSpPr>
          <p:spPr>
            <a:xfrm>
              <a:off x="1812925" y="3168800"/>
              <a:ext cx="103700" cy="32700"/>
            </a:xfrm>
            <a:custGeom>
              <a:rect b="b" l="l" r="r" t="t"/>
              <a:pathLst>
                <a:path extrusionOk="0" h="1308" w="4148">
                  <a:moveTo>
                    <a:pt x="3478" y="0"/>
                  </a:moveTo>
                  <a:lnTo>
                    <a:pt x="669" y="0"/>
                  </a:lnTo>
                  <a:cubicBezTo>
                    <a:pt x="454" y="0"/>
                    <a:pt x="227" y="215"/>
                    <a:pt x="178" y="461"/>
                  </a:cubicBezTo>
                  <a:lnTo>
                    <a:pt x="0" y="1308"/>
                  </a:lnTo>
                  <a:lnTo>
                    <a:pt x="4148" y="1308"/>
                  </a:lnTo>
                  <a:lnTo>
                    <a:pt x="3970" y="461"/>
                  </a:lnTo>
                  <a:cubicBezTo>
                    <a:pt x="3914" y="215"/>
                    <a:pt x="3693" y="0"/>
                    <a:pt x="3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82"/>
            <p:cNvSpPr/>
            <p:nvPr/>
          </p:nvSpPr>
          <p:spPr>
            <a:xfrm>
              <a:off x="1882225" y="3168800"/>
              <a:ext cx="34700" cy="32700"/>
            </a:xfrm>
            <a:custGeom>
              <a:rect b="b" l="l" r="r" t="t"/>
              <a:pathLst>
                <a:path extrusionOk="0" h="1308" w="1388">
                  <a:moveTo>
                    <a:pt x="719" y="0"/>
                  </a:moveTo>
                  <a:lnTo>
                    <a:pt x="1" y="0"/>
                  </a:lnTo>
                  <a:cubicBezTo>
                    <a:pt x="216" y="0"/>
                    <a:pt x="442" y="215"/>
                    <a:pt x="492" y="461"/>
                  </a:cubicBezTo>
                  <a:lnTo>
                    <a:pt x="669" y="1308"/>
                  </a:lnTo>
                  <a:lnTo>
                    <a:pt x="1388" y="1308"/>
                  </a:lnTo>
                  <a:lnTo>
                    <a:pt x="1209" y="461"/>
                  </a:lnTo>
                  <a:cubicBezTo>
                    <a:pt x="1161" y="215"/>
                    <a:pt x="934" y="0"/>
                    <a:pt x="71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82"/>
            <p:cNvSpPr/>
            <p:nvPr/>
          </p:nvSpPr>
          <p:spPr>
            <a:xfrm>
              <a:off x="1808475" y="3247350"/>
              <a:ext cx="112575" cy="20275"/>
            </a:xfrm>
            <a:custGeom>
              <a:rect b="b" l="l" r="r" t="t"/>
              <a:pathLst>
                <a:path extrusionOk="0" h="811" w="4503">
                  <a:moveTo>
                    <a:pt x="4502" y="0"/>
                  </a:moveTo>
                  <a:lnTo>
                    <a:pt x="4502" y="632"/>
                  </a:lnTo>
                  <a:cubicBezTo>
                    <a:pt x="4502" y="731"/>
                    <a:pt x="4423" y="810"/>
                    <a:pt x="4326" y="810"/>
                  </a:cubicBezTo>
                  <a:lnTo>
                    <a:pt x="3834" y="810"/>
                  </a:lnTo>
                  <a:cubicBezTo>
                    <a:pt x="3743" y="810"/>
                    <a:pt x="3663" y="731"/>
                    <a:pt x="3663" y="632"/>
                  </a:cubicBezTo>
                  <a:lnTo>
                    <a:pt x="3663" y="0"/>
                  </a:lnTo>
                  <a:close/>
                  <a:moveTo>
                    <a:pt x="841" y="0"/>
                  </a:moveTo>
                  <a:lnTo>
                    <a:pt x="841" y="638"/>
                  </a:lnTo>
                  <a:cubicBezTo>
                    <a:pt x="841" y="736"/>
                    <a:pt x="767" y="810"/>
                    <a:pt x="669" y="810"/>
                  </a:cubicBezTo>
                  <a:lnTo>
                    <a:pt x="172" y="810"/>
                  </a:lnTo>
                  <a:cubicBezTo>
                    <a:pt x="80" y="810"/>
                    <a:pt x="0" y="736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82"/>
            <p:cNvSpPr/>
            <p:nvPr/>
          </p:nvSpPr>
          <p:spPr>
            <a:xfrm>
              <a:off x="1739925" y="3103575"/>
              <a:ext cx="24550" cy="37725"/>
            </a:xfrm>
            <a:custGeom>
              <a:rect b="b" l="l" r="r" t="t"/>
              <a:pathLst>
                <a:path extrusionOk="0" h="1509" w="982">
                  <a:moveTo>
                    <a:pt x="585" y="1"/>
                  </a:moveTo>
                  <a:cubicBezTo>
                    <a:pt x="520" y="1"/>
                    <a:pt x="454" y="29"/>
                    <a:pt x="412" y="83"/>
                  </a:cubicBezTo>
                  <a:lnTo>
                    <a:pt x="74" y="511"/>
                  </a:lnTo>
                  <a:cubicBezTo>
                    <a:pt x="1" y="604"/>
                    <a:pt x="13" y="740"/>
                    <a:pt x="111" y="819"/>
                  </a:cubicBezTo>
                  <a:cubicBezTo>
                    <a:pt x="123" y="831"/>
                    <a:pt x="141" y="837"/>
                    <a:pt x="154" y="843"/>
                  </a:cubicBezTo>
                  <a:lnTo>
                    <a:pt x="386" y="947"/>
                  </a:lnTo>
                  <a:lnTo>
                    <a:pt x="222" y="1156"/>
                  </a:lnTo>
                  <a:cubicBezTo>
                    <a:pt x="148" y="1248"/>
                    <a:pt x="166" y="1389"/>
                    <a:pt x="258" y="1463"/>
                  </a:cubicBezTo>
                  <a:cubicBezTo>
                    <a:pt x="299" y="1493"/>
                    <a:pt x="346" y="1508"/>
                    <a:pt x="393" y="1508"/>
                  </a:cubicBezTo>
                  <a:cubicBezTo>
                    <a:pt x="458" y="1508"/>
                    <a:pt x="522" y="1480"/>
                    <a:pt x="565" y="1426"/>
                  </a:cubicBezTo>
                  <a:lnTo>
                    <a:pt x="890" y="1009"/>
                  </a:lnTo>
                  <a:cubicBezTo>
                    <a:pt x="908" y="990"/>
                    <a:pt x="921" y="972"/>
                    <a:pt x="933" y="947"/>
                  </a:cubicBezTo>
                  <a:cubicBezTo>
                    <a:pt x="981" y="837"/>
                    <a:pt x="933" y="715"/>
                    <a:pt x="822" y="666"/>
                  </a:cubicBezTo>
                  <a:lnTo>
                    <a:pt x="590" y="562"/>
                  </a:lnTo>
                  <a:lnTo>
                    <a:pt x="755" y="352"/>
                  </a:lnTo>
                  <a:cubicBezTo>
                    <a:pt x="828" y="261"/>
                    <a:pt x="811" y="120"/>
                    <a:pt x="718" y="46"/>
                  </a:cubicBezTo>
                  <a:cubicBezTo>
                    <a:pt x="680" y="15"/>
                    <a:pt x="633" y="1"/>
                    <a:pt x="585" y="1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82"/>
            <p:cNvSpPr/>
            <p:nvPr/>
          </p:nvSpPr>
          <p:spPr>
            <a:xfrm>
              <a:off x="1986350" y="3288750"/>
              <a:ext cx="18300" cy="74075"/>
            </a:xfrm>
            <a:custGeom>
              <a:rect b="b" l="l" r="r" t="t"/>
              <a:pathLst>
                <a:path extrusionOk="0" h="2963" w="732">
                  <a:moveTo>
                    <a:pt x="1" y="1"/>
                  </a:moveTo>
                  <a:lnTo>
                    <a:pt x="731" y="1"/>
                  </a:lnTo>
                  <a:lnTo>
                    <a:pt x="731" y="2963"/>
                  </a:lnTo>
                  <a:lnTo>
                    <a:pt x="1" y="2963"/>
                  </a:ln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82"/>
            <p:cNvSpPr/>
            <p:nvPr/>
          </p:nvSpPr>
          <p:spPr>
            <a:xfrm>
              <a:off x="1965050" y="3306800"/>
              <a:ext cx="24575" cy="37700"/>
            </a:xfrm>
            <a:custGeom>
              <a:rect b="b" l="l" r="r" t="t"/>
              <a:pathLst>
                <a:path extrusionOk="0" h="1508" w="983">
                  <a:moveTo>
                    <a:pt x="585" y="0"/>
                  </a:moveTo>
                  <a:cubicBezTo>
                    <a:pt x="520" y="0"/>
                    <a:pt x="454" y="29"/>
                    <a:pt x="411" y="83"/>
                  </a:cubicBezTo>
                  <a:lnTo>
                    <a:pt x="74" y="511"/>
                  </a:lnTo>
                  <a:cubicBezTo>
                    <a:pt x="0" y="604"/>
                    <a:pt x="20" y="738"/>
                    <a:pt x="111" y="819"/>
                  </a:cubicBezTo>
                  <a:cubicBezTo>
                    <a:pt x="124" y="830"/>
                    <a:pt x="142" y="836"/>
                    <a:pt x="161" y="842"/>
                  </a:cubicBezTo>
                  <a:lnTo>
                    <a:pt x="388" y="947"/>
                  </a:lnTo>
                  <a:lnTo>
                    <a:pt x="221" y="1156"/>
                  </a:lnTo>
                  <a:cubicBezTo>
                    <a:pt x="148" y="1247"/>
                    <a:pt x="167" y="1388"/>
                    <a:pt x="258" y="1462"/>
                  </a:cubicBezTo>
                  <a:cubicBezTo>
                    <a:pt x="299" y="1493"/>
                    <a:pt x="347" y="1508"/>
                    <a:pt x="394" y="1508"/>
                  </a:cubicBezTo>
                  <a:cubicBezTo>
                    <a:pt x="459" y="1508"/>
                    <a:pt x="523" y="1479"/>
                    <a:pt x="566" y="1425"/>
                  </a:cubicBezTo>
                  <a:lnTo>
                    <a:pt x="890" y="1009"/>
                  </a:lnTo>
                  <a:cubicBezTo>
                    <a:pt x="909" y="989"/>
                    <a:pt x="921" y="972"/>
                    <a:pt x="934" y="947"/>
                  </a:cubicBezTo>
                  <a:cubicBezTo>
                    <a:pt x="982" y="836"/>
                    <a:pt x="934" y="708"/>
                    <a:pt x="823" y="664"/>
                  </a:cubicBezTo>
                  <a:lnTo>
                    <a:pt x="589" y="561"/>
                  </a:lnTo>
                  <a:lnTo>
                    <a:pt x="756" y="352"/>
                  </a:lnTo>
                  <a:cubicBezTo>
                    <a:pt x="829" y="259"/>
                    <a:pt x="810" y="119"/>
                    <a:pt x="719" y="46"/>
                  </a:cubicBezTo>
                  <a:cubicBezTo>
                    <a:pt x="680" y="15"/>
                    <a:pt x="633" y="0"/>
                    <a:pt x="585" y="0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2" name="Google Shape;3232;p182"/>
          <p:cNvGrpSpPr/>
          <p:nvPr/>
        </p:nvGrpSpPr>
        <p:grpSpPr>
          <a:xfrm>
            <a:off x="1097938" y="2963487"/>
            <a:ext cx="682404" cy="572686"/>
            <a:chOff x="3932750" y="3050000"/>
            <a:chExt cx="373000" cy="371850"/>
          </a:xfrm>
        </p:grpSpPr>
        <p:sp>
          <p:nvSpPr>
            <p:cNvPr id="3233" name="Google Shape;3233;p182"/>
            <p:cNvSpPr/>
            <p:nvPr/>
          </p:nvSpPr>
          <p:spPr>
            <a:xfrm>
              <a:off x="3932750" y="3050000"/>
              <a:ext cx="373000" cy="371850"/>
            </a:xfrm>
            <a:custGeom>
              <a:rect b="b" l="l" r="r" t="t"/>
              <a:pathLst>
                <a:path extrusionOk="0" h="14874" w="14920">
                  <a:moveTo>
                    <a:pt x="993" y="1"/>
                  </a:moveTo>
                  <a:cubicBezTo>
                    <a:pt x="938" y="1"/>
                    <a:pt x="883" y="20"/>
                    <a:pt x="840" y="60"/>
                  </a:cubicBezTo>
                  <a:cubicBezTo>
                    <a:pt x="760" y="146"/>
                    <a:pt x="760" y="281"/>
                    <a:pt x="840" y="361"/>
                  </a:cubicBezTo>
                  <a:lnTo>
                    <a:pt x="1380" y="901"/>
                  </a:lnTo>
                  <a:cubicBezTo>
                    <a:pt x="1423" y="944"/>
                    <a:pt x="1478" y="965"/>
                    <a:pt x="1532" y="965"/>
                  </a:cubicBezTo>
                  <a:cubicBezTo>
                    <a:pt x="1587" y="965"/>
                    <a:pt x="1641" y="944"/>
                    <a:pt x="1680" y="901"/>
                  </a:cubicBezTo>
                  <a:cubicBezTo>
                    <a:pt x="1767" y="821"/>
                    <a:pt x="1767" y="686"/>
                    <a:pt x="1680" y="601"/>
                  </a:cubicBezTo>
                  <a:lnTo>
                    <a:pt x="1142" y="60"/>
                  </a:lnTo>
                  <a:cubicBezTo>
                    <a:pt x="1101" y="20"/>
                    <a:pt x="1047" y="1"/>
                    <a:pt x="993" y="1"/>
                  </a:cubicBezTo>
                  <a:close/>
                  <a:moveTo>
                    <a:pt x="13925" y="1"/>
                  </a:moveTo>
                  <a:cubicBezTo>
                    <a:pt x="13870" y="1"/>
                    <a:pt x="13815" y="20"/>
                    <a:pt x="13772" y="60"/>
                  </a:cubicBezTo>
                  <a:lnTo>
                    <a:pt x="13232" y="601"/>
                  </a:lnTo>
                  <a:cubicBezTo>
                    <a:pt x="13153" y="686"/>
                    <a:pt x="13153" y="821"/>
                    <a:pt x="13232" y="901"/>
                  </a:cubicBezTo>
                  <a:cubicBezTo>
                    <a:pt x="13275" y="944"/>
                    <a:pt x="13330" y="965"/>
                    <a:pt x="13385" y="965"/>
                  </a:cubicBezTo>
                  <a:cubicBezTo>
                    <a:pt x="13439" y="965"/>
                    <a:pt x="13493" y="944"/>
                    <a:pt x="13532" y="901"/>
                  </a:cubicBezTo>
                  <a:lnTo>
                    <a:pt x="14073" y="361"/>
                  </a:lnTo>
                  <a:cubicBezTo>
                    <a:pt x="14158" y="281"/>
                    <a:pt x="14158" y="146"/>
                    <a:pt x="14073" y="60"/>
                  </a:cubicBezTo>
                  <a:cubicBezTo>
                    <a:pt x="14033" y="20"/>
                    <a:pt x="13979" y="1"/>
                    <a:pt x="13925" y="1"/>
                  </a:cubicBezTo>
                  <a:close/>
                  <a:moveTo>
                    <a:pt x="233" y="761"/>
                  </a:moveTo>
                  <a:cubicBezTo>
                    <a:pt x="179" y="761"/>
                    <a:pt x="126" y="781"/>
                    <a:pt x="86" y="821"/>
                  </a:cubicBezTo>
                  <a:cubicBezTo>
                    <a:pt x="0" y="907"/>
                    <a:pt x="0" y="1042"/>
                    <a:pt x="86" y="1122"/>
                  </a:cubicBezTo>
                  <a:lnTo>
                    <a:pt x="626" y="1661"/>
                  </a:lnTo>
                  <a:cubicBezTo>
                    <a:pt x="666" y="1701"/>
                    <a:pt x="719" y="1721"/>
                    <a:pt x="773" y="1721"/>
                  </a:cubicBezTo>
                  <a:cubicBezTo>
                    <a:pt x="826" y="1721"/>
                    <a:pt x="880" y="1701"/>
                    <a:pt x="921" y="1661"/>
                  </a:cubicBezTo>
                  <a:cubicBezTo>
                    <a:pt x="1006" y="1581"/>
                    <a:pt x="1006" y="1447"/>
                    <a:pt x="921" y="1360"/>
                  </a:cubicBezTo>
                  <a:lnTo>
                    <a:pt x="380" y="821"/>
                  </a:lnTo>
                  <a:cubicBezTo>
                    <a:pt x="341" y="781"/>
                    <a:pt x="287" y="761"/>
                    <a:pt x="233" y="761"/>
                  </a:cubicBezTo>
                  <a:close/>
                  <a:moveTo>
                    <a:pt x="14685" y="761"/>
                  </a:moveTo>
                  <a:cubicBezTo>
                    <a:pt x="14631" y="761"/>
                    <a:pt x="14576" y="781"/>
                    <a:pt x="14532" y="821"/>
                  </a:cubicBezTo>
                  <a:lnTo>
                    <a:pt x="13993" y="1360"/>
                  </a:lnTo>
                  <a:cubicBezTo>
                    <a:pt x="13914" y="1447"/>
                    <a:pt x="13914" y="1581"/>
                    <a:pt x="13993" y="1661"/>
                  </a:cubicBezTo>
                  <a:cubicBezTo>
                    <a:pt x="14036" y="1701"/>
                    <a:pt x="14091" y="1721"/>
                    <a:pt x="14146" y="1721"/>
                  </a:cubicBezTo>
                  <a:cubicBezTo>
                    <a:pt x="14200" y="1721"/>
                    <a:pt x="14254" y="1701"/>
                    <a:pt x="14294" y="1661"/>
                  </a:cubicBezTo>
                  <a:lnTo>
                    <a:pt x="14834" y="1122"/>
                  </a:lnTo>
                  <a:cubicBezTo>
                    <a:pt x="14919" y="1042"/>
                    <a:pt x="14919" y="907"/>
                    <a:pt x="14834" y="821"/>
                  </a:cubicBezTo>
                  <a:cubicBezTo>
                    <a:pt x="14794" y="781"/>
                    <a:pt x="14740" y="761"/>
                    <a:pt x="14685" y="761"/>
                  </a:cubicBezTo>
                  <a:close/>
                  <a:moveTo>
                    <a:pt x="773" y="13153"/>
                  </a:moveTo>
                  <a:cubicBezTo>
                    <a:pt x="719" y="13153"/>
                    <a:pt x="666" y="13173"/>
                    <a:pt x="626" y="13212"/>
                  </a:cubicBezTo>
                  <a:lnTo>
                    <a:pt x="86" y="13753"/>
                  </a:lnTo>
                  <a:cubicBezTo>
                    <a:pt x="0" y="13838"/>
                    <a:pt x="0" y="13968"/>
                    <a:pt x="86" y="14053"/>
                  </a:cubicBezTo>
                  <a:cubicBezTo>
                    <a:pt x="126" y="14093"/>
                    <a:pt x="179" y="14113"/>
                    <a:pt x="233" y="14113"/>
                  </a:cubicBezTo>
                  <a:cubicBezTo>
                    <a:pt x="287" y="14113"/>
                    <a:pt x="341" y="14093"/>
                    <a:pt x="380" y="14053"/>
                  </a:cubicBezTo>
                  <a:lnTo>
                    <a:pt x="921" y="13513"/>
                  </a:lnTo>
                  <a:cubicBezTo>
                    <a:pt x="1006" y="13427"/>
                    <a:pt x="1006" y="13299"/>
                    <a:pt x="921" y="13212"/>
                  </a:cubicBezTo>
                  <a:cubicBezTo>
                    <a:pt x="880" y="13173"/>
                    <a:pt x="826" y="13153"/>
                    <a:pt x="773" y="13153"/>
                  </a:cubicBezTo>
                  <a:close/>
                  <a:moveTo>
                    <a:pt x="14146" y="13153"/>
                  </a:moveTo>
                  <a:cubicBezTo>
                    <a:pt x="14091" y="13153"/>
                    <a:pt x="14036" y="13173"/>
                    <a:pt x="13993" y="13212"/>
                  </a:cubicBezTo>
                  <a:cubicBezTo>
                    <a:pt x="13914" y="13299"/>
                    <a:pt x="13914" y="13427"/>
                    <a:pt x="13993" y="13513"/>
                  </a:cubicBezTo>
                  <a:lnTo>
                    <a:pt x="14532" y="14053"/>
                  </a:lnTo>
                  <a:cubicBezTo>
                    <a:pt x="14576" y="14093"/>
                    <a:pt x="14631" y="14113"/>
                    <a:pt x="14685" y="14113"/>
                  </a:cubicBezTo>
                  <a:cubicBezTo>
                    <a:pt x="14740" y="14113"/>
                    <a:pt x="14794" y="14093"/>
                    <a:pt x="14834" y="14053"/>
                  </a:cubicBezTo>
                  <a:cubicBezTo>
                    <a:pt x="14919" y="13968"/>
                    <a:pt x="14919" y="13838"/>
                    <a:pt x="14834" y="13753"/>
                  </a:cubicBezTo>
                  <a:lnTo>
                    <a:pt x="14294" y="13212"/>
                  </a:lnTo>
                  <a:cubicBezTo>
                    <a:pt x="14254" y="13173"/>
                    <a:pt x="14200" y="13153"/>
                    <a:pt x="14146" y="13153"/>
                  </a:cubicBezTo>
                  <a:close/>
                  <a:moveTo>
                    <a:pt x="1532" y="13909"/>
                  </a:moveTo>
                  <a:cubicBezTo>
                    <a:pt x="1478" y="13909"/>
                    <a:pt x="1423" y="13931"/>
                    <a:pt x="1380" y="13973"/>
                  </a:cubicBezTo>
                  <a:lnTo>
                    <a:pt x="840" y="14514"/>
                  </a:lnTo>
                  <a:cubicBezTo>
                    <a:pt x="760" y="14593"/>
                    <a:pt x="760" y="14727"/>
                    <a:pt x="840" y="14814"/>
                  </a:cubicBezTo>
                  <a:cubicBezTo>
                    <a:pt x="883" y="14854"/>
                    <a:pt x="938" y="14874"/>
                    <a:pt x="993" y="14874"/>
                  </a:cubicBezTo>
                  <a:cubicBezTo>
                    <a:pt x="1047" y="14874"/>
                    <a:pt x="1101" y="14854"/>
                    <a:pt x="1142" y="14814"/>
                  </a:cubicBezTo>
                  <a:lnTo>
                    <a:pt x="1680" y="14274"/>
                  </a:lnTo>
                  <a:cubicBezTo>
                    <a:pt x="1767" y="14188"/>
                    <a:pt x="1767" y="14053"/>
                    <a:pt x="1680" y="13973"/>
                  </a:cubicBezTo>
                  <a:cubicBezTo>
                    <a:pt x="1641" y="13931"/>
                    <a:pt x="1587" y="13909"/>
                    <a:pt x="1532" y="13909"/>
                  </a:cubicBezTo>
                  <a:close/>
                  <a:moveTo>
                    <a:pt x="13385" y="13909"/>
                  </a:moveTo>
                  <a:cubicBezTo>
                    <a:pt x="13330" y="13909"/>
                    <a:pt x="13275" y="13931"/>
                    <a:pt x="13232" y="13973"/>
                  </a:cubicBezTo>
                  <a:cubicBezTo>
                    <a:pt x="13153" y="14053"/>
                    <a:pt x="13153" y="14188"/>
                    <a:pt x="13232" y="14274"/>
                  </a:cubicBezTo>
                  <a:lnTo>
                    <a:pt x="13772" y="14814"/>
                  </a:lnTo>
                  <a:cubicBezTo>
                    <a:pt x="13815" y="14854"/>
                    <a:pt x="13870" y="14874"/>
                    <a:pt x="13925" y="14874"/>
                  </a:cubicBezTo>
                  <a:cubicBezTo>
                    <a:pt x="13979" y="14874"/>
                    <a:pt x="14033" y="14854"/>
                    <a:pt x="14073" y="14814"/>
                  </a:cubicBezTo>
                  <a:cubicBezTo>
                    <a:pt x="14158" y="14727"/>
                    <a:pt x="14158" y="14593"/>
                    <a:pt x="14073" y="14514"/>
                  </a:cubicBezTo>
                  <a:lnTo>
                    <a:pt x="13532" y="13973"/>
                  </a:lnTo>
                  <a:cubicBezTo>
                    <a:pt x="13493" y="13931"/>
                    <a:pt x="13439" y="13909"/>
                    <a:pt x="13385" y="13909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82"/>
            <p:cNvSpPr/>
            <p:nvPr/>
          </p:nvSpPr>
          <p:spPr>
            <a:xfrm>
              <a:off x="4013550" y="3213900"/>
              <a:ext cx="211375" cy="68300"/>
            </a:xfrm>
            <a:custGeom>
              <a:rect b="b" l="l" r="r" t="t"/>
              <a:pathLst>
                <a:path extrusionOk="0" h="2732" w="8455">
                  <a:moveTo>
                    <a:pt x="1443" y="0"/>
                  </a:moveTo>
                  <a:lnTo>
                    <a:pt x="7007" y="0"/>
                  </a:lnTo>
                  <a:cubicBezTo>
                    <a:pt x="7706" y="0"/>
                    <a:pt x="8038" y="430"/>
                    <a:pt x="8179" y="823"/>
                  </a:cubicBezTo>
                  <a:cubicBezTo>
                    <a:pt x="8208" y="920"/>
                    <a:pt x="7675" y="1154"/>
                    <a:pt x="7687" y="1234"/>
                  </a:cubicBezTo>
                  <a:lnTo>
                    <a:pt x="8350" y="1706"/>
                  </a:lnTo>
                  <a:lnTo>
                    <a:pt x="8381" y="1921"/>
                  </a:lnTo>
                  <a:cubicBezTo>
                    <a:pt x="8454" y="2429"/>
                    <a:pt x="8001" y="2731"/>
                    <a:pt x="7522" y="2731"/>
                  </a:cubicBezTo>
                  <a:lnTo>
                    <a:pt x="934" y="2731"/>
                  </a:lnTo>
                  <a:cubicBezTo>
                    <a:pt x="455" y="2731"/>
                    <a:pt x="0" y="2429"/>
                    <a:pt x="74" y="1921"/>
                  </a:cubicBezTo>
                  <a:lnTo>
                    <a:pt x="105" y="1712"/>
                  </a:lnTo>
                  <a:lnTo>
                    <a:pt x="393" y="1332"/>
                  </a:lnTo>
                  <a:lnTo>
                    <a:pt x="277" y="829"/>
                  </a:lnTo>
                  <a:cubicBezTo>
                    <a:pt x="430" y="449"/>
                    <a:pt x="781" y="0"/>
                    <a:pt x="1443" y="0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82"/>
            <p:cNvSpPr/>
            <p:nvPr/>
          </p:nvSpPr>
          <p:spPr>
            <a:xfrm>
              <a:off x="3986425" y="3103550"/>
              <a:ext cx="265650" cy="264750"/>
            </a:xfrm>
            <a:custGeom>
              <a:rect b="b" l="l" r="r" t="t"/>
              <a:pathLst>
                <a:path extrusionOk="0" h="10590" w="10626">
                  <a:moveTo>
                    <a:pt x="237" y="1"/>
                  </a:moveTo>
                  <a:cubicBezTo>
                    <a:pt x="180" y="1"/>
                    <a:pt x="125" y="22"/>
                    <a:pt x="86" y="65"/>
                  </a:cubicBezTo>
                  <a:cubicBezTo>
                    <a:pt x="0" y="152"/>
                    <a:pt x="0" y="292"/>
                    <a:pt x="86" y="378"/>
                  </a:cubicBezTo>
                  <a:lnTo>
                    <a:pt x="1571" y="1863"/>
                  </a:lnTo>
                  <a:cubicBezTo>
                    <a:pt x="1614" y="1905"/>
                    <a:pt x="1669" y="1927"/>
                    <a:pt x="1724" y="1927"/>
                  </a:cubicBezTo>
                  <a:cubicBezTo>
                    <a:pt x="1779" y="1927"/>
                    <a:pt x="1835" y="1905"/>
                    <a:pt x="1877" y="1863"/>
                  </a:cubicBezTo>
                  <a:cubicBezTo>
                    <a:pt x="1963" y="1777"/>
                    <a:pt x="1963" y="1636"/>
                    <a:pt x="1877" y="1550"/>
                  </a:cubicBezTo>
                  <a:lnTo>
                    <a:pt x="393" y="65"/>
                  </a:lnTo>
                  <a:cubicBezTo>
                    <a:pt x="350" y="22"/>
                    <a:pt x="293" y="1"/>
                    <a:pt x="237" y="1"/>
                  </a:cubicBezTo>
                  <a:close/>
                  <a:moveTo>
                    <a:pt x="10386" y="1"/>
                  </a:moveTo>
                  <a:cubicBezTo>
                    <a:pt x="10331" y="1"/>
                    <a:pt x="10275" y="22"/>
                    <a:pt x="10233" y="65"/>
                  </a:cubicBezTo>
                  <a:lnTo>
                    <a:pt x="8749" y="1550"/>
                  </a:lnTo>
                  <a:cubicBezTo>
                    <a:pt x="8662" y="1636"/>
                    <a:pt x="8662" y="1777"/>
                    <a:pt x="8749" y="1863"/>
                  </a:cubicBezTo>
                  <a:cubicBezTo>
                    <a:pt x="8788" y="1905"/>
                    <a:pt x="8844" y="1927"/>
                    <a:pt x="8899" y="1927"/>
                  </a:cubicBezTo>
                  <a:cubicBezTo>
                    <a:pt x="8955" y="1927"/>
                    <a:pt x="9012" y="1905"/>
                    <a:pt x="9055" y="1863"/>
                  </a:cubicBezTo>
                  <a:lnTo>
                    <a:pt x="10539" y="378"/>
                  </a:lnTo>
                  <a:cubicBezTo>
                    <a:pt x="10626" y="292"/>
                    <a:pt x="10626" y="152"/>
                    <a:pt x="10539" y="65"/>
                  </a:cubicBezTo>
                  <a:cubicBezTo>
                    <a:pt x="10496" y="22"/>
                    <a:pt x="10441" y="1"/>
                    <a:pt x="10386" y="1"/>
                  </a:cubicBezTo>
                  <a:close/>
                  <a:moveTo>
                    <a:pt x="1724" y="8663"/>
                  </a:moveTo>
                  <a:cubicBezTo>
                    <a:pt x="1669" y="8663"/>
                    <a:pt x="1614" y="8684"/>
                    <a:pt x="1571" y="8728"/>
                  </a:cubicBezTo>
                  <a:lnTo>
                    <a:pt x="86" y="10218"/>
                  </a:lnTo>
                  <a:cubicBezTo>
                    <a:pt x="0" y="10297"/>
                    <a:pt x="0" y="10439"/>
                    <a:pt x="86" y="10524"/>
                  </a:cubicBezTo>
                  <a:cubicBezTo>
                    <a:pt x="125" y="10567"/>
                    <a:pt x="180" y="10589"/>
                    <a:pt x="237" y="10589"/>
                  </a:cubicBezTo>
                  <a:cubicBezTo>
                    <a:pt x="293" y="10589"/>
                    <a:pt x="350" y="10567"/>
                    <a:pt x="393" y="10524"/>
                  </a:cubicBezTo>
                  <a:lnTo>
                    <a:pt x="1877" y="9040"/>
                  </a:lnTo>
                  <a:cubicBezTo>
                    <a:pt x="1963" y="8955"/>
                    <a:pt x="1963" y="8813"/>
                    <a:pt x="1877" y="8728"/>
                  </a:cubicBezTo>
                  <a:cubicBezTo>
                    <a:pt x="1835" y="8684"/>
                    <a:pt x="1779" y="8663"/>
                    <a:pt x="1724" y="8663"/>
                  </a:cubicBezTo>
                  <a:close/>
                  <a:moveTo>
                    <a:pt x="8899" y="8663"/>
                  </a:moveTo>
                  <a:cubicBezTo>
                    <a:pt x="8844" y="8663"/>
                    <a:pt x="8788" y="8684"/>
                    <a:pt x="8749" y="8728"/>
                  </a:cubicBezTo>
                  <a:cubicBezTo>
                    <a:pt x="8662" y="8813"/>
                    <a:pt x="8662" y="8955"/>
                    <a:pt x="8749" y="9040"/>
                  </a:cubicBezTo>
                  <a:lnTo>
                    <a:pt x="10233" y="10524"/>
                  </a:lnTo>
                  <a:cubicBezTo>
                    <a:pt x="10275" y="10567"/>
                    <a:pt x="10331" y="10589"/>
                    <a:pt x="10386" y="10589"/>
                  </a:cubicBezTo>
                  <a:cubicBezTo>
                    <a:pt x="10441" y="10589"/>
                    <a:pt x="10496" y="10567"/>
                    <a:pt x="10539" y="10524"/>
                  </a:cubicBezTo>
                  <a:cubicBezTo>
                    <a:pt x="10626" y="10439"/>
                    <a:pt x="10626" y="10297"/>
                    <a:pt x="10539" y="10218"/>
                  </a:cubicBezTo>
                  <a:lnTo>
                    <a:pt x="9055" y="8728"/>
                  </a:lnTo>
                  <a:cubicBezTo>
                    <a:pt x="9012" y="8684"/>
                    <a:pt x="8955" y="8663"/>
                    <a:pt x="8899" y="8663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82"/>
            <p:cNvSpPr/>
            <p:nvPr/>
          </p:nvSpPr>
          <p:spPr>
            <a:xfrm>
              <a:off x="3940400" y="3057025"/>
              <a:ext cx="357700" cy="357825"/>
            </a:xfrm>
            <a:custGeom>
              <a:rect b="b" l="l" r="r" t="t"/>
              <a:pathLst>
                <a:path extrusionOk="0" h="14313" w="14308">
                  <a:moveTo>
                    <a:pt x="2080" y="12232"/>
                  </a:moveTo>
                  <a:cubicBezTo>
                    <a:pt x="1700" y="11852"/>
                    <a:pt x="1080" y="11852"/>
                    <a:pt x="700" y="12232"/>
                  </a:cubicBezTo>
                  <a:lnTo>
                    <a:pt x="55" y="12877"/>
                  </a:lnTo>
                  <a:cubicBezTo>
                    <a:pt x="1" y="12925"/>
                    <a:pt x="7" y="12993"/>
                    <a:pt x="55" y="13036"/>
                  </a:cubicBezTo>
                  <a:lnTo>
                    <a:pt x="1270" y="14256"/>
                  </a:lnTo>
                  <a:cubicBezTo>
                    <a:pt x="1326" y="14312"/>
                    <a:pt x="1388" y="14306"/>
                    <a:pt x="1436" y="14256"/>
                  </a:cubicBezTo>
                  <a:lnTo>
                    <a:pt x="2080" y="13613"/>
                  </a:lnTo>
                  <a:cubicBezTo>
                    <a:pt x="2461" y="13232"/>
                    <a:pt x="2461" y="12606"/>
                    <a:pt x="2080" y="12232"/>
                  </a:cubicBezTo>
                  <a:close/>
                  <a:moveTo>
                    <a:pt x="2080" y="2079"/>
                  </a:moveTo>
                  <a:cubicBezTo>
                    <a:pt x="1700" y="2460"/>
                    <a:pt x="1080" y="2460"/>
                    <a:pt x="700" y="2079"/>
                  </a:cubicBezTo>
                  <a:lnTo>
                    <a:pt x="55" y="1436"/>
                  </a:lnTo>
                  <a:cubicBezTo>
                    <a:pt x="7" y="1387"/>
                    <a:pt x="1" y="1331"/>
                    <a:pt x="55" y="1277"/>
                  </a:cubicBezTo>
                  <a:lnTo>
                    <a:pt x="1270" y="62"/>
                  </a:lnTo>
                  <a:cubicBezTo>
                    <a:pt x="1320" y="6"/>
                    <a:pt x="1388" y="12"/>
                    <a:pt x="1436" y="62"/>
                  </a:cubicBezTo>
                  <a:lnTo>
                    <a:pt x="2080" y="705"/>
                  </a:lnTo>
                  <a:cubicBezTo>
                    <a:pt x="2461" y="1079"/>
                    <a:pt x="2461" y="1705"/>
                    <a:pt x="2080" y="2079"/>
                  </a:cubicBezTo>
                  <a:close/>
                  <a:moveTo>
                    <a:pt x="12227" y="2079"/>
                  </a:moveTo>
                  <a:cubicBezTo>
                    <a:pt x="12607" y="2460"/>
                    <a:pt x="13226" y="2460"/>
                    <a:pt x="13608" y="2079"/>
                  </a:cubicBezTo>
                  <a:lnTo>
                    <a:pt x="14251" y="1436"/>
                  </a:lnTo>
                  <a:cubicBezTo>
                    <a:pt x="14300" y="1387"/>
                    <a:pt x="14307" y="1331"/>
                    <a:pt x="14251" y="1277"/>
                  </a:cubicBezTo>
                  <a:lnTo>
                    <a:pt x="13037" y="62"/>
                  </a:lnTo>
                  <a:cubicBezTo>
                    <a:pt x="12988" y="12"/>
                    <a:pt x="12926" y="0"/>
                    <a:pt x="12872" y="62"/>
                  </a:cubicBezTo>
                  <a:lnTo>
                    <a:pt x="12227" y="705"/>
                  </a:lnTo>
                  <a:cubicBezTo>
                    <a:pt x="11847" y="1079"/>
                    <a:pt x="11847" y="1705"/>
                    <a:pt x="12227" y="2079"/>
                  </a:cubicBezTo>
                  <a:close/>
                  <a:moveTo>
                    <a:pt x="13037" y="14256"/>
                  </a:moveTo>
                  <a:cubicBezTo>
                    <a:pt x="12982" y="14306"/>
                    <a:pt x="12926" y="14312"/>
                    <a:pt x="12872" y="14256"/>
                  </a:cubicBezTo>
                  <a:lnTo>
                    <a:pt x="12227" y="13613"/>
                  </a:lnTo>
                  <a:cubicBezTo>
                    <a:pt x="11847" y="13232"/>
                    <a:pt x="11847" y="12606"/>
                    <a:pt x="12227" y="12232"/>
                  </a:cubicBezTo>
                  <a:cubicBezTo>
                    <a:pt x="12607" y="11852"/>
                    <a:pt x="13226" y="11852"/>
                    <a:pt x="13608" y="12232"/>
                  </a:cubicBezTo>
                  <a:lnTo>
                    <a:pt x="14251" y="12877"/>
                  </a:lnTo>
                  <a:cubicBezTo>
                    <a:pt x="14300" y="12925"/>
                    <a:pt x="14300" y="12987"/>
                    <a:pt x="14251" y="13036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82"/>
            <p:cNvSpPr/>
            <p:nvPr/>
          </p:nvSpPr>
          <p:spPr>
            <a:xfrm>
              <a:off x="3965100" y="3057025"/>
              <a:ext cx="333000" cy="357825"/>
            </a:xfrm>
            <a:custGeom>
              <a:rect b="b" l="l" r="r" t="t"/>
              <a:pathLst>
                <a:path extrusionOk="0" h="14313" w="13320">
                  <a:moveTo>
                    <a:pt x="1092" y="12232"/>
                  </a:moveTo>
                  <a:cubicBezTo>
                    <a:pt x="810" y="11943"/>
                    <a:pt x="386" y="11877"/>
                    <a:pt x="37" y="12017"/>
                  </a:cubicBezTo>
                  <a:cubicBezTo>
                    <a:pt x="160" y="12061"/>
                    <a:pt x="270" y="12135"/>
                    <a:pt x="363" y="12232"/>
                  </a:cubicBezTo>
                  <a:cubicBezTo>
                    <a:pt x="743" y="12606"/>
                    <a:pt x="743" y="13232"/>
                    <a:pt x="363" y="13613"/>
                  </a:cubicBezTo>
                  <a:lnTo>
                    <a:pt x="1" y="13975"/>
                  </a:lnTo>
                  <a:lnTo>
                    <a:pt x="282" y="14256"/>
                  </a:lnTo>
                  <a:cubicBezTo>
                    <a:pt x="338" y="14312"/>
                    <a:pt x="400" y="14306"/>
                    <a:pt x="448" y="14256"/>
                  </a:cubicBezTo>
                  <a:lnTo>
                    <a:pt x="1092" y="13613"/>
                  </a:lnTo>
                  <a:cubicBezTo>
                    <a:pt x="1473" y="13232"/>
                    <a:pt x="1473" y="12606"/>
                    <a:pt x="1092" y="12232"/>
                  </a:cubicBezTo>
                  <a:close/>
                  <a:moveTo>
                    <a:pt x="1092" y="2079"/>
                  </a:moveTo>
                  <a:cubicBezTo>
                    <a:pt x="810" y="2368"/>
                    <a:pt x="386" y="2435"/>
                    <a:pt x="37" y="2294"/>
                  </a:cubicBezTo>
                  <a:cubicBezTo>
                    <a:pt x="160" y="2251"/>
                    <a:pt x="270" y="2178"/>
                    <a:pt x="363" y="2079"/>
                  </a:cubicBezTo>
                  <a:cubicBezTo>
                    <a:pt x="743" y="1705"/>
                    <a:pt x="743" y="1079"/>
                    <a:pt x="363" y="705"/>
                  </a:cubicBezTo>
                  <a:lnTo>
                    <a:pt x="1" y="337"/>
                  </a:lnTo>
                  <a:lnTo>
                    <a:pt x="282" y="62"/>
                  </a:lnTo>
                  <a:cubicBezTo>
                    <a:pt x="332" y="6"/>
                    <a:pt x="400" y="12"/>
                    <a:pt x="448" y="62"/>
                  </a:cubicBezTo>
                  <a:lnTo>
                    <a:pt x="1092" y="705"/>
                  </a:lnTo>
                  <a:cubicBezTo>
                    <a:pt x="1473" y="1079"/>
                    <a:pt x="1473" y="1705"/>
                    <a:pt x="1092" y="2079"/>
                  </a:cubicBezTo>
                  <a:close/>
                  <a:moveTo>
                    <a:pt x="11564" y="2294"/>
                  </a:moveTo>
                  <a:cubicBezTo>
                    <a:pt x="11920" y="2435"/>
                    <a:pt x="12337" y="2368"/>
                    <a:pt x="12620" y="2079"/>
                  </a:cubicBezTo>
                  <a:lnTo>
                    <a:pt x="13263" y="1436"/>
                  </a:lnTo>
                  <a:cubicBezTo>
                    <a:pt x="13312" y="1387"/>
                    <a:pt x="13319" y="1331"/>
                    <a:pt x="13263" y="1277"/>
                  </a:cubicBezTo>
                  <a:lnTo>
                    <a:pt x="12049" y="62"/>
                  </a:lnTo>
                  <a:cubicBezTo>
                    <a:pt x="12000" y="12"/>
                    <a:pt x="11938" y="0"/>
                    <a:pt x="11884" y="62"/>
                  </a:cubicBezTo>
                  <a:lnTo>
                    <a:pt x="11601" y="337"/>
                  </a:lnTo>
                  <a:lnTo>
                    <a:pt x="12533" y="1277"/>
                  </a:lnTo>
                  <a:cubicBezTo>
                    <a:pt x="12595" y="1331"/>
                    <a:pt x="12583" y="1387"/>
                    <a:pt x="12533" y="1436"/>
                  </a:cubicBezTo>
                  <a:lnTo>
                    <a:pt x="11890" y="2079"/>
                  </a:lnTo>
                  <a:cubicBezTo>
                    <a:pt x="11797" y="2178"/>
                    <a:pt x="11686" y="2251"/>
                    <a:pt x="11564" y="2294"/>
                  </a:cubicBezTo>
                  <a:close/>
                  <a:moveTo>
                    <a:pt x="12049" y="14256"/>
                  </a:moveTo>
                  <a:cubicBezTo>
                    <a:pt x="11994" y="14306"/>
                    <a:pt x="11938" y="14312"/>
                    <a:pt x="11884" y="14256"/>
                  </a:cubicBezTo>
                  <a:lnTo>
                    <a:pt x="11601" y="13975"/>
                  </a:lnTo>
                  <a:lnTo>
                    <a:pt x="12533" y="13036"/>
                  </a:lnTo>
                  <a:cubicBezTo>
                    <a:pt x="12589" y="12987"/>
                    <a:pt x="12589" y="12925"/>
                    <a:pt x="12533" y="12877"/>
                  </a:cubicBezTo>
                  <a:lnTo>
                    <a:pt x="11890" y="12232"/>
                  </a:lnTo>
                  <a:cubicBezTo>
                    <a:pt x="11797" y="12135"/>
                    <a:pt x="11686" y="12061"/>
                    <a:pt x="11564" y="12017"/>
                  </a:cubicBezTo>
                  <a:cubicBezTo>
                    <a:pt x="11920" y="11877"/>
                    <a:pt x="12337" y="11943"/>
                    <a:pt x="12620" y="12232"/>
                  </a:cubicBezTo>
                  <a:lnTo>
                    <a:pt x="13263" y="12877"/>
                  </a:lnTo>
                  <a:cubicBezTo>
                    <a:pt x="13312" y="12925"/>
                    <a:pt x="13312" y="12987"/>
                    <a:pt x="13263" y="13036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82"/>
            <p:cNvSpPr/>
            <p:nvPr/>
          </p:nvSpPr>
          <p:spPr>
            <a:xfrm>
              <a:off x="3949325" y="3066075"/>
              <a:ext cx="339850" cy="339725"/>
            </a:xfrm>
            <a:custGeom>
              <a:rect b="b" l="l" r="r" t="t"/>
              <a:pathLst>
                <a:path extrusionOk="0" h="13589" w="13594">
                  <a:moveTo>
                    <a:pt x="306" y="11901"/>
                  </a:moveTo>
                  <a:lnTo>
                    <a:pt x="0" y="12207"/>
                  </a:lnTo>
                  <a:lnTo>
                    <a:pt x="264" y="12478"/>
                  </a:lnTo>
                  <a:cubicBezTo>
                    <a:pt x="349" y="12558"/>
                    <a:pt x="490" y="12558"/>
                    <a:pt x="570" y="12478"/>
                  </a:cubicBezTo>
                  <a:cubicBezTo>
                    <a:pt x="655" y="12391"/>
                    <a:pt x="655" y="12251"/>
                    <a:pt x="570" y="12164"/>
                  </a:cubicBezTo>
                  <a:close/>
                  <a:moveTo>
                    <a:pt x="1380" y="13588"/>
                  </a:moveTo>
                  <a:lnTo>
                    <a:pt x="1686" y="13282"/>
                  </a:lnTo>
                  <a:lnTo>
                    <a:pt x="1422" y="13017"/>
                  </a:lnTo>
                  <a:cubicBezTo>
                    <a:pt x="1337" y="12931"/>
                    <a:pt x="1201" y="12931"/>
                    <a:pt x="1116" y="13017"/>
                  </a:cubicBezTo>
                  <a:cubicBezTo>
                    <a:pt x="1031" y="13104"/>
                    <a:pt x="1031" y="13238"/>
                    <a:pt x="1116" y="13325"/>
                  </a:cubicBezTo>
                  <a:close/>
                  <a:moveTo>
                    <a:pt x="0" y="1380"/>
                  </a:moveTo>
                  <a:lnTo>
                    <a:pt x="264" y="1110"/>
                  </a:lnTo>
                  <a:cubicBezTo>
                    <a:pt x="349" y="1031"/>
                    <a:pt x="490" y="1031"/>
                    <a:pt x="570" y="1110"/>
                  </a:cubicBezTo>
                  <a:cubicBezTo>
                    <a:pt x="655" y="1196"/>
                    <a:pt x="655" y="1337"/>
                    <a:pt x="570" y="1423"/>
                  </a:cubicBezTo>
                  <a:lnTo>
                    <a:pt x="306" y="1688"/>
                  </a:lnTo>
                  <a:close/>
                  <a:moveTo>
                    <a:pt x="1422" y="570"/>
                  </a:moveTo>
                  <a:cubicBezTo>
                    <a:pt x="1337" y="657"/>
                    <a:pt x="1201" y="657"/>
                    <a:pt x="1116" y="570"/>
                  </a:cubicBezTo>
                  <a:cubicBezTo>
                    <a:pt x="1031" y="485"/>
                    <a:pt x="1031" y="349"/>
                    <a:pt x="1116" y="264"/>
                  </a:cubicBezTo>
                  <a:lnTo>
                    <a:pt x="1380" y="0"/>
                  </a:lnTo>
                  <a:lnTo>
                    <a:pt x="1686" y="307"/>
                  </a:lnTo>
                  <a:close/>
                  <a:moveTo>
                    <a:pt x="13280" y="1688"/>
                  </a:moveTo>
                  <a:lnTo>
                    <a:pt x="13017" y="1423"/>
                  </a:lnTo>
                  <a:cubicBezTo>
                    <a:pt x="12931" y="1337"/>
                    <a:pt x="12931" y="1196"/>
                    <a:pt x="13017" y="1110"/>
                  </a:cubicBezTo>
                  <a:cubicBezTo>
                    <a:pt x="13104" y="1031"/>
                    <a:pt x="13243" y="1031"/>
                    <a:pt x="13324" y="1110"/>
                  </a:cubicBezTo>
                  <a:lnTo>
                    <a:pt x="13594" y="1380"/>
                  </a:lnTo>
                  <a:close/>
                  <a:moveTo>
                    <a:pt x="12478" y="264"/>
                  </a:moveTo>
                  <a:cubicBezTo>
                    <a:pt x="12563" y="349"/>
                    <a:pt x="12563" y="485"/>
                    <a:pt x="12478" y="570"/>
                  </a:cubicBezTo>
                  <a:cubicBezTo>
                    <a:pt x="12391" y="657"/>
                    <a:pt x="12250" y="657"/>
                    <a:pt x="12170" y="570"/>
                  </a:cubicBezTo>
                  <a:lnTo>
                    <a:pt x="11907" y="307"/>
                  </a:lnTo>
                  <a:lnTo>
                    <a:pt x="12213" y="0"/>
                  </a:lnTo>
                  <a:close/>
                  <a:moveTo>
                    <a:pt x="13594" y="12207"/>
                  </a:moveTo>
                  <a:lnTo>
                    <a:pt x="13324" y="12478"/>
                  </a:lnTo>
                  <a:cubicBezTo>
                    <a:pt x="13243" y="12558"/>
                    <a:pt x="13104" y="12558"/>
                    <a:pt x="13017" y="12478"/>
                  </a:cubicBezTo>
                  <a:cubicBezTo>
                    <a:pt x="12931" y="12391"/>
                    <a:pt x="12931" y="12251"/>
                    <a:pt x="13017" y="12164"/>
                  </a:cubicBezTo>
                  <a:lnTo>
                    <a:pt x="13280" y="11901"/>
                  </a:lnTo>
                  <a:close/>
                  <a:moveTo>
                    <a:pt x="12170" y="13017"/>
                  </a:moveTo>
                  <a:cubicBezTo>
                    <a:pt x="12250" y="12931"/>
                    <a:pt x="12391" y="12931"/>
                    <a:pt x="12478" y="13017"/>
                  </a:cubicBezTo>
                  <a:cubicBezTo>
                    <a:pt x="12563" y="13104"/>
                    <a:pt x="12563" y="13238"/>
                    <a:pt x="12478" y="13325"/>
                  </a:cubicBezTo>
                  <a:lnTo>
                    <a:pt x="12213" y="13588"/>
                  </a:lnTo>
                  <a:lnTo>
                    <a:pt x="11907" y="13282"/>
                  </a:ln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82"/>
            <p:cNvSpPr/>
            <p:nvPr/>
          </p:nvSpPr>
          <p:spPr>
            <a:xfrm>
              <a:off x="4020900" y="3195050"/>
              <a:ext cx="28875" cy="18875"/>
            </a:xfrm>
            <a:custGeom>
              <a:rect b="b" l="l" r="r" t="t"/>
              <a:pathLst>
                <a:path extrusionOk="0" h="755" w="1155">
                  <a:moveTo>
                    <a:pt x="1155" y="0"/>
                  </a:moveTo>
                  <a:lnTo>
                    <a:pt x="413" y="0"/>
                  </a:lnTo>
                  <a:cubicBezTo>
                    <a:pt x="222" y="0"/>
                    <a:pt x="51" y="142"/>
                    <a:pt x="26" y="331"/>
                  </a:cubicBezTo>
                  <a:cubicBezTo>
                    <a:pt x="1" y="558"/>
                    <a:pt x="179" y="754"/>
                    <a:pt x="400" y="754"/>
                  </a:cubicBezTo>
                  <a:lnTo>
                    <a:pt x="1002" y="754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82"/>
            <p:cNvSpPr/>
            <p:nvPr/>
          </p:nvSpPr>
          <p:spPr>
            <a:xfrm>
              <a:off x="4188700" y="3195825"/>
              <a:ext cx="29000" cy="18850"/>
            </a:xfrm>
            <a:custGeom>
              <a:rect b="b" l="l" r="r" t="t"/>
              <a:pathLst>
                <a:path extrusionOk="0" h="754" w="1160">
                  <a:moveTo>
                    <a:pt x="1" y="0"/>
                  </a:moveTo>
                  <a:lnTo>
                    <a:pt x="761" y="0"/>
                  </a:lnTo>
                  <a:cubicBezTo>
                    <a:pt x="981" y="0"/>
                    <a:pt x="1160" y="196"/>
                    <a:pt x="1136" y="423"/>
                  </a:cubicBezTo>
                  <a:cubicBezTo>
                    <a:pt x="1111" y="613"/>
                    <a:pt x="939" y="754"/>
                    <a:pt x="749" y="754"/>
                  </a:cubicBezTo>
                  <a:lnTo>
                    <a:pt x="160" y="754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82"/>
            <p:cNvSpPr/>
            <p:nvPr/>
          </p:nvSpPr>
          <p:spPr>
            <a:xfrm>
              <a:off x="4170450" y="3213900"/>
              <a:ext cx="54325" cy="68300"/>
            </a:xfrm>
            <a:custGeom>
              <a:rect b="b" l="l" r="r" t="t"/>
              <a:pathLst>
                <a:path extrusionOk="0" h="2732" w="2173">
                  <a:moveTo>
                    <a:pt x="1" y="0"/>
                  </a:moveTo>
                  <a:lnTo>
                    <a:pt x="731" y="0"/>
                  </a:lnTo>
                  <a:cubicBezTo>
                    <a:pt x="1393" y="0"/>
                    <a:pt x="1748" y="449"/>
                    <a:pt x="1896" y="829"/>
                  </a:cubicBezTo>
                  <a:lnTo>
                    <a:pt x="1866" y="1313"/>
                  </a:lnTo>
                  <a:lnTo>
                    <a:pt x="2068" y="1712"/>
                  </a:lnTo>
                  <a:lnTo>
                    <a:pt x="2099" y="1921"/>
                  </a:lnTo>
                  <a:cubicBezTo>
                    <a:pt x="2172" y="2437"/>
                    <a:pt x="1719" y="2731"/>
                    <a:pt x="1240" y="2731"/>
                  </a:cubicBezTo>
                  <a:lnTo>
                    <a:pt x="516" y="2731"/>
                  </a:lnTo>
                  <a:cubicBezTo>
                    <a:pt x="994" y="2731"/>
                    <a:pt x="1448" y="2437"/>
                    <a:pt x="1374" y="1921"/>
                  </a:cubicBezTo>
                  <a:lnTo>
                    <a:pt x="1258" y="1141"/>
                  </a:lnTo>
                  <a:cubicBezTo>
                    <a:pt x="1196" y="749"/>
                    <a:pt x="865" y="0"/>
                    <a:pt x="1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82"/>
            <p:cNvSpPr/>
            <p:nvPr/>
          </p:nvSpPr>
          <p:spPr>
            <a:xfrm>
              <a:off x="4042075" y="3165900"/>
              <a:ext cx="154325" cy="48775"/>
            </a:xfrm>
            <a:custGeom>
              <a:rect b="b" l="l" r="r" t="t"/>
              <a:pathLst>
                <a:path extrusionOk="0" h="1951" w="6173">
                  <a:moveTo>
                    <a:pt x="5178" y="0"/>
                  </a:moveTo>
                  <a:lnTo>
                    <a:pt x="994" y="0"/>
                  </a:lnTo>
                  <a:cubicBezTo>
                    <a:pt x="670" y="0"/>
                    <a:pt x="345" y="320"/>
                    <a:pt x="265" y="682"/>
                  </a:cubicBezTo>
                  <a:lnTo>
                    <a:pt x="0" y="1951"/>
                  </a:lnTo>
                  <a:lnTo>
                    <a:pt x="6172" y="1951"/>
                  </a:lnTo>
                  <a:lnTo>
                    <a:pt x="5909" y="682"/>
                  </a:lnTo>
                  <a:cubicBezTo>
                    <a:pt x="5829" y="320"/>
                    <a:pt x="5498" y="0"/>
                    <a:pt x="5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82"/>
            <p:cNvSpPr/>
            <p:nvPr/>
          </p:nvSpPr>
          <p:spPr>
            <a:xfrm>
              <a:off x="4153125" y="3165900"/>
              <a:ext cx="43125" cy="48775"/>
            </a:xfrm>
            <a:custGeom>
              <a:rect b="b" l="l" r="r" t="t"/>
              <a:pathLst>
                <a:path extrusionOk="0" h="1951" w="1725">
                  <a:moveTo>
                    <a:pt x="730" y="0"/>
                  </a:moveTo>
                  <a:lnTo>
                    <a:pt x="0" y="0"/>
                  </a:lnTo>
                  <a:cubicBezTo>
                    <a:pt x="326" y="0"/>
                    <a:pt x="657" y="320"/>
                    <a:pt x="730" y="682"/>
                  </a:cubicBezTo>
                  <a:lnTo>
                    <a:pt x="994" y="1951"/>
                  </a:lnTo>
                  <a:lnTo>
                    <a:pt x="1724" y="1951"/>
                  </a:lnTo>
                  <a:lnTo>
                    <a:pt x="1461" y="682"/>
                  </a:lnTo>
                  <a:cubicBezTo>
                    <a:pt x="1381" y="320"/>
                    <a:pt x="1050" y="0"/>
                    <a:pt x="73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82"/>
            <p:cNvSpPr/>
            <p:nvPr/>
          </p:nvSpPr>
          <p:spPr>
            <a:xfrm>
              <a:off x="4071700" y="3241500"/>
              <a:ext cx="95875" cy="40700"/>
            </a:xfrm>
            <a:custGeom>
              <a:rect b="b" l="l" r="r" t="t"/>
              <a:pathLst>
                <a:path extrusionOk="0" h="1628" w="3835">
                  <a:moveTo>
                    <a:pt x="3834" y="1627"/>
                  </a:moveTo>
                  <a:lnTo>
                    <a:pt x="0" y="1627"/>
                  </a:lnTo>
                  <a:lnTo>
                    <a:pt x="0" y="645"/>
                  </a:lnTo>
                  <a:cubicBezTo>
                    <a:pt x="0" y="289"/>
                    <a:pt x="282" y="0"/>
                    <a:pt x="638" y="0"/>
                  </a:cubicBezTo>
                  <a:lnTo>
                    <a:pt x="3195" y="0"/>
                  </a:lnTo>
                  <a:cubicBezTo>
                    <a:pt x="3546" y="0"/>
                    <a:pt x="3834" y="289"/>
                    <a:pt x="3834" y="645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82"/>
            <p:cNvSpPr/>
            <p:nvPr/>
          </p:nvSpPr>
          <p:spPr>
            <a:xfrm>
              <a:off x="4133350" y="3241500"/>
              <a:ext cx="34225" cy="40700"/>
            </a:xfrm>
            <a:custGeom>
              <a:rect b="b" l="l" r="r" t="t"/>
              <a:pathLst>
                <a:path extrusionOk="0" h="1628" w="1369">
                  <a:moveTo>
                    <a:pt x="1368" y="1627"/>
                  </a:moveTo>
                  <a:lnTo>
                    <a:pt x="638" y="1627"/>
                  </a:lnTo>
                  <a:lnTo>
                    <a:pt x="638" y="645"/>
                  </a:lnTo>
                  <a:cubicBezTo>
                    <a:pt x="638" y="289"/>
                    <a:pt x="350" y="0"/>
                    <a:pt x="1" y="0"/>
                  </a:cubicBezTo>
                  <a:lnTo>
                    <a:pt x="723" y="0"/>
                  </a:lnTo>
                  <a:cubicBezTo>
                    <a:pt x="1080" y="0"/>
                    <a:pt x="1368" y="289"/>
                    <a:pt x="1368" y="645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82"/>
            <p:cNvSpPr/>
            <p:nvPr/>
          </p:nvSpPr>
          <p:spPr>
            <a:xfrm>
              <a:off x="4016300" y="3234600"/>
              <a:ext cx="37325" cy="27175"/>
            </a:xfrm>
            <a:custGeom>
              <a:rect b="b" l="l" r="r" t="t"/>
              <a:pathLst>
                <a:path extrusionOk="0" h="1087" w="1493">
                  <a:moveTo>
                    <a:pt x="1" y="878"/>
                  </a:moveTo>
                  <a:lnTo>
                    <a:pt x="82" y="313"/>
                  </a:lnTo>
                  <a:cubicBezTo>
                    <a:pt x="93" y="222"/>
                    <a:pt x="124" y="111"/>
                    <a:pt x="167" y="1"/>
                  </a:cubicBezTo>
                  <a:lnTo>
                    <a:pt x="1087" y="160"/>
                  </a:lnTo>
                  <a:cubicBezTo>
                    <a:pt x="1326" y="203"/>
                    <a:pt x="1492" y="437"/>
                    <a:pt x="1449" y="681"/>
                  </a:cubicBezTo>
                  <a:cubicBezTo>
                    <a:pt x="1407" y="921"/>
                    <a:pt x="1173" y="1086"/>
                    <a:pt x="928" y="1043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82"/>
            <p:cNvSpPr/>
            <p:nvPr/>
          </p:nvSpPr>
          <p:spPr>
            <a:xfrm>
              <a:off x="4024450" y="3235825"/>
              <a:ext cx="29175" cy="25950"/>
            </a:xfrm>
            <a:custGeom>
              <a:rect b="b" l="l" r="r" t="t"/>
              <a:pathLst>
                <a:path extrusionOk="0" h="1038" w="1167">
                  <a:moveTo>
                    <a:pt x="130" y="1"/>
                  </a:moveTo>
                  <a:lnTo>
                    <a:pt x="761" y="111"/>
                  </a:lnTo>
                  <a:cubicBezTo>
                    <a:pt x="1000" y="154"/>
                    <a:pt x="1166" y="388"/>
                    <a:pt x="1123" y="632"/>
                  </a:cubicBezTo>
                  <a:cubicBezTo>
                    <a:pt x="1081" y="872"/>
                    <a:pt x="847" y="1037"/>
                    <a:pt x="602" y="994"/>
                  </a:cubicBezTo>
                  <a:lnTo>
                    <a:pt x="0" y="890"/>
                  </a:lnTo>
                  <a:cubicBezTo>
                    <a:pt x="190" y="866"/>
                    <a:pt x="362" y="713"/>
                    <a:pt x="393" y="510"/>
                  </a:cubicBezTo>
                  <a:cubicBezTo>
                    <a:pt x="430" y="289"/>
                    <a:pt x="314" y="80"/>
                    <a:pt x="130" y="1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82"/>
            <p:cNvSpPr/>
            <p:nvPr/>
          </p:nvSpPr>
          <p:spPr>
            <a:xfrm>
              <a:off x="4184875" y="3234325"/>
              <a:ext cx="37275" cy="27300"/>
            </a:xfrm>
            <a:custGeom>
              <a:rect b="b" l="l" r="r" t="t"/>
              <a:pathLst>
                <a:path extrusionOk="0" h="1092" w="1491">
                  <a:moveTo>
                    <a:pt x="1491" y="884"/>
                  </a:moveTo>
                  <a:lnTo>
                    <a:pt x="1405" y="312"/>
                  </a:lnTo>
                  <a:cubicBezTo>
                    <a:pt x="1392" y="227"/>
                    <a:pt x="1369" y="116"/>
                    <a:pt x="1319" y="0"/>
                  </a:cubicBezTo>
                  <a:lnTo>
                    <a:pt x="406" y="165"/>
                  </a:lnTo>
                  <a:cubicBezTo>
                    <a:pt x="160" y="208"/>
                    <a:pt x="1" y="442"/>
                    <a:pt x="44" y="680"/>
                  </a:cubicBezTo>
                  <a:cubicBezTo>
                    <a:pt x="86" y="926"/>
                    <a:pt x="319" y="1091"/>
                    <a:pt x="559" y="1048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82"/>
            <p:cNvSpPr/>
            <p:nvPr/>
          </p:nvSpPr>
          <p:spPr>
            <a:xfrm>
              <a:off x="4200825" y="3234325"/>
              <a:ext cx="21325" cy="25150"/>
            </a:xfrm>
            <a:custGeom>
              <a:rect b="b" l="l" r="r" t="t"/>
              <a:pathLst>
                <a:path extrusionOk="0" h="1006" w="853">
                  <a:moveTo>
                    <a:pt x="767" y="306"/>
                  </a:moveTo>
                  <a:cubicBezTo>
                    <a:pt x="754" y="202"/>
                    <a:pt x="717" y="97"/>
                    <a:pt x="681" y="0"/>
                  </a:cubicBezTo>
                  <a:lnTo>
                    <a:pt x="0" y="122"/>
                  </a:lnTo>
                  <a:cubicBezTo>
                    <a:pt x="18" y="190"/>
                    <a:pt x="31" y="250"/>
                    <a:pt x="43" y="306"/>
                  </a:cubicBezTo>
                  <a:lnTo>
                    <a:pt x="148" y="1006"/>
                  </a:lnTo>
                  <a:lnTo>
                    <a:pt x="853" y="884"/>
                  </a:ln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82"/>
            <p:cNvSpPr/>
            <p:nvPr/>
          </p:nvSpPr>
          <p:spPr>
            <a:xfrm>
              <a:off x="4085500" y="3256525"/>
              <a:ext cx="67500" cy="25675"/>
            </a:xfrm>
            <a:custGeom>
              <a:rect b="b" l="l" r="r" t="t"/>
              <a:pathLst>
                <a:path extrusionOk="0" h="1027" w="2700">
                  <a:moveTo>
                    <a:pt x="215" y="2"/>
                  </a:moveTo>
                  <a:cubicBezTo>
                    <a:pt x="95" y="2"/>
                    <a:pt x="1" y="98"/>
                    <a:pt x="1" y="222"/>
                  </a:cubicBezTo>
                  <a:lnTo>
                    <a:pt x="1" y="1026"/>
                  </a:lnTo>
                  <a:lnTo>
                    <a:pt x="435" y="1026"/>
                  </a:lnTo>
                  <a:lnTo>
                    <a:pt x="435" y="228"/>
                  </a:lnTo>
                  <a:cubicBezTo>
                    <a:pt x="435" y="124"/>
                    <a:pt x="361" y="25"/>
                    <a:pt x="264" y="7"/>
                  </a:cubicBezTo>
                  <a:cubicBezTo>
                    <a:pt x="247" y="4"/>
                    <a:pt x="231" y="2"/>
                    <a:pt x="215" y="2"/>
                  </a:cubicBezTo>
                  <a:close/>
                  <a:moveTo>
                    <a:pt x="968" y="2"/>
                  </a:moveTo>
                  <a:cubicBezTo>
                    <a:pt x="849" y="2"/>
                    <a:pt x="754" y="98"/>
                    <a:pt x="754" y="222"/>
                  </a:cubicBezTo>
                  <a:lnTo>
                    <a:pt x="754" y="1026"/>
                  </a:lnTo>
                  <a:lnTo>
                    <a:pt x="1190" y="1026"/>
                  </a:lnTo>
                  <a:lnTo>
                    <a:pt x="1190" y="228"/>
                  </a:lnTo>
                  <a:cubicBezTo>
                    <a:pt x="1190" y="124"/>
                    <a:pt x="1122" y="25"/>
                    <a:pt x="1018" y="7"/>
                  </a:cubicBezTo>
                  <a:cubicBezTo>
                    <a:pt x="1001" y="4"/>
                    <a:pt x="984" y="2"/>
                    <a:pt x="968" y="2"/>
                  </a:cubicBezTo>
                  <a:close/>
                  <a:moveTo>
                    <a:pt x="1731" y="0"/>
                  </a:moveTo>
                  <a:cubicBezTo>
                    <a:pt x="1608" y="0"/>
                    <a:pt x="1510" y="100"/>
                    <a:pt x="1510" y="222"/>
                  </a:cubicBezTo>
                  <a:lnTo>
                    <a:pt x="1510" y="1026"/>
                  </a:lnTo>
                  <a:lnTo>
                    <a:pt x="1944" y="1026"/>
                  </a:lnTo>
                  <a:lnTo>
                    <a:pt x="1944" y="228"/>
                  </a:lnTo>
                  <a:cubicBezTo>
                    <a:pt x="1944" y="118"/>
                    <a:pt x="1865" y="13"/>
                    <a:pt x="1754" y="1"/>
                  </a:cubicBezTo>
                  <a:cubicBezTo>
                    <a:pt x="1746" y="1"/>
                    <a:pt x="1739" y="0"/>
                    <a:pt x="1731" y="0"/>
                  </a:cubicBezTo>
                  <a:close/>
                  <a:moveTo>
                    <a:pt x="2477" y="2"/>
                  </a:moveTo>
                  <a:cubicBezTo>
                    <a:pt x="2358" y="2"/>
                    <a:pt x="2264" y="98"/>
                    <a:pt x="2264" y="222"/>
                  </a:cubicBezTo>
                  <a:lnTo>
                    <a:pt x="2264" y="1026"/>
                  </a:lnTo>
                  <a:lnTo>
                    <a:pt x="2699" y="1026"/>
                  </a:lnTo>
                  <a:lnTo>
                    <a:pt x="2699" y="228"/>
                  </a:lnTo>
                  <a:cubicBezTo>
                    <a:pt x="2699" y="124"/>
                    <a:pt x="2632" y="25"/>
                    <a:pt x="2527" y="7"/>
                  </a:cubicBezTo>
                  <a:cubicBezTo>
                    <a:pt x="2510" y="4"/>
                    <a:pt x="2494" y="2"/>
                    <a:pt x="2477" y="2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82"/>
            <p:cNvSpPr/>
            <p:nvPr/>
          </p:nvSpPr>
          <p:spPr>
            <a:xfrm>
              <a:off x="4036725" y="3282175"/>
              <a:ext cx="25475" cy="23950"/>
            </a:xfrm>
            <a:custGeom>
              <a:rect b="b" l="l" r="r" t="t"/>
              <a:pathLst>
                <a:path extrusionOk="0" h="958" w="1019">
                  <a:moveTo>
                    <a:pt x="1018" y="0"/>
                  </a:moveTo>
                  <a:lnTo>
                    <a:pt x="1018" y="705"/>
                  </a:lnTo>
                  <a:cubicBezTo>
                    <a:pt x="1018" y="847"/>
                    <a:pt x="902" y="957"/>
                    <a:pt x="760" y="957"/>
                  </a:cubicBezTo>
                  <a:lnTo>
                    <a:pt x="258" y="957"/>
                  </a:lnTo>
                  <a:cubicBezTo>
                    <a:pt x="117" y="957"/>
                    <a:pt x="1" y="847"/>
                    <a:pt x="1" y="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82"/>
            <p:cNvSpPr/>
            <p:nvPr/>
          </p:nvSpPr>
          <p:spPr>
            <a:xfrm>
              <a:off x="4176275" y="3282175"/>
              <a:ext cx="25350" cy="23950"/>
            </a:xfrm>
            <a:custGeom>
              <a:rect b="b" l="l" r="r" t="t"/>
              <a:pathLst>
                <a:path extrusionOk="0" h="958" w="1014">
                  <a:moveTo>
                    <a:pt x="1013" y="0"/>
                  </a:moveTo>
                  <a:lnTo>
                    <a:pt x="1013" y="705"/>
                  </a:lnTo>
                  <a:cubicBezTo>
                    <a:pt x="1013" y="847"/>
                    <a:pt x="903" y="957"/>
                    <a:pt x="761" y="957"/>
                  </a:cubicBezTo>
                  <a:lnTo>
                    <a:pt x="252" y="957"/>
                  </a:lnTo>
                  <a:cubicBezTo>
                    <a:pt x="111" y="957"/>
                    <a:pt x="0" y="847"/>
                    <a:pt x="0" y="7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82"/>
            <p:cNvSpPr/>
            <p:nvPr/>
          </p:nvSpPr>
          <p:spPr>
            <a:xfrm>
              <a:off x="4069225" y="3192125"/>
              <a:ext cx="100050" cy="21800"/>
            </a:xfrm>
            <a:custGeom>
              <a:rect b="b" l="l" r="r" t="t"/>
              <a:pathLst>
                <a:path extrusionOk="0" h="872" w="4002">
                  <a:moveTo>
                    <a:pt x="3197" y="1"/>
                  </a:moveTo>
                  <a:lnTo>
                    <a:pt x="3662" y="1"/>
                  </a:lnTo>
                  <a:cubicBezTo>
                    <a:pt x="3823" y="1"/>
                    <a:pt x="3939" y="160"/>
                    <a:pt x="3957" y="350"/>
                  </a:cubicBezTo>
                  <a:lnTo>
                    <a:pt x="4001" y="871"/>
                  </a:lnTo>
                  <a:lnTo>
                    <a:pt x="2860" y="871"/>
                  </a:lnTo>
                  <a:lnTo>
                    <a:pt x="2903" y="350"/>
                  </a:lnTo>
                  <a:cubicBezTo>
                    <a:pt x="2920" y="160"/>
                    <a:pt x="3037" y="1"/>
                    <a:pt x="3197" y="1"/>
                  </a:cubicBezTo>
                  <a:close/>
                  <a:moveTo>
                    <a:pt x="338" y="1"/>
                  </a:moveTo>
                  <a:lnTo>
                    <a:pt x="799" y="1"/>
                  </a:lnTo>
                  <a:cubicBezTo>
                    <a:pt x="964" y="1"/>
                    <a:pt x="1080" y="160"/>
                    <a:pt x="1093" y="350"/>
                  </a:cubicBezTo>
                  <a:lnTo>
                    <a:pt x="1136" y="871"/>
                  </a:lnTo>
                  <a:lnTo>
                    <a:pt x="1" y="871"/>
                  </a:lnTo>
                  <a:lnTo>
                    <a:pt x="44" y="350"/>
                  </a:lnTo>
                  <a:cubicBezTo>
                    <a:pt x="55" y="160"/>
                    <a:pt x="173" y="1"/>
                    <a:pt x="338" y="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82"/>
            <p:cNvSpPr/>
            <p:nvPr/>
          </p:nvSpPr>
          <p:spPr>
            <a:xfrm>
              <a:off x="3976000" y="3092750"/>
              <a:ext cx="286350" cy="286350"/>
            </a:xfrm>
            <a:custGeom>
              <a:rect b="b" l="l" r="r" t="t"/>
              <a:pathLst>
                <a:path extrusionOk="0" h="11454" w="11454">
                  <a:moveTo>
                    <a:pt x="5729" y="1"/>
                  </a:moveTo>
                  <a:cubicBezTo>
                    <a:pt x="5109" y="1"/>
                    <a:pt x="4509" y="98"/>
                    <a:pt x="3951" y="282"/>
                  </a:cubicBezTo>
                  <a:cubicBezTo>
                    <a:pt x="3368" y="473"/>
                    <a:pt x="2827" y="755"/>
                    <a:pt x="2343" y="1105"/>
                  </a:cubicBezTo>
                  <a:cubicBezTo>
                    <a:pt x="2252" y="1179"/>
                    <a:pt x="2227" y="1313"/>
                    <a:pt x="2300" y="1411"/>
                  </a:cubicBezTo>
                  <a:cubicBezTo>
                    <a:pt x="2340" y="1469"/>
                    <a:pt x="2405" y="1499"/>
                    <a:pt x="2471" y="1499"/>
                  </a:cubicBezTo>
                  <a:cubicBezTo>
                    <a:pt x="2517" y="1499"/>
                    <a:pt x="2563" y="1484"/>
                    <a:pt x="2601" y="1454"/>
                  </a:cubicBezTo>
                  <a:cubicBezTo>
                    <a:pt x="3048" y="1128"/>
                    <a:pt x="3546" y="871"/>
                    <a:pt x="4086" y="700"/>
                  </a:cubicBezTo>
                  <a:cubicBezTo>
                    <a:pt x="4601" y="528"/>
                    <a:pt x="5154" y="436"/>
                    <a:pt x="5729" y="436"/>
                  </a:cubicBezTo>
                  <a:cubicBezTo>
                    <a:pt x="6306" y="436"/>
                    <a:pt x="6858" y="528"/>
                    <a:pt x="7374" y="700"/>
                  </a:cubicBezTo>
                  <a:cubicBezTo>
                    <a:pt x="7907" y="871"/>
                    <a:pt x="8410" y="1128"/>
                    <a:pt x="8852" y="1454"/>
                  </a:cubicBezTo>
                  <a:cubicBezTo>
                    <a:pt x="8893" y="1484"/>
                    <a:pt x="8939" y="1499"/>
                    <a:pt x="8985" y="1499"/>
                  </a:cubicBezTo>
                  <a:cubicBezTo>
                    <a:pt x="9051" y="1499"/>
                    <a:pt x="9115" y="1469"/>
                    <a:pt x="9158" y="1411"/>
                  </a:cubicBezTo>
                  <a:cubicBezTo>
                    <a:pt x="9226" y="1313"/>
                    <a:pt x="9208" y="1179"/>
                    <a:pt x="9110" y="1105"/>
                  </a:cubicBezTo>
                  <a:cubicBezTo>
                    <a:pt x="8625" y="755"/>
                    <a:pt x="8091" y="473"/>
                    <a:pt x="7509" y="282"/>
                  </a:cubicBezTo>
                  <a:cubicBezTo>
                    <a:pt x="6944" y="98"/>
                    <a:pt x="6349" y="1"/>
                    <a:pt x="5729" y="1"/>
                  </a:cubicBezTo>
                  <a:close/>
                  <a:moveTo>
                    <a:pt x="1279" y="2256"/>
                  </a:moveTo>
                  <a:cubicBezTo>
                    <a:pt x="1214" y="2256"/>
                    <a:pt x="1151" y="2286"/>
                    <a:pt x="1111" y="2343"/>
                  </a:cubicBezTo>
                  <a:cubicBezTo>
                    <a:pt x="754" y="2829"/>
                    <a:pt x="472" y="3368"/>
                    <a:pt x="282" y="3945"/>
                  </a:cubicBezTo>
                  <a:cubicBezTo>
                    <a:pt x="104" y="4509"/>
                    <a:pt x="0" y="5104"/>
                    <a:pt x="0" y="5729"/>
                  </a:cubicBezTo>
                  <a:cubicBezTo>
                    <a:pt x="0" y="6349"/>
                    <a:pt x="104" y="6944"/>
                    <a:pt x="282" y="7509"/>
                  </a:cubicBezTo>
                  <a:cubicBezTo>
                    <a:pt x="472" y="8085"/>
                    <a:pt x="754" y="8625"/>
                    <a:pt x="1111" y="9110"/>
                  </a:cubicBezTo>
                  <a:cubicBezTo>
                    <a:pt x="1150" y="9168"/>
                    <a:pt x="1213" y="9198"/>
                    <a:pt x="1278" y="9198"/>
                  </a:cubicBezTo>
                  <a:cubicBezTo>
                    <a:pt x="1323" y="9198"/>
                    <a:pt x="1370" y="9183"/>
                    <a:pt x="1411" y="9152"/>
                  </a:cubicBezTo>
                  <a:cubicBezTo>
                    <a:pt x="1510" y="9086"/>
                    <a:pt x="1527" y="8951"/>
                    <a:pt x="1460" y="8852"/>
                  </a:cubicBezTo>
                  <a:cubicBezTo>
                    <a:pt x="1134" y="8405"/>
                    <a:pt x="871" y="7908"/>
                    <a:pt x="700" y="7374"/>
                  </a:cubicBezTo>
                  <a:cubicBezTo>
                    <a:pt x="528" y="6853"/>
                    <a:pt x="435" y="6301"/>
                    <a:pt x="435" y="5729"/>
                  </a:cubicBezTo>
                  <a:cubicBezTo>
                    <a:pt x="435" y="5154"/>
                    <a:pt x="528" y="4602"/>
                    <a:pt x="700" y="4080"/>
                  </a:cubicBezTo>
                  <a:cubicBezTo>
                    <a:pt x="871" y="3546"/>
                    <a:pt x="1134" y="3050"/>
                    <a:pt x="1460" y="2601"/>
                  </a:cubicBezTo>
                  <a:cubicBezTo>
                    <a:pt x="1527" y="2504"/>
                    <a:pt x="1510" y="2368"/>
                    <a:pt x="1411" y="2300"/>
                  </a:cubicBezTo>
                  <a:cubicBezTo>
                    <a:pt x="1370" y="2270"/>
                    <a:pt x="1324" y="2256"/>
                    <a:pt x="1279" y="2256"/>
                  </a:cubicBezTo>
                  <a:close/>
                  <a:moveTo>
                    <a:pt x="10178" y="2256"/>
                  </a:moveTo>
                  <a:cubicBezTo>
                    <a:pt x="10132" y="2256"/>
                    <a:pt x="10086" y="2270"/>
                    <a:pt x="10049" y="2300"/>
                  </a:cubicBezTo>
                  <a:cubicBezTo>
                    <a:pt x="9950" y="2368"/>
                    <a:pt x="9925" y="2504"/>
                    <a:pt x="9999" y="2601"/>
                  </a:cubicBezTo>
                  <a:cubicBezTo>
                    <a:pt x="10324" y="3050"/>
                    <a:pt x="10582" y="3546"/>
                    <a:pt x="10760" y="4080"/>
                  </a:cubicBezTo>
                  <a:cubicBezTo>
                    <a:pt x="10925" y="4602"/>
                    <a:pt x="11018" y="5154"/>
                    <a:pt x="11018" y="5729"/>
                  </a:cubicBezTo>
                  <a:cubicBezTo>
                    <a:pt x="11018" y="6301"/>
                    <a:pt x="10925" y="6853"/>
                    <a:pt x="10760" y="7374"/>
                  </a:cubicBezTo>
                  <a:cubicBezTo>
                    <a:pt x="10582" y="7908"/>
                    <a:pt x="10324" y="8405"/>
                    <a:pt x="9999" y="8852"/>
                  </a:cubicBezTo>
                  <a:cubicBezTo>
                    <a:pt x="9925" y="8951"/>
                    <a:pt x="9950" y="9086"/>
                    <a:pt x="10049" y="9152"/>
                  </a:cubicBezTo>
                  <a:cubicBezTo>
                    <a:pt x="10087" y="9183"/>
                    <a:pt x="10133" y="9198"/>
                    <a:pt x="10179" y="9198"/>
                  </a:cubicBezTo>
                  <a:cubicBezTo>
                    <a:pt x="10244" y="9198"/>
                    <a:pt x="10310" y="9168"/>
                    <a:pt x="10349" y="9110"/>
                  </a:cubicBezTo>
                  <a:cubicBezTo>
                    <a:pt x="10704" y="8625"/>
                    <a:pt x="10981" y="8085"/>
                    <a:pt x="11171" y="7509"/>
                  </a:cubicBezTo>
                  <a:cubicBezTo>
                    <a:pt x="11355" y="6944"/>
                    <a:pt x="11454" y="6349"/>
                    <a:pt x="11454" y="5729"/>
                  </a:cubicBezTo>
                  <a:cubicBezTo>
                    <a:pt x="11454" y="5104"/>
                    <a:pt x="11355" y="4509"/>
                    <a:pt x="11171" y="3951"/>
                  </a:cubicBezTo>
                  <a:cubicBezTo>
                    <a:pt x="10981" y="3368"/>
                    <a:pt x="10704" y="2829"/>
                    <a:pt x="10349" y="2343"/>
                  </a:cubicBezTo>
                  <a:cubicBezTo>
                    <a:pt x="10309" y="2286"/>
                    <a:pt x="10244" y="2256"/>
                    <a:pt x="10178" y="2256"/>
                  </a:cubicBezTo>
                  <a:close/>
                  <a:moveTo>
                    <a:pt x="2472" y="9954"/>
                  </a:moveTo>
                  <a:cubicBezTo>
                    <a:pt x="2406" y="9954"/>
                    <a:pt x="2340" y="9985"/>
                    <a:pt x="2300" y="10043"/>
                  </a:cubicBezTo>
                  <a:cubicBezTo>
                    <a:pt x="2227" y="10140"/>
                    <a:pt x="2252" y="10276"/>
                    <a:pt x="2349" y="10349"/>
                  </a:cubicBezTo>
                  <a:cubicBezTo>
                    <a:pt x="2827" y="10698"/>
                    <a:pt x="3368" y="10981"/>
                    <a:pt x="3951" y="11171"/>
                  </a:cubicBezTo>
                  <a:cubicBezTo>
                    <a:pt x="4509" y="11355"/>
                    <a:pt x="5109" y="11454"/>
                    <a:pt x="5729" y="11454"/>
                  </a:cubicBezTo>
                  <a:cubicBezTo>
                    <a:pt x="6349" y="11454"/>
                    <a:pt x="6944" y="11355"/>
                    <a:pt x="7509" y="11171"/>
                  </a:cubicBezTo>
                  <a:cubicBezTo>
                    <a:pt x="8091" y="10981"/>
                    <a:pt x="8625" y="10698"/>
                    <a:pt x="9110" y="10349"/>
                  </a:cubicBezTo>
                  <a:cubicBezTo>
                    <a:pt x="9208" y="10276"/>
                    <a:pt x="9226" y="10140"/>
                    <a:pt x="9158" y="10043"/>
                  </a:cubicBezTo>
                  <a:cubicBezTo>
                    <a:pt x="9115" y="9985"/>
                    <a:pt x="9050" y="9954"/>
                    <a:pt x="8984" y="9954"/>
                  </a:cubicBezTo>
                  <a:cubicBezTo>
                    <a:pt x="8939" y="9954"/>
                    <a:pt x="8892" y="9969"/>
                    <a:pt x="8852" y="9999"/>
                  </a:cubicBezTo>
                  <a:cubicBezTo>
                    <a:pt x="8410" y="10324"/>
                    <a:pt x="7907" y="10582"/>
                    <a:pt x="7374" y="10760"/>
                  </a:cubicBezTo>
                  <a:cubicBezTo>
                    <a:pt x="6858" y="10927"/>
                    <a:pt x="6306" y="11018"/>
                    <a:pt x="5729" y="11018"/>
                  </a:cubicBezTo>
                  <a:cubicBezTo>
                    <a:pt x="5154" y="11018"/>
                    <a:pt x="4601" y="10927"/>
                    <a:pt x="4086" y="10760"/>
                  </a:cubicBezTo>
                  <a:cubicBezTo>
                    <a:pt x="3546" y="10582"/>
                    <a:pt x="3048" y="10324"/>
                    <a:pt x="2601" y="9999"/>
                  </a:cubicBezTo>
                  <a:cubicBezTo>
                    <a:pt x="2563" y="9969"/>
                    <a:pt x="2518" y="9954"/>
                    <a:pt x="2472" y="99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82"/>
            <p:cNvSpPr/>
            <p:nvPr/>
          </p:nvSpPr>
          <p:spPr>
            <a:xfrm>
              <a:off x="3962925" y="3080175"/>
              <a:ext cx="312600" cy="311475"/>
            </a:xfrm>
            <a:custGeom>
              <a:rect b="b" l="l" r="r" t="t"/>
              <a:pathLst>
                <a:path extrusionOk="0" h="12459" w="12504">
                  <a:moveTo>
                    <a:pt x="6254" y="1"/>
                  </a:moveTo>
                  <a:cubicBezTo>
                    <a:pt x="6133" y="1"/>
                    <a:pt x="6031" y="101"/>
                    <a:pt x="6031" y="221"/>
                  </a:cubicBezTo>
                  <a:lnTo>
                    <a:pt x="6031" y="1221"/>
                  </a:lnTo>
                  <a:cubicBezTo>
                    <a:pt x="6031" y="1341"/>
                    <a:pt x="6133" y="1441"/>
                    <a:pt x="6254" y="1441"/>
                  </a:cubicBezTo>
                  <a:cubicBezTo>
                    <a:pt x="6270" y="1441"/>
                    <a:pt x="6286" y="1439"/>
                    <a:pt x="6302" y="1436"/>
                  </a:cubicBezTo>
                  <a:cubicBezTo>
                    <a:pt x="6399" y="1411"/>
                    <a:pt x="6467" y="1319"/>
                    <a:pt x="6467" y="1215"/>
                  </a:cubicBezTo>
                  <a:lnTo>
                    <a:pt x="6467" y="227"/>
                  </a:lnTo>
                  <a:cubicBezTo>
                    <a:pt x="6467" y="122"/>
                    <a:pt x="6399" y="31"/>
                    <a:pt x="6302" y="6"/>
                  </a:cubicBezTo>
                  <a:cubicBezTo>
                    <a:pt x="6286" y="3"/>
                    <a:pt x="6270" y="1"/>
                    <a:pt x="6254" y="1"/>
                  </a:cubicBezTo>
                  <a:close/>
                  <a:moveTo>
                    <a:pt x="247" y="6019"/>
                  </a:moveTo>
                  <a:cubicBezTo>
                    <a:pt x="148" y="6019"/>
                    <a:pt x="51" y="6085"/>
                    <a:pt x="32" y="6184"/>
                  </a:cubicBezTo>
                  <a:cubicBezTo>
                    <a:pt x="1" y="6331"/>
                    <a:pt x="105" y="6453"/>
                    <a:pt x="241" y="6453"/>
                  </a:cubicBezTo>
                  <a:lnTo>
                    <a:pt x="1240" y="6453"/>
                  </a:lnTo>
                  <a:cubicBezTo>
                    <a:pt x="1376" y="6453"/>
                    <a:pt x="1486" y="6325"/>
                    <a:pt x="1455" y="6184"/>
                  </a:cubicBezTo>
                  <a:cubicBezTo>
                    <a:pt x="1430" y="6085"/>
                    <a:pt x="1339" y="6019"/>
                    <a:pt x="1235" y="6019"/>
                  </a:cubicBezTo>
                  <a:close/>
                  <a:moveTo>
                    <a:pt x="11271" y="6019"/>
                  </a:moveTo>
                  <a:cubicBezTo>
                    <a:pt x="11161" y="6019"/>
                    <a:pt x="11056" y="6098"/>
                    <a:pt x="11043" y="6209"/>
                  </a:cubicBezTo>
                  <a:cubicBezTo>
                    <a:pt x="11031" y="6337"/>
                    <a:pt x="11130" y="6453"/>
                    <a:pt x="11258" y="6453"/>
                  </a:cubicBezTo>
                  <a:lnTo>
                    <a:pt x="12258" y="6453"/>
                  </a:lnTo>
                  <a:cubicBezTo>
                    <a:pt x="12393" y="6453"/>
                    <a:pt x="12504" y="6325"/>
                    <a:pt x="12473" y="6184"/>
                  </a:cubicBezTo>
                  <a:cubicBezTo>
                    <a:pt x="12449" y="6085"/>
                    <a:pt x="12356" y="6019"/>
                    <a:pt x="12252" y="6019"/>
                  </a:cubicBezTo>
                  <a:close/>
                  <a:moveTo>
                    <a:pt x="6246" y="11022"/>
                  </a:moveTo>
                  <a:cubicBezTo>
                    <a:pt x="6130" y="11022"/>
                    <a:pt x="6031" y="11120"/>
                    <a:pt x="6031" y="11238"/>
                  </a:cubicBezTo>
                  <a:lnTo>
                    <a:pt x="6031" y="12239"/>
                  </a:lnTo>
                  <a:cubicBezTo>
                    <a:pt x="6031" y="12358"/>
                    <a:pt x="6133" y="12458"/>
                    <a:pt x="6254" y="12458"/>
                  </a:cubicBezTo>
                  <a:cubicBezTo>
                    <a:pt x="6270" y="12458"/>
                    <a:pt x="6286" y="12456"/>
                    <a:pt x="6302" y="12453"/>
                  </a:cubicBezTo>
                  <a:cubicBezTo>
                    <a:pt x="6399" y="12429"/>
                    <a:pt x="6467" y="12337"/>
                    <a:pt x="6467" y="12232"/>
                  </a:cubicBezTo>
                  <a:lnTo>
                    <a:pt x="6467" y="11251"/>
                  </a:lnTo>
                  <a:cubicBezTo>
                    <a:pt x="6467" y="11135"/>
                    <a:pt x="6388" y="11037"/>
                    <a:pt x="6277" y="11025"/>
                  </a:cubicBezTo>
                  <a:cubicBezTo>
                    <a:pt x="6267" y="11023"/>
                    <a:pt x="6257" y="11022"/>
                    <a:pt x="6246" y="1102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9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18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3261" name="Google Shape;3261;p183"/>
          <p:cNvSpPr txBox="1"/>
          <p:nvPr>
            <p:ph idx="2" type="title"/>
          </p:nvPr>
        </p:nvSpPr>
        <p:spPr>
          <a:xfrm>
            <a:off x="1565723" y="1437825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ISO 15118</a:t>
            </a:r>
            <a:endParaRPr/>
          </a:p>
        </p:txBody>
      </p:sp>
      <p:sp>
        <p:nvSpPr>
          <p:cNvPr id="3262" name="Google Shape;3262;p183"/>
          <p:cNvSpPr txBox="1"/>
          <p:nvPr>
            <p:ph idx="6" type="title"/>
          </p:nvPr>
        </p:nvSpPr>
        <p:spPr>
          <a:xfrm>
            <a:off x="5858548" y="1437813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OCPP</a:t>
            </a:r>
            <a:endParaRPr/>
          </a:p>
        </p:txBody>
      </p:sp>
      <p:grpSp>
        <p:nvGrpSpPr>
          <p:cNvPr id="3263" name="Google Shape;3263;p183"/>
          <p:cNvGrpSpPr/>
          <p:nvPr/>
        </p:nvGrpSpPr>
        <p:grpSpPr>
          <a:xfrm>
            <a:off x="5131475" y="1437835"/>
            <a:ext cx="576067" cy="576059"/>
            <a:chOff x="2431575" y="1404225"/>
            <a:chExt cx="371800" cy="338500"/>
          </a:xfrm>
        </p:grpSpPr>
        <p:sp>
          <p:nvSpPr>
            <p:cNvPr id="3264" name="Google Shape;3264;p183"/>
            <p:cNvSpPr/>
            <p:nvPr/>
          </p:nvSpPr>
          <p:spPr>
            <a:xfrm>
              <a:off x="2431575" y="1404225"/>
              <a:ext cx="371800" cy="247700"/>
            </a:xfrm>
            <a:custGeom>
              <a:rect b="b" l="l" r="r" t="t"/>
              <a:pathLst>
                <a:path extrusionOk="0" h="9908" w="14872">
                  <a:moveTo>
                    <a:pt x="872" y="0"/>
                  </a:moveTo>
                  <a:lnTo>
                    <a:pt x="14001" y="0"/>
                  </a:lnTo>
                  <a:cubicBezTo>
                    <a:pt x="14485" y="0"/>
                    <a:pt x="14871" y="392"/>
                    <a:pt x="14871" y="870"/>
                  </a:cubicBezTo>
                  <a:lnTo>
                    <a:pt x="14871" y="9036"/>
                  </a:lnTo>
                  <a:cubicBezTo>
                    <a:pt x="14871" y="9514"/>
                    <a:pt x="14485" y="9907"/>
                    <a:pt x="14001" y="9907"/>
                  </a:cubicBezTo>
                  <a:lnTo>
                    <a:pt x="872" y="9907"/>
                  </a:lnTo>
                  <a:cubicBezTo>
                    <a:pt x="394" y="9907"/>
                    <a:pt x="1" y="9514"/>
                    <a:pt x="1" y="9036"/>
                  </a:cubicBezTo>
                  <a:lnTo>
                    <a:pt x="1" y="870"/>
                  </a:lnTo>
                  <a:cubicBezTo>
                    <a:pt x="1" y="392"/>
                    <a:pt x="394" y="0"/>
                    <a:pt x="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83"/>
            <p:cNvSpPr/>
            <p:nvPr/>
          </p:nvSpPr>
          <p:spPr>
            <a:xfrm>
              <a:off x="2763475" y="1404225"/>
              <a:ext cx="39900" cy="247700"/>
            </a:xfrm>
            <a:custGeom>
              <a:rect b="b" l="l" r="r" t="t"/>
              <a:pathLst>
                <a:path extrusionOk="0" h="9908" w="1596">
                  <a:moveTo>
                    <a:pt x="1" y="0"/>
                  </a:moveTo>
                  <a:lnTo>
                    <a:pt x="725" y="0"/>
                  </a:lnTo>
                  <a:cubicBezTo>
                    <a:pt x="1209" y="0"/>
                    <a:pt x="1595" y="392"/>
                    <a:pt x="1595" y="870"/>
                  </a:cubicBezTo>
                  <a:lnTo>
                    <a:pt x="1595" y="9036"/>
                  </a:lnTo>
                  <a:cubicBezTo>
                    <a:pt x="1595" y="9514"/>
                    <a:pt x="1209" y="9907"/>
                    <a:pt x="725" y="9907"/>
                  </a:cubicBezTo>
                  <a:lnTo>
                    <a:pt x="1" y="9907"/>
                  </a:lnTo>
                  <a:cubicBezTo>
                    <a:pt x="479" y="9907"/>
                    <a:pt x="872" y="9514"/>
                    <a:pt x="872" y="9036"/>
                  </a:cubicBezTo>
                  <a:lnTo>
                    <a:pt x="872" y="870"/>
                  </a:lnTo>
                  <a:cubicBezTo>
                    <a:pt x="872" y="392"/>
                    <a:pt x="479" y="0"/>
                    <a:pt x="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83"/>
            <p:cNvSpPr/>
            <p:nvPr/>
          </p:nvSpPr>
          <p:spPr>
            <a:xfrm>
              <a:off x="2495550" y="1433175"/>
              <a:ext cx="142325" cy="75525"/>
            </a:xfrm>
            <a:custGeom>
              <a:rect b="b" l="l" r="r" t="t"/>
              <a:pathLst>
                <a:path extrusionOk="0" h="3021" w="5693">
                  <a:moveTo>
                    <a:pt x="3976" y="1"/>
                  </a:moveTo>
                  <a:cubicBezTo>
                    <a:pt x="3945" y="1"/>
                    <a:pt x="3908" y="14"/>
                    <a:pt x="3877" y="26"/>
                  </a:cubicBezTo>
                  <a:lnTo>
                    <a:pt x="154" y="1897"/>
                  </a:lnTo>
                  <a:cubicBezTo>
                    <a:pt x="49" y="1952"/>
                    <a:pt x="1" y="2081"/>
                    <a:pt x="55" y="2186"/>
                  </a:cubicBezTo>
                  <a:cubicBezTo>
                    <a:pt x="95" y="2263"/>
                    <a:pt x="169" y="2307"/>
                    <a:pt x="249" y="2307"/>
                  </a:cubicBezTo>
                  <a:cubicBezTo>
                    <a:pt x="282" y="2307"/>
                    <a:pt x="317" y="2299"/>
                    <a:pt x="350" y="2283"/>
                  </a:cubicBezTo>
                  <a:lnTo>
                    <a:pt x="4025" y="437"/>
                  </a:lnTo>
                  <a:lnTo>
                    <a:pt x="5472" y="437"/>
                  </a:lnTo>
                  <a:cubicBezTo>
                    <a:pt x="5596" y="437"/>
                    <a:pt x="5693" y="338"/>
                    <a:pt x="5693" y="222"/>
                  </a:cubicBezTo>
                  <a:cubicBezTo>
                    <a:pt x="5693" y="99"/>
                    <a:pt x="5596" y="1"/>
                    <a:pt x="5472" y="1"/>
                  </a:cubicBezTo>
                  <a:close/>
                  <a:moveTo>
                    <a:pt x="4030" y="1804"/>
                  </a:moveTo>
                  <a:cubicBezTo>
                    <a:pt x="4000" y="1804"/>
                    <a:pt x="3963" y="1810"/>
                    <a:pt x="3933" y="1829"/>
                  </a:cubicBezTo>
                  <a:lnTo>
                    <a:pt x="2442" y="2614"/>
                  </a:lnTo>
                  <a:cubicBezTo>
                    <a:pt x="2337" y="2670"/>
                    <a:pt x="2295" y="2798"/>
                    <a:pt x="2351" y="2903"/>
                  </a:cubicBezTo>
                  <a:cubicBezTo>
                    <a:pt x="2388" y="2979"/>
                    <a:pt x="2462" y="3020"/>
                    <a:pt x="2540" y="3020"/>
                  </a:cubicBezTo>
                  <a:cubicBezTo>
                    <a:pt x="2575" y="3020"/>
                    <a:pt x="2611" y="3012"/>
                    <a:pt x="2645" y="2995"/>
                  </a:cubicBezTo>
                  <a:lnTo>
                    <a:pt x="4086" y="2240"/>
                  </a:lnTo>
                  <a:lnTo>
                    <a:pt x="5472" y="2240"/>
                  </a:lnTo>
                  <a:cubicBezTo>
                    <a:pt x="5596" y="2240"/>
                    <a:pt x="5693" y="2141"/>
                    <a:pt x="5693" y="2019"/>
                  </a:cubicBezTo>
                  <a:cubicBezTo>
                    <a:pt x="5693" y="1903"/>
                    <a:pt x="5596" y="1804"/>
                    <a:pt x="5472" y="180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83"/>
            <p:cNvSpPr/>
            <p:nvPr/>
          </p:nvSpPr>
          <p:spPr>
            <a:xfrm>
              <a:off x="2432350" y="1472150"/>
              <a:ext cx="143725" cy="75775"/>
            </a:xfrm>
            <a:custGeom>
              <a:rect b="b" l="l" r="r" t="t"/>
              <a:pathLst>
                <a:path extrusionOk="0" h="3031" w="5749">
                  <a:moveTo>
                    <a:pt x="1436" y="7"/>
                  </a:moveTo>
                  <a:cubicBezTo>
                    <a:pt x="2197" y="1"/>
                    <a:pt x="3639" y="276"/>
                    <a:pt x="4644" y="656"/>
                  </a:cubicBezTo>
                  <a:lnTo>
                    <a:pt x="5749" y="1804"/>
                  </a:lnTo>
                  <a:lnTo>
                    <a:pt x="5749" y="2448"/>
                  </a:lnTo>
                  <a:cubicBezTo>
                    <a:pt x="5749" y="2773"/>
                    <a:pt x="5485" y="3031"/>
                    <a:pt x="5166" y="3031"/>
                  </a:cubicBezTo>
                  <a:lnTo>
                    <a:pt x="1" y="3031"/>
                  </a:lnTo>
                  <a:lnTo>
                    <a:pt x="1" y="191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83"/>
            <p:cNvSpPr/>
            <p:nvPr/>
          </p:nvSpPr>
          <p:spPr>
            <a:xfrm>
              <a:off x="2462725" y="1472150"/>
              <a:ext cx="113350" cy="75775"/>
            </a:xfrm>
            <a:custGeom>
              <a:rect b="b" l="l" r="r" t="t"/>
              <a:pathLst>
                <a:path extrusionOk="0" h="3031" w="4534">
                  <a:moveTo>
                    <a:pt x="221" y="7"/>
                  </a:moveTo>
                  <a:cubicBezTo>
                    <a:pt x="982" y="1"/>
                    <a:pt x="2424" y="276"/>
                    <a:pt x="3429" y="656"/>
                  </a:cubicBezTo>
                  <a:lnTo>
                    <a:pt x="4534" y="1804"/>
                  </a:lnTo>
                  <a:lnTo>
                    <a:pt x="4534" y="2448"/>
                  </a:lnTo>
                  <a:cubicBezTo>
                    <a:pt x="4534" y="2773"/>
                    <a:pt x="4270" y="3031"/>
                    <a:pt x="3951" y="3031"/>
                  </a:cubicBezTo>
                  <a:lnTo>
                    <a:pt x="3228" y="3031"/>
                  </a:lnTo>
                  <a:cubicBezTo>
                    <a:pt x="3546" y="3031"/>
                    <a:pt x="3811" y="2773"/>
                    <a:pt x="3811" y="2448"/>
                  </a:cubicBezTo>
                  <a:lnTo>
                    <a:pt x="3811" y="1804"/>
                  </a:lnTo>
                  <a:cubicBezTo>
                    <a:pt x="3811" y="1503"/>
                    <a:pt x="3706" y="1179"/>
                    <a:pt x="3429" y="1001"/>
                  </a:cubicBezTo>
                  <a:cubicBezTo>
                    <a:pt x="3209" y="859"/>
                    <a:pt x="2994" y="761"/>
                    <a:pt x="2699" y="656"/>
                  </a:cubicBezTo>
                  <a:cubicBezTo>
                    <a:pt x="1889" y="350"/>
                    <a:pt x="798" y="111"/>
                    <a:pt x="0" y="3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83"/>
            <p:cNvSpPr/>
            <p:nvPr/>
          </p:nvSpPr>
          <p:spPr>
            <a:xfrm>
              <a:off x="2547675" y="1488400"/>
              <a:ext cx="27625" cy="28400"/>
            </a:xfrm>
            <a:custGeom>
              <a:rect b="b" l="l" r="r" t="t"/>
              <a:pathLst>
                <a:path extrusionOk="0" h="1136" w="1105">
                  <a:moveTo>
                    <a:pt x="8" y="0"/>
                  </a:moveTo>
                  <a:cubicBezTo>
                    <a:pt x="645" y="240"/>
                    <a:pt x="1105" y="521"/>
                    <a:pt x="1105" y="798"/>
                  </a:cubicBezTo>
                  <a:lnTo>
                    <a:pt x="1105" y="1135"/>
                  </a:lnTo>
                  <a:lnTo>
                    <a:pt x="118" y="1135"/>
                  </a:lnTo>
                  <a:cubicBezTo>
                    <a:pt x="37" y="1135"/>
                    <a:pt x="1" y="1093"/>
                    <a:pt x="1" y="10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D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83"/>
            <p:cNvSpPr/>
            <p:nvPr/>
          </p:nvSpPr>
          <p:spPr>
            <a:xfrm>
              <a:off x="2547675" y="1488875"/>
              <a:ext cx="28400" cy="28700"/>
            </a:xfrm>
            <a:custGeom>
              <a:rect b="b" l="l" r="r" t="t"/>
              <a:pathLst>
                <a:path extrusionOk="0" h="1148" w="1136">
                  <a:moveTo>
                    <a:pt x="1" y="0"/>
                  </a:moveTo>
                  <a:cubicBezTo>
                    <a:pt x="663" y="239"/>
                    <a:pt x="1136" y="527"/>
                    <a:pt x="1136" y="804"/>
                  </a:cubicBezTo>
                  <a:lnTo>
                    <a:pt x="1136" y="1147"/>
                  </a:lnTo>
                  <a:lnTo>
                    <a:pt x="382" y="1147"/>
                  </a:lnTo>
                  <a:lnTo>
                    <a:pt x="382" y="804"/>
                  </a:lnTo>
                  <a:cubicBezTo>
                    <a:pt x="382" y="650"/>
                    <a:pt x="241" y="491"/>
                    <a:pt x="1" y="343"/>
                  </a:cubicBezTo>
                  <a:close/>
                </a:path>
              </a:pathLst>
            </a:custGeom>
            <a:solidFill>
              <a:srgbClr val="ECC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83"/>
            <p:cNvSpPr/>
            <p:nvPr/>
          </p:nvSpPr>
          <p:spPr>
            <a:xfrm>
              <a:off x="2431575" y="1451925"/>
              <a:ext cx="35925" cy="36500"/>
            </a:xfrm>
            <a:custGeom>
              <a:rect b="b" l="l" r="r" t="t"/>
              <a:pathLst>
                <a:path extrusionOk="0" h="1460" w="1437">
                  <a:moveTo>
                    <a:pt x="1" y="0"/>
                  </a:moveTo>
                  <a:cubicBezTo>
                    <a:pt x="553" y="411"/>
                    <a:pt x="1045" y="822"/>
                    <a:pt x="1436" y="822"/>
                  </a:cubicBezTo>
                  <a:cubicBezTo>
                    <a:pt x="1436" y="1171"/>
                    <a:pt x="1155" y="1459"/>
                    <a:pt x="799" y="1459"/>
                  </a:cubicBezTo>
                  <a:lnTo>
                    <a:pt x="1" y="145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83"/>
            <p:cNvSpPr/>
            <p:nvPr/>
          </p:nvSpPr>
          <p:spPr>
            <a:xfrm>
              <a:off x="2467800" y="1514150"/>
              <a:ext cx="67650" cy="67675"/>
            </a:xfrm>
            <a:custGeom>
              <a:rect b="b" l="l" r="r" t="t"/>
              <a:pathLst>
                <a:path extrusionOk="0" h="2707" w="2706">
                  <a:moveTo>
                    <a:pt x="1349" y="2707"/>
                  </a:moveTo>
                  <a:cubicBezTo>
                    <a:pt x="2099" y="2707"/>
                    <a:pt x="2705" y="2099"/>
                    <a:pt x="2705" y="1351"/>
                  </a:cubicBezTo>
                  <a:cubicBezTo>
                    <a:pt x="2705" y="609"/>
                    <a:pt x="2099" y="1"/>
                    <a:pt x="1349" y="1"/>
                  </a:cubicBezTo>
                  <a:cubicBezTo>
                    <a:pt x="607" y="1"/>
                    <a:pt x="1" y="609"/>
                    <a:pt x="1" y="1351"/>
                  </a:cubicBezTo>
                  <a:cubicBezTo>
                    <a:pt x="1" y="2099"/>
                    <a:pt x="607" y="2707"/>
                    <a:pt x="1349" y="270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83"/>
            <p:cNvSpPr/>
            <p:nvPr/>
          </p:nvSpPr>
          <p:spPr>
            <a:xfrm>
              <a:off x="2492475" y="1514150"/>
              <a:ext cx="42975" cy="67675"/>
            </a:xfrm>
            <a:custGeom>
              <a:rect b="b" l="l" r="r" t="t"/>
              <a:pathLst>
                <a:path extrusionOk="0" h="2707" w="1719">
                  <a:moveTo>
                    <a:pt x="362" y="1"/>
                  </a:moveTo>
                  <a:cubicBezTo>
                    <a:pt x="1112" y="1"/>
                    <a:pt x="1718" y="609"/>
                    <a:pt x="1718" y="1351"/>
                  </a:cubicBezTo>
                  <a:cubicBezTo>
                    <a:pt x="1718" y="2099"/>
                    <a:pt x="1112" y="2707"/>
                    <a:pt x="362" y="2707"/>
                  </a:cubicBezTo>
                  <a:cubicBezTo>
                    <a:pt x="240" y="2707"/>
                    <a:pt x="118" y="2688"/>
                    <a:pt x="0" y="2651"/>
                  </a:cubicBezTo>
                  <a:cubicBezTo>
                    <a:pt x="571" y="2498"/>
                    <a:pt x="988" y="1971"/>
                    <a:pt x="988" y="1351"/>
                  </a:cubicBezTo>
                  <a:cubicBezTo>
                    <a:pt x="988" y="731"/>
                    <a:pt x="571" y="210"/>
                    <a:pt x="0" y="51"/>
                  </a:cubicBezTo>
                  <a:cubicBezTo>
                    <a:pt x="118" y="20"/>
                    <a:pt x="240" y="1"/>
                    <a:pt x="362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83"/>
            <p:cNvSpPr/>
            <p:nvPr/>
          </p:nvSpPr>
          <p:spPr>
            <a:xfrm>
              <a:off x="2487425" y="1533825"/>
              <a:ext cx="28400" cy="28350"/>
            </a:xfrm>
            <a:custGeom>
              <a:rect b="b" l="l" r="r" t="t"/>
              <a:pathLst>
                <a:path extrusionOk="0" h="1134" w="1136">
                  <a:moveTo>
                    <a:pt x="564" y="1134"/>
                  </a:moveTo>
                  <a:cubicBezTo>
                    <a:pt x="878" y="1134"/>
                    <a:pt x="1136" y="876"/>
                    <a:pt x="1136" y="564"/>
                  </a:cubicBezTo>
                  <a:cubicBezTo>
                    <a:pt x="1136" y="258"/>
                    <a:pt x="878" y="0"/>
                    <a:pt x="564" y="0"/>
                  </a:cubicBezTo>
                  <a:cubicBezTo>
                    <a:pt x="252" y="0"/>
                    <a:pt x="0" y="258"/>
                    <a:pt x="0" y="564"/>
                  </a:cubicBezTo>
                  <a:cubicBezTo>
                    <a:pt x="0" y="876"/>
                    <a:pt x="252" y="1134"/>
                    <a:pt x="564" y="1134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83"/>
            <p:cNvSpPr/>
            <p:nvPr/>
          </p:nvSpPr>
          <p:spPr>
            <a:xfrm>
              <a:off x="2431575" y="1505875"/>
              <a:ext cx="21975" cy="10925"/>
            </a:xfrm>
            <a:custGeom>
              <a:rect b="b" l="l" r="r" t="t"/>
              <a:pathLst>
                <a:path extrusionOk="0" h="437" w="879">
                  <a:moveTo>
                    <a:pt x="1" y="1"/>
                  </a:moveTo>
                  <a:lnTo>
                    <a:pt x="1" y="436"/>
                  </a:lnTo>
                  <a:lnTo>
                    <a:pt x="640" y="436"/>
                  </a:lnTo>
                  <a:cubicBezTo>
                    <a:pt x="750" y="436"/>
                    <a:pt x="847" y="357"/>
                    <a:pt x="861" y="241"/>
                  </a:cubicBezTo>
                  <a:cubicBezTo>
                    <a:pt x="878" y="111"/>
                    <a:pt x="774" y="1"/>
                    <a:pt x="646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83"/>
            <p:cNvSpPr/>
            <p:nvPr/>
          </p:nvSpPr>
          <p:spPr>
            <a:xfrm>
              <a:off x="2574225" y="1647925"/>
              <a:ext cx="87275" cy="69025"/>
            </a:xfrm>
            <a:custGeom>
              <a:rect b="b" l="l" r="r" t="t"/>
              <a:pathLst>
                <a:path extrusionOk="0" h="2761" w="3491">
                  <a:moveTo>
                    <a:pt x="521" y="165"/>
                  </a:moveTo>
                  <a:lnTo>
                    <a:pt x="1743" y="0"/>
                  </a:lnTo>
                  <a:lnTo>
                    <a:pt x="2970" y="165"/>
                  </a:lnTo>
                  <a:lnTo>
                    <a:pt x="3491" y="2577"/>
                  </a:lnTo>
                  <a:lnTo>
                    <a:pt x="1749" y="2761"/>
                  </a:lnTo>
                  <a:lnTo>
                    <a:pt x="0" y="2577"/>
                  </a:ln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183"/>
            <p:cNvSpPr/>
            <p:nvPr/>
          </p:nvSpPr>
          <p:spPr>
            <a:xfrm>
              <a:off x="2630350" y="1651900"/>
              <a:ext cx="31150" cy="60275"/>
            </a:xfrm>
            <a:custGeom>
              <a:rect b="b" l="l" r="r" t="t"/>
              <a:pathLst>
                <a:path extrusionOk="0" h="2411" w="1246">
                  <a:moveTo>
                    <a:pt x="0" y="0"/>
                  </a:moveTo>
                  <a:lnTo>
                    <a:pt x="725" y="0"/>
                  </a:lnTo>
                  <a:lnTo>
                    <a:pt x="1246" y="2410"/>
                  </a:lnTo>
                  <a:lnTo>
                    <a:pt x="516" y="2410"/>
                  </a:ln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183"/>
            <p:cNvSpPr/>
            <p:nvPr/>
          </p:nvSpPr>
          <p:spPr>
            <a:xfrm>
              <a:off x="2431575" y="1608175"/>
              <a:ext cx="371800" cy="134550"/>
            </a:xfrm>
            <a:custGeom>
              <a:rect b="b" l="l" r="r" t="t"/>
              <a:pathLst>
                <a:path extrusionOk="0" h="5382" w="14872">
                  <a:moveTo>
                    <a:pt x="4534" y="4159"/>
                  </a:moveTo>
                  <a:lnTo>
                    <a:pt x="10363" y="4159"/>
                  </a:lnTo>
                  <a:cubicBezTo>
                    <a:pt x="10638" y="4159"/>
                    <a:pt x="10890" y="4337"/>
                    <a:pt x="10958" y="4608"/>
                  </a:cubicBezTo>
                  <a:cubicBezTo>
                    <a:pt x="11068" y="5013"/>
                    <a:pt x="10762" y="5381"/>
                    <a:pt x="10369" y="5381"/>
                  </a:cubicBezTo>
                  <a:lnTo>
                    <a:pt x="4541" y="5381"/>
                  </a:lnTo>
                  <a:cubicBezTo>
                    <a:pt x="4265" y="5381"/>
                    <a:pt x="4013" y="5197"/>
                    <a:pt x="3945" y="4932"/>
                  </a:cubicBezTo>
                  <a:cubicBezTo>
                    <a:pt x="3835" y="4527"/>
                    <a:pt x="4142" y="4159"/>
                    <a:pt x="4534" y="4159"/>
                  </a:cubicBezTo>
                  <a:close/>
                  <a:moveTo>
                    <a:pt x="14871" y="0"/>
                  </a:moveTo>
                  <a:lnTo>
                    <a:pt x="14871" y="878"/>
                  </a:lnTo>
                  <a:cubicBezTo>
                    <a:pt x="14871" y="1356"/>
                    <a:pt x="14485" y="1749"/>
                    <a:pt x="14001" y="1749"/>
                  </a:cubicBezTo>
                  <a:lnTo>
                    <a:pt x="872" y="1749"/>
                  </a:lnTo>
                  <a:cubicBezTo>
                    <a:pt x="394" y="1749"/>
                    <a:pt x="1" y="1356"/>
                    <a:pt x="1" y="8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183"/>
            <p:cNvSpPr/>
            <p:nvPr/>
          </p:nvSpPr>
          <p:spPr>
            <a:xfrm>
              <a:off x="2671900" y="1608175"/>
              <a:ext cx="131475" cy="134550"/>
            </a:xfrm>
            <a:custGeom>
              <a:rect b="b" l="l" r="r" t="t"/>
              <a:pathLst>
                <a:path extrusionOk="0" h="5382" w="5259">
                  <a:moveTo>
                    <a:pt x="1" y="4159"/>
                  </a:moveTo>
                  <a:lnTo>
                    <a:pt x="725" y="4159"/>
                  </a:lnTo>
                  <a:cubicBezTo>
                    <a:pt x="1002" y="4159"/>
                    <a:pt x="1252" y="4337"/>
                    <a:pt x="1320" y="4608"/>
                  </a:cubicBezTo>
                  <a:cubicBezTo>
                    <a:pt x="1430" y="5013"/>
                    <a:pt x="1124" y="5381"/>
                    <a:pt x="731" y="5381"/>
                  </a:cubicBezTo>
                  <a:lnTo>
                    <a:pt x="1" y="5381"/>
                  </a:lnTo>
                  <a:cubicBezTo>
                    <a:pt x="339" y="5381"/>
                    <a:pt x="609" y="5105"/>
                    <a:pt x="609" y="4767"/>
                  </a:cubicBezTo>
                  <a:cubicBezTo>
                    <a:pt x="609" y="4430"/>
                    <a:pt x="339" y="4159"/>
                    <a:pt x="1" y="4159"/>
                  </a:cubicBezTo>
                  <a:close/>
                  <a:moveTo>
                    <a:pt x="5258" y="0"/>
                  </a:moveTo>
                  <a:lnTo>
                    <a:pt x="5258" y="878"/>
                  </a:lnTo>
                  <a:cubicBezTo>
                    <a:pt x="5258" y="1356"/>
                    <a:pt x="4872" y="1749"/>
                    <a:pt x="4388" y="1749"/>
                  </a:cubicBezTo>
                  <a:lnTo>
                    <a:pt x="3664" y="1749"/>
                  </a:lnTo>
                  <a:cubicBezTo>
                    <a:pt x="4142" y="1749"/>
                    <a:pt x="4535" y="1356"/>
                    <a:pt x="4535" y="878"/>
                  </a:cubicBezTo>
                  <a:lnTo>
                    <a:pt x="4535" y="0"/>
                  </a:ln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183"/>
            <p:cNvSpPr/>
            <p:nvPr/>
          </p:nvSpPr>
          <p:spPr>
            <a:xfrm>
              <a:off x="2544925" y="1624900"/>
              <a:ext cx="145875" cy="10900"/>
            </a:xfrm>
            <a:custGeom>
              <a:rect b="b" l="l" r="r" t="t"/>
              <a:pathLst>
                <a:path extrusionOk="0" h="436" w="5835">
                  <a:moveTo>
                    <a:pt x="228" y="1"/>
                  </a:moveTo>
                  <a:cubicBezTo>
                    <a:pt x="99" y="1"/>
                    <a:pt x="0" y="117"/>
                    <a:pt x="13" y="245"/>
                  </a:cubicBezTo>
                  <a:cubicBezTo>
                    <a:pt x="25" y="356"/>
                    <a:pt x="124" y="435"/>
                    <a:pt x="240" y="435"/>
                  </a:cubicBezTo>
                  <a:lnTo>
                    <a:pt x="602" y="435"/>
                  </a:lnTo>
                  <a:cubicBezTo>
                    <a:pt x="713" y="435"/>
                    <a:pt x="810" y="356"/>
                    <a:pt x="823" y="245"/>
                  </a:cubicBezTo>
                  <a:cubicBezTo>
                    <a:pt x="841" y="117"/>
                    <a:pt x="736" y="1"/>
                    <a:pt x="608" y="1"/>
                  </a:cubicBezTo>
                  <a:close/>
                  <a:moveTo>
                    <a:pt x="1480" y="1"/>
                  </a:moveTo>
                  <a:cubicBezTo>
                    <a:pt x="1350" y="1"/>
                    <a:pt x="1246" y="117"/>
                    <a:pt x="1265" y="245"/>
                  </a:cubicBezTo>
                  <a:cubicBezTo>
                    <a:pt x="1277" y="356"/>
                    <a:pt x="1375" y="435"/>
                    <a:pt x="1486" y="435"/>
                  </a:cubicBezTo>
                  <a:lnTo>
                    <a:pt x="1848" y="435"/>
                  </a:lnTo>
                  <a:cubicBezTo>
                    <a:pt x="1964" y="435"/>
                    <a:pt x="2061" y="356"/>
                    <a:pt x="2075" y="245"/>
                  </a:cubicBezTo>
                  <a:cubicBezTo>
                    <a:pt x="2086" y="117"/>
                    <a:pt x="1988" y="1"/>
                    <a:pt x="1860" y="1"/>
                  </a:cubicBezTo>
                  <a:close/>
                  <a:moveTo>
                    <a:pt x="2731" y="1"/>
                  </a:moveTo>
                  <a:cubicBezTo>
                    <a:pt x="2602" y="1"/>
                    <a:pt x="2497" y="117"/>
                    <a:pt x="2510" y="245"/>
                  </a:cubicBezTo>
                  <a:cubicBezTo>
                    <a:pt x="2522" y="356"/>
                    <a:pt x="2627" y="435"/>
                    <a:pt x="2737" y="435"/>
                  </a:cubicBezTo>
                  <a:lnTo>
                    <a:pt x="3099" y="435"/>
                  </a:lnTo>
                  <a:cubicBezTo>
                    <a:pt x="3210" y="435"/>
                    <a:pt x="3313" y="356"/>
                    <a:pt x="3326" y="245"/>
                  </a:cubicBezTo>
                  <a:cubicBezTo>
                    <a:pt x="3338" y="117"/>
                    <a:pt x="3233" y="1"/>
                    <a:pt x="3105" y="1"/>
                  </a:cubicBezTo>
                  <a:close/>
                  <a:moveTo>
                    <a:pt x="3975" y="1"/>
                  </a:moveTo>
                  <a:cubicBezTo>
                    <a:pt x="3847" y="1"/>
                    <a:pt x="3749" y="117"/>
                    <a:pt x="3762" y="245"/>
                  </a:cubicBezTo>
                  <a:cubicBezTo>
                    <a:pt x="3774" y="356"/>
                    <a:pt x="3872" y="435"/>
                    <a:pt x="3989" y="435"/>
                  </a:cubicBezTo>
                  <a:lnTo>
                    <a:pt x="4357" y="435"/>
                  </a:lnTo>
                  <a:cubicBezTo>
                    <a:pt x="4485" y="435"/>
                    <a:pt x="4589" y="325"/>
                    <a:pt x="4572" y="197"/>
                  </a:cubicBezTo>
                  <a:cubicBezTo>
                    <a:pt x="4558" y="80"/>
                    <a:pt x="4461" y="1"/>
                    <a:pt x="4351" y="1"/>
                  </a:cubicBezTo>
                  <a:close/>
                  <a:moveTo>
                    <a:pt x="5227" y="1"/>
                  </a:moveTo>
                  <a:cubicBezTo>
                    <a:pt x="5099" y="1"/>
                    <a:pt x="4994" y="117"/>
                    <a:pt x="5013" y="245"/>
                  </a:cubicBezTo>
                  <a:cubicBezTo>
                    <a:pt x="5025" y="356"/>
                    <a:pt x="5124" y="435"/>
                    <a:pt x="5234" y="435"/>
                  </a:cubicBezTo>
                  <a:lnTo>
                    <a:pt x="5602" y="435"/>
                  </a:lnTo>
                  <a:cubicBezTo>
                    <a:pt x="5736" y="435"/>
                    <a:pt x="5835" y="325"/>
                    <a:pt x="5823" y="197"/>
                  </a:cubicBezTo>
                  <a:cubicBezTo>
                    <a:pt x="5810" y="80"/>
                    <a:pt x="5705" y="1"/>
                    <a:pt x="5595" y="1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183"/>
            <p:cNvSpPr/>
            <p:nvPr/>
          </p:nvSpPr>
          <p:spPr>
            <a:xfrm>
              <a:off x="2632050" y="1427375"/>
              <a:ext cx="66125" cy="66900"/>
            </a:xfrm>
            <a:custGeom>
              <a:rect b="b" l="l" r="r" t="t"/>
              <a:pathLst>
                <a:path extrusionOk="0" h="2676" w="2645">
                  <a:moveTo>
                    <a:pt x="233" y="1804"/>
                  </a:moveTo>
                  <a:lnTo>
                    <a:pt x="2412" y="1804"/>
                  </a:lnTo>
                  <a:cubicBezTo>
                    <a:pt x="2540" y="1804"/>
                    <a:pt x="2644" y="1908"/>
                    <a:pt x="2644" y="2036"/>
                  </a:cubicBezTo>
                  <a:lnTo>
                    <a:pt x="2644" y="2441"/>
                  </a:lnTo>
                  <a:cubicBezTo>
                    <a:pt x="2644" y="2571"/>
                    <a:pt x="2540" y="2675"/>
                    <a:pt x="2412" y="2675"/>
                  </a:cubicBezTo>
                  <a:lnTo>
                    <a:pt x="233" y="2675"/>
                  </a:lnTo>
                  <a:cubicBezTo>
                    <a:pt x="105" y="2675"/>
                    <a:pt x="0" y="2571"/>
                    <a:pt x="0" y="2441"/>
                  </a:cubicBezTo>
                  <a:lnTo>
                    <a:pt x="0" y="2036"/>
                  </a:lnTo>
                  <a:cubicBezTo>
                    <a:pt x="0" y="1908"/>
                    <a:pt x="105" y="1804"/>
                    <a:pt x="233" y="1804"/>
                  </a:cubicBezTo>
                  <a:close/>
                  <a:moveTo>
                    <a:pt x="233" y="0"/>
                  </a:moveTo>
                  <a:lnTo>
                    <a:pt x="2412" y="0"/>
                  </a:lnTo>
                  <a:cubicBezTo>
                    <a:pt x="2540" y="0"/>
                    <a:pt x="2644" y="105"/>
                    <a:pt x="2644" y="233"/>
                  </a:cubicBezTo>
                  <a:lnTo>
                    <a:pt x="2644" y="638"/>
                  </a:lnTo>
                  <a:cubicBezTo>
                    <a:pt x="2644" y="767"/>
                    <a:pt x="2540" y="872"/>
                    <a:pt x="2412" y="872"/>
                  </a:cubicBezTo>
                  <a:lnTo>
                    <a:pt x="233" y="872"/>
                  </a:lnTo>
                  <a:cubicBezTo>
                    <a:pt x="105" y="872"/>
                    <a:pt x="0" y="767"/>
                    <a:pt x="0" y="638"/>
                  </a:cubicBezTo>
                  <a:lnTo>
                    <a:pt x="0" y="233"/>
                  </a:lnTo>
                  <a:cubicBezTo>
                    <a:pt x="0" y="105"/>
                    <a:pt x="105" y="0"/>
                    <a:pt x="233" y="0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83"/>
            <p:cNvSpPr/>
            <p:nvPr/>
          </p:nvSpPr>
          <p:spPr>
            <a:xfrm>
              <a:off x="2674225" y="1427375"/>
              <a:ext cx="23950" cy="66900"/>
            </a:xfrm>
            <a:custGeom>
              <a:rect b="b" l="l" r="r" t="t"/>
              <a:pathLst>
                <a:path extrusionOk="0" h="2676" w="958">
                  <a:moveTo>
                    <a:pt x="0" y="1804"/>
                  </a:moveTo>
                  <a:lnTo>
                    <a:pt x="725" y="1804"/>
                  </a:lnTo>
                  <a:cubicBezTo>
                    <a:pt x="853" y="1804"/>
                    <a:pt x="957" y="1908"/>
                    <a:pt x="957" y="2036"/>
                  </a:cubicBezTo>
                  <a:lnTo>
                    <a:pt x="957" y="2441"/>
                  </a:lnTo>
                  <a:cubicBezTo>
                    <a:pt x="957" y="2571"/>
                    <a:pt x="853" y="2675"/>
                    <a:pt x="725" y="2675"/>
                  </a:cubicBezTo>
                  <a:lnTo>
                    <a:pt x="0" y="2675"/>
                  </a:lnTo>
                  <a:cubicBezTo>
                    <a:pt x="123" y="2675"/>
                    <a:pt x="227" y="2571"/>
                    <a:pt x="227" y="2441"/>
                  </a:cubicBezTo>
                  <a:lnTo>
                    <a:pt x="227" y="2036"/>
                  </a:lnTo>
                  <a:cubicBezTo>
                    <a:pt x="227" y="1908"/>
                    <a:pt x="123" y="1804"/>
                    <a:pt x="0" y="1804"/>
                  </a:cubicBezTo>
                  <a:close/>
                  <a:moveTo>
                    <a:pt x="0" y="0"/>
                  </a:moveTo>
                  <a:lnTo>
                    <a:pt x="725" y="0"/>
                  </a:lnTo>
                  <a:cubicBezTo>
                    <a:pt x="853" y="0"/>
                    <a:pt x="957" y="105"/>
                    <a:pt x="957" y="233"/>
                  </a:cubicBezTo>
                  <a:lnTo>
                    <a:pt x="957" y="638"/>
                  </a:lnTo>
                  <a:cubicBezTo>
                    <a:pt x="957" y="767"/>
                    <a:pt x="853" y="872"/>
                    <a:pt x="725" y="872"/>
                  </a:cubicBezTo>
                  <a:lnTo>
                    <a:pt x="0" y="872"/>
                  </a:lnTo>
                  <a:cubicBezTo>
                    <a:pt x="123" y="872"/>
                    <a:pt x="227" y="767"/>
                    <a:pt x="227" y="638"/>
                  </a:cubicBezTo>
                  <a:lnTo>
                    <a:pt x="227" y="233"/>
                  </a:lnTo>
                  <a:cubicBezTo>
                    <a:pt x="227" y="105"/>
                    <a:pt x="123" y="0"/>
                    <a:pt x="0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83"/>
            <p:cNvSpPr/>
            <p:nvPr/>
          </p:nvSpPr>
          <p:spPr>
            <a:xfrm>
              <a:off x="2632050" y="1517550"/>
              <a:ext cx="146625" cy="65975"/>
            </a:xfrm>
            <a:custGeom>
              <a:rect b="b" l="l" r="r" t="t"/>
              <a:pathLst>
                <a:path extrusionOk="0" h="2639" w="5865">
                  <a:moveTo>
                    <a:pt x="233" y="0"/>
                  </a:moveTo>
                  <a:lnTo>
                    <a:pt x="5638" y="0"/>
                  </a:lnTo>
                  <a:cubicBezTo>
                    <a:pt x="5761" y="0"/>
                    <a:pt x="5864" y="105"/>
                    <a:pt x="5864" y="227"/>
                  </a:cubicBezTo>
                  <a:lnTo>
                    <a:pt x="5864" y="2410"/>
                  </a:lnTo>
                  <a:cubicBezTo>
                    <a:pt x="5864" y="2534"/>
                    <a:pt x="5761" y="2639"/>
                    <a:pt x="5638" y="2639"/>
                  </a:cubicBezTo>
                  <a:lnTo>
                    <a:pt x="233" y="2639"/>
                  </a:lnTo>
                  <a:cubicBezTo>
                    <a:pt x="105" y="2639"/>
                    <a:pt x="0" y="2534"/>
                    <a:pt x="0" y="2410"/>
                  </a:cubicBezTo>
                  <a:lnTo>
                    <a:pt x="0" y="227"/>
                  </a:lnTo>
                  <a:cubicBezTo>
                    <a:pt x="0" y="105"/>
                    <a:pt x="105" y="0"/>
                    <a:pt x="233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83"/>
            <p:cNvSpPr/>
            <p:nvPr/>
          </p:nvSpPr>
          <p:spPr>
            <a:xfrm>
              <a:off x="2754725" y="1517550"/>
              <a:ext cx="23950" cy="65975"/>
            </a:xfrm>
            <a:custGeom>
              <a:rect b="b" l="l" r="r" t="t"/>
              <a:pathLst>
                <a:path extrusionOk="0" h="2639" w="958">
                  <a:moveTo>
                    <a:pt x="0" y="0"/>
                  </a:moveTo>
                  <a:lnTo>
                    <a:pt x="731" y="0"/>
                  </a:lnTo>
                  <a:cubicBezTo>
                    <a:pt x="854" y="0"/>
                    <a:pt x="957" y="105"/>
                    <a:pt x="957" y="227"/>
                  </a:cubicBezTo>
                  <a:lnTo>
                    <a:pt x="957" y="2410"/>
                  </a:lnTo>
                  <a:cubicBezTo>
                    <a:pt x="957" y="2534"/>
                    <a:pt x="854" y="2639"/>
                    <a:pt x="731" y="2639"/>
                  </a:cubicBezTo>
                  <a:lnTo>
                    <a:pt x="0" y="2639"/>
                  </a:lnTo>
                  <a:cubicBezTo>
                    <a:pt x="130" y="2639"/>
                    <a:pt x="234" y="2534"/>
                    <a:pt x="234" y="2410"/>
                  </a:cubicBezTo>
                  <a:lnTo>
                    <a:pt x="234" y="227"/>
                  </a:lnTo>
                  <a:cubicBezTo>
                    <a:pt x="234" y="105"/>
                    <a:pt x="130" y="0"/>
                    <a:pt x="0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83"/>
            <p:cNvSpPr/>
            <p:nvPr/>
          </p:nvSpPr>
          <p:spPr>
            <a:xfrm>
              <a:off x="2649225" y="1530625"/>
              <a:ext cx="25325" cy="39575"/>
            </a:xfrm>
            <a:custGeom>
              <a:rect b="b" l="l" r="r" t="t"/>
              <a:pathLst>
                <a:path extrusionOk="0" h="1583" w="1013">
                  <a:moveTo>
                    <a:pt x="603" y="0"/>
                  </a:moveTo>
                  <a:cubicBezTo>
                    <a:pt x="541" y="0"/>
                    <a:pt x="479" y="28"/>
                    <a:pt x="436" y="84"/>
                  </a:cubicBezTo>
                  <a:lnTo>
                    <a:pt x="74" y="539"/>
                  </a:lnTo>
                  <a:cubicBezTo>
                    <a:pt x="1" y="636"/>
                    <a:pt x="12" y="771"/>
                    <a:pt x="111" y="845"/>
                  </a:cubicBezTo>
                  <a:cubicBezTo>
                    <a:pt x="123" y="857"/>
                    <a:pt x="135" y="864"/>
                    <a:pt x="154" y="876"/>
                  </a:cubicBezTo>
                  <a:lnTo>
                    <a:pt x="417" y="992"/>
                  </a:lnTo>
                  <a:lnTo>
                    <a:pt x="233" y="1232"/>
                  </a:lnTo>
                  <a:cubicBezTo>
                    <a:pt x="160" y="1324"/>
                    <a:pt x="171" y="1459"/>
                    <a:pt x="264" y="1533"/>
                  </a:cubicBezTo>
                  <a:cubicBezTo>
                    <a:pt x="306" y="1567"/>
                    <a:pt x="355" y="1583"/>
                    <a:pt x="403" y="1583"/>
                  </a:cubicBezTo>
                  <a:cubicBezTo>
                    <a:pt x="466" y="1583"/>
                    <a:pt x="528" y="1554"/>
                    <a:pt x="570" y="1502"/>
                  </a:cubicBezTo>
                  <a:lnTo>
                    <a:pt x="927" y="1054"/>
                  </a:lnTo>
                  <a:cubicBezTo>
                    <a:pt x="938" y="1035"/>
                    <a:pt x="952" y="1017"/>
                    <a:pt x="964" y="992"/>
                  </a:cubicBezTo>
                  <a:cubicBezTo>
                    <a:pt x="1012" y="882"/>
                    <a:pt x="964" y="754"/>
                    <a:pt x="853" y="704"/>
                  </a:cubicBezTo>
                  <a:lnTo>
                    <a:pt x="590" y="587"/>
                  </a:lnTo>
                  <a:lnTo>
                    <a:pt x="774" y="355"/>
                  </a:lnTo>
                  <a:cubicBezTo>
                    <a:pt x="847" y="256"/>
                    <a:pt x="834" y="121"/>
                    <a:pt x="737" y="47"/>
                  </a:cubicBezTo>
                  <a:cubicBezTo>
                    <a:pt x="697" y="16"/>
                    <a:pt x="650" y="0"/>
                    <a:pt x="603" y="0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83"/>
            <p:cNvSpPr/>
            <p:nvPr/>
          </p:nvSpPr>
          <p:spPr>
            <a:xfrm>
              <a:off x="2686800" y="1534100"/>
              <a:ext cx="72100" cy="32875"/>
            </a:xfrm>
            <a:custGeom>
              <a:rect b="b" l="l" r="r" t="t"/>
              <a:pathLst>
                <a:path extrusionOk="0" h="1315" w="2884">
                  <a:moveTo>
                    <a:pt x="239" y="1"/>
                  </a:moveTo>
                  <a:cubicBezTo>
                    <a:pt x="129" y="1"/>
                    <a:pt x="24" y="80"/>
                    <a:pt x="13" y="197"/>
                  </a:cubicBezTo>
                  <a:cubicBezTo>
                    <a:pt x="1" y="326"/>
                    <a:pt x="98" y="437"/>
                    <a:pt x="228" y="437"/>
                  </a:cubicBezTo>
                  <a:lnTo>
                    <a:pt x="2644" y="437"/>
                  </a:lnTo>
                  <a:cubicBezTo>
                    <a:pt x="2779" y="437"/>
                    <a:pt x="2884" y="313"/>
                    <a:pt x="2853" y="173"/>
                  </a:cubicBezTo>
                  <a:cubicBezTo>
                    <a:pt x="2835" y="74"/>
                    <a:pt x="2736" y="1"/>
                    <a:pt x="2638" y="1"/>
                  </a:cubicBezTo>
                  <a:close/>
                  <a:moveTo>
                    <a:pt x="239" y="878"/>
                  </a:moveTo>
                  <a:cubicBezTo>
                    <a:pt x="129" y="878"/>
                    <a:pt x="24" y="952"/>
                    <a:pt x="13" y="1062"/>
                  </a:cubicBezTo>
                  <a:cubicBezTo>
                    <a:pt x="1" y="1196"/>
                    <a:pt x="98" y="1314"/>
                    <a:pt x="228" y="1314"/>
                  </a:cubicBezTo>
                  <a:lnTo>
                    <a:pt x="2062" y="1314"/>
                  </a:lnTo>
                  <a:cubicBezTo>
                    <a:pt x="2190" y="1314"/>
                    <a:pt x="2295" y="1196"/>
                    <a:pt x="2276" y="1062"/>
                  </a:cubicBezTo>
                  <a:cubicBezTo>
                    <a:pt x="2264" y="952"/>
                    <a:pt x="2165" y="878"/>
                    <a:pt x="2055" y="878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83"/>
            <p:cNvSpPr/>
            <p:nvPr/>
          </p:nvSpPr>
          <p:spPr>
            <a:xfrm>
              <a:off x="2714075" y="1422275"/>
              <a:ext cx="65225" cy="77800"/>
            </a:xfrm>
            <a:custGeom>
              <a:rect b="b" l="l" r="r" t="t"/>
              <a:pathLst>
                <a:path extrusionOk="0" h="3112" w="2609">
                  <a:moveTo>
                    <a:pt x="241" y="1"/>
                  </a:moveTo>
                  <a:cubicBezTo>
                    <a:pt x="130" y="1"/>
                    <a:pt x="32" y="82"/>
                    <a:pt x="20" y="192"/>
                  </a:cubicBezTo>
                  <a:cubicBezTo>
                    <a:pt x="1" y="326"/>
                    <a:pt x="105" y="437"/>
                    <a:pt x="235" y="437"/>
                  </a:cubicBezTo>
                  <a:lnTo>
                    <a:pt x="2362" y="437"/>
                  </a:lnTo>
                  <a:cubicBezTo>
                    <a:pt x="2504" y="437"/>
                    <a:pt x="2608" y="315"/>
                    <a:pt x="2577" y="173"/>
                  </a:cubicBezTo>
                  <a:cubicBezTo>
                    <a:pt x="2554" y="69"/>
                    <a:pt x="2461" y="1"/>
                    <a:pt x="2357" y="1"/>
                  </a:cubicBezTo>
                  <a:close/>
                  <a:moveTo>
                    <a:pt x="241" y="873"/>
                  </a:moveTo>
                  <a:cubicBezTo>
                    <a:pt x="130" y="873"/>
                    <a:pt x="26" y="952"/>
                    <a:pt x="14" y="1068"/>
                  </a:cubicBezTo>
                  <a:cubicBezTo>
                    <a:pt x="1" y="1198"/>
                    <a:pt x="105" y="1308"/>
                    <a:pt x="235" y="1308"/>
                  </a:cubicBezTo>
                  <a:lnTo>
                    <a:pt x="2357" y="1308"/>
                  </a:lnTo>
                  <a:cubicBezTo>
                    <a:pt x="2473" y="1308"/>
                    <a:pt x="2571" y="1229"/>
                    <a:pt x="2583" y="1118"/>
                  </a:cubicBezTo>
                  <a:cubicBezTo>
                    <a:pt x="2602" y="989"/>
                    <a:pt x="2498" y="873"/>
                    <a:pt x="2370" y="873"/>
                  </a:cubicBezTo>
                  <a:close/>
                  <a:moveTo>
                    <a:pt x="235" y="1805"/>
                  </a:moveTo>
                  <a:cubicBezTo>
                    <a:pt x="105" y="1805"/>
                    <a:pt x="1" y="1915"/>
                    <a:pt x="14" y="2045"/>
                  </a:cubicBezTo>
                  <a:cubicBezTo>
                    <a:pt x="26" y="2161"/>
                    <a:pt x="130" y="2240"/>
                    <a:pt x="241" y="2240"/>
                  </a:cubicBezTo>
                  <a:lnTo>
                    <a:pt x="2362" y="2240"/>
                  </a:lnTo>
                  <a:cubicBezTo>
                    <a:pt x="2473" y="2240"/>
                    <a:pt x="2571" y="2161"/>
                    <a:pt x="2583" y="2045"/>
                  </a:cubicBezTo>
                  <a:cubicBezTo>
                    <a:pt x="2602" y="1915"/>
                    <a:pt x="2498" y="1805"/>
                    <a:pt x="2370" y="1805"/>
                  </a:cubicBezTo>
                  <a:close/>
                  <a:moveTo>
                    <a:pt x="241" y="2676"/>
                  </a:moveTo>
                  <a:cubicBezTo>
                    <a:pt x="130" y="2676"/>
                    <a:pt x="32" y="2756"/>
                    <a:pt x="14" y="2866"/>
                  </a:cubicBezTo>
                  <a:cubicBezTo>
                    <a:pt x="1" y="3002"/>
                    <a:pt x="105" y="3112"/>
                    <a:pt x="235" y="3112"/>
                  </a:cubicBezTo>
                  <a:lnTo>
                    <a:pt x="1787" y="3112"/>
                  </a:lnTo>
                  <a:cubicBezTo>
                    <a:pt x="1915" y="3112"/>
                    <a:pt x="2019" y="3002"/>
                    <a:pt x="2002" y="2866"/>
                  </a:cubicBezTo>
                  <a:cubicBezTo>
                    <a:pt x="1988" y="2756"/>
                    <a:pt x="1891" y="2676"/>
                    <a:pt x="1781" y="2676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8" name="Google Shape;3288;p183"/>
          <p:cNvGrpSpPr/>
          <p:nvPr/>
        </p:nvGrpSpPr>
        <p:grpSpPr>
          <a:xfrm>
            <a:off x="720215" y="1460736"/>
            <a:ext cx="576082" cy="572691"/>
            <a:chOff x="7700025" y="1382275"/>
            <a:chExt cx="371450" cy="374700"/>
          </a:xfrm>
        </p:grpSpPr>
        <p:sp>
          <p:nvSpPr>
            <p:cNvPr id="3289" name="Google Shape;3289;p183"/>
            <p:cNvSpPr/>
            <p:nvPr/>
          </p:nvSpPr>
          <p:spPr>
            <a:xfrm>
              <a:off x="7791125" y="1473375"/>
              <a:ext cx="192475" cy="192500"/>
            </a:xfrm>
            <a:custGeom>
              <a:rect b="b" l="l" r="r" t="t"/>
              <a:pathLst>
                <a:path extrusionOk="0" h="7700" w="7699">
                  <a:moveTo>
                    <a:pt x="1422" y="1"/>
                  </a:moveTo>
                  <a:cubicBezTo>
                    <a:pt x="1031" y="1"/>
                    <a:pt x="675" y="160"/>
                    <a:pt x="417" y="417"/>
                  </a:cubicBezTo>
                  <a:cubicBezTo>
                    <a:pt x="159" y="675"/>
                    <a:pt x="0" y="1031"/>
                    <a:pt x="0" y="1424"/>
                  </a:cubicBezTo>
                  <a:lnTo>
                    <a:pt x="0" y="3633"/>
                  </a:lnTo>
                  <a:cubicBezTo>
                    <a:pt x="0" y="3736"/>
                    <a:pt x="66" y="3828"/>
                    <a:pt x="171" y="3854"/>
                  </a:cubicBezTo>
                  <a:cubicBezTo>
                    <a:pt x="187" y="3857"/>
                    <a:pt x="202" y="3858"/>
                    <a:pt x="217" y="3858"/>
                  </a:cubicBezTo>
                  <a:cubicBezTo>
                    <a:pt x="338" y="3858"/>
                    <a:pt x="435" y="3758"/>
                    <a:pt x="435" y="3639"/>
                  </a:cubicBezTo>
                  <a:lnTo>
                    <a:pt x="435" y="1424"/>
                  </a:lnTo>
                  <a:cubicBezTo>
                    <a:pt x="435" y="1153"/>
                    <a:pt x="545" y="909"/>
                    <a:pt x="723" y="731"/>
                  </a:cubicBezTo>
                  <a:cubicBezTo>
                    <a:pt x="901" y="547"/>
                    <a:pt x="1153" y="436"/>
                    <a:pt x="1422" y="436"/>
                  </a:cubicBezTo>
                  <a:lnTo>
                    <a:pt x="3741" y="436"/>
                  </a:lnTo>
                  <a:cubicBezTo>
                    <a:pt x="3877" y="436"/>
                    <a:pt x="3987" y="313"/>
                    <a:pt x="3956" y="173"/>
                  </a:cubicBezTo>
                  <a:cubicBezTo>
                    <a:pt x="3931" y="68"/>
                    <a:pt x="3840" y="1"/>
                    <a:pt x="3735" y="1"/>
                  </a:cubicBezTo>
                  <a:close/>
                  <a:moveTo>
                    <a:pt x="7477" y="3741"/>
                  </a:moveTo>
                  <a:cubicBezTo>
                    <a:pt x="7357" y="3741"/>
                    <a:pt x="7263" y="3839"/>
                    <a:pt x="7263" y="3957"/>
                  </a:cubicBezTo>
                  <a:lnTo>
                    <a:pt x="7263" y="6275"/>
                  </a:lnTo>
                  <a:cubicBezTo>
                    <a:pt x="7263" y="6546"/>
                    <a:pt x="7153" y="6798"/>
                    <a:pt x="6975" y="6975"/>
                  </a:cubicBezTo>
                  <a:cubicBezTo>
                    <a:pt x="6791" y="7153"/>
                    <a:pt x="6545" y="7263"/>
                    <a:pt x="6275" y="7263"/>
                  </a:cubicBezTo>
                  <a:lnTo>
                    <a:pt x="4061" y="7263"/>
                  </a:lnTo>
                  <a:cubicBezTo>
                    <a:pt x="3931" y="7263"/>
                    <a:pt x="3828" y="7380"/>
                    <a:pt x="3846" y="7509"/>
                  </a:cubicBezTo>
                  <a:cubicBezTo>
                    <a:pt x="3858" y="7620"/>
                    <a:pt x="3956" y="7699"/>
                    <a:pt x="4073" y="7699"/>
                  </a:cubicBezTo>
                  <a:lnTo>
                    <a:pt x="6275" y="7699"/>
                  </a:lnTo>
                  <a:cubicBezTo>
                    <a:pt x="6668" y="7699"/>
                    <a:pt x="7023" y="7540"/>
                    <a:pt x="7281" y="7282"/>
                  </a:cubicBezTo>
                  <a:cubicBezTo>
                    <a:pt x="7538" y="7025"/>
                    <a:pt x="7699" y="6669"/>
                    <a:pt x="7699" y="6275"/>
                  </a:cubicBezTo>
                  <a:lnTo>
                    <a:pt x="7699" y="3970"/>
                  </a:lnTo>
                  <a:cubicBezTo>
                    <a:pt x="7699" y="3854"/>
                    <a:pt x="7619" y="3755"/>
                    <a:pt x="7509" y="3743"/>
                  </a:cubicBezTo>
                  <a:cubicBezTo>
                    <a:pt x="7498" y="3742"/>
                    <a:pt x="7487" y="3741"/>
                    <a:pt x="7477" y="37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83"/>
            <p:cNvSpPr/>
            <p:nvPr/>
          </p:nvSpPr>
          <p:spPr>
            <a:xfrm>
              <a:off x="7884050" y="1382275"/>
              <a:ext cx="187425" cy="189875"/>
            </a:xfrm>
            <a:custGeom>
              <a:rect b="b" l="l" r="r" t="t"/>
              <a:pathLst>
                <a:path extrusionOk="0" h="7595" w="7497">
                  <a:moveTo>
                    <a:pt x="902" y="99"/>
                  </a:moveTo>
                  <a:lnTo>
                    <a:pt x="6595" y="99"/>
                  </a:lnTo>
                  <a:cubicBezTo>
                    <a:pt x="7091" y="99"/>
                    <a:pt x="7496" y="510"/>
                    <a:pt x="7496" y="1006"/>
                  </a:cubicBezTo>
                  <a:lnTo>
                    <a:pt x="7496" y="6694"/>
                  </a:lnTo>
                  <a:cubicBezTo>
                    <a:pt x="7496" y="7190"/>
                    <a:pt x="7091" y="7595"/>
                    <a:pt x="6595" y="7595"/>
                  </a:cubicBezTo>
                  <a:lnTo>
                    <a:pt x="902" y="7595"/>
                  </a:lnTo>
                  <a:cubicBezTo>
                    <a:pt x="406" y="7595"/>
                    <a:pt x="1" y="7190"/>
                    <a:pt x="1" y="6694"/>
                  </a:cubicBezTo>
                  <a:lnTo>
                    <a:pt x="1" y="841"/>
                  </a:lnTo>
                  <a:cubicBezTo>
                    <a:pt x="1" y="332"/>
                    <a:pt x="406" y="1"/>
                    <a:pt x="902" y="99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83"/>
            <p:cNvSpPr/>
            <p:nvPr/>
          </p:nvSpPr>
          <p:spPr>
            <a:xfrm>
              <a:off x="8030675" y="1384750"/>
              <a:ext cx="40800" cy="187400"/>
            </a:xfrm>
            <a:custGeom>
              <a:rect b="b" l="l" r="r" t="t"/>
              <a:pathLst>
                <a:path extrusionOk="0" h="7496" w="1632">
                  <a:moveTo>
                    <a:pt x="0" y="0"/>
                  </a:moveTo>
                  <a:lnTo>
                    <a:pt x="730" y="0"/>
                  </a:lnTo>
                  <a:cubicBezTo>
                    <a:pt x="1226" y="0"/>
                    <a:pt x="1631" y="411"/>
                    <a:pt x="1631" y="907"/>
                  </a:cubicBezTo>
                  <a:lnTo>
                    <a:pt x="1631" y="6595"/>
                  </a:lnTo>
                  <a:cubicBezTo>
                    <a:pt x="1631" y="7091"/>
                    <a:pt x="1226" y="7496"/>
                    <a:pt x="730" y="7496"/>
                  </a:cubicBezTo>
                  <a:lnTo>
                    <a:pt x="0" y="7496"/>
                  </a:lnTo>
                  <a:cubicBezTo>
                    <a:pt x="496" y="7496"/>
                    <a:pt x="908" y="7091"/>
                    <a:pt x="908" y="6595"/>
                  </a:cubicBezTo>
                  <a:lnTo>
                    <a:pt x="908" y="907"/>
                  </a:lnTo>
                  <a:cubicBezTo>
                    <a:pt x="908" y="411"/>
                    <a:pt x="496" y="0"/>
                    <a:pt x="0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83"/>
            <p:cNvSpPr/>
            <p:nvPr/>
          </p:nvSpPr>
          <p:spPr>
            <a:xfrm>
              <a:off x="7927450" y="1430575"/>
              <a:ext cx="101400" cy="31925"/>
            </a:xfrm>
            <a:custGeom>
              <a:rect b="b" l="l" r="r" t="t"/>
              <a:pathLst>
                <a:path extrusionOk="0" h="1277" w="4056">
                  <a:moveTo>
                    <a:pt x="3399" y="0"/>
                  </a:moveTo>
                  <a:lnTo>
                    <a:pt x="650" y="0"/>
                  </a:lnTo>
                  <a:cubicBezTo>
                    <a:pt x="442" y="0"/>
                    <a:pt x="221" y="209"/>
                    <a:pt x="171" y="449"/>
                  </a:cubicBezTo>
                  <a:lnTo>
                    <a:pt x="1" y="1277"/>
                  </a:lnTo>
                  <a:lnTo>
                    <a:pt x="4055" y="1277"/>
                  </a:lnTo>
                  <a:lnTo>
                    <a:pt x="3877" y="449"/>
                  </a:lnTo>
                  <a:cubicBezTo>
                    <a:pt x="3829" y="209"/>
                    <a:pt x="3614" y="0"/>
                    <a:pt x="3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83"/>
            <p:cNvSpPr/>
            <p:nvPr/>
          </p:nvSpPr>
          <p:spPr>
            <a:xfrm>
              <a:off x="7994625" y="1430575"/>
              <a:ext cx="34375" cy="31925"/>
            </a:xfrm>
            <a:custGeom>
              <a:rect b="b" l="l" r="r" t="t"/>
              <a:pathLst>
                <a:path extrusionOk="0" h="1277" w="1375">
                  <a:moveTo>
                    <a:pt x="724" y="0"/>
                  </a:moveTo>
                  <a:lnTo>
                    <a:pt x="1" y="0"/>
                  </a:lnTo>
                  <a:cubicBezTo>
                    <a:pt x="216" y="0"/>
                    <a:pt x="429" y="209"/>
                    <a:pt x="479" y="449"/>
                  </a:cubicBezTo>
                  <a:lnTo>
                    <a:pt x="657" y="1277"/>
                  </a:lnTo>
                  <a:lnTo>
                    <a:pt x="1374" y="1277"/>
                  </a:lnTo>
                  <a:lnTo>
                    <a:pt x="1202" y="449"/>
                  </a:lnTo>
                  <a:cubicBezTo>
                    <a:pt x="1153" y="209"/>
                    <a:pt x="933" y="0"/>
                    <a:pt x="72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83"/>
            <p:cNvSpPr/>
            <p:nvPr/>
          </p:nvSpPr>
          <p:spPr>
            <a:xfrm>
              <a:off x="7908425" y="1462475"/>
              <a:ext cx="139450" cy="45125"/>
            </a:xfrm>
            <a:custGeom>
              <a:rect b="b" l="l" r="r" t="t"/>
              <a:pathLst>
                <a:path extrusionOk="0" h="1805" w="5578">
                  <a:moveTo>
                    <a:pt x="952" y="1"/>
                  </a:moveTo>
                  <a:lnTo>
                    <a:pt x="4621" y="1"/>
                  </a:lnTo>
                  <a:cubicBezTo>
                    <a:pt x="5105" y="1"/>
                    <a:pt x="5338" y="357"/>
                    <a:pt x="5417" y="621"/>
                  </a:cubicBezTo>
                  <a:cubicBezTo>
                    <a:pt x="5436" y="669"/>
                    <a:pt x="5270" y="719"/>
                    <a:pt x="5276" y="756"/>
                  </a:cubicBezTo>
                  <a:lnTo>
                    <a:pt x="5473" y="896"/>
                  </a:lnTo>
                  <a:lnTo>
                    <a:pt x="5528" y="1271"/>
                  </a:lnTo>
                  <a:cubicBezTo>
                    <a:pt x="5578" y="1608"/>
                    <a:pt x="5276" y="1804"/>
                    <a:pt x="4964" y="1804"/>
                  </a:cubicBezTo>
                  <a:lnTo>
                    <a:pt x="4055" y="1804"/>
                  </a:lnTo>
                  <a:lnTo>
                    <a:pt x="2896" y="1706"/>
                  </a:lnTo>
                  <a:lnTo>
                    <a:pt x="1515" y="1804"/>
                  </a:lnTo>
                  <a:lnTo>
                    <a:pt x="614" y="1804"/>
                  </a:lnTo>
                  <a:cubicBezTo>
                    <a:pt x="295" y="1804"/>
                    <a:pt x="0" y="1608"/>
                    <a:pt x="49" y="1271"/>
                  </a:cubicBezTo>
                  <a:lnTo>
                    <a:pt x="93" y="964"/>
                  </a:lnTo>
                  <a:lnTo>
                    <a:pt x="246" y="805"/>
                  </a:lnTo>
                  <a:cubicBezTo>
                    <a:pt x="252" y="743"/>
                    <a:pt x="154" y="621"/>
                    <a:pt x="185" y="541"/>
                  </a:cubicBezTo>
                  <a:cubicBezTo>
                    <a:pt x="289" y="289"/>
                    <a:pt x="516" y="1"/>
                    <a:pt x="952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83"/>
            <p:cNvSpPr/>
            <p:nvPr/>
          </p:nvSpPr>
          <p:spPr>
            <a:xfrm>
              <a:off x="8006100" y="1462475"/>
              <a:ext cx="41925" cy="45125"/>
            </a:xfrm>
            <a:custGeom>
              <a:rect b="b" l="l" r="r" t="t"/>
              <a:pathLst>
                <a:path extrusionOk="0" h="1805" w="1677">
                  <a:moveTo>
                    <a:pt x="1" y="1"/>
                  </a:moveTo>
                  <a:lnTo>
                    <a:pt x="725" y="1"/>
                  </a:lnTo>
                  <a:cubicBezTo>
                    <a:pt x="1173" y="1"/>
                    <a:pt x="1406" y="307"/>
                    <a:pt x="1504" y="565"/>
                  </a:cubicBezTo>
                  <a:cubicBezTo>
                    <a:pt x="1529" y="632"/>
                    <a:pt x="1345" y="737"/>
                    <a:pt x="1357" y="793"/>
                  </a:cubicBezTo>
                  <a:lnTo>
                    <a:pt x="1578" y="940"/>
                  </a:lnTo>
                  <a:lnTo>
                    <a:pt x="1626" y="1271"/>
                  </a:lnTo>
                  <a:cubicBezTo>
                    <a:pt x="1676" y="1608"/>
                    <a:pt x="1382" y="1804"/>
                    <a:pt x="1063" y="1804"/>
                  </a:cubicBezTo>
                  <a:lnTo>
                    <a:pt x="338" y="1804"/>
                  </a:lnTo>
                  <a:cubicBezTo>
                    <a:pt x="658" y="1804"/>
                    <a:pt x="952" y="1608"/>
                    <a:pt x="903" y="1271"/>
                  </a:cubicBezTo>
                  <a:lnTo>
                    <a:pt x="830" y="756"/>
                  </a:lnTo>
                  <a:cubicBezTo>
                    <a:pt x="793" y="498"/>
                    <a:pt x="572" y="1"/>
                    <a:pt x="1" y="1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83"/>
            <p:cNvSpPr/>
            <p:nvPr/>
          </p:nvSpPr>
          <p:spPr>
            <a:xfrm>
              <a:off x="7910400" y="1475850"/>
              <a:ext cx="135450" cy="14550"/>
            </a:xfrm>
            <a:custGeom>
              <a:rect b="b" l="l" r="r" t="t"/>
              <a:pathLst>
                <a:path extrusionOk="0" h="582" w="5418">
                  <a:moveTo>
                    <a:pt x="5326" y="0"/>
                  </a:moveTo>
                  <a:cubicBezTo>
                    <a:pt x="5357" y="80"/>
                    <a:pt x="5375" y="153"/>
                    <a:pt x="5381" y="214"/>
                  </a:cubicBezTo>
                  <a:lnTo>
                    <a:pt x="5418" y="429"/>
                  </a:lnTo>
                  <a:lnTo>
                    <a:pt x="4879" y="558"/>
                  </a:lnTo>
                  <a:cubicBezTo>
                    <a:pt x="4762" y="582"/>
                    <a:pt x="4645" y="508"/>
                    <a:pt x="4615" y="392"/>
                  </a:cubicBezTo>
                  <a:cubicBezTo>
                    <a:pt x="4590" y="275"/>
                    <a:pt x="4664" y="159"/>
                    <a:pt x="4780" y="128"/>
                  </a:cubicBezTo>
                  <a:close/>
                  <a:moveTo>
                    <a:pt x="1" y="429"/>
                  </a:moveTo>
                  <a:lnTo>
                    <a:pt x="32" y="214"/>
                  </a:lnTo>
                  <a:cubicBezTo>
                    <a:pt x="44" y="153"/>
                    <a:pt x="63" y="80"/>
                    <a:pt x="94" y="0"/>
                  </a:cubicBezTo>
                  <a:lnTo>
                    <a:pt x="640" y="128"/>
                  </a:lnTo>
                  <a:cubicBezTo>
                    <a:pt x="756" y="159"/>
                    <a:pt x="830" y="275"/>
                    <a:pt x="799" y="392"/>
                  </a:cubicBezTo>
                  <a:cubicBezTo>
                    <a:pt x="774" y="508"/>
                    <a:pt x="658" y="582"/>
                    <a:pt x="541" y="558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83"/>
            <p:cNvSpPr/>
            <p:nvPr/>
          </p:nvSpPr>
          <p:spPr>
            <a:xfrm>
              <a:off x="7945850" y="1484275"/>
              <a:ext cx="63825" cy="23325"/>
            </a:xfrm>
            <a:custGeom>
              <a:rect b="b" l="l" r="r" t="t"/>
              <a:pathLst>
                <a:path extrusionOk="0" h="933" w="2553">
                  <a:moveTo>
                    <a:pt x="2552" y="932"/>
                  </a:moveTo>
                  <a:lnTo>
                    <a:pt x="1" y="932"/>
                  </a:lnTo>
                  <a:lnTo>
                    <a:pt x="1" y="423"/>
                  </a:lnTo>
                  <a:cubicBezTo>
                    <a:pt x="1" y="190"/>
                    <a:pt x="191" y="0"/>
                    <a:pt x="423" y="0"/>
                  </a:cubicBezTo>
                  <a:lnTo>
                    <a:pt x="2130" y="0"/>
                  </a:lnTo>
                  <a:cubicBezTo>
                    <a:pt x="2362" y="0"/>
                    <a:pt x="2552" y="190"/>
                    <a:pt x="2552" y="423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83"/>
            <p:cNvSpPr/>
            <p:nvPr/>
          </p:nvSpPr>
          <p:spPr>
            <a:xfrm>
              <a:off x="7980975" y="1484275"/>
              <a:ext cx="28700" cy="23325"/>
            </a:xfrm>
            <a:custGeom>
              <a:rect b="b" l="l" r="r" t="t"/>
              <a:pathLst>
                <a:path extrusionOk="0" h="933" w="1148">
                  <a:moveTo>
                    <a:pt x="1147" y="932"/>
                  </a:moveTo>
                  <a:lnTo>
                    <a:pt x="423" y="932"/>
                  </a:lnTo>
                  <a:lnTo>
                    <a:pt x="423" y="423"/>
                  </a:lnTo>
                  <a:cubicBezTo>
                    <a:pt x="423" y="190"/>
                    <a:pt x="233" y="0"/>
                    <a:pt x="0" y="0"/>
                  </a:cubicBezTo>
                  <a:lnTo>
                    <a:pt x="725" y="0"/>
                  </a:lnTo>
                  <a:cubicBezTo>
                    <a:pt x="957" y="0"/>
                    <a:pt x="1147" y="190"/>
                    <a:pt x="1147" y="423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83"/>
            <p:cNvSpPr/>
            <p:nvPr/>
          </p:nvSpPr>
          <p:spPr>
            <a:xfrm>
              <a:off x="7923300" y="1507575"/>
              <a:ext cx="109675" cy="19650"/>
            </a:xfrm>
            <a:custGeom>
              <a:rect b="b" l="l" r="r" t="t"/>
              <a:pathLst>
                <a:path extrusionOk="0" h="786" w="4387">
                  <a:moveTo>
                    <a:pt x="4386" y="0"/>
                  </a:moveTo>
                  <a:lnTo>
                    <a:pt x="4386" y="614"/>
                  </a:lnTo>
                  <a:cubicBezTo>
                    <a:pt x="4386" y="706"/>
                    <a:pt x="4307" y="785"/>
                    <a:pt x="4215" y="785"/>
                  </a:cubicBezTo>
                  <a:lnTo>
                    <a:pt x="3743" y="785"/>
                  </a:lnTo>
                  <a:cubicBezTo>
                    <a:pt x="3650" y="785"/>
                    <a:pt x="3571" y="706"/>
                    <a:pt x="3571" y="614"/>
                  </a:cubicBezTo>
                  <a:lnTo>
                    <a:pt x="3571" y="0"/>
                  </a:lnTo>
                  <a:close/>
                  <a:moveTo>
                    <a:pt x="816" y="0"/>
                  </a:moveTo>
                  <a:lnTo>
                    <a:pt x="816" y="614"/>
                  </a:lnTo>
                  <a:cubicBezTo>
                    <a:pt x="816" y="706"/>
                    <a:pt x="736" y="785"/>
                    <a:pt x="645" y="785"/>
                  </a:cubicBezTo>
                  <a:lnTo>
                    <a:pt x="173" y="785"/>
                  </a:lnTo>
                  <a:cubicBezTo>
                    <a:pt x="74" y="785"/>
                    <a:pt x="0" y="706"/>
                    <a:pt x="0" y="6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83"/>
            <p:cNvSpPr/>
            <p:nvPr/>
          </p:nvSpPr>
          <p:spPr>
            <a:xfrm>
              <a:off x="7700025" y="1564175"/>
              <a:ext cx="192625" cy="192800"/>
            </a:xfrm>
            <a:custGeom>
              <a:rect b="b" l="l" r="r" t="t"/>
              <a:pathLst>
                <a:path extrusionOk="0" h="7712" w="7705">
                  <a:moveTo>
                    <a:pt x="3852" y="7711"/>
                  </a:moveTo>
                  <a:cubicBezTo>
                    <a:pt x="5975" y="7711"/>
                    <a:pt x="7705" y="5975"/>
                    <a:pt x="7705" y="3852"/>
                  </a:cubicBezTo>
                  <a:cubicBezTo>
                    <a:pt x="7705" y="1731"/>
                    <a:pt x="5975" y="1"/>
                    <a:pt x="3852" y="1"/>
                  </a:cubicBezTo>
                  <a:cubicBezTo>
                    <a:pt x="1730" y="1"/>
                    <a:pt x="0" y="1731"/>
                    <a:pt x="0" y="3852"/>
                  </a:cubicBezTo>
                  <a:cubicBezTo>
                    <a:pt x="0" y="5975"/>
                    <a:pt x="1730" y="7711"/>
                    <a:pt x="3852" y="771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83"/>
            <p:cNvSpPr/>
            <p:nvPr/>
          </p:nvSpPr>
          <p:spPr>
            <a:xfrm>
              <a:off x="7787250" y="1564175"/>
              <a:ext cx="105400" cy="192800"/>
            </a:xfrm>
            <a:custGeom>
              <a:rect b="b" l="l" r="r" t="t"/>
              <a:pathLst>
                <a:path extrusionOk="0" h="7712" w="4216">
                  <a:moveTo>
                    <a:pt x="363" y="1"/>
                  </a:moveTo>
                  <a:cubicBezTo>
                    <a:pt x="2492" y="1"/>
                    <a:pt x="4216" y="1723"/>
                    <a:pt x="4216" y="3852"/>
                  </a:cubicBezTo>
                  <a:cubicBezTo>
                    <a:pt x="4216" y="5981"/>
                    <a:pt x="2492" y="7711"/>
                    <a:pt x="363" y="7711"/>
                  </a:cubicBezTo>
                  <a:cubicBezTo>
                    <a:pt x="241" y="7711"/>
                    <a:pt x="118" y="7705"/>
                    <a:pt x="1" y="7693"/>
                  </a:cubicBezTo>
                  <a:cubicBezTo>
                    <a:pt x="1959" y="7509"/>
                    <a:pt x="3491" y="5859"/>
                    <a:pt x="3491" y="3852"/>
                  </a:cubicBezTo>
                  <a:cubicBezTo>
                    <a:pt x="3491" y="1847"/>
                    <a:pt x="1959" y="202"/>
                    <a:pt x="1" y="18"/>
                  </a:cubicBezTo>
                  <a:cubicBezTo>
                    <a:pt x="118" y="7"/>
                    <a:pt x="241" y="1"/>
                    <a:pt x="363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83"/>
            <p:cNvSpPr/>
            <p:nvPr/>
          </p:nvSpPr>
          <p:spPr>
            <a:xfrm>
              <a:off x="7728075" y="1593125"/>
              <a:ext cx="136500" cy="134875"/>
            </a:xfrm>
            <a:custGeom>
              <a:rect b="b" l="l" r="r" t="t"/>
              <a:pathLst>
                <a:path extrusionOk="0" h="5395" w="5460">
                  <a:moveTo>
                    <a:pt x="1319" y="0"/>
                  </a:moveTo>
                  <a:cubicBezTo>
                    <a:pt x="1284" y="0"/>
                    <a:pt x="1248" y="9"/>
                    <a:pt x="1215" y="26"/>
                  </a:cubicBezTo>
                  <a:cubicBezTo>
                    <a:pt x="976" y="168"/>
                    <a:pt x="755" y="333"/>
                    <a:pt x="558" y="528"/>
                  </a:cubicBezTo>
                  <a:cubicBezTo>
                    <a:pt x="368" y="720"/>
                    <a:pt x="196" y="941"/>
                    <a:pt x="62" y="1179"/>
                  </a:cubicBezTo>
                  <a:cubicBezTo>
                    <a:pt x="0" y="1290"/>
                    <a:pt x="37" y="1419"/>
                    <a:pt x="141" y="1480"/>
                  </a:cubicBezTo>
                  <a:cubicBezTo>
                    <a:pt x="175" y="1497"/>
                    <a:pt x="211" y="1506"/>
                    <a:pt x="247" y="1506"/>
                  </a:cubicBezTo>
                  <a:cubicBezTo>
                    <a:pt x="323" y="1506"/>
                    <a:pt x="398" y="1467"/>
                    <a:pt x="436" y="1400"/>
                  </a:cubicBezTo>
                  <a:cubicBezTo>
                    <a:pt x="552" y="1191"/>
                    <a:pt x="700" y="1001"/>
                    <a:pt x="866" y="836"/>
                  </a:cubicBezTo>
                  <a:cubicBezTo>
                    <a:pt x="1037" y="664"/>
                    <a:pt x="1227" y="523"/>
                    <a:pt x="1430" y="406"/>
                  </a:cubicBezTo>
                  <a:cubicBezTo>
                    <a:pt x="1534" y="344"/>
                    <a:pt x="1571" y="216"/>
                    <a:pt x="1509" y="112"/>
                  </a:cubicBezTo>
                  <a:cubicBezTo>
                    <a:pt x="1472" y="40"/>
                    <a:pt x="1397" y="0"/>
                    <a:pt x="1319" y="0"/>
                  </a:cubicBezTo>
                  <a:close/>
                  <a:moveTo>
                    <a:pt x="5211" y="3886"/>
                  </a:moveTo>
                  <a:cubicBezTo>
                    <a:pt x="5134" y="3886"/>
                    <a:pt x="5059" y="3925"/>
                    <a:pt x="5018" y="3996"/>
                  </a:cubicBezTo>
                  <a:cubicBezTo>
                    <a:pt x="4901" y="4203"/>
                    <a:pt x="4760" y="4387"/>
                    <a:pt x="4589" y="4560"/>
                  </a:cubicBezTo>
                  <a:cubicBezTo>
                    <a:pt x="4423" y="4724"/>
                    <a:pt x="4233" y="4872"/>
                    <a:pt x="4031" y="4990"/>
                  </a:cubicBezTo>
                  <a:cubicBezTo>
                    <a:pt x="3927" y="5050"/>
                    <a:pt x="3890" y="5179"/>
                    <a:pt x="3950" y="5284"/>
                  </a:cubicBezTo>
                  <a:cubicBezTo>
                    <a:pt x="3989" y="5355"/>
                    <a:pt x="4065" y="5394"/>
                    <a:pt x="4142" y="5394"/>
                  </a:cubicBezTo>
                  <a:cubicBezTo>
                    <a:pt x="4177" y="5394"/>
                    <a:pt x="4213" y="5386"/>
                    <a:pt x="4245" y="5369"/>
                  </a:cubicBezTo>
                  <a:cubicBezTo>
                    <a:pt x="4485" y="5228"/>
                    <a:pt x="4706" y="5063"/>
                    <a:pt x="4901" y="4866"/>
                  </a:cubicBezTo>
                  <a:cubicBezTo>
                    <a:pt x="5091" y="4676"/>
                    <a:pt x="5264" y="4455"/>
                    <a:pt x="5399" y="4209"/>
                  </a:cubicBezTo>
                  <a:cubicBezTo>
                    <a:pt x="5459" y="4106"/>
                    <a:pt x="5423" y="3977"/>
                    <a:pt x="5320" y="3915"/>
                  </a:cubicBezTo>
                  <a:cubicBezTo>
                    <a:pt x="5285" y="3895"/>
                    <a:pt x="5248" y="3886"/>
                    <a:pt x="5211" y="3886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83"/>
            <p:cNvSpPr/>
            <p:nvPr/>
          </p:nvSpPr>
          <p:spPr>
            <a:xfrm>
              <a:off x="7751375" y="1594075"/>
              <a:ext cx="89900" cy="132675"/>
            </a:xfrm>
            <a:custGeom>
              <a:rect b="b" l="l" r="r" t="t"/>
              <a:pathLst>
                <a:path extrusionOk="0" h="5307" w="3596">
                  <a:moveTo>
                    <a:pt x="2805" y="56"/>
                  </a:moveTo>
                  <a:cubicBezTo>
                    <a:pt x="2817" y="19"/>
                    <a:pt x="2792" y="0"/>
                    <a:pt x="2768" y="31"/>
                  </a:cubicBezTo>
                  <a:lnTo>
                    <a:pt x="44" y="3018"/>
                  </a:lnTo>
                  <a:cubicBezTo>
                    <a:pt x="0" y="3074"/>
                    <a:pt x="13" y="3104"/>
                    <a:pt x="87" y="3104"/>
                  </a:cubicBezTo>
                  <a:lnTo>
                    <a:pt x="1497" y="3104"/>
                  </a:lnTo>
                  <a:cubicBezTo>
                    <a:pt x="1571" y="3104"/>
                    <a:pt x="1602" y="3141"/>
                    <a:pt x="1571" y="3214"/>
                  </a:cubicBezTo>
                  <a:lnTo>
                    <a:pt x="792" y="5258"/>
                  </a:lnTo>
                  <a:cubicBezTo>
                    <a:pt x="780" y="5289"/>
                    <a:pt x="804" y="5306"/>
                    <a:pt x="829" y="5283"/>
                  </a:cubicBezTo>
                  <a:lnTo>
                    <a:pt x="3547" y="2288"/>
                  </a:lnTo>
                  <a:cubicBezTo>
                    <a:pt x="3596" y="2240"/>
                    <a:pt x="3584" y="2203"/>
                    <a:pt x="3510" y="2203"/>
                  </a:cubicBezTo>
                  <a:lnTo>
                    <a:pt x="2098" y="2203"/>
                  </a:lnTo>
                  <a:cubicBezTo>
                    <a:pt x="2025" y="2203"/>
                    <a:pt x="1995" y="2166"/>
                    <a:pt x="2025" y="2098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04" name="Google Shape;3304;p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16300"/>
            <a:ext cx="7525800" cy="185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5" name="Google Shape;3305;p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184"/>
          <p:cNvSpPr txBox="1"/>
          <p:nvPr>
            <p:ph idx="4" type="title"/>
          </p:nvPr>
        </p:nvSpPr>
        <p:spPr>
          <a:xfrm>
            <a:off x="1457223" y="441325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IEC 63110</a:t>
            </a:r>
            <a:endParaRPr/>
          </a:p>
        </p:txBody>
      </p:sp>
      <p:grpSp>
        <p:nvGrpSpPr>
          <p:cNvPr id="3311" name="Google Shape;3311;p184"/>
          <p:cNvGrpSpPr/>
          <p:nvPr/>
        </p:nvGrpSpPr>
        <p:grpSpPr>
          <a:xfrm>
            <a:off x="543924" y="282937"/>
            <a:ext cx="576061" cy="572686"/>
            <a:chOff x="3932750" y="3050000"/>
            <a:chExt cx="373000" cy="371850"/>
          </a:xfrm>
        </p:grpSpPr>
        <p:sp>
          <p:nvSpPr>
            <p:cNvPr id="3312" name="Google Shape;3312;p184"/>
            <p:cNvSpPr/>
            <p:nvPr/>
          </p:nvSpPr>
          <p:spPr>
            <a:xfrm>
              <a:off x="3932750" y="3050000"/>
              <a:ext cx="373000" cy="371850"/>
            </a:xfrm>
            <a:custGeom>
              <a:rect b="b" l="l" r="r" t="t"/>
              <a:pathLst>
                <a:path extrusionOk="0" h="14874" w="14920">
                  <a:moveTo>
                    <a:pt x="993" y="1"/>
                  </a:moveTo>
                  <a:cubicBezTo>
                    <a:pt x="938" y="1"/>
                    <a:pt x="883" y="20"/>
                    <a:pt x="840" y="60"/>
                  </a:cubicBezTo>
                  <a:cubicBezTo>
                    <a:pt x="760" y="146"/>
                    <a:pt x="760" y="281"/>
                    <a:pt x="840" y="361"/>
                  </a:cubicBezTo>
                  <a:lnTo>
                    <a:pt x="1380" y="901"/>
                  </a:lnTo>
                  <a:cubicBezTo>
                    <a:pt x="1423" y="944"/>
                    <a:pt x="1478" y="965"/>
                    <a:pt x="1532" y="965"/>
                  </a:cubicBezTo>
                  <a:cubicBezTo>
                    <a:pt x="1587" y="965"/>
                    <a:pt x="1641" y="944"/>
                    <a:pt x="1680" y="901"/>
                  </a:cubicBezTo>
                  <a:cubicBezTo>
                    <a:pt x="1767" y="821"/>
                    <a:pt x="1767" y="686"/>
                    <a:pt x="1680" y="601"/>
                  </a:cubicBezTo>
                  <a:lnTo>
                    <a:pt x="1142" y="60"/>
                  </a:lnTo>
                  <a:cubicBezTo>
                    <a:pt x="1101" y="20"/>
                    <a:pt x="1047" y="1"/>
                    <a:pt x="993" y="1"/>
                  </a:cubicBezTo>
                  <a:close/>
                  <a:moveTo>
                    <a:pt x="13925" y="1"/>
                  </a:moveTo>
                  <a:cubicBezTo>
                    <a:pt x="13870" y="1"/>
                    <a:pt x="13815" y="20"/>
                    <a:pt x="13772" y="60"/>
                  </a:cubicBezTo>
                  <a:lnTo>
                    <a:pt x="13232" y="601"/>
                  </a:lnTo>
                  <a:cubicBezTo>
                    <a:pt x="13153" y="686"/>
                    <a:pt x="13153" y="821"/>
                    <a:pt x="13232" y="901"/>
                  </a:cubicBezTo>
                  <a:cubicBezTo>
                    <a:pt x="13275" y="944"/>
                    <a:pt x="13330" y="965"/>
                    <a:pt x="13385" y="965"/>
                  </a:cubicBezTo>
                  <a:cubicBezTo>
                    <a:pt x="13439" y="965"/>
                    <a:pt x="13493" y="944"/>
                    <a:pt x="13532" y="901"/>
                  </a:cubicBezTo>
                  <a:lnTo>
                    <a:pt x="14073" y="361"/>
                  </a:lnTo>
                  <a:cubicBezTo>
                    <a:pt x="14158" y="281"/>
                    <a:pt x="14158" y="146"/>
                    <a:pt x="14073" y="60"/>
                  </a:cubicBezTo>
                  <a:cubicBezTo>
                    <a:pt x="14033" y="20"/>
                    <a:pt x="13979" y="1"/>
                    <a:pt x="13925" y="1"/>
                  </a:cubicBezTo>
                  <a:close/>
                  <a:moveTo>
                    <a:pt x="233" y="761"/>
                  </a:moveTo>
                  <a:cubicBezTo>
                    <a:pt x="179" y="761"/>
                    <a:pt x="126" y="781"/>
                    <a:pt x="86" y="821"/>
                  </a:cubicBezTo>
                  <a:cubicBezTo>
                    <a:pt x="0" y="907"/>
                    <a:pt x="0" y="1042"/>
                    <a:pt x="86" y="1122"/>
                  </a:cubicBezTo>
                  <a:lnTo>
                    <a:pt x="626" y="1661"/>
                  </a:lnTo>
                  <a:cubicBezTo>
                    <a:pt x="666" y="1701"/>
                    <a:pt x="719" y="1721"/>
                    <a:pt x="773" y="1721"/>
                  </a:cubicBezTo>
                  <a:cubicBezTo>
                    <a:pt x="826" y="1721"/>
                    <a:pt x="880" y="1701"/>
                    <a:pt x="921" y="1661"/>
                  </a:cubicBezTo>
                  <a:cubicBezTo>
                    <a:pt x="1006" y="1581"/>
                    <a:pt x="1006" y="1447"/>
                    <a:pt x="921" y="1360"/>
                  </a:cubicBezTo>
                  <a:lnTo>
                    <a:pt x="380" y="821"/>
                  </a:lnTo>
                  <a:cubicBezTo>
                    <a:pt x="341" y="781"/>
                    <a:pt x="287" y="761"/>
                    <a:pt x="233" y="761"/>
                  </a:cubicBezTo>
                  <a:close/>
                  <a:moveTo>
                    <a:pt x="14685" y="761"/>
                  </a:moveTo>
                  <a:cubicBezTo>
                    <a:pt x="14631" y="761"/>
                    <a:pt x="14576" y="781"/>
                    <a:pt x="14532" y="821"/>
                  </a:cubicBezTo>
                  <a:lnTo>
                    <a:pt x="13993" y="1360"/>
                  </a:lnTo>
                  <a:cubicBezTo>
                    <a:pt x="13914" y="1447"/>
                    <a:pt x="13914" y="1581"/>
                    <a:pt x="13993" y="1661"/>
                  </a:cubicBezTo>
                  <a:cubicBezTo>
                    <a:pt x="14036" y="1701"/>
                    <a:pt x="14091" y="1721"/>
                    <a:pt x="14146" y="1721"/>
                  </a:cubicBezTo>
                  <a:cubicBezTo>
                    <a:pt x="14200" y="1721"/>
                    <a:pt x="14254" y="1701"/>
                    <a:pt x="14294" y="1661"/>
                  </a:cubicBezTo>
                  <a:lnTo>
                    <a:pt x="14834" y="1122"/>
                  </a:lnTo>
                  <a:cubicBezTo>
                    <a:pt x="14919" y="1042"/>
                    <a:pt x="14919" y="907"/>
                    <a:pt x="14834" y="821"/>
                  </a:cubicBezTo>
                  <a:cubicBezTo>
                    <a:pt x="14794" y="781"/>
                    <a:pt x="14740" y="761"/>
                    <a:pt x="14685" y="761"/>
                  </a:cubicBezTo>
                  <a:close/>
                  <a:moveTo>
                    <a:pt x="773" y="13153"/>
                  </a:moveTo>
                  <a:cubicBezTo>
                    <a:pt x="719" y="13153"/>
                    <a:pt x="666" y="13173"/>
                    <a:pt x="626" y="13212"/>
                  </a:cubicBezTo>
                  <a:lnTo>
                    <a:pt x="86" y="13753"/>
                  </a:lnTo>
                  <a:cubicBezTo>
                    <a:pt x="0" y="13838"/>
                    <a:pt x="0" y="13968"/>
                    <a:pt x="86" y="14053"/>
                  </a:cubicBezTo>
                  <a:cubicBezTo>
                    <a:pt x="126" y="14093"/>
                    <a:pt x="179" y="14113"/>
                    <a:pt x="233" y="14113"/>
                  </a:cubicBezTo>
                  <a:cubicBezTo>
                    <a:pt x="287" y="14113"/>
                    <a:pt x="341" y="14093"/>
                    <a:pt x="380" y="14053"/>
                  </a:cubicBezTo>
                  <a:lnTo>
                    <a:pt x="921" y="13513"/>
                  </a:lnTo>
                  <a:cubicBezTo>
                    <a:pt x="1006" y="13427"/>
                    <a:pt x="1006" y="13299"/>
                    <a:pt x="921" y="13212"/>
                  </a:cubicBezTo>
                  <a:cubicBezTo>
                    <a:pt x="880" y="13173"/>
                    <a:pt x="826" y="13153"/>
                    <a:pt x="773" y="13153"/>
                  </a:cubicBezTo>
                  <a:close/>
                  <a:moveTo>
                    <a:pt x="14146" y="13153"/>
                  </a:moveTo>
                  <a:cubicBezTo>
                    <a:pt x="14091" y="13153"/>
                    <a:pt x="14036" y="13173"/>
                    <a:pt x="13993" y="13212"/>
                  </a:cubicBezTo>
                  <a:cubicBezTo>
                    <a:pt x="13914" y="13299"/>
                    <a:pt x="13914" y="13427"/>
                    <a:pt x="13993" y="13513"/>
                  </a:cubicBezTo>
                  <a:lnTo>
                    <a:pt x="14532" y="14053"/>
                  </a:lnTo>
                  <a:cubicBezTo>
                    <a:pt x="14576" y="14093"/>
                    <a:pt x="14631" y="14113"/>
                    <a:pt x="14685" y="14113"/>
                  </a:cubicBezTo>
                  <a:cubicBezTo>
                    <a:pt x="14740" y="14113"/>
                    <a:pt x="14794" y="14093"/>
                    <a:pt x="14834" y="14053"/>
                  </a:cubicBezTo>
                  <a:cubicBezTo>
                    <a:pt x="14919" y="13968"/>
                    <a:pt x="14919" y="13838"/>
                    <a:pt x="14834" y="13753"/>
                  </a:cubicBezTo>
                  <a:lnTo>
                    <a:pt x="14294" y="13212"/>
                  </a:lnTo>
                  <a:cubicBezTo>
                    <a:pt x="14254" y="13173"/>
                    <a:pt x="14200" y="13153"/>
                    <a:pt x="14146" y="13153"/>
                  </a:cubicBezTo>
                  <a:close/>
                  <a:moveTo>
                    <a:pt x="1532" y="13909"/>
                  </a:moveTo>
                  <a:cubicBezTo>
                    <a:pt x="1478" y="13909"/>
                    <a:pt x="1423" y="13931"/>
                    <a:pt x="1380" y="13973"/>
                  </a:cubicBezTo>
                  <a:lnTo>
                    <a:pt x="840" y="14514"/>
                  </a:lnTo>
                  <a:cubicBezTo>
                    <a:pt x="760" y="14593"/>
                    <a:pt x="760" y="14727"/>
                    <a:pt x="840" y="14814"/>
                  </a:cubicBezTo>
                  <a:cubicBezTo>
                    <a:pt x="883" y="14854"/>
                    <a:pt x="938" y="14874"/>
                    <a:pt x="993" y="14874"/>
                  </a:cubicBezTo>
                  <a:cubicBezTo>
                    <a:pt x="1047" y="14874"/>
                    <a:pt x="1101" y="14854"/>
                    <a:pt x="1142" y="14814"/>
                  </a:cubicBezTo>
                  <a:lnTo>
                    <a:pt x="1680" y="14274"/>
                  </a:lnTo>
                  <a:cubicBezTo>
                    <a:pt x="1767" y="14188"/>
                    <a:pt x="1767" y="14053"/>
                    <a:pt x="1680" y="13973"/>
                  </a:cubicBezTo>
                  <a:cubicBezTo>
                    <a:pt x="1641" y="13931"/>
                    <a:pt x="1587" y="13909"/>
                    <a:pt x="1532" y="13909"/>
                  </a:cubicBezTo>
                  <a:close/>
                  <a:moveTo>
                    <a:pt x="13385" y="13909"/>
                  </a:moveTo>
                  <a:cubicBezTo>
                    <a:pt x="13330" y="13909"/>
                    <a:pt x="13275" y="13931"/>
                    <a:pt x="13232" y="13973"/>
                  </a:cubicBezTo>
                  <a:cubicBezTo>
                    <a:pt x="13153" y="14053"/>
                    <a:pt x="13153" y="14188"/>
                    <a:pt x="13232" y="14274"/>
                  </a:cubicBezTo>
                  <a:lnTo>
                    <a:pt x="13772" y="14814"/>
                  </a:lnTo>
                  <a:cubicBezTo>
                    <a:pt x="13815" y="14854"/>
                    <a:pt x="13870" y="14874"/>
                    <a:pt x="13925" y="14874"/>
                  </a:cubicBezTo>
                  <a:cubicBezTo>
                    <a:pt x="13979" y="14874"/>
                    <a:pt x="14033" y="14854"/>
                    <a:pt x="14073" y="14814"/>
                  </a:cubicBezTo>
                  <a:cubicBezTo>
                    <a:pt x="14158" y="14727"/>
                    <a:pt x="14158" y="14593"/>
                    <a:pt x="14073" y="14514"/>
                  </a:cubicBezTo>
                  <a:lnTo>
                    <a:pt x="13532" y="13973"/>
                  </a:lnTo>
                  <a:cubicBezTo>
                    <a:pt x="13493" y="13931"/>
                    <a:pt x="13439" y="13909"/>
                    <a:pt x="13385" y="13909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84"/>
            <p:cNvSpPr/>
            <p:nvPr/>
          </p:nvSpPr>
          <p:spPr>
            <a:xfrm>
              <a:off x="4013550" y="3213900"/>
              <a:ext cx="211375" cy="68300"/>
            </a:xfrm>
            <a:custGeom>
              <a:rect b="b" l="l" r="r" t="t"/>
              <a:pathLst>
                <a:path extrusionOk="0" h="2732" w="8455">
                  <a:moveTo>
                    <a:pt x="1443" y="0"/>
                  </a:moveTo>
                  <a:lnTo>
                    <a:pt x="7007" y="0"/>
                  </a:lnTo>
                  <a:cubicBezTo>
                    <a:pt x="7706" y="0"/>
                    <a:pt x="8038" y="430"/>
                    <a:pt x="8179" y="823"/>
                  </a:cubicBezTo>
                  <a:cubicBezTo>
                    <a:pt x="8208" y="920"/>
                    <a:pt x="7675" y="1154"/>
                    <a:pt x="7687" y="1234"/>
                  </a:cubicBezTo>
                  <a:lnTo>
                    <a:pt x="8350" y="1706"/>
                  </a:lnTo>
                  <a:lnTo>
                    <a:pt x="8381" y="1921"/>
                  </a:lnTo>
                  <a:cubicBezTo>
                    <a:pt x="8454" y="2429"/>
                    <a:pt x="8001" y="2731"/>
                    <a:pt x="7522" y="2731"/>
                  </a:cubicBezTo>
                  <a:lnTo>
                    <a:pt x="934" y="2731"/>
                  </a:lnTo>
                  <a:cubicBezTo>
                    <a:pt x="455" y="2731"/>
                    <a:pt x="0" y="2429"/>
                    <a:pt x="74" y="1921"/>
                  </a:cubicBezTo>
                  <a:lnTo>
                    <a:pt x="105" y="1712"/>
                  </a:lnTo>
                  <a:lnTo>
                    <a:pt x="393" y="1332"/>
                  </a:lnTo>
                  <a:lnTo>
                    <a:pt x="277" y="829"/>
                  </a:lnTo>
                  <a:cubicBezTo>
                    <a:pt x="430" y="449"/>
                    <a:pt x="781" y="0"/>
                    <a:pt x="1443" y="0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84"/>
            <p:cNvSpPr/>
            <p:nvPr/>
          </p:nvSpPr>
          <p:spPr>
            <a:xfrm>
              <a:off x="3986425" y="3103550"/>
              <a:ext cx="265650" cy="264750"/>
            </a:xfrm>
            <a:custGeom>
              <a:rect b="b" l="l" r="r" t="t"/>
              <a:pathLst>
                <a:path extrusionOk="0" h="10590" w="10626">
                  <a:moveTo>
                    <a:pt x="237" y="1"/>
                  </a:moveTo>
                  <a:cubicBezTo>
                    <a:pt x="180" y="1"/>
                    <a:pt x="125" y="22"/>
                    <a:pt x="86" y="65"/>
                  </a:cubicBezTo>
                  <a:cubicBezTo>
                    <a:pt x="0" y="152"/>
                    <a:pt x="0" y="292"/>
                    <a:pt x="86" y="378"/>
                  </a:cubicBezTo>
                  <a:lnTo>
                    <a:pt x="1571" y="1863"/>
                  </a:lnTo>
                  <a:cubicBezTo>
                    <a:pt x="1614" y="1905"/>
                    <a:pt x="1669" y="1927"/>
                    <a:pt x="1724" y="1927"/>
                  </a:cubicBezTo>
                  <a:cubicBezTo>
                    <a:pt x="1779" y="1927"/>
                    <a:pt x="1835" y="1905"/>
                    <a:pt x="1877" y="1863"/>
                  </a:cubicBezTo>
                  <a:cubicBezTo>
                    <a:pt x="1963" y="1777"/>
                    <a:pt x="1963" y="1636"/>
                    <a:pt x="1877" y="1550"/>
                  </a:cubicBezTo>
                  <a:lnTo>
                    <a:pt x="393" y="65"/>
                  </a:lnTo>
                  <a:cubicBezTo>
                    <a:pt x="350" y="22"/>
                    <a:pt x="293" y="1"/>
                    <a:pt x="237" y="1"/>
                  </a:cubicBezTo>
                  <a:close/>
                  <a:moveTo>
                    <a:pt x="10386" y="1"/>
                  </a:moveTo>
                  <a:cubicBezTo>
                    <a:pt x="10331" y="1"/>
                    <a:pt x="10275" y="22"/>
                    <a:pt x="10233" y="65"/>
                  </a:cubicBezTo>
                  <a:lnTo>
                    <a:pt x="8749" y="1550"/>
                  </a:lnTo>
                  <a:cubicBezTo>
                    <a:pt x="8662" y="1636"/>
                    <a:pt x="8662" y="1777"/>
                    <a:pt x="8749" y="1863"/>
                  </a:cubicBezTo>
                  <a:cubicBezTo>
                    <a:pt x="8788" y="1905"/>
                    <a:pt x="8844" y="1927"/>
                    <a:pt x="8899" y="1927"/>
                  </a:cubicBezTo>
                  <a:cubicBezTo>
                    <a:pt x="8955" y="1927"/>
                    <a:pt x="9012" y="1905"/>
                    <a:pt x="9055" y="1863"/>
                  </a:cubicBezTo>
                  <a:lnTo>
                    <a:pt x="10539" y="378"/>
                  </a:lnTo>
                  <a:cubicBezTo>
                    <a:pt x="10626" y="292"/>
                    <a:pt x="10626" y="152"/>
                    <a:pt x="10539" y="65"/>
                  </a:cubicBezTo>
                  <a:cubicBezTo>
                    <a:pt x="10496" y="22"/>
                    <a:pt x="10441" y="1"/>
                    <a:pt x="10386" y="1"/>
                  </a:cubicBezTo>
                  <a:close/>
                  <a:moveTo>
                    <a:pt x="1724" y="8663"/>
                  </a:moveTo>
                  <a:cubicBezTo>
                    <a:pt x="1669" y="8663"/>
                    <a:pt x="1614" y="8684"/>
                    <a:pt x="1571" y="8728"/>
                  </a:cubicBezTo>
                  <a:lnTo>
                    <a:pt x="86" y="10218"/>
                  </a:lnTo>
                  <a:cubicBezTo>
                    <a:pt x="0" y="10297"/>
                    <a:pt x="0" y="10439"/>
                    <a:pt x="86" y="10524"/>
                  </a:cubicBezTo>
                  <a:cubicBezTo>
                    <a:pt x="125" y="10567"/>
                    <a:pt x="180" y="10589"/>
                    <a:pt x="237" y="10589"/>
                  </a:cubicBezTo>
                  <a:cubicBezTo>
                    <a:pt x="293" y="10589"/>
                    <a:pt x="350" y="10567"/>
                    <a:pt x="393" y="10524"/>
                  </a:cubicBezTo>
                  <a:lnTo>
                    <a:pt x="1877" y="9040"/>
                  </a:lnTo>
                  <a:cubicBezTo>
                    <a:pt x="1963" y="8955"/>
                    <a:pt x="1963" y="8813"/>
                    <a:pt x="1877" y="8728"/>
                  </a:cubicBezTo>
                  <a:cubicBezTo>
                    <a:pt x="1835" y="8684"/>
                    <a:pt x="1779" y="8663"/>
                    <a:pt x="1724" y="8663"/>
                  </a:cubicBezTo>
                  <a:close/>
                  <a:moveTo>
                    <a:pt x="8899" y="8663"/>
                  </a:moveTo>
                  <a:cubicBezTo>
                    <a:pt x="8844" y="8663"/>
                    <a:pt x="8788" y="8684"/>
                    <a:pt x="8749" y="8728"/>
                  </a:cubicBezTo>
                  <a:cubicBezTo>
                    <a:pt x="8662" y="8813"/>
                    <a:pt x="8662" y="8955"/>
                    <a:pt x="8749" y="9040"/>
                  </a:cubicBezTo>
                  <a:lnTo>
                    <a:pt x="10233" y="10524"/>
                  </a:lnTo>
                  <a:cubicBezTo>
                    <a:pt x="10275" y="10567"/>
                    <a:pt x="10331" y="10589"/>
                    <a:pt x="10386" y="10589"/>
                  </a:cubicBezTo>
                  <a:cubicBezTo>
                    <a:pt x="10441" y="10589"/>
                    <a:pt x="10496" y="10567"/>
                    <a:pt x="10539" y="10524"/>
                  </a:cubicBezTo>
                  <a:cubicBezTo>
                    <a:pt x="10626" y="10439"/>
                    <a:pt x="10626" y="10297"/>
                    <a:pt x="10539" y="10218"/>
                  </a:cubicBezTo>
                  <a:lnTo>
                    <a:pt x="9055" y="8728"/>
                  </a:lnTo>
                  <a:cubicBezTo>
                    <a:pt x="9012" y="8684"/>
                    <a:pt x="8955" y="8663"/>
                    <a:pt x="8899" y="8663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84"/>
            <p:cNvSpPr/>
            <p:nvPr/>
          </p:nvSpPr>
          <p:spPr>
            <a:xfrm>
              <a:off x="3940400" y="3057025"/>
              <a:ext cx="357700" cy="357825"/>
            </a:xfrm>
            <a:custGeom>
              <a:rect b="b" l="l" r="r" t="t"/>
              <a:pathLst>
                <a:path extrusionOk="0" h="14313" w="14308">
                  <a:moveTo>
                    <a:pt x="2080" y="12232"/>
                  </a:moveTo>
                  <a:cubicBezTo>
                    <a:pt x="1700" y="11852"/>
                    <a:pt x="1080" y="11852"/>
                    <a:pt x="700" y="12232"/>
                  </a:cubicBezTo>
                  <a:lnTo>
                    <a:pt x="55" y="12877"/>
                  </a:lnTo>
                  <a:cubicBezTo>
                    <a:pt x="1" y="12925"/>
                    <a:pt x="7" y="12993"/>
                    <a:pt x="55" y="13036"/>
                  </a:cubicBezTo>
                  <a:lnTo>
                    <a:pt x="1270" y="14256"/>
                  </a:lnTo>
                  <a:cubicBezTo>
                    <a:pt x="1326" y="14312"/>
                    <a:pt x="1388" y="14306"/>
                    <a:pt x="1436" y="14256"/>
                  </a:cubicBezTo>
                  <a:lnTo>
                    <a:pt x="2080" y="13613"/>
                  </a:lnTo>
                  <a:cubicBezTo>
                    <a:pt x="2461" y="13232"/>
                    <a:pt x="2461" y="12606"/>
                    <a:pt x="2080" y="12232"/>
                  </a:cubicBezTo>
                  <a:close/>
                  <a:moveTo>
                    <a:pt x="2080" y="2079"/>
                  </a:moveTo>
                  <a:cubicBezTo>
                    <a:pt x="1700" y="2460"/>
                    <a:pt x="1080" y="2460"/>
                    <a:pt x="700" y="2079"/>
                  </a:cubicBezTo>
                  <a:lnTo>
                    <a:pt x="55" y="1436"/>
                  </a:lnTo>
                  <a:cubicBezTo>
                    <a:pt x="7" y="1387"/>
                    <a:pt x="1" y="1331"/>
                    <a:pt x="55" y="1277"/>
                  </a:cubicBezTo>
                  <a:lnTo>
                    <a:pt x="1270" y="62"/>
                  </a:lnTo>
                  <a:cubicBezTo>
                    <a:pt x="1320" y="6"/>
                    <a:pt x="1388" y="12"/>
                    <a:pt x="1436" y="62"/>
                  </a:cubicBezTo>
                  <a:lnTo>
                    <a:pt x="2080" y="705"/>
                  </a:lnTo>
                  <a:cubicBezTo>
                    <a:pt x="2461" y="1079"/>
                    <a:pt x="2461" y="1705"/>
                    <a:pt x="2080" y="2079"/>
                  </a:cubicBezTo>
                  <a:close/>
                  <a:moveTo>
                    <a:pt x="12227" y="2079"/>
                  </a:moveTo>
                  <a:cubicBezTo>
                    <a:pt x="12607" y="2460"/>
                    <a:pt x="13226" y="2460"/>
                    <a:pt x="13608" y="2079"/>
                  </a:cubicBezTo>
                  <a:lnTo>
                    <a:pt x="14251" y="1436"/>
                  </a:lnTo>
                  <a:cubicBezTo>
                    <a:pt x="14300" y="1387"/>
                    <a:pt x="14307" y="1331"/>
                    <a:pt x="14251" y="1277"/>
                  </a:cubicBezTo>
                  <a:lnTo>
                    <a:pt x="13037" y="62"/>
                  </a:lnTo>
                  <a:cubicBezTo>
                    <a:pt x="12988" y="12"/>
                    <a:pt x="12926" y="0"/>
                    <a:pt x="12872" y="62"/>
                  </a:cubicBezTo>
                  <a:lnTo>
                    <a:pt x="12227" y="705"/>
                  </a:lnTo>
                  <a:cubicBezTo>
                    <a:pt x="11847" y="1079"/>
                    <a:pt x="11847" y="1705"/>
                    <a:pt x="12227" y="2079"/>
                  </a:cubicBezTo>
                  <a:close/>
                  <a:moveTo>
                    <a:pt x="13037" y="14256"/>
                  </a:moveTo>
                  <a:cubicBezTo>
                    <a:pt x="12982" y="14306"/>
                    <a:pt x="12926" y="14312"/>
                    <a:pt x="12872" y="14256"/>
                  </a:cubicBezTo>
                  <a:lnTo>
                    <a:pt x="12227" y="13613"/>
                  </a:lnTo>
                  <a:cubicBezTo>
                    <a:pt x="11847" y="13232"/>
                    <a:pt x="11847" y="12606"/>
                    <a:pt x="12227" y="12232"/>
                  </a:cubicBezTo>
                  <a:cubicBezTo>
                    <a:pt x="12607" y="11852"/>
                    <a:pt x="13226" y="11852"/>
                    <a:pt x="13608" y="12232"/>
                  </a:cubicBezTo>
                  <a:lnTo>
                    <a:pt x="14251" y="12877"/>
                  </a:lnTo>
                  <a:cubicBezTo>
                    <a:pt x="14300" y="12925"/>
                    <a:pt x="14300" y="12987"/>
                    <a:pt x="14251" y="13036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84"/>
            <p:cNvSpPr/>
            <p:nvPr/>
          </p:nvSpPr>
          <p:spPr>
            <a:xfrm>
              <a:off x="3965100" y="3057025"/>
              <a:ext cx="333000" cy="357825"/>
            </a:xfrm>
            <a:custGeom>
              <a:rect b="b" l="l" r="r" t="t"/>
              <a:pathLst>
                <a:path extrusionOk="0" h="14313" w="13320">
                  <a:moveTo>
                    <a:pt x="1092" y="12232"/>
                  </a:moveTo>
                  <a:cubicBezTo>
                    <a:pt x="810" y="11943"/>
                    <a:pt x="386" y="11877"/>
                    <a:pt x="37" y="12017"/>
                  </a:cubicBezTo>
                  <a:cubicBezTo>
                    <a:pt x="160" y="12061"/>
                    <a:pt x="270" y="12135"/>
                    <a:pt x="363" y="12232"/>
                  </a:cubicBezTo>
                  <a:cubicBezTo>
                    <a:pt x="743" y="12606"/>
                    <a:pt x="743" y="13232"/>
                    <a:pt x="363" y="13613"/>
                  </a:cubicBezTo>
                  <a:lnTo>
                    <a:pt x="1" y="13975"/>
                  </a:lnTo>
                  <a:lnTo>
                    <a:pt x="282" y="14256"/>
                  </a:lnTo>
                  <a:cubicBezTo>
                    <a:pt x="338" y="14312"/>
                    <a:pt x="400" y="14306"/>
                    <a:pt x="448" y="14256"/>
                  </a:cubicBezTo>
                  <a:lnTo>
                    <a:pt x="1092" y="13613"/>
                  </a:lnTo>
                  <a:cubicBezTo>
                    <a:pt x="1473" y="13232"/>
                    <a:pt x="1473" y="12606"/>
                    <a:pt x="1092" y="12232"/>
                  </a:cubicBezTo>
                  <a:close/>
                  <a:moveTo>
                    <a:pt x="1092" y="2079"/>
                  </a:moveTo>
                  <a:cubicBezTo>
                    <a:pt x="810" y="2368"/>
                    <a:pt x="386" y="2435"/>
                    <a:pt x="37" y="2294"/>
                  </a:cubicBezTo>
                  <a:cubicBezTo>
                    <a:pt x="160" y="2251"/>
                    <a:pt x="270" y="2178"/>
                    <a:pt x="363" y="2079"/>
                  </a:cubicBezTo>
                  <a:cubicBezTo>
                    <a:pt x="743" y="1705"/>
                    <a:pt x="743" y="1079"/>
                    <a:pt x="363" y="705"/>
                  </a:cubicBezTo>
                  <a:lnTo>
                    <a:pt x="1" y="337"/>
                  </a:lnTo>
                  <a:lnTo>
                    <a:pt x="282" y="62"/>
                  </a:lnTo>
                  <a:cubicBezTo>
                    <a:pt x="332" y="6"/>
                    <a:pt x="400" y="12"/>
                    <a:pt x="448" y="62"/>
                  </a:cubicBezTo>
                  <a:lnTo>
                    <a:pt x="1092" y="705"/>
                  </a:lnTo>
                  <a:cubicBezTo>
                    <a:pt x="1473" y="1079"/>
                    <a:pt x="1473" y="1705"/>
                    <a:pt x="1092" y="2079"/>
                  </a:cubicBezTo>
                  <a:close/>
                  <a:moveTo>
                    <a:pt x="11564" y="2294"/>
                  </a:moveTo>
                  <a:cubicBezTo>
                    <a:pt x="11920" y="2435"/>
                    <a:pt x="12337" y="2368"/>
                    <a:pt x="12620" y="2079"/>
                  </a:cubicBezTo>
                  <a:lnTo>
                    <a:pt x="13263" y="1436"/>
                  </a:lnTo>
                  <a:cubicBezTo>
                    <a:pt x="13312" y="1387"/>
                    <a:pt x="13319" y="1331"/>
                    <a:pt x="13263" y="1277"/>
                  </a:cubicBezTo>
                  <a:lnTo>
                    <a:pt x="12049" y="62"/>
                  </a:lnTo>
                  <a:cubicBezTo>
                    <a:pt x="12000" y="12"/>
                    <a:pt x="11938" y="0"/>
                    <a:pt x="11884" y="62"/>
                  </a:cubicBezTo>
                  <a:lnTo>
                    <a:pt x="11601" y="337"/>
                  </a:lnTo>
                  <a:lnTo>
                    <a:pt x="12533" y="1277"/>
                  </a:lnTo>
                  <a:cubicBezTo>
                    <a:pt x="12595" y="1331"/>
                    <a:pt x="12583" y="1387"/>
                    <a:pt x="12533" y="1436"/>
                  </a:cubicBezTo>
                  <a:lnTo>
                    <a:pt x="11890" y="2079"/>
                  </a:lnTo>
                  <a:cubicBezTo>
                    <a:pt x="11797" y="2178"/>
                    <a:pt x="11686" y="2251"/>
                    <a:pt x="11564" y="2294"/>
                  </a:cubicBezTo>
                  <a:close/>
                  <a:moveTo>
                    <a:pt x="12049" y="14256"/>
                  </a:moveTo>
                  <a:cubicBezTo>
                    <a:pt x="11994" y="14306"/>
                    <a:pt x="11938" y="14312"/>
                    <a:pt x="11884" y="14256"/>
                  </a:cubicBezTo>
                  <a:lnTo>
                    <a:pt x="11601" y="13975"/>
                  </a:lnTo>
                  <a:lnTo>
                    <a:pt x="12533" y="13036"/>
                  </a:lnTo>
                  <a:cubicBezTo>
                    <a:pt x="12589" y="12987"/>
                    <a:pt x="12589" y="12925"/>
                    <a:pt x="12533" y="12877"/>
                  </a:cubicBezTo>
                  <a:lnTo>
                    <a:pt x="11890" y="12232"/>
                  </a:lnTo>
                  <a:cubicBezTo>
                    <a:pt x="11797" y="12135"/>
                    <a:pt x="11686" y="12061"/>
                    <a:pt x="11564" y="12017"/>
                  </a:cubicBezTo>
                  <a:cubicBezTo>
                    <a:pt x="11920" y="11877"/>
                    <a:pt x="12337" y="11943"/>
                    <a:pt x="12620" y="12232"/>
                  </a:cubicBezTo>
                  <a:lnTo>
                    <a:pt x="13263" y="12877"/>
                  </a:lnTo>
                  <a:cubicBezTo>
                    <a:pt x="13312" y="12925"/>
                    <a:pt x="13312" y="12987"/>
                    <a:pt x="13263" y="13036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84"/>
            <p:cNvSpPr/>
            <p:nvPr/>
          </p:nvSpPr>
          <p:spPr>
            <a:xfrm>
              <a:off x="3949325" y="3066075"/>
              <a:ext cx="339850" cy="339725"/>
            </a:xfrm>
            <a:custGeom>
              <a:rect b="b" l="l" r="r" t="t"/>
              <a:pathLst>
                <a:path extrusionOk="0" h="13589" w="13594">
                  <a:moveTo>
                    <a:pt x="306" y="11901"/>
                  </a:moveTo>
                  <a:lnTo>
                    <a:pt x="0" y="12207"/>
                  </a:lnTo>
                  <a:lnTo>
                    <a:pt x="264" y="12478"/>
                  </a:lnTo>
                  <a:cubicBezTo>
                    <a:pt x="349" y="12558"/>
                    <a:pt x="490" y="12558"/>
                    <a:pt x="570" y="12478"/>
                  </a:cubicBezTo>
                  <a:cubicBezTo>
                    <a:pt x="655" y="12391"/>
                    <a:pt x="655" y="12251"/>
                    <a:pt x="570" y="12164"/>
                  </a:cubicBezTo>
                  <a:close/>
                  <a:moveTo>
                    <a:pt x="1380" y="13588"/>
                  </a:moveTo>
                  <a:lnTo>
                    <a:pt x="1686" y="13282"/>
                  </a:lnTo>
                  <a:lnTo>
                    <a:pt x="1422" y="13017"/>
                  </a:lnTo>
                  <a:cubicBezTo>
                    <a:pt x="1337" y="12931"/>
                    <a:pt x="1201" y="12931"/>
                    <a:pt x="1116" y="13017"/>
                  </a:cubicBezTo>
                  <a:cubicBezTo>
                    <a:pt x="1031" y="13104"/>
                    <a:pt x="1031" y="13238"/>
                    <a:pt x="1116" y="13325"/>
                  </a:cubicBezTo>
                  <a:close/>
                  <a:moveTo>
                    <a:pt x="0" y="1380"/>
                  </a:moveTo>
                  <a:lnTo>
                    <a:pt x="264" y="1110"/>
                  </a:lnTo>
                  <a:cubicBezTo>
                    <a:pt x="349" y="1031"/>
                    <a:pt x="490" y="1031"/>
                    <a:pt x="570" y="1110"/>
                  </a:cubicBezTo>
                  <a:cubicBezTo>
                    <a:pt x="655" y="1196"/>
                    <a:pt x="655" y="1337"/>
                    <a:pt x="570" y="1423"/>
                  </a:cubicBezTo>
                  <a:lnTo>
                    <a:pt x="306" y="1688"/>
                  </a:lnTo>
                  <a:close/>
                  <a:moveTo>
                    <a:pt x="1422" y="570"/>
                  </a:moveTo>
                  <a:cubicBezTo>
                    <a:pt x="1337" y="657"/>
                    <a:pt x="1201" y="657"/>
                    <a:pt x="1116" y="570"/>
                  </a:cubicBezTo>
                  <a:cubicBezTo>
                    <a:pt x="1031" y="485"/>
                    <a:pt x="1031" y="349"/>
                    <a:pt x="1116" y="264"/>
                  </a:cubicBezTo>
                  <a:lnTo>
                    <a:pt x="1380" y="0"/>
                  </a:lnTo>
                  <a:lnTo>
                    <a:pt x="1686" y="307"/>
                  </a:lnTo>
                  <a:close/>
                  <a:moveTo>
                    <a:pt x="13280" y="1688"/>
                  </a:moveTo>
                  <a:lnTo>
                    <a:pt x="13017" y="1423"/>
                  </a:lnTo>
                  <a:cubicBezTo>
                    <a:pt x="12931" y="1337"/>
                    <a:pt x="12931" y="1196"/>
                    <a:pt x="13017" y="1110"/>
                  </a:cubicBezTo>
                  <a:cubicBezTo>
                    <a:pt x="13104" y="1031"/>
                    <a:pt x="13243" y="1031"/>
                    <a:pt x="13324" y="1110"/>
                  </a:cubicBezTo>
                  <a:lnTo>
                    <a:pt x="13594" y="1380"/>
                  </a:lnTo>
                  <a:close/>
                  <a:moveTo>
                    <a:pt x="12478" y="264"/>
                  </a:moveTo>
                  <a:cubicBezTo>
                    <a:pt x="12563" y="349"/>
                    <a:pt x="12563" y="485"/>
                    <a:pt x="12478" y="570"/>
                  </a:cubicBezTo>
                  <a:cubicBezTo>
                    <a:pt x="12391" y="657"/>
                    <a:pt x="12250" y="657"/>
                    <a:pt x="12170" y="570"/>
                  </a:cubicBezTo>
                  <a:lnTo>
                    <a:pt x="11907" y="307"/>
                  </a:lnTo>
                  <a:lnTo>
                    <a:pt x="12213" y="0"/>
                  </a:lnTo>
                  <a:close/>
                  <a:moveTo>
                    <a:pt x="13594" y="12207"/>
                  </a:moveTo>
                  <a:lnTo>
                    <a:pt x="13324" y="12478"/>
                  </a:lnTo>
                  <a:cubicBezTo>
                    <a:pt x="13243" y="12558"/>
                    <a:pt x="13104" y="12558"/>
                    <a:pt x="13017" y="12478"/>
                  </a:cubicBezTo>
                  <a:cubicBezTo>
                    <a:pt x="12931" y="12391"/>
                    <a:pt x="12931" y="12251"/>
                    <a:pt x="13017" y="12164"/>
                  </a:cubicBezTo>
                  <a:lnTo>
                    <a:pt x="13280" y="11901"/>
                  </a:lnTo>
                  <a:close/>
                  <a:moveTo>
                    <a:pt x="12170" y="13017"/>
                  </a:moveTo>
                  <a:cubicBezTo>
                    <a:pt x="12250" y="12931"/>
                    <a:pt x="12391" y="12931"/>
                    <a:pt x="12478" y="13017"/>
                  </a:cubicBezTo>
                  <a:cubicBezTo>
                    <a:pt x="12563" y="13104"/>
                    <a:pt x="12563" y="13238"/>
                    <a:pt x="12478" y="13325"/>
                  </a:cubicBezTo>
                  <a:lnTo>
                    <a:pt x="12213" y="13588"/>
                  </a:lnTo>
                  <a:lnTo>
                    <a:pt x="11907" y="13282"/>
                  </a:ln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84"/>
            <p:cNvSpPr/>
            <p:nvPr/>
          </p:nvSpPr>
          <p:spPr>
            <a:xfrm>
              <a:off x="4020900" y="3195050"/>
              <a:ext cx="28875" cy="18875"/>
            </a:xfrm>
            <a:custGeom>
              <a:rect b="b" l="l" r="r" t="t"/>
              <a:pathLst>
                <a:path extrusionOk="0" h="755" w="1155">
                  <a:moveTo>
                    <a:pt x="1155" y="0"/>
                  </a:moveTo>
                  <a:lnTo>
                    <a:pt x="413" y="0"/>
                  </a:lnTo>
                  <a:cubicBezTo>
                    <a:pt x="222" y="0"/>
                    <a:pt x="51" y="142"/>
                    <a:pt x="26" y="331"/>
                  </a:cubicBezTo>
                  <a:cubicBezTo>
                    <a:pt x="1" y="558"/>
                    <a:pt x="179" y="754"/>
                    <a:pt x="400" y="754"/>
                  </a:cubicBezTo>
                  <a:lnTo>
                    <a:pt x="1002" y="754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84"/>
            <p:cNvSpPr/>
            <p:nvPr/>
          </p:nvSpPr>
          <p:spPr>
            <a:xfrm>
              <a:off x="4188700" y="3195825"/>
              <a:ext cx="29000" cy="18850"/>
            </a:xfrm>
            <a:custGeom>
              <a:rect b="b" l="l" r="r" t="t"/>
              <a:pathLst>
                <a:path extrusionOk="0" h="754" w="1160">
                  <a:moveTo>
                    <a:pt x="1" y="0"/>
                  </a:moveTo>
                  <a:lnTo>
                    <a:pt x="761" y="0"/>
                  </a:lnTo>
                  <a:cubicBezTo>
                    <a:pt x="981" y="0"/>
                    <a:pt x="1160" y="196"/>
                    <a:pt x="1136" y="423"/>
                  </a:cubicBezTo>
                  <a:cubicBezTo>
                    <a:pt x="1111" y="613"/>
                    <a:pt x="939" y="754"/>
                    <a:pt x="749" y="754"/>
                  </a:cubicBezTo>
                  <a:lnTo>
                    <a:pt x="160" y="754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84"/>
            <p:cNvSpPr/>
            <p:nvPr/>
          </p:nvSpPr>
          <p:spPr>
            <a:xfrm>
              <a:off x="4170450" y="3213900"/>
              <a:ext cx="54325" cy="68300"/>
            </a:xfrm>
            <a:custGeom>
              <a:rect b="b" l="l" r="r" t="t"/>
              <a:pathLst>
                <a:path extrusionOk="0" h="2732" w="2173">
                  <a:moveTo>
                    <a:pt x="1" y="0"/>
                  </a:moveTo>
                  <a:lnTo>
                    <a:pt x="731" y="0"/>
                  </a:lnTo>
                  <a:cubicBezTo>
                    <a:pt x="1393" y="0"/>
                    <a:pt x="1748" y="449"/>
                    <a:pt x="1896" y="829"/>
                  </a:cubicBezTo>
                  <a:lnTo>
                    <a:pt x="1866" y="1313"/>
                  </a:lnTo>
                  <a:lnTo>
                    <a:pt x="2068" y="1712"/>
                  </a:lnTo>
                  <a:lnTo>
                    <a:pt x="2099" y="1921"/>
                  </a:lnTo>
                  <a:cubicBezTo>
                    <a:pt x="2172" y="2437"/>
                    <a:pt x="1719" y="2731"/>
                    <a:pt x="1240" y="2731"/>
                  </a:cubicBezTo>
                  <a:lnTo>
                    <a:pt x="516" y="2731"/>
                  </a:lnTo>
                  <a:cubicBezTo>
                    <a:pt x="994" y="2731"/>
                    <a:pt x="1448" y="2437"/>
                    <a:pt x="1374" y="1921"/>
                  </a:cubicBezTo>
                  <a:lnTo>
                    <a:pt x="1258" y="1141"/>
                  </a:lnTo>
                  <a:cubicBezTo>
                    <a:pt x="1196" y="749"/>
                    <a:pt x="865" y="0"/>
                    <a:pt x="1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84"/>
            <p:cNvSpPr/>
            <p:nvPr/>
          </p:nvSpPr>
          <p:spPr>
            <a:xfrm>
              <a:off x="4042075" y="3165900"/>
              <a:ext cx="154325" cy="48775"/>
            </a:xfrm>
            <a:custGeom>
              <a:rect b="b" l="l" r="r" t="t"/>
              <a:pathLst>
                <a:path extrusionOk="0" h="1951" w="6173">
                  <a:moveTo>
                    <a:pt x="5178" y="0"/>
                  </a:moveTo>
                  <a:lnTo>
                    <a:pt x="994" y="0"/>
                  </a:lnTo>
                  <a:cubicBezTo>
                    <a:pt x="670" y="0"/>
                    <a:pt x="345" y="320"/>
                    <a:pt x="265" y="682"/>
                  </a:cubicBezTo>
                  <a:lnTo>
                    <a:pt x="0" y="1951"/>
                  </a:lnTo>
                  <a:lnTo>
                    <a:pt x="6172" y="1951"/>
                  </a:lnTo>
                  <a:lnTo>
                    <a:pt x="5909" y="682"/>
                  </a:lnTo>
                  <a:cubicBezTo>
                    <a:pt x="5829" y="320"/>
                    <a:pt x="5498" y="0"/>
                    <a:pt x="5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84"/>
            <p:cNvSpPr/>
            <p:nvPr/>
          </p:nvSpPr>
          <p:spPr>
            <a:xfrm>
              <a:off x="4153125" y="3165900"/>
              <a:ext cx="43125" cy="48775"/>
            </a:xfrm>
            <a:custGeom>
              <a:rect b="b" l="l" r="r" t="t"/>
              <a:pathLst>
                <a:path extrusionOk="0" h="1951" w="1725">
                  <a:moveTo>
                    <a:pt x="730" y="0"/>
                  </a:moveTo>
                  <a:lnTo>
                    <a:pt x="0" y="0"/>
                  </a:lnTo>
                  <a:cubicBezTo>
                    <a:pt x="326" y="0"/>
                    <a:pt x="657" y="320"/>
                    <a:pt x="730" y="682"/>
                  </a:cubicBezTo>
                  <a:lnTo>
                    <a:pt x="994" y="1951"/>
                  </a:lnTo>
                  <a:lnTo>
                    <a:pt x="1724" y="1951"/>
                  </a:lnTo>
                  <a:lnTo>
                    <a:pt x="1461" y="682"/>
                  </a:lnTo>
                  <a:cubicBezTo>
                    <a:pt x="1381" y="320"/>
                    <a:pt x="1050" y="0"/>
                    <a:pt x="73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84"/>
            <p:cNvSpPr/>
            <p:nvPr/>
          </p:nvSpPr>
          <p:spPr>
            <a:xfrm>
              <a:off x="4071700" y="3241500"/>
              <a:ext cx="95875" cy="40700"/>
            </a:xfrm>
            <a:custGeom>
              <a:rect b="b" l="l" r="r" t="t"/>
              <a:pathLst>
                <a:path extrusionOk="0" h="1628" w="3835">
                  <a:moveTo>
                    <a:pt x="3834" y="1627"/>
                  </a:moveTo>
                  <a:lnTo>
                    <a:pt x="0" y="1627"/>
                  </a:lnTo>
                  <a:lnTo>
                    <a:pt x="0" y="645"/>
                  </a:lnTo>
                  <a:cubicBezTo>
                    <a:pt x="0" y="289"/>
                    <a:pt x="282" y="0"/>
                    <a:pt x="638" y="0"/>
                  </a:cubicBezTo>
                  <a:lnTo>
                    <a:pt x="3195" y="0"/>
                  </a:lnTo>
                  <a:cubicBezTo>
                    <a:pt x="3546" y="0"/>
                    <a:pt x="3834" y="289"/>
                    <a:pt x="3834" y="645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84"/>
            <p:cNvSpPr/>
            <p:nvPr/>
          </p:nvSpPr>
          <p:spPr>
            <a:xfrm>
              <a:off x="4133350" y="3241500"/>
              <a:ext cx="34225" cy="40700"/>
            </a:xfrm>
            <a:custGeom>
              <a:rect b="b" l="l" r="r" t="t"/>
              <a:pathLst>
                <a:path extrusionOk="0" h="1628" w="1369">
                  <a:moveTo>
                    <a:pt x="1368" y="1627"/>
                  </a:moveTo>
                  <a:lnTo>
                    <a:pt x="638" y="1627"/>
                  </a:lnTo>
                  <a:lnTo>
                    <a:pt x="638" y="645"/>
                  </a:lnTo>
                  <a:cubicBezTo>
                    <a:pt x="638" y="289"/>
                    <a:pt x="350" y="0"/>
                    <a:pt x="1" y="0"/>
                  </a:cubicBezTo>
                  <a:lnTo>
                    <a:pt x="723" y="0"/>
                  </a:lnTo>
                  <a:cubicBezTo>
                    <a:pt x="1080" y="0"/>
                    <a:pt x="1368" y="289"/>
                    <a:pt x="1368" y="645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84"/>
            <p:cNvSpPr/>
            <p:nvPr/>
          </p:nvSpPr>
          <p:spPr>
            <a:xfrm>
              <a:off x="4016300" y="3234600"/>
              <a:ext cx="37325" cy="27175"/>
            </a:xfrm>
            <a:custGeom>
              <a:rect b="b" l="l" r="r" t="t"/>
              <a:pathLst>
                <a:path extrusionOk="0" h="1087" w="1493">
                  <a:moveTo>
                    <a:pt x="1" y="878"/>
                  </a:moveTo>
                  <a:lnTo>
                    <a:pt x="82" y="313"/>
                  </a:lnTo>
                  <a:cubicBezTo>
                    <a:pt x="93" y="222"/>
                    <a:pt x="124" y="111"/>
                    <a:pt x="167" y="1"/>
                  </a:cubicBezTo>
                  <a:lnTo>
                    <a:pt x="1087" y="160"/>
                  </a:lnTo>
                  <a:cubicBezTo>
                    <a:pt x="1326" y="203"/>
                    <a:pt x="1492" y="437"/>
                    <a:pt x="1449" y="681"/>
                  </a:cubicBezTo>
                  <a:cubicBezTo>
                    <a:pt x="1407" y="921"/>
                    <a:pt x="1173" y="1086"/>
                    <a:pt x="928" y="1043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84"/>
            <p:cNvSpPr/>
            <p:nvPr/>
          </p:nvSpPr>
          <p:spPr>
            <a:xfrm>
              <a:off x="4024450" y="3235825"/>
              <a:ext cx="29175" cy="25950"/>
            </a:xfrm>
            <a:custGeom>
              <a:rect b="b" l="l" r="r" t="t"/>
              <a:pathLst>
                <a:path extrusionOk="0" h="1038" w="1167">
                  <a:moveTo>
                    <a:pt x="130" y="1"/>
                  </a:moveTo>
                  <a:lnTo>
                    <a:pt x="761" y="111"/>
                  </a:lnTo>
                  <a:cubicBezTo>
                    <a:pt x="1000" y="154"/>
                    <a:pt x="1166" y="388"/>
                    <a:pt x="1123" y="632"/>
                  </a:cubicBezTo>
                  <a:cubicBezTo>
                    <a:pt x="1081" y="872"/>
                    <a:pt x="847" y="1037"/>
                    <a:pt x="602" y="994"/>
                  </a:cubicBezTo>
                  <a:lnTo>
                    <a:pt x="0" y="890"/>
                  </a:lnTo>
                  <a:cubicBezTo>
                    <a:pt x="190" y="866"/>
                    <a:pt x="362" y="713"/>
                    <a:pt x="393" y="510"/>
                  </a:cubicBezTo>
                  <a:cubicBezTo>
                    <a:pt x="430" y="289"/>
                    <a:pt x="314" y="80"/>
                    <a:pt x="130" y="1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84"/>
            <p:cNvSpPr/>
            <p:nvPr/>
          </p:nvSpPr>
          <p:spPr>
            <a:xfrm>
              <a:off x="4184875" y="3234325"/>
              <a:ext cx="37275" cy="27300"/>
            </a:xfrm>
            <a:custGeom>
              <a:rect b="b" l="l" r="r" t="t"/>
              <a:pathLst>
                <a:path extrusionOk="0" h="1092" w="1491">
                  <a:moveTo>
                    <a:pt x="1491" y="884"/>
                  </a:moveTo>
                  <a:lnTo>
                    <a:pt x="1405" y="312"/>
                  </a:lnTo>
                  <a:cubicBezTo>
                    <a:pt x="1392" y="227"/>
                    <a:pt x="1369" y="116"/>
                    <a:pt x="1319" y="0"/>
                  </a:cubicBezTo>
                  <a:lnTo>
                    <a:pt x="406" y="165"/>
                  </a:lnTo>
                  <a:cubicBezTo>
                    <a:pt x="160" y="208"/>
                    <a:pt x="1" y="442"/>
                    <a:pt x="44" y="680"/>
                  </a:cubicBezTo>
                  <a:cubicBezTo>
                    <a:pt x="86" y="926"/>
                    <a:pt x="319" y="1091"/>
                    <a:pt x="559" y="1048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84"/>
            <p:cNvSpPr/>
            <p:nvPr/>
          </p:nvSpPr>
          <p:spPr>
            <a:xfrm>
              <a:off x="4200825" y="3234325"/>
              <a:ext cx="21325" cy="25150"/>
            </a:xfrm>
            <a:custGeom>
              <a:rect b="b" l="l" r="r" t="t"/>
              <a:pathLst>
                <a:path extrusionOk="0" h="1006" w="853">
                  <a:moveTo>
                    <a:pt x="767" y="306"/>
                  </a:moveTo>
                  <a:cubicBezTo>
                    <a:pt x="754" y="202"/>
                    <a:pt x="717" y="97"/>
                    <a:pt x="681" y="0"/>
                  </a:cubicBezTo>
                  <a:lnTo>
                    <a:pt x="0" y="122"/>
                  </a:lnTo>
                  <a:cubicBezTo>
                    <a:pt x="18" y="190"/>
                    <a:pt x="31" y="250"/>
                    <a:pt x="43" y="306"/>
                  </a:cubicBezTo>
                  <a:lnTo>
                    <a:pt x="148" y="1006"/>
                  </a:lnTo>
                  <a:lnTo>
                    <a:pt x="853" y="884"/>
                  </a:ln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84"/>
            <p:cNvSpPr/>
            <p:nvPr/>
          </p:nvSpPr>
          <p:spPr>
            <a:xfrm>
              <a:off x="4085500" y="3256525"/>
              <a:ext cx="67500" cy="25675"/>
            </a:xfrm>
            <a:custGeom>
              <a:rect b="b" l="l" r="r" t="t"/>
              <a:pathLst>
                <a:path extrusionOk="0" h="1027" w="2700">
                  <a:moveTo>
                    <a:pt x="215" y="2"/>
                  </a:moveTo>
                  <a:cubicBezTo>
                    <a:pt x="95" y="2"/>
                    <a:pt x="1" y="98"/>
                    <a:pt x="1" y="222"/>
                  </a:cubicBezTo>
                  <a:lnTo>
                    <a:pt x="1" y="1026"/>
                  </a:lnTo>
                  <a:lnTo>
                    <a:pt x="435" y="1026"/>
                  </a:lnTo>
                  <a:lnTo>
                    <a:pt x="435" y="228"/>
                  </a:lnTo>
                  <a:cubicBezTo>
                    <a:pt x="435" y="124"/>
                    <a:pt x="361" y="25"/>
                    <a:pt x="264" y="7"/>
                  </a:cubicBezTo>
                  <a:cubicBezTo>
                    <a:pt x="247" y="4"/>
                    <a:pt x="231" y="2"/>
                    <a:pt x="215" y="2"/>
                  </a:cubicBezTo>
                  <a:close/>
                  <a:moveTo>
                    <a:pt x="968" y="2"/>
                  </a:moveTo>
                  <a:cubicBezTo>
                    <a:pt x="849" y="2"/>
                    <a:pt x="754" y="98"/>
                    <a:pt x="754" y="222"/>
                  </a:cubicBezTo>
                  <a:lnTo>
                    <a:pt x="754" y="1026"/>
                  </a:lnTo>
                  <a:lnTo>
                    <a:pt x="1190" y="1026"/>
                  </a:lnTo>
                  <a:lnTo>
                    <a:pt x="1190" y="228"/>
                  </a:lnTo>
                  <a:cubicBezTo>
                    <a:pt x="1190" y="124"/>
                    <a:pt x="1122" y="25"/>
                    <a:pt x="1018" y="7"/>
                  </a:cubicBezTo>
                  <a:cubicBezTo>
                    <a:pt x="1001" y="4"/>
                    <a:pt x="984" y="2"/>
                    <a:pt x="968" y="2"/>
                  </a:cubicBezTo>
                  <a:close/>
                  <a:moveTo>
                    <a:pt x="1731" y="0"/>
                  </a:moveTo>
                  <a:cubicBezTo>
                    <a:pt x="1608" y="0"/>
                    <a:pt x="1510" y="100"/>
                    <a:pt x="1510" y="222"/>
                  </a:cubicBezTo>
                  <a:lnTo>
                    <a:pt x="1510" y="1026"/>
                  </a:lnTo>
                  <a:lnTo>
                    <a:pt x="1944" y="1026"/>
                  </a:lnTo>
                  <a:lnTo>
                    <a:pt x="1944" y="228"/>
                  </a:lnTo>
                  <a:cubicBezTo>
                    <a:pt x="1944" y="118"/>
                    <a:pt x="1865" y="13"/>
                    <a:pt x="1754" y="1"/>
                  </a:cubicBezTo>
                  <a:cubicBezTo>
                    <a:pt x="1746" y="1"/>
                    <a:pt x="1739" y="0"/>
                    <a:pt x="1731" y="0"/>
                  </a:cubicBezTo>
                  <a:close/>
                  <a:moveTo>
                    <a:pt x="2477" y="2"/>
                  </a:moveTo>
                  <a:cubicBezTo>
                    <a:pt x="2358" y="2"/>
                    <a:pt x="2264" y="98"/>
                    <a:pt x="2264" y="222"/>
                  </a:cubicBezTo>
                  <a:lnTo>
                    <a:pt x="2264" y="1026"/>
                  </a:lnTo>
                  <a:lnTo>
                    <a:pt x="2699" y="1026"/>
                  </a:lnTo>
                  <a:lnTo>
                    <a:pt x="2699" y="228"/>
                  </a:lnTo>
                  <a:cubicBezTo>
                    <a:pt x="2699" y="124"/>
                    <a:pt x="2632" y="25"/>
                    <a:pt x="2527" y="7"/>
                  </a:cubicBezTo>
                  <a:cubicBezTo>
                    <a:pt x="2510" y="4"/>
                    <a:pt x="2494" y="2"/>
                    <a:pt x="2477" y="2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84"/>
            <p:cNvSpPr/>
            <p:nvPr/>
          </p:nvSpPr>
          <p:spPr>
            <a:xfrm>
              <a:off x="4036725" y="3282175"/>
              <a:ext cx="25475" cy="23950"/>
            </a:xfrm>
            <a:custGeom>
              <a:rect b="b" l="l" r="r" t="t"/>
              <a:pathLst>
                <a:path extrusionOk="0" h="958" w="1019">
                  <a:moveTo>
                    <a:pt x="1018" y="0"/>
                  </a:moveTo>
                  <a:lnTo>
                    <a:pt x="1018" y="705"/>
                  </a:lnTo>
                  <a:cubicBezTo>
                    <a:pt x="1018" y="847"/>
                    <a:pt x="902" y="957"/>
                    <a:pt x="760" y="957"/>
                  </a:cubicBezTo>
                  <a:lnTo>
                    <a:pt x="258" y="957"/>
                  </a:lnTo>
                  <a:cubicBezTo>
                    <a:pt x="117" y="957"/>
                    <a:pt x="1" y="847"/>
                    <a:pt x="1" y="7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84"/>
            <p:cNvSpPr/>
            <p:nvPr/>
          </p:nvSpPr>
          <p:spPr>
            <a:xfrm>
              <a:off x="4176275" y="3282175"/>
              <a:ext cx="25350" cy="23950"/>
            </a:xfrm>
            <a:custGeom>
              <a:rect b="b" l="l" r="r" t="t"/>
              <a:pathLst>
                <a:path extrusionOk="0" h="958" w="1014">
                  <a:moveTo>
                    <a:pt x="1013" y="0"/>
                  </a:moveTo>
                  <a:lnTo>
                    <a:pt x="1013" y="705"/>
                  </a:lnTo>
                  <a:cubicBezTo>
                    <a:pt x="1013" y="847"/>
                    <a:pt x="903" y="957"/>
                    <a:pt x="761" y="957"/>
                  </a:cubicBezTo>
                  <a:lnTo>
                    <a:pt x="252" y="957"/>
                  </a:lnTo>
                  <a:cubicBezTo>
                    <a:pt x="111" y="957"/>
                    <a:pt x="0" y="847"/>
                    <a:pt x="0" y="7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84"/>
            <p:cNvSpPr/>
            <p:nvPr/>
          </p:nvSpPr>
          <p:spPr>
            <a:xfrm>
              <a:off x="4069225" y="3192125"/>
              <a:ext cx="100050" cy="21800"/>
            </a:xfrm>
            <a:custGeom>
              <a:rect b="b" l="l" r="r" t="t"/>
              <a:pathLst>
                <a:path extrusionOk="0" h="872" w="4002">
                  <a:moveTo>
                    <a:pt x="3197" y="1"/>
                  </a:moveTo>
                  <a:lnTo>
                    <a:pt x="3662" y="1"/>
                  </a:lnTo>
                  <a:cubicBezTo>
                    <a:pt x="3823" y="1"/>
                    <a:pt x="3939" y="160"/>
                    <a:pt x="3957" y="350"/>
                  </a:cubicBezTo>
                  <a:lnTo>
                    <a:pt x="4001" y="871"/>
                  </a:lnTo>
                  <a:lnTo>
                    <a:pt x="2860" y="871"/>
                  </a:lnTo>
                  <a:lnTo>
                    <a:pt x="2903" y="350"/>
                  </a:lnTo>
                  <a:cubicBezTo>
                    <a:pt x="2920" y="160"/>
                    <a:pt x="3037" y="1"/>
                    <a:pt x="3197" y="1"/>
                  </a:cubicBezTo>
                  <a:close/>
                  <a:moveTo>
                    <a:pt x="338" y="1"/>
                  </a:moveTo>
                  <a:lnTo>
                    <a:pt x="799" y="1"/>
                  </a:lnTo>
                  <a:cubicBezTo>
                    <a:pt x="964" y="1"/>
                    <a:pt x="1080" y="160"/>
                    <a:pt x="1093" y="350"/>
                  </a:cubicBezTo>
                  <a:lnTo>
                    <a:pt x="1136" y="871"/>
                  </a:lnTo>
                  <a:lnTo>
                    <a:pt x="1" y="871"/>
                  </a:lnTo>
                  <a:lnTo>
                    <a:pt x="44" y="350"/>
                  </a:lnTo>
                  <a:cubicBezTo>
                    <a:pt x="55" y="160"/>
                    <a:pt x="173" y="1"/>
                    <a:pt x="338" y="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84"/>
            <p:cNvSpPr/>
            <p:nvPr/>
          </p:nvSpPr>
          <p:spPr>
            <a:xfrm>
              <a:off x="3976000" y="3092750"/>
              <a:ext cx="286350" cy="286350"/>
            </a:xfrm>
            <a:custGeom>
              <a:rect b="b" l="l" r="r" t="t"/>
              <a:pathLst>
                <a:path extrusionOk="0" h="11454" w="11454">
                  <a:moveTo>
                    <a:pt x="5729" y="1"/>
                  </a:moveTo>
                  <a:cubicBezTo>
                    <a:pt x="5109" y="1"/>
                    <a:pt x="4509" y="98"/>
                    <a:pt x="3951" y="282"/>
                  </a:cubicBezTo>
                  <a:cubicBezTo>
                    <a:pt x="3368" y="473"/>
                    <a:pt x="2827" y="755"/>
                    <a:pt x="2343" y="1105"/>
                  </a:cubicBezTo>
                  <a:cubicBezTo>
                    <a:pt x="2252" y="1179"/>
                    <a:pt x="2227" y="1313"/>
                    <a:pt x="2300" y="1411"/>
                  </a:cubicBezTo>
                  <a:cubicBezTo>
                    <a:pt x="2340" y="1469"/>
                    <a:pt x="2405" y="1499"/>
                    <a:pt x="2471" y="1499"/>
                  </a:cubicBezTo>
                  <a:cubicBezTo>
                    <a:pt x="2517" y="1499"/>
                    <a:pt x="2563" y="1484"/>
                    <a:pt x="2601" y="1454"/>
                  </a:cubicBezTo>
                  <a:cubicBezTo>
                    <a:pt x="3048" y="1128"/>
                    <a:pt x="3546" y="871"/>
                    <a:pt x="4086" y="700"/>
                  </a:cubicBezTo>
                  <a:cubicBezTo>
                    <a:pt x="4601" y="528"/>
                    <a:pt x="5154" y="436"/>
                    <a:pt x="5729" y="436"/>
                  </a:cubicBezTo>
                  <a:cubicBezTo>
                    <a:pt x="6306" y="436"/>
                    <a:pt x="6858" y="528"/>
                    <a:pt x="7374" y="700"/>
                  </a:cubicBezTo>
                  <a:cubicBezTo>
                    <a:pt x="7907" y="871"/>
                    <a:pt x="8410" y="1128"/>
                    <a:pt x="8852" y="1454"/>
                  </a:cubicBezTo>
                  <a:cubicBezTo>
                    <a:pt x="8893" y="1484"/>
                    <a:pt x="8939" y="1499"/>
                    <a:pt x="8985" y="1499"/>
                  </a:cubicBezTo>
                  <a:cubicBezTo>
                    <a:pt x="9051" y="1499"/>
                    <a:pt x="9115" y="1469"/>
                    <a:pt x="9158" y="1411"/>
                  </a:cubicBezTo>
                  <a:cubicBezTo>
                    <a:pt x="9226" y="1313"/>
                    <a:pt x="9208" y="1179"/>
                    <a:pt x="9110" y="1105"/>
                  </a:cubicBezTo>
                  <a:cubicBezTo>
                    <a:pt x="8625" y="755"/>
                    <a:pt x="8091" y="473"/>
                    <a:pt x="7509" y="282"/>
                  </a:cubicBezTo>
                  <a:cubicBezTo>
                    <a:pt x="6944" y="98"/>
                    <a:pt x="6349" y="1"/>
                    <a:pt x="5729" y="1"/>
                  </a:cubicBezTo>
                  <a:close/>
                  <a:moveTo>
                    <a:pt x="1279" y="2256"/>
                  </a:moveTo>
                  <a:cubicBezTo>
                    <a:pt x="1214" y="2256"/>
                    <a:pt x="1151" y="2286"/>
                    <a:pt x="1111" y="2343"/>
                  </a:cubicBezTo>
                  <a:cubicBezTo>
                    <a:pt x="754" y="2829"/>
                    <a:pt x="472" y="3368"/>
                    <a:pt x="282" y="3945"/>
                  </a:cubicBezTo>
                  <a:cubicBezTo>
                    <a:pt x="104" y="4509"/>
                    <a:pt x="0" y="5104"/>
                    <a:pt x="0" y="5729"/>
                  </a:cubicBezTo>
                  <a:cubicBezTo>
                    <a:pt x="0" y="6349"/>
                    <a:pt x="104" y="6944"/>
                    <a:pt x="282" y="7509"/>
                  </a:cubicBezTo>
                  <a:cubicBezTo>
                    <a:pt x="472" y="8085"/>
                    <a:pt x="754" y="8625"/>
                    <a:pt x="1111" y="9110"/>
                  </a:cubicBezTo>
                  <a:cubicBezTo>
                    <a:pt x="1150" y="9168"/>
                    <a:pt x="1213" y="9198"/>
                    <a:pt x="1278" y="9198"/>
                  </a:cubicBezTo>
                  <a:cubicBezTo>
                    <a:pt x="1323" y="9198"/>
                    <a:pt x="1370" y="9183"/>
                    <a:pt x="1411" y="9152"/>
                  </a:cubicBezTo>
                  <a:cubicBezTo>
                    <a:pt x="1510" y="9086"/>
                    <a:pt x="1527" y="8951"/>
                    <a:pt x="1460" y="8852"/>
                  </a:cubicBezTo>
                  <a:cubicBezTo>
                    <a:pt x="1134" y="8405"/>
                    <a:pt x="871" y="7908"/>
                    <a:pt x="700" y="7374"/>
                  </a:cubicBezTo>
                  <a:cubicBezTo>
                    <a:pt x="528" y="6853"/>
                    <a:pt x="435" y="6301"/>
                    <a:pt x="435" y="5729"/>
                  </a:cubicBezTo>
                  <a:cubicBezTo>
                    <a:pt x="435" y="5154"/>
                    <a:pt x="528" y="4602"/>
                    <a:pt x="700" y="4080"/>
                  </a:cubicBezTo>
                  <a:cubicBezTo>
                    <a:pt x="871" y="3546"/>
                    <a:pt x="1134" y="3050"/>
                    <a:pt x="1460" y="2601"/>
                  </a:cubicBezTo>
                  <a:cubicBezTo>
                    <a:pt x="1527" y="2504"/>
                    <a:pt x="1510" y="2368"/>
                    <a:pt x="1411" y="2300"/>
                  </a:cubicBezTo>
                  <a:cubicBezTo>
                    <a:pt x="1370" y="2270"/>
                    <a:pt x="1324" y="2256"/>
                    <a:pt x="1279" y="2256"/>
                  </a:cubicBezTo>
                  <a:close/>
                  <a:moveTo>
                    <a:pt x="10178" y="2256"/>
                  </a:moveTo>
                  <a:cubicBezTo>
                    <a:pt x="10132" y="2256"/>
                    <a:pt x="10086" y="2270"/>
                    <a:pt x="10049" y="2300"/>
                  </a:cubicBezTo>
                  <a:cubicBezTo>
                    <a:pt x="9950" y="2368"/>
                    <a:pt x="9925" y="2504"/>
                    <a:pt x="9999" y="2601"/>
                  </a:cubicBezTo>
                  <a:cubicBezTo>
                    <a:pt x="10324" y="3050"/>
                    <a:pt x="10582" y="3546"/>
                    <a:pt x="10760" y="4080"/>
                  </a:cubicBezTo>
                  <a:cubicBezTo>
                    <a:pt x="10925" y="4602"/>
                    <a:pt x="11018" y="5154"/>
                    <a:pt x="11018" y="5729"/>
                  </a:cubicBezTo>
                  <a:cubicBezTo>
                    <a:pt x="11018" y="6301"/>
                    <a:pt x="10925" y="6853"/>
                    <a:pt x="10760" y="7374"/>
                  </a:cubicBezTo>
                  <a:cubicBezTo>
                    <a:pt x="10582" y="7908"/>
                    <a:pt x="10324" y="8405"/>
                    <a:pt x="9999" y="8852"/>
                  </a:cubicBezTo>
                  <a:cubicBezTo>
                    <a:pt x="9925" y="8951"/>
                    <a:pt x="9950" y="9086"/>
                    <a:pt x="10049" y="9152"/>
                  </a:cubicBezTo>
                  <a:cubicBezTo>
                    <a:pt x="10087" y="9183"/>
                    <a:pt x="10133" y="9198"/>
                    <a:pt x="10179" y="9198"/>
                  </a:cubicBezTo>
                  <a:cubicBezTo>
                    <a:pt x="10244" y="9198"/>
                    <a:pt x="10310" y="9168"/>
                    <a:pt x="10349" y="9110"/>
                  </a:cubicBezTo>
                  <a:cubicBezTo>
                    <a:pt x="10704" y="8625"/>
                    <a:pt x="10981" y="8085"/>
                    <a:pt x="11171" y="7509"/>
                  </a:cubicBezTo>
                  <a:cubicBezTo>
                    <a:pt x="11355" y="6944"/>
                    <a:pt x="11454" y="6349"/>
                    <a:pt x="11454" y="5729"/>
                  </a:cubicBezTo>
                  <a:cubicBezTo>
                    <a:pt x="11454" y="5104"/>
                    <a:pt x="11355" y="4509"/>
                    <a:pt x="11171" y="3951"/>
                  </a:cubicBezTo>
                  <a:cubicBezTo>
                    <a:pt x="10981" y="3368"/>
                    <a:pt x="10704" y="2829"/>
                    <a:pt x="10349" y="2343"/>
                  </a:cubicBezTo>
                  <a:cubicBezTo>
                    <a:pt x="10309" y="2286"/>
                    <a:pt x="10244" y="2256"/>
                    <a:pt x="10178" y="2256"/>
                  </a:cubicBezTo>
                  <a:close/>
                  <a:moveTo>
                    <a:pt x="2472" y="9954"/>
                  </a:moveTo>
                  <a:cubicBezTo>
                    <a:pt x="2406" y="9954"/>
                    <a:pt x="2340" y="9985"/>
                    <a:pt x="2300" y="10043"/>
                  </a:cubicBezTo>
                  <a:cubicBezTo>
                    <a:pt x="2227" y="10140"/>
                    <a:pt x="2252" y="10276"/>
                    <a:pt x="2349" y="10349"/>
                  </a:cubicBezTo>
                  <a:cubicBezTo>
                    <a:pt x="2827" y="10698"/>
                    <a:pt x="3368" y="10981"/>
                    <a:pt x="3951" y="11171"/>
                  </a:cubicBezTo>
                  <a:cubicBezTo>
                    <a:pt x="4509" y="11355"/>
                    <a:pt x="5109" y="11454"/>
                    <a:pt x="5729" y="11454"/>
                  </a:cubicBezTo>
                  <a:cubicBezTo>
                    <a:pt x="6349" y="11454"/>
                    <a:pt x="6944" y="11355"/>
                    <a:pt x="7509" y="11171"/>
                  </a:cubicBezTo>
                  <a:cubicBezTo>
                    <a:pt x="8091" y="10981"/>
                    <a:pt x="8625" y="10698"/>
                    <a:pt x="9110" y="10349"/>
                  </a:cubicBezTo>
                  <a:cubicBezTo>
                    <a:pt x="9208" y="10276"/>
                    <a:pt x="9226" y="10140"/>
                    <a:pt x="9158" y="10043"/>
                  </a:cubicBezTo>
                  <a:cubicBezTo>
                    <a:pt x="9115" y="9985"/>
                    <a:pt x="9050" y="9954"/>
                    <a:pt x="8984" y="9954"/>
                  </a:cubicBezTo>
                  <a:cubicBezTo>
                    <a:pt x="8939" y="9954"/>
                    <a:pt x="8892" y="9969"/>
                    <a:pt x="8852" y="9999"/>
                  </a:cubicBezTo>
                  <a:cubicBezTo>
                    <a:pt x="8410" y="10324"/>
                    <a:pt x="7907" y="10582"/>
                    <a:pt x="7374" y="10760"/>
                  </a:cubicBezTo>
                  <a:cubicBezTo>
                    <a:pt x="6858" y="10927"/>
                    <a:pt x="6306" y="11018"/>
                    <a:pt x="5729" y="11018"/>
                  </a:cubicBezTo>
                  <a:cubicBezTo>
                    <a:pt x="5154" y="11018"/>
                    <a:pt x="4601" y="10927"/>
                    <a:pt x="4086" y="10760"/>
                  </a:cubicBezTo>
                  <a:cubicBezTo>
                    <a:pt x="3546" y="10582"/>
                    <a:pt x="3048" y="10324"/>
                    <a:pt x="2601" y="9999"/>
                  </a:cubicBezTo>
                  <a:cubicBezTo>
                    <a:pt x="2563" y="9969"/>
                    <a:pt x="2518" y="9954"/>
                    <a:pt x="2472" y="99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84"/>
            <p:cNvSpPr/>
            <p:nvPr/>
          </p:nvSpPr>
          <p:spPr>
            <a:xfrm>
              <a:off x="3962925" y="3080175"/>
              <a:ext cx="312600" cy="311475"/>
            </a:xfrm>
            <a:custGeom>
              <a:rect b="b" l="l" r="r" t="t"/>
              <a:pathLst>
                <a:path extrusionOk="0" h="12459" w="12504">
                  <a:moveTo>
                    <a:pt x="6254" y="1"/>
                  </a:moveTo>
                  <a:cubicBezTo>
                    <a:pt x="6133" y="1"/>
                    <a:pt x="6031" y="101"/>
                    <a:pt x="6031" y="221"/>
                  </a:cubicBezTo>
                  <a:lnTo>
                    <a:pt x="6031" y="1221"/>
                  </a:lnTo>
                  <a:cubicBezTo>
                    <a:pt x="6031" y="1341"/>
                    <a:pt x="6133" y="1441"/>
                    <a:pt x="6254" y="1441"/>
                  </a:cubicBezTo>
                  <a:cubicBezTo>
                    <a:pt x="6270" y="1441"/>
                    <a:pt x="6286" y="1439"/>
                    <a:pt x="6302" y="1436"/>
                  </a:cubicBezTo>
                  <a:cubicBezTo>
                    <a:pt x="6399" y="1411"/>
                    <a:pt x="6467" y="1319"/>
                    <a:pt x="6467" y="1215"/>
                  </a:cubicBezTo>
                  <a:lnTo>
                    <a:pt x="6467" y="227"/>
                  </a:lnTo>
                  <a:cubicBezTo>
                    <a:pt x="6467" y="122"/>
                    <a:pt x="6399" y="31"/>
                    <a:pt x="6302" y="6"/>
                  </a:cubicBezTo>
                  <a:cubicBezTo>
                    <a:pt x="6286" y="3"/>
                    <a:pt x="6270" y="1"/>
                    <a:pt x="6254" y="1"/>
                  </a:cubicBezTo>
                  <a:close/>
                  <a:moveTo>
                    <a:pt x="247" y="6019"/>
                  </a:moveTo>
                  <a:cubicBezTo>
                    <a:pt x="148" y="6019"/>
                    <a:pt x="51" y="6085"/>
                    <a:pt x="32" y="6184"/>
                  </a:cubicBezTo>
                  <a:cubicBezTo>
                    <a:pt x="1" y="6331"/>
                    <a:pt x="105" y="6453"/>
                    <a:pt x="241" y="6453"/>
                  </a:cubicBezTo>
                  <a:lnTo>
                    <a:pt x="1240" y="6453"/>
                  </a:lnTo>
                  <a:cubicBezTo>
                    <a:pt x="1376" y="6453"/>
                    <a:pt x="1486" y="6325"/>
                    <a:pt x="1455" y="6184"/>
                  </a:cubicBezTo>
                  <a:cubicBezTo>
                    <a:pt x="1430" y="6085"/>
                    <a:pt x="1339" y="6019"/>
                    <a:pt x="1235" y="6019"/>
                  </a:cubicBezTo>
                  <a:close/>
                  <a:moveTo>
                    <a:pt x="11271" y="6019"/>
                  </a:moveTo>
                  <a:cubicBezTo>
                    <a:pt x="11161" y="6019"/>
                    <a:pt x="11056" y="6098"/>
                    <a:pt x="11043" y="6209"/>
                  </a:cubicBezTo>
                  <a:cubicBezTo>
                    <a:pt x="11031" y="6337"/>
                    <a:pt x="11130" y="6453"/>
                    <a:pt x="11258" y="6453"/>
                  </a:cubicBezTo>
                  <a:lnTo>
                    <a:pt x="12258" y="6453"/>
                  </a:lnTo>
                  <a:cubicBezTo>
                    <a:pt x="12393" y="6453"/>
                    <a:pt x="12504" y="6325"/>
                    <a:pt x="12473" y="6184"/>
                  </a:cubicBezTo>
                  <a:cubicBezTo>
                    <a:pt x="12449" y="6085"/>
                    <a:pt x="12356" y="6019"/>
                    <a:pt x="12252" y="6019"/>
                  </a:cubicBezTo>
                  <a:close/>
                  <a:moveTo>
                    <a:pt x="6246" y="11022"/>
                  </a:moveTo>
                  <a:cubicBezTo>
                    <a:pt x="6130" y="11022"/>
                    <a:pt x="6031" y="11120"/>
                    <a:pt x="6031" y="11238"/>
                  </a:cubicBezTo>
                  <a:lnTo>
                    <a:pt x="6031" y="12239"/>
                  </a:lnTo>
                  <a:cubicBezTo>
                    <a:pt x="6031" y="12358"/>
                    <a:pt x="6133" y="12458"/>
                    <a:pt x="6254" y="12458"/>
                  </a:cubicBezTo>
                  <a:cubicBezTo>
                    <a:pt x="6270" y="12458"/>
                    <a:pt x="6286" y="12456"/>
                    <a:pt x="6302" y="12453"/>
                  </a:cubicBezTo>
                  <a:cubicBezTo>
                    <a:pt x="6399" y="12429"/>
                    <a:pt x="6467" y="12337"/>
                    <a:pt x="6467" y="12232"/>
                  </a:cubicBezTo>
                  <a:lnTo>
                    <a:pt x="6467" y="11251"/>
                  </a:lnTo>
                  <a:cubicBezTo>
                    <a:pt x="6467" y="11135"/>
                    <a:pt x="6388" y="11037"/>
                    <a:pt x="6277" y="11025"/>
                  </a:cubicBezTo>
                  <a:cubicBezTo>
                    <a:pt x="6267" y="11023"/>
                    <a:pt x="6257" y="11022"/>
                    <a:pt x="6246" y="1102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5" name="Google Shape;3335;p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25" y="1029350"/>
            <a:ext cx="7052400" cy="328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6" name="Google Shape;3336;p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185"/>
          <p:cNvSpPr txBox="1"/>
          <p:nvPr>
            <p:ph type="title"/>
          </p:nvPr>
        </p:nvSpPr>
        <p:spPr>
          <a:xfrm>
            <a:off x="1437373" y="369900"/>
            <a:ext cx="2110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IEC 15118</a:t>
            </a:r>
            <a:endParaRPr/>
          </a:p>
        </p:txBody>
      </p:sp>
      <p:grpSp>
        <p:nvGrpSpPr>
          <p:cNvPr id="3342" name="Google Shape;3342;p185"/>
          <p:cNvGrpSpPr/>
          <p:nvPr/>
        </p:nvGrpSpPr>
        <p:grpSpPr>
          <a:xfrm>
            <a:off x="623256" y="209808"/>
            <a:ext cx="576063" cy="576074"/>
            <a:chOff x="1678100" y="3079550"/>
            <a:chExt cx="373025" cy="289150"/>
          </a:xfrm>
        </p:grpSpPr>
        <p:sp>
          <p:nvSpPr>
            <p:cNvPr id="3343" name="Google Shape;3343;p185"/>
            <p:cNvSpPr/>
            <p:nvPr/>
          </p:nvSpPr>
          <p:spPr>
            <a:xfrm>
              <a:off x="1792675" y="3201475"/>
              <a:ext cx="144025" cy="46675"/>
            </a:xfrm>
            <a:custGeom>
              <a:rect b="b" l="l" r="r" t="t"/>
              <a:pathLst>
                <a:path extrusionOk="0" h="1867" w="5761">
                  <a:moveTo>
                    <a:pt x="988" y="1"/>
                  </a:moveTo>
                  <a:lnTo>
                    <a:pt x="4780" y="1"/>
                  </a:lnTo>
                  <a:cubicBezTo>
                    <a:pt x="5239" y="1"/>
                    <a:pt x="5479" y="320"/>
                    <a:pt x="5584" y="584"/>
                  </a:cubicBezTo>
                  <a:cubicBezTo>
                    <a:pt x="5607" y="658"/>
                    <a:pt x="5479" y="743"/>
                    <a:pt x="5485" y="799"/>
                  </a:cubicBezTo>
                  <a:lnTo>
                    <a:pt x="5663" y="983"/>
                  </a:lnTo>
                  <a:lnTo>
                    <a:pt x="5712" y="1314"/>
                  </a:lnTo>
                  <a:cubicBezTo>
                    <a:pt x="5760" y="1657"/>
                    <a:pt x="5454" y="1866"/>
                    <a:pt x="5129" y="1866"/>
                  </a:cubicBezTo>
                  <a:lnTo>
                    <a:pt x="638" y="1866"/>
                  </a:lnTo>
                  <a:cubicBezTo>
                    <a:pt x="313" y="1866"/>
                    <a:pt x="1" y="1657"/>
                    <a:pt x="55" y="1314"/>
                  </a:cubicBezTo>
                  <a:lnTo>
                    <a:pt x="99" y="1001"/>
                  </a:lnTo>
                  <a:lnTo>
                    <a:pt x="264" y="853"/>
                  </a:lnTo>
                  <a:cubicBezTo>
                    <a:pt x="276" y="799"/>
                    <a:pt x="165" y="644"/>
                    <a:pt x="190" y="571"/>
                  </a:cubicBezTo>
                  <a:cubicBezTo>
                    <a:pt x="289" y="307"/>
                    <a:pt x="528" y="1"/>
                    <a:pt x="988" y="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85"/>
            <p:cNvSpPr/>
            <p:nvPr/>
          </p:nvSpPr>
          <p:spPr>
            <a:xfrm>
              <a:off x="1757700" y="3116525"/>
              <a:ext cx="214150" cy="214250"/>
            </a:xfrm>
            <a:custGeom>
              <a:rect b="b" l="l" r="r" t="t"/>
              <a:pathLst>
                <a:path extrusionOk="0" h="8570" w="8566">
                  <a:moveTo>
                    <a:pt x="4282" y="454"/>
                  </a:moveTo>
                  <a:cubicBezTo>
                    <a:pt x="5344" y="454"/>
                    <a:pt x="6307" y="884"/>
                    <a:pt x="7000" y="1584"/>
                  </a:cubicBezTo>
                  <a:cubicBezTo>
                    <a:pt x="7700" y="2276"/>
                    <a:pt x="8129" y="3240"/>
                    <a:pt x="8129" y="4300"/>
                  </a:cubicBezTo>
                  <a:cubicBezTo>
                    <a:pt x="8129" y="5361"/>
                    <a:pt x="7700" y="6324"/>
                    <a:pt x="7000" y="7018"/>
                  </a:cubicBezTo>
                  <a:cubicBezTo>
                    <a:pt x="6307" y="7717"/>
                    <a:pt x="5344" y="8147"/>
                    <a:pt x="4282" y="8147"/>
                  </a:cubicBezTo>
                  <a:cubicBezTo>
                    <a:pt x="3221" y="8147"/>
                    <a:pt x="2258" y="7717"/>
                    <a:pt x="1564" y="7018"/>
                  </a:cubicBezTo>
                  <a:cubicBezTo>
                    <a:pt x="865" y="6324"/>
                    <a:pt x="437" y="5361"/>
                    <a:pt x="437" y="4300"/>
                  </a:cubicBezTo>
                  <a:cubicBezTo>
                    <a:pt x="437" y="3240"/>
                    <a:pt x="865" y="2276"/>
                    <a:pt x="1564" y="1584"/>
                  </a:cubicBezTo>
                  <a:cubicBezTo>
                    <a:pt x="2258" y="884"/>
                    <a:pt x="3221" y="454"/>
                    <a:pt x="4282" y="454"/>
                  </a:cubicBezTo>
                  <a:close/>
                  <a:moveTo>
                    <a:pt x="872" y="1"/>
                  </a:moveTo>
                  <a:cubicBezTo>
                    <a:pt x="743" y="1"/>
                    <a:pt x="638" y="117"/>
                    <a:pt x="658" y="245"/>
                  </a:cubicBezTo>
                  <a:cubicBezTo>
                    <a:pt x="669" y="356"/>
                    <a:pt x="768" y="435"/>
                    <a:pt x="878" y="435"/>
                  </a:cubicBezTo>
                  <a:lnTo>
                    <a:pt x="2399" y="435"/>
                  </a:lnTo>
                  <a:cubicBezTo>
                    <a:pt x="1969" y="650"/>
                    <a:pt x="1584" y="927"/>
                    <a:pt x="1252" y="1258"/>
                  </a:cubicBezTo>
                  <a:cubicBezTo>
                    <a:pt x="479" y="2031"/>
                    <a:pt x="1" y="3104"/>
                    <a:pt x="1" y="4288"/>
                  </a:cubicBezTo>
                  <a:cubicBezTo>
                    <a:pt x="1" y="5472"/>
                    <a:pt x="479" y="6539"/>
                    <a:pt x="1252" y="7318"/>
                  </a:cubicBezTo>
                  <a:cubicBezTo>
                    <a:pt x="2031" y="8091"/>
                    <a:pt x="3099" y="8570"/>
                    <a:pt x="4282" y="8570"/>
                  </a:cubicBezTo>
                  <a:lnTo>
                    <a:pt x="7694" y="8570"/>
                  </a:lnTo>
                  <a:cubicBezTo>
                    <a:pt x="7822" y="8570"/>
                    <a:pt x="7920" y="8459"/>
                    <a:pt x="7909" y="8325"/>
                  </a:cubicBezTo>
                  <a:cubicBezTo>
                    <a:pt x="7895" y="8215"/>
                    <a:pt x="7792" y="8135"/>
                    <a:pt x="7682" y="8135"/>
                  </a:cubicBezTo>
                  <a:lnTo>
                    <a:pt x="6165" y="8135"/>
                  </a:lnTo>
                  <a:cubicBezTo>
                    <a:pt x="6589" y="7926"/>
                    <a:pt x="6975" y="7649"/>
                    <a:pt x="7314" y="7318"/>
                  </a:cubicBezTo>
                  <a:cubicBezTo>
                    <a:pt x="8087" y="6539"/>
                    <a:pt x="8565" y="5472"/>
                    <a:pt x="8565" y="4288"/>
                  </a:cubicBezTo>
                  <a:cubicBezTo>
                    <a:pt x="8565" y="3104"/>
                    <a:pt x="8087" y="2031"/>
                    <a:pt x="7314" y="1258"/>
                  </a:cubicBezTo>
                  <a:cubicBezTo>
                    <a:pt x="6533" y="485"/>
                    <a:pt x="5466" y="1"/>
                    <a:pt x="4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85"/>
            <p:cNvSpPr/>
            <p:nvPr/>
          </p:nvSpPr>
          <p:spPr>
            <a:xfrm>
              <a:off x="1721350" y="3085400"/>
              <a:ext cx="58000" cy="74075"/>
            </a:xfrm>
            <a:custGeom>
              <a:rect b="b" l="l" r="r" t="t"/>
              <a:pathLst>
                <a:path extrusionOk="0" h="2963" w="2320">
                  <a:moveTo>
                    <a:pt x="0" y="0"/>
                  </a:moveTo>
                  <a:lnTo>
                    <a:pt x="988" y="0"/>
                  </a:lnTo>
                  <a:cubicBezTo>
                    <a:pt x="1577" y="0"/>
                    <a:pt x="2234" y="546"/>
                    <a:pt x="2319" y="1054"/>
                  </a:cubicBezTo>
                  <a:lnTo>
                    <a:pt x="2319" y="1901"/>
                  </a:lnTo>
                  <a:cubicBezTo>
                    <a:pt x="2234" y="2410"/>
                    <a:pt x="1577" y="2963"/>
                    <a:pt x="988" y="2963"/>
                  </a:cubicBezTo>
                  <a:lnTo>
                    <a:pt x="0" y="2963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85"/>
            <p:cNvSpPr/>
            <p:nvPr/>
          </p:nvSpPr>
          <p:spPr>
            <a:xfrm>
              <a:off x="1727625" y="3085400"/>
              <a:ext cx="51725" cy="74075"/>
            </a:xfrm>
            <a:custGeom>
              <a:rect b="b" l="l" r="r" t="t"/>
              <a:pathLst>
                <a:path extrusionOk="0" h="2963" w="2069">
                  <a:moveTo>
                    <a:pt x="1" y="0"/>
                  </a:moveTo>
                  <a:lnTo>
                    <a:pt x="731" y="0"/>
                  </a:lnTo>
                  <a:cubicBezTo>
                    <a:pt x="1320" y="0"/>
                    <a:pt x="1983" y="546"/>
                    <a:pt x="2068" y="1054"/>
                  </a:cubicBezTo>
                  <a:lnTo>
                    <a:pt x="2068" y="1901"/>
                  </a:lnTo>
                  <a:cubicBezTo>
                    <a:pt x="1983" y="2410"/>
                    <a:pt x="1326" y="2963"/>
                    <a:pt x="731" y="2963"/>
                  </a:cubicBezTo>
                  <a:lnTo>
                    <a:pt x="1" y="2963"/>
                  </a:lnTo>
                  <a:cubicBezTo>
                    <a:pt x="596" y="2963"/>
                    <a:pt x="1345" y="2416"/>
                    <a:pt x="1345" y="1901"/>
                  </a:cubicBezTo>
                  <a:lnTo>
                    <a:pt x="1345" y="1054"/>
                  </a:lnTo>
                  <a:cubicBezTo>
                    <a:pt x="1345" y="539"/>
                    <a:pt x="596" y="0"/>
                    <a:pt x="1" y="0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85"/>
            <p:cNvSpPr/>
            <p:nvPr/>
          </p:nvSpPr>
          <p:spPr>
            <a:xfrm>
              <a:off x="2020875" y="3298100"/>
              <a:ext cx="30250" cy="54475"/>
            </a:xfrm>
            <a:custGeom>
              <a:rect b="b" l="l" r="r" t="t"/>
              <a:pathLst>
                <a:path extrusionOk="0" h="2179" w="1210">
                  <a:moveTo>
                    <a:pt x="233" y="1"/>
                  </a:moveTo>
                  <a:cubicBezTo>
                    <a:pt x="105" y="1"/>
                    <a:pt x="1" y="117"/>
                    <a:pt x="19" y="247"/>
                  </a:cubicBezTo>
                  <a:cubicBezTo>
                    <a:pt x="32" y="357"/>
                    <a:pt x="129" y="436"/>
                    <a:pt x="239" y="436"/>
                  </a:cubicBezTo>
                  <a:lnTo>
                    <a:pt x="970" y="436"/>
                  </a:lnTo>
                  <a:cubicBezTo>
                    <a:pt x="1080" y="436"/>
                    <a:pt x="1179" y="357"/>
                    <a:pt x="1190" y="247"/>
                  </a:cubicBezTo>
                  <a:cubicBezTo>
                    <a:pt x="1210" y="117"/>
                    <a:pt x="1105" y="1"/>
                    <a:pt x="976" y="1"/>
                  </a:cubicBezTo>
                  <a:close/>
                  <a:moveTo>
                    <a:pt x="233" y="1742"/>
                  </a:moveTo>
                  <a:cubicBezTo>
                    <a:pt x="105" y="1742"/>
                    <a:pt x="1" y="1859"/>
                    <a:pt x="19" y="1994"/>
                  </a:cubicBezTo>
                  <a:cubicBezTo>
                    <a:pt x="32" y="2099"/>
                    <a:pt x="129" y="2178"/>
                    <a:pt x="239" y="2178"/>
                  </a:cubicBezTo>
                  <a:lnTo>
                    <a:pt x="970" y="2178"/>
                  </a:lnTo>
                  <a:cubicBezTo>
                    <a:pt x="1080" y="2178"/>
                    <a:pt x="1179" y="2099"/>
                    <a:pt x="1190" y="1994"/>
                  </a:cubicBezTo>
                  <a:cubicBezTo>
                    <a:pt x="1210" y="1859"/>
                    <a:pt x="1105" y="1742"/>
                    <a:pt x="976" y="1742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85"/>
            <p:cNvSpPr/>
            <p:nvPr/>
          </p:nvSpPr>
          <p:spPr>
            <a:xfrm>
              <a:off x="1950025" y="3288750"/>
              <a:ext cx="58150" cy="74075"/>
            </a:xfrm>
            <a:custGeom>
              <a:rect b="b" l="l" r="r" t="t"/>
              <a:pathLst>
                <a:path extrusionOk="0" h="2963" w="2326">
                  <a:moveTo>
                    <a:pt x="2325" y="2963"/>
                  </a:moveTo>
                  <a:lnTo>
                    <a:pt x="1338" y="2963"/>
                  </a:lnTo>
                  <a:cubicBezTo>
                    <a:pt x="749" y="2963"/>
                    <a:pt x="92" y="2411"/>
                    <a:pt x="1" y="1901"/>
                  </a:cubicBezTo>
                  <a:lnTo>
                    <a:pt x="1" y="1055"/>
                  </a:lnTo>
                  <a:cubicBezTo>
                    <a:pt x="92" y="553"/>
                    <a:pt x="749" y="1"/>
                    <a:pt x="1338" y="1"/>
                  </a:cubicBezTo>
                  <a:lnTo>
                    <a:pt x="2325" y="1"/>
                  </a:ln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85"/>
            <p:cNvSpPr/>
            <p:nvPr/>
          </p:nvSpPr>
          <p:spPr>
            <a:xfrm>
              <a:off x="1678100" y="3094750"/>
              <a:ext cx="30375" cy="55225"/>
            </a:xfrm>
            <a:custGeom>
              <a:rect b="b" l="l" r="r" t="t"/>
              <a:pathLst>
                <a:path extrusionOk="0" h="2209" w="1215">
                  <a:moveTo>
                    <a:pt x="252" y="0"/>
                  </a:moveTo>
                  <a:cubicBezTo>
                    <a:pt x="147" y="0"/>
                    <a:pt x="56" y="68"/>
                    <a:pt x="31" y="172"/>
                  </a:cubicBezTo>
                  <a:cubicBezTo>
                    <a:pt x="0" y="312"/>
                    <a:pt x="111" y="436"/>
                    <a:pt x="246" y="436"/>
                  </a:cubicBezTo>
                  <a:lnTo>
                    <a:pt x="988" y="436"/>
                  </a:lnTo>
                  <a:cubicBezTo>
                    <a:pt x="1118" y="436"/>
                    <a:pt x="1215" y="326"/>
                    <a:pt x="1203" y="190"/>
                  </a:cubicBezTo>
                  <a:cubicBezTo>
                    <a:pt x="1191" y="80"/>
                    <a:pt x="1087" y="0"/>
                    <a:pt x="976" y="0"/>
                  </a:cubicBezTo>
                  <a:close/>
                  <a:moveTo>
                    <a:pt x="246" y="1773"/>
                  </a:moveTo>
                  <a:cubicBezTo>
                    <a:pt x="118" y="1773"/>
                    <a:pt x="14" y="1883"/>
                    <a:pt x="31" y="2019"/>
                  </a:cubicBezTo>
                  <a:cubicBezTo>
                    <a:pt x="44" y="2129"/>
                    <a:pt x="142" y="2209"/>
                    <a:pt x="252" y="2209"/>
                  </a:cubicBezTo>
                  <a:lnTo>
                    <a:pt x="976" y="2209"/>
                  </a:lnTo>
                  <a:cubicBezTo>
                    <a:pt x="1093" y="2209"/>
                    <a:pt x="1191" y="2129"/>
                    <a:pt x="1203" y="2019"/>
                  </a:cubicBezTo>
                  <a:cubicBezTo>
                    <a:pt x="1215" y="1883"/>
                    <a:pt x="1118" y="1773"/>
                    <a:pt x="988" y="1773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85"/>
            <p:cNvSpPr/>
            <p:nvPr/>
          </p:nvSpPr>
          <p:spPr>
            <a:xfrm>
              <a:off x="1703125" y="3079550"/>
              <a:ext cx="21775" cy="86375"/>
            </a:xfrm>
            <a:custGeom>
              <a:rect b="b" l="l" r="r" t="t"/>
              <a:pathLst>
                <a:path extrusionOk="0" h="3455" w="871">
                  <a:moveTo>
                    <a:pt x="871" y="258"/>
                  </a:moveTo>
                  <a:lnTo>
                    <a:pt x="663" y="74"/>
                  </a:lnTo>
                  <a:cubicBezTo>
                    <a:pt x="607" y="25"/>
                    <a:pt x="539" y="0"/>
                    <a:pt x="466" y="0"/>
                  </a:cubicBezTo>
                  <a:lnTo>
                    <a:pt x="117" y="0"/>
                  </a:lnTo>
                  <a:cubicBezTo>
                    <a:pt x="43" y="0"/>
                    <a:pt x="0" y="37"/>
                    <a:pt x="0" y="118"/>
                  </a:cubicBezTo>
                  <a:lnTo>
                    <a:pt x="0" y="3344"/>
                  </a:lnTo>
                  <a:cubicBezTo>
                    <a:pt x="0" y="3417"/>
                    <a:pt x="43" y="3454"/>
                    <a:pt x="117" y="3454"/>
                  </a:cubicBezTo>
                  <a:lnTo>
                    <a:pt x="466" y="3454"/>
                  </a:lnTo>
                  <a:cubicBezTo>
                    <a:pt x="539" y="3454"/>
                    <a:pt x="607" y="3431"/>
                    <a:pt x="663" y="3381"/>
                  </a:cubicBezTo>
                  <a:lnTo>
                    <a:pt x="871" y="3197"/>
                  </a:ln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85"/>
            <p:cNvSpPr/>
            <p:nvPr/>
          </p:nvSpPr>
          <p:spPr>
            <a:xfrm>
              <a:off x="2004625" y="3282175"/>
              <a:ext cx="21800" cy="86525"/>
            </a:xfrm>
            <a:custGeom>
              <a:rect b="b" l="l" r="r" t="t"/>
              <a:pathLst>
                <a:path extrusionOk="0" h="3461" w="872">
                  <a:moveTo>
                    <a:pt x="0" y="258"/>
                  </a:moveTo>
                  <a:lnTo>
                    <a:pt x="203" y="80"/>
                  </a:lnTo>
                  <a:cubicBezTo>
                    <a:pt x="258" y="30"/>
                    <a:pt x="331" y="0"/>
                    <a:pt x="405" y="0"/>
                  </a:cubicBezTo>
                  <a:lnTo>
                    <a:pt x="755" y="0"/>
                  </a:lnTo>
                  <a:cubicBezTo>
                    <a:pt x="829" y="0"/>
                    <a:pt x="872" y="37"/>
                    <a:pt x="872" y="116"/>
                  </a:cubicBezTo>
                  <a:lnTo>
                    <a:pt x="872" y="3342"/>
                  </a:lnTo>
                  <a:cubicBezTo>
                    <a:pt x="872" y="3423"/>
                    <a:pt x="829" y="3460"/>
                    <a:pt x="755" y="3460"/>
                  </a:cubicBezTo>
                  <a:lnTo>
                    <a:pt x="405" y="3460"/>
                  </a:lnTo>
                  <a:cubicBezTo>
                    <a:pt x="331" y="3460"/>
                    <a:pt x="258" y="3429"/>
                    <a:pt x="203" y="3379"/>
                  </a:cubicBezTo>
                  <a:lnTo>
                    <a:pt x="0" y="3195"/>
                  </a:ln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85"/>
            <p:cNvSpPr/>
            <p:nvPr/>
          </p:nvSpPr>
          <p:spPr>
            <a:xfrm>
              <a:off x="1893750" y="3201475"/>
              <a:ext cx="42950" cy="46675"/>
            </a:xfrm>
            <a:custGeom>
              <a:rect b="b" l="l" r="r" t="t"/>
              <a:pathLst>
                <a:path extrusionOk="0" h="1867" w="1718">
                  <a:moveTo>
                    <a:pt x="1" y="1"/>
                  </a:moveTo>
                  <a:lnTo>
                    <a:pt x="731" y="1"/>
                  </a:lnTo>
                  <a:cubicBezTo>
                    <a:pt x="1184" y="1"/>
                    <a:pt x="1423" y="307"/>
                    <a:pt x="1527" y="565"/>
                  </a:cubicBezTo>
                  <a:cubicBezTo>
                    <a:pt x="1558" y="644"/>
                    <a:pt x="1430" y="749"/>
                    <a:pt x="1436" y="817"/>
                  </a:cubicBezTo>
                  <a:lnTo>
                    <a:pt x="1620" y="1001"/>
                  </a:lnTo>
                  <a:lnTo>
                    <a:pt x="1663" y="1314"/>
                  </a:lnTo>
                  <a:cubicBezTo>
                    <a:pt x="1717" y="1657"/>
                    <a:pt x="1405" y="1866"/>
                    <a:pt x="1080" y="1866"/>
                  </a:cubicBezTo>
                  <a:lnTo>
                    <a:pt x="349" y="1866"/>
                  </a:lnTo>
                  <a:cubicBezTo>
                    <a:pt x="681" y="1866"/>
                    <a:pt x="988" y="1657"/>
                    <a:pt x="938" y="1314"/>
                  </a:cubicBezTo>
                  <a:lnTo>
                    <a:pt x="859" y="780"/>
                  </a:lnTo>
                  <a:cubicBezTo>
                    <a:pt x="816" y="516"/>
                    <a:pt x="589" y="1"/>
                    <a:pt x="1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85"/>
            <p:cNvSpPr/>
            <p:nvPr/>
          </p:nvSpPr>
          <p:spPr>
            <a:xfrm>
              <a:off x="1795300" y="3215575"/>
              <a:ext cx="138975" cy="14600"/>
            </a:xfrm>
            <a:custGeom>
              <a:rect b="b" l="l" r="r" t="t"/>
              <a:pathLst>
                <a:path extrusionOk="0" h="584" w="5559">
                  <a:moveTo>
                    <a:pt x="5465" y="1"/>
                  </a:moveTo>
                  <a:cubicBezTo>
                    <a:pt x="5496" y="80"/>
                    <a:pt x="5515" y="154"/>
                    <a:pt x="5521" y="210"/>
                  </a:cubicBezTo>
                  <a:lnTo>
                    <a:pt x="5558" y="431"/>
                  </a:lnTo>
                  <a:lnTo>
                    <a:pt x="5000" y="559"/>
                  </a:lnTo>
                  <a:cubicBezTo>
                    <a:pt x="4882" y="584"/>
                    <a:pt x="4766" y="510"/>
                    <a:pt x="4742" y="394"/>
                  </a:cubicBezTo>
                  <a:cubicBezTo>
                    <a:pt x="4711" y="278"/>
                    <a:pt x="4785" y="161"/>
                    <a:pt x="4901" y="136"/>
                  </a:cubicBezTo>
                  <a:close/>
                  <a:moveTo>
                    <a:pt x="0" y="431"/>
                  </a:moveTo>
                  <a:lnTo>
                    <a:pt x="37" y="210"/>
                  </a:lnTo>
                  <a:cubicBezTo>
                    <a:pt x="43" y="154"/>
                    <a:pt x="60" y="80"/>
                    <a:pt x="91" y="1"/>
                  </a:cubicBezTo>
                  <a:lnTo>
                    <a:pt x="657" y="136"/>
                  </a:lnTo>
                  <a:cubicBezTo>
                    <a:pt x="773" y="161"/>
                    <a:pt x="847" y="278"/>
                    <a:pt x="816" y="394"/>
                  </a:cubicBezTo>
                  <a:cubicBezTo>
                    <a:pt x="791" y="510"/>
                    <a:pt x="674" y="584"/>
                    <a:pt x="558" y="559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85"/>
            <p:cNvSpPr/>
            <p:nvPr/>
          </p:nvSpPr>
          <p:spPr>
            <a:xfrm>
              <a:off x="1831625" y="3224000"/>
              <a:ext cx="65500" cy="24150"/>
            </a:xfrm>
            <a:custGeom>
              <a:rect b="b" l="l" r="r" t="t"/>
              <a:pathLst>
                <a:path extrusionOk="0" h="966" w="2620">
                  <a:moveTo>
                    <a:pt x="2619" y="965"/>
                  </a:moveTo>
                  <a:lnTo>
                    <a:pt x="0" y="965"/>
                  </a:lnTo>
                  <a:lnTo>
                    <a:pt x="0" y="437"/>
                  </a:lnTo>
                  <a:cubicBezTo>
                    <a:pt x="0" y="198"/>
                    <a:pt x="198" y="1"/>
                    <a:pt x="436" y="1"/>
                  </a:cubicBezTo>
                  <a:lnTo>
                    <a:pt x="2185" y="1"/>
                  </a:lnTo>
                  <a:cubicBezTo>
                    <a:pt x="2424" y="1"/>
                    <a:pt x="2619" y="198"/>
                    <a:pt x="2619" y="43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85"/>
            <p:cNvSpPr/>
            <p:nvPr/>
          </p:nvSpPr>
          <p:spPr>
            <a:xfrm>
              <a:off x="1867975" y="3224000"/>
              <a:ext cx="29150" cy="24150"/>
            </a:xfrm>
            <a:custGeom>
              <a:rect b="b" l="l" r="r" t="t"/>
              <a:pathLst>
                <a:path extrusionOk="0" h="966" w="1166">
                  <a:moveTo>
                    <a:pt x="1165" y="965"/>
                  </a:moveTo>
                  <a:lnTo>
                    <a:pt x="437" y="965"/>
                  </a:lnTo>
                  <a:lnTo>
                    <a:pt x="437" y="437"/>
                  </a:lnTo>
                  <a:cubicBezTo>
                    <a:pt x="437" y="198"/>
                    <a:pt x="239" y="1"/>
                    <a:pt x="1" y="1"/>
                  </a:cubicBezTo>
                  <a:lnTo>
                    <a:pt x="731" y="1"/>
                  </a:lnTo>
                  <a:cubicBezTo>
                    <a:pt x="970" y="1"/>
                    <a:pt x="1165" y="198"/>
                    <a:pt x="1165" y="437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85"/>
            <p:cNvSpPr/>
            <p:nvPr/>
          </p:nvSpPr>
          <p:spPr>
            <a:xfrm>
              <a:off x="1812925" y="3168800"/>
              <a:ext cx="103700" cy="32700"/>
            </a:xfrm>
            <a:custGeom>
              <a:rect b="b" l="l" r="r" t="t"/>
              <a:pathLst>
                <a:path extrusionOk="0" h="1308" w="4148">
                  <a:moveTo>
                    <a:pt x="3478" y="0"/>
                  </a:moveTo>
                  <a:lnTo>
                    <a:pt x="669" y="0"/>
                  </a:lnTo>
                  <a:cubicBezTo>
                    <a:pt x="454" y="0"/>
                    <a:pt x="227" y="215"/>
                    <a:pt x="178" y="461"/>
                  </a:cubicBezTo>
                  <a:lnTo>
                    <a:pt x="0" y="1308"/>
                  </a:lnTo>
                  <a:lnTo>
                    <a:pt x="4148" y="1308"/>
                  </a:lnTo>
                  <a:lnTo>
                    <a:pt x="3970" y="461"/>
                  </a:lnTo>
                  <a:cubicBezTo>
                    <a:pt x="3914" y="215"/>
                    <a:pt x="3693" y="0"/>
                    <a:pt x="3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85"/>
            <p:cNvSpPr/>
            <p:nvPr/>
          </p:nvSpPr>
          <p:spPr>
            <a:xfrm>
              <a:off x="1882225" y="3168800"/>
              <a:ext cx="34700" cy="32700"/>
            </a:xfrm>
            <a:custGeom>
              <a:rect b="b" l="l" r="r" t="t"/>
              <a:pathLst>
                <a:path extrusionOk="0" h="1308" w="1388">
                  <a:moveTo>
                    <a:pt x="719" y="0"/>
                  </a:moveTo>
                  <a:lnTo>
                    <a:pt x="1" y="0"/>
                  </a:lnTo>
                  <a:cubicBezTo>
                    <a:pt x="216" y="0"/>
                    <a:pt x="442" y="215"/>
                    <a:pt x="492" y="461"/>
                  </a:cubicBezTo>
                  <a:lnTo>
                    <a:pt x="669" y="1308"/>
                  </a:lnTo>
                  <a:lnTo>
                    <a:pt x="1388" y="1308"/>
                  </a:lnTo>
                  <a:lnTo>
                    <a:pt x="1209" y="461"/>
                  </a:lnTo>
                  <a:cubicBezTo>
                    <a:pt x="1161" y="215"/>
                    <a:pt x="934" y="0"/>
                    <a:pt x="71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85"/>
            <p:cNvSpPr/>
            <p:nvPr/>
          </p:nvSpPr>
          <p:spPr>
            <a:xfrm>
              <a:off x="1808475" y="3247350"/>
              <a:ext cx="112575" cy="20275"/>
            </a:xfrm>
            <a:custGeom>
              <a:rect b="b" l="l" r="r" t="t"/>
              <a:pathLst>
                <a:path extrusionOk="0" h="811" w="4503">
                  <a:moveTo>
                    <a:pt x="4502" y="0"/>
                  </a:moveTo>
                  <a:lnTo>
                    <a:pt x="4502" y="632"/>
                  </a:lnTo>
                  <a:cubicBezTo>
                    <a:pt x="4502" y="731"/>
                    <a:pt x="4423" y="810"/>
                    <a:pt x="4326" y="810"/>
                  </a:cubicBezTo>
                  <a:lnTo>
                    <a:pt x="3834" y="810"/>
                  </a:lnTo>
                  <a:cubicBezTo>
                    <a:pt x="3743" y="810"/>
                    <a:pt x="3663" y="731"/>
                    <a:pt x="3663" y="632"/>
                  </a:cubicBezTo>
                  <a:lnTo>
                    <a:pt x="3663" y="0"/>
                  </a:lnTo>
                  <a:close/>
                  <a:moveTo>
                    <a:pt x="841" y="0"/>
                  </a:moveTo>
                  <a:lnTo>
                    <a:pt x="841" y="638"/>
                  </a:lnTo>
                  <a:cubicBezTo>
                    <a:pt x="841" y="736"/>
                    <a:pt x="767" y="810"/>
                    <a:pt x="669" y="810"/>
                  </a:cubicBezTo>
                  <a:lnTo>
                    <a:pt x="172" y="810"/>
                  </a:lnTo>
                  <a:cubicBezTo>
                    <a:pt x="80" y="810"/>
                    <a:pt x="0" y="736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85"/>
            <p:cNvSpPr/>
            <p:nvPr/>
          </p:nvSpPr>
          <p:spPr>
            <a:xfrm>
              <a:off x="1739925" y="3103575"/>
              <a:ext cx="24550" cy="37725"/>
            </a:xfrm>
            <a:custGeom>
              <a:rect b="b" l="l" r="r" t="t"/>
              <a:pathLst>
                <a:path extrusionOk="0" h="1509" w="982">
                  <a:moveTo>
                    <a:pt x="585" y="1"/>
                  </a:moveTo>
                  <a:cubicBezTo>
                    <a:pt x="520" y="1"/>
                    <a:pt x="454" y="29"/>
                    <a:pt x="412" y="83"/>
                  </a:cubicBezTo>
                  <a:lnTo>
                    <a:pt x="74" y="511"/>
                  </a:lnTo>
                  <a:cubicBezTo>
                    <a:pt x="1" y="604"/>
                    <a:pt x="13" y="740"/>
                    <a:pt x="111" y="819"/>
                  </a:cubicBezTo>
                  <a:cubicBezTo>
                    <a:pt x="123" y="831"/>
                    <a:pt x="141" y="837"/>
                    <a:pt x="154" y="843"/>
                  </a:cubicBezTo>
                  <a:lnTo>
                    <a:pt x="386" y="947"/>
                  </a:lnTo>
                  <a:lnTo>
                    <a:pt x="222" y="1156"/>
                  </a:lnTo>
                  <a:cubicBezTo>
                    <a:pt x="148" y="1248"/>
                    <a:pt x="166" y="1389"/>
                    <a:pt x="258" y="1463"/>
                  </a:cubicBezTo>
                  <a:cubicBezTo>
                    <a:pt x="299" y="1493"/>
                    <a:pt x="346" y="1508"/>
                    <a:pt x="393" y="1508"/>
                  </a:cubicBezTo>
                  <a:cubicBezTo>
                    <a:pt x="458" y="1508"/>
                    <a:pt x="522" y="1480"/>
                    <a:pt x="565" y="1426"/>
                  </a:cubicBezTo>
                  <a:lnTo>
                    <a:pt x="890" y="1009"/>
                  </a:lnTo>
                  <a:cubicBezTo>
                    <a:pt x="908" y="990"/>
                    <a:pt x="921" y="972"/>
                    <a:pt x="933" y="947"/>
                  </a:cubicBezTo>
                  <a:cubicBezTo>
                    <a:pt x="981" y="837"/>
                    <a:pt x="933" y="715"/>
                    <a:pt x="822" y="666"/>
                  </a:cubicBezTo>
                  <a:lnTo>
                    <a:pt x="590" y="562"/>
                  </a:lnTo>
                  <a:lnTo>
                    <a:pt x="755" y="352"/>
                  </a:lnTo>
                  <a:cubicBezTo>
                    <a:pt x="828" y="261"/>
                    <a:pt x="811" y="120"/>
                    <a:pt x="718" y="46"/>
                  </a:cubicBezTo>
                  <a:cubicBezTo>
                    <a:pt x="680" y="15"/>
                    <a:pt x="633" y="1"/>
                    <a:pt x="585" y="1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85"/>
            <p:cNvSpPr/>
            <p:nvPr/>
          </p:nvSpPr>
          <p:spPr>
            <a:xfrm>
              <a:off x="1986350" y="3288750"/>
              <a:ext cx="18300" cy="74075"/>
            </a:xfrm>
            <a:custGeom>
              <a:rect b="b" l="l" r="r" t="t"/>
              <a:pathLst>
                <a:path extrusionOk="0" h="2963" w="732">
                  <a:moveTo>
                    <a:pt x="1" y="1"/>
                  </a:moveTo>
                  <a:lnTo>
                    <a:pt x="731" y="1"/>
                  </a:lnTo>
                  <a:lnTo>
                    <a:pt x="731" y="2963"/>
                  </a:lnTo>
                  <a:lnTo>
                    <a:pt x="1" y="2963"/>
                  </a:ln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85"/>
            <p:cNvSpPr/>
            <p:nvPr/>
          </p:nvSpPr>
          <p:spPr>
            <a:xfrm>
              <a:off x="1965050" y="3306800"/>
              <a:ext cx="24575" cy="37700"/>
            </a:xfrm>
            <a:custGeom>
              <a:rect b="b" l="l" r="r" t="t"/>
              <a:pathLst>
                <a:path extrusionOk="0" h="1508" w="983">
                  <a:moveTo>
                    <a:pt x="585" y="0"/>
                  </a:moveTo>
                  <a:cubicBezTo>
                    <a:pt x="520" y="0"/>
                    <a:pt x="454" y="29"/>
                    <a:pt x="411" y="83"/>
                  </a:cubicBezTo>
                  <a:lnTo>
                    <a:pt x="74" y="511"/>
                  </a:lnTo>
                  <a:cubicBezTo>
                    <a:pt x="0" y="604"/>
                    <a:pt x="20" y="738"/>
                    <a:pt x="111" y="819"/>
                  </a:cubicBezTo>
                  <a:cubicBezTo>
                    <a:pt x="124" y="830"/>
                    <a:pt x="142" y="836"/>
                    <a:pt x="161" y="842"/>
                  </a:cubicBezTo>
                  <a:lnTo>
                    <a:pt x="388" y="947"/>
                  </a:lnTo>
                  <a:lnTo>
                    <a:pt x="221" y="1156"/>
                  </a:lnTo>
                  <a:cubicBezTo>
                    <a:pt x="148" y="1247"/>
                    <a:pt x="167" y="1388"/>
                    <a:pt x="258" y="1462"/>
                  </a:cubicBezTo>
                  <a:cubicBezTo>
                    <a:pt x="299" y="1493"/>
                    <a:pt x="347" y="1508"/>
                    <a:pt x="394" y="1508"/>
                  </a:cubicBezTo>
                  <a:cubicBezTo>
                    <a:pt x="459" y="1508"/>
                    <a:pt x="523" y="1479"/>
                    <a:pt x="566" y="1425"/>
                  </a:cubicBezTo>
                  <a:lnTo>
                    <a:pt x="890" y="1009"/>
                  </a:lnTo>
                  <a:cubicBezTo>
                    <a:pt x="909" y="989"/>
                    <a:pt x="921" y="972"/>
                    <a:pt x="934" y="947"/>
                  </a:cubicBezTo>
                  <a:cubicBezTo>
                    <a:pt x="982" y="836"/>
                    <a:pt x="934" y="708"/>
                    <a:pt x="823" y="664"/>
                  </a:cubicBezTo>
                  <a:lnTo>
                    <a:pt x="589" y="561"/>
                  </a:lnTo>
                  <a:lnTo>
                    <a:pt x="756" y="352"/>
                  </a:lnTo>
                  <a:cubicBezTo>
                    <a:pt x="829" y="259"/>
                    <a:pt x="810" y="119"/>
                    <a:pt x="719" y="46"/>
                  </a:cubicBezTo>
                  <a:cubicBezTo>
                    <a:pt x="680" y="15"/>
                    <a:pt x="633" y="0"/>
                    <a:pt x="585" y="0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62" name="Google Shape;3362;p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25" y="1154075"/>
            <a:ext cx="7499700" cy="298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63" name="Google Shape;3363;p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p18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A404F"/>
                </a:solidFill>
              </a:rPr>
              <a:t>References</a:t>
            </a:r>
            <a:endParaRPr sz="2400">
              <a:solidFill>
                <a:srgbClr val="2A404F"/>
              </a:solidFill>
            </a:endParaRPr>
          </a:p>
        </p:txBody>
      </p:sp>
      <p:sp>
        <p:nvSpPr>
          <p:cNvPr id="3369" name="Google Shape;3369;p186"/>
          <p:cNvSpPr txBox="1"/>
          <p:nvPr/>
        </p:nvSpPr>
        <p:spPr>
          <a:xfrm>
            <a:off x="376075" y="1078800"/>
            <a:ext cx="8387700" cy="4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Virta Ltd. (2021) </a:t>
            </a:r>
            <a:r>
              <a:rPr i="1" lang="en" sz="1300">
                <a:solidFill>
                  <a:schemeClr val="dk1"/>
                </a:solidFill>
              </a:rPr>
              <a:t>Vehicle-to-grid (V2G): Everything you need to know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i="1" lang="en" sz="1300">
                <a:solidFill>
                  <a:schemeClr val="dk1"/>
                </a:solidFill>
              </a:rPr>
              <a:t>Virta Global</a:t>
            </a:r>
            <a:r>
              <a:rPr lang="en" sz="1300">
                <a:solidFill>
                  <a:schemeClr val="dk1"/>
                </a:solidFill>
              </a:rPr>
              <a:t>. Virta Ltd. Available at: https://www.virta.global/vehicle-to-grid-v2g (Accessed: November 10, 2022).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Authorship, E.C. </a:t>
            </a:r>
            <a:r>
              <a:rPr i="1" lang="en" sz="1300">
                <a:solidFill>
                  <a:schemeClr val="dk1"/>
                </a:solidFill>
              </a:rPr>
              <a:t>et al.</a:t>
            </a:r>
            <a:r>
              <a:rPr lang="en" sz="1300">
                <a:solidFill>
                  <a:schemeClr val="dk1"/>
                </a:solidFill>
              </a:rPr>
              <a:t> (no date) </a:t>
            </a:r>
            <a:r>
              <a:rPr i="1" lang="en" sz="1300">
                <a:solidFill>
                  <a:schemeClr val="dk1"/>
                </a:solidFill>
              </a:rPr>
              <a:t>Vehicle-to-grid technology is revving up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i="1" lang="en" sz="1300">
                <a:solidFill>
                  <a:schemeClr val="dk1"/>
                </a:solidFill>
              </a:rPr>
              <a:t>Greenbiz</a:t>
            </a:r>
            <a:r>
              <a:rPr lang="en" sz="1300">
                <a:solidFill>
                  <a:schemeClr val="dk1"/>
                </a:solidFill>
              </a:rPr>
              <a:t>. Available at: https://www.greenbiz.com/article/vehicle-grid-technology-revving (Accessed: November 10, 2022).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Jperez (2022) </a:t>
            </a:r>
            <a:r>
              <a:rPr i="1" lang="en" sz="1300">
                <a:solidFill>
                  <a:schemeClr val="dk1"/>
                </a:solidFill>
              </a:rPr>
              <a:t>Vehicle to grid (V2G) technology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i="1" lang="en" sz="1300">
                <a:solidFill>
                  <a:schemeClr val="dk1"/>
                </a:solidFill>
              </a:rPr>
              <a:t>IEEE Innovation at Work</a:t>
            </a:r>
            <a:r>
              <a:rPr lang="en" sz="1300">
                <a:solidFill>
                  <a:schemeClr val="dk1"/>
                </a:solidFill>
              </a:rPr>
              <a:t>. Available at: https://innovationatwork.ieee.org/vehicle-to-grid-v2g-technology/ (Accessed: November 10, 2022).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en" sz="1300">
                <a:solidFill>
                  <a:schemeClr val="dk1"/>
                </a:solidFill>
              </a:rPr>
              <a:t>Vehicle to grid</a:t>
            </a:r>
            <a:r>
              <a:rPr lang="en" sz="1300">
                <a:solidFill>
                  <a:schemeClr val="dk1"/>
                </a:solidFill>
              </a:rPr>
              <a:t> (no date) </a:t>
            </a:r>
            <a:r>
              <a:rPr i="1" lang="en" sz="1300">
                <a:solidFill>
                  <a:schemeClr val="dk1"/>
                </a:solidFill>
              </a:rPr>
              <a:t>Vehicle to Grid - an overview | ScienceDirect Topics</a:t>
            </a:r>
            <a:r>
              <a:rPr lang="en" sz="1300">
                <a:solidFill>
                  <a:schemeClr val="dk1"/>
                </a:solidFill>
              </a:rPr>
              <a:t>. Available at: https://www.sciencedirect.com/topics/engineering/vehicle-to-grid (Accessed: November 10, 2022).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Authors Abhay Barnard Britto Product Marketing Manager Kevin Krannich Former Marketing Communications Apprentice (2022) </a:t>
            </a:r>
            <a:r>
              <a:rPr i="1" lang="en" sz="1300">
                <a:solidFill>
                  <a:schemeClr val="dk1"/>
                </a:solidFill>
              </a:rPr>
              <a:t>What is vehicle to grid (V2G) technology?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i="1" lang="en" sz="1300">
                <a:solidFill>
                  <a:schemeClr val="dk1"/>
                </a:solidFill>
              </a:rPr>
              <a:t>Elektrobit</a:t>
            </a:r>
            <a:r>
              <a:rPr lang="en" sz="1300">
                <a:solidFill>
                  <a:schemeClr val="dk1"/>
                </a:solidFill>
              </a:rPr>
              <a:t>. Available at: https://www.elektrobit.com/trends/vehicle-to-grid-technology/ (Accessed: November 10, 2022).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i="1" lang="en" sz="1300">
                <a:solidFill>
                  <a:schemeClr val="dk1"/>
                </a:solidFill>
              </a:rPr>
              <a:t>SV2G-ET: A secure vehicle-to-grid energy trading scheme using deep ...</a:t>
            </a:r>
            <a:r>
              <a:rPr lang="en" sz="1300">
                <a:solidFill>
                  <a:schemeClr val="dk1"/>
                </a:solidFill>
              </a:rPr>
              <a:t> (no date). Available at: https://www.researchgate.net/publication/359840629_SV2G-ET_A_Secure_Vehicle-to-Grid_Energy_Trading_Scheme_using_Deep_Reinforcement_Learning (Accessed: November 14, 2022).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0" name="Google Shape;3370;p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5" name="Google Shape;3375;p187"/>
          <p:cNvGrpSpPr/>
          <p:nvPr/>
        </p:nvGrpSpPr>
        <p:grpSpPr>
          <a:xfrm rot="-5400000">
            <a:off x="5055985" y="1794162"/>
            <a:ext cx="7589731" cy="1273935"/>
            <a:chOff x="-125" y="4147844"/>
            <a:chExt cx="9144255" cy="1584299"/>
          </a:xfrm>
        </p:grpSpPr>
        <p:sp>
          <p:nvSpPr>
            <p:cNvPr id="3376" name="Google Shape;3376;p187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87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87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87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87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87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87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87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87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87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6" name="Google Shape;3386;p187"/>
          <p:cNvSpPr txBox="1"/>
          <p:nvPr/>
        </p:nvSpPr>
        <p:spPr>
          <a:xfrm>
            <a:off x="1661300" y="900100"/>
            <a:ext cx="370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Thanks!</a:t>
            </a:r>
            <a:endParaRPr sz="7200"/>
          </a:p>
        </p:txBody>
      </p:sp>
      <p:sp>
        <p:nvSpPr>
          <p:cNvPr id="3387" name="Google Shape;3387;p187"/>
          <p:cNvSpPr/>
          <p:nvPr/>
        </p:nvSpPr>
        <p:spPr>
          <a:xfrm>
            <a:off x="6384299" y="961950"/>
            <a:ext cx="1763700" cy="190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8" name="Google Shape;3388;p187"/>
          <p:cNvSpPr/>
          <p:nvPr/>
        </p:nvSpPr>
        <p:spPr>
          <a:xfrm>
            <a:off x="7072060" y="1382352"/>
            <a:ext cx="626412" cy="1068394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rgbClr val="F8E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187"/>
          <p:cNvSpPr/>
          <p:nvPr/>
        </p:nvSpPr>
        <p:spPr>
          <a:xfrm>
            <a:off x="7520170" y="20148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p187"/>
          <p:cNvSpPr/>
          <p:nvPr/>
        </p:nvSpPr>
        <p:spPr>
          <a:xfrm>
            <a:off x="6752193" y="20148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1" name="Google Shape;3391;p187"/>
          <p:cNvGrpSpPr/>
          <p:nvPr/>
        </p:nvGrpSpPr>
        <p:grpSpPr>
          <a:xfrm flipH="1" rot="10800000">
            <a:off x="7012166" y="3507556"/>
            <a:ext cx="673986" cy="673984"/>
            <a:chOff x="4748636" y="2755097"/>
            <a:chExt cx="673986" cy="673984"/>
          </a:xfrm>
        </p:grpSpPr>
        <p:sp>
          <p:nvSpPr>
            <p:cNvPr id="3392" name="Google Shape;3392;p187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3" name="Google Shape;3393;p187"/>
            <p:cNvGrpSpPr/>
            <p:nvPr/>
          </p:nvGrpSpPr>
          <p:grpSpPr>
            <a:xfrm flipH="1" rot="-2699781">
              <a:off x="4843468" y="2857671"/>
              <a:ext cx="484323" cy="468836"/>
              <a:chOff x="6021400" y="1654100"/>
              <a:chExt cx="435350" cy="421375"/>
            </a:xfrm>
          </p:grpSpPr>
          <p:sp>
            <p:nvSpPr>
              <p:cNvPr id="3394" name="Google Shape;3394;p18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18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18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397" name="Google Shape;3397;p187"/>
          <p:cNvCxnSpPr>
            <a:stCxn id="3392" idx="6"/>
            <a:endCxn id="3387" idx="2"/>
          </p:cNvCxnSpPr>
          <p:nvPr/>
        </p:nvCxnSpPr>
        <p:spPr>
          <a:xfrm rot="10800000">
            <a:off x="7266293" y="2871249"/>
            <a:ext cx="287700" cy="973200"/>
          </a:xfrm>
          <a:prstGeom prst="bentConnector4">
            <a:avLst>
              <a:gd fmla="val -82769" name="adj1"/>
              <a:gd fmla="val 60525" name="adj2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98" name="Google Shape;3398;p187"/>
          <p:cNvGrpSpPr/>
          <p:nvPr/>
        </p:nvGrpSpPr>
        <p:grpSpPr>
          <a:xfrm>
            <a:off x="310854" y="2310565"/>
            <a:ext cx="3702745" cy="2173984"/>
            <a:chOff x="4829101" y="1331275"/>
            <a:chExt cx="3401070" cy="1996862"/>
          </a:xfrm>
        </p:grpSpPr>
        <p:sp>
          <p:nvSpPr>
            <p:cNvPr id="3399" name="Google Shape;3399;p187"/>
            <p:cNvSpPr/>
            <p:nvPr/>
          </p:nvSpPr>
          <p:spPr>
            <a:xfrm>
              <a:off x="7255283" y="2412510"/>
              <a:ext cx="255900" cy="438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87"/>
            <p:cNvSpPr/>
            <p:nvPr/>
          </p:nvSpPr>
          <p:spPr>
            <a:xfrm>
              <a:off x="7555212" y="1331275"/>
              <a:ext cx="602897" cy="1520345"/>
            </a:xfrm>
            <a:custGeom>
              <a:rect b="b" l="l" r="r" t="t"/>
              <a:pathLst>
                <a:path extrusionOk="0" h="128056" w="50781">
                  <a:moveTo>
                    <a:pt x="25391" y="1"/>
                  </a:moveTo>
                  <a:cubicBezTo>
                    <a:pt x="11388" y="1"/>
                    <a:pt x="0" y="11395"/>
                    <a:pt x="0" y="25391"/>
                  </a:cubicBezTo>
                  <a:lnTo>
                    <a:pt x="0" y="128056"/>
                  </a:lnTo>
                  <a:lnTo>
                    <a:pt x="50781" y="128056"/>
                  </a:lnTo>
                  <a:lnTo>
                    <a:pt x="50781" y="25391"/>
                  </a:lnTo>
                  <a:cubicBezTo>
                    <a:pt x="50781" y="11395"/>
                    <a:pt x="39394" y="1"/>
                    <a:pt x="25391" y="1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87"/>
            <p:cNvSpPr/>
            <p:nvPr/>
          </p:nvSpPr>
          <p:spPr>
            <a:xfrm>
              <a:off x="7609013" y="1385076"/>
              <a:ext cx="495356" cy="495368"/>
            </a:xfrm>
            <a:custGeom>
              <a:rect b="b" l="l" r="r" t="t"/>
              <a:pathLst>
                <a:path extrusionOk="0" h="41724" w="41723">
                  <a:moveTo>
                    <a:pt x="20859" y="684"/>
                  </a:moveTo>
                  <a:cubicBezTo>
                    <a:pt x="31983" y="684"/>
                    <a:pt x="41035" y="9735"/>
                    <a:pt x="41035" y="20859"/>
                  </a:cubicBezTo>
                  <a:cubicBezTo>
                    <a:pt x="41035" y="31984"/>
                    <a:pt x="31983" y="41034"/>
                    <a:pt x="20859" y="41034"/>
                  </a:cubicBezTo>
                  <a:cubicBezTo>
                    <a:pt x="9734" y="41034"/>
                    <a:pt x="684" y="31984"/>
                    <a:pt x="684" y="20859"/>
                  </a:cubicBezTo>
                  <a:cubicBezTo>
                    <a:pt x="684" y="9735"/>
                    <a:pt x="9734" y="684"/>
                    <a:pt x="20859" y="684"/>
                  </a:cubicBezTo>
                  <a:close/>
                  <a:moveTo>
                    <a:pt x="20859" y="1"/>
                  </a:moveTo>
                  <a:cubicBezTo>
                    <a:pt x="9356" y="1"/>
                    <a:pt x="0" y="9357"/>
                    <a:pt x="0" y="20859"/>
                  </a:cubicBezTo>
                  <a:cubicBezTo>
                    <a:pt x="0" y="32369"/>
                    <a:pt x="9356" y="41723"/>
                    <a:pt x="20859" y="41723"/>
                  </a:cubicBezTo>
                  <a:cubicBezTo>
                    <a:pt x="32362" y="41723"/>
                    <a:pt x="41723" y="32369"/>
                    <a:pt x="41723" y="20859"/>
                  </a:cubicBezTo>
                  <a:cubicBezTo>
                    <a:pt x="41723" y="9357"/>
                    <a:pt x="32362" y="1"/>
                    <a:pt x="20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87"/>
            <p:cNvSpPr/>
            <p:nvPr/>
          </p:nvSpPr>
          <p:spPr>
            <a:xfrm>
              <a:off x="7483189" y="2816113"/>
              <a:ext cx="746982" cy="176770"/>
            </a:xfrm>
            <a:custGeom>
              <a:rect b="b" l="l" r="r" t="t"/>
              <a:pathLst>
                <a:path extrusionOk="0" h="14889" w="62917">
                  <a:moveTo>
                    <a:pt x="4794" y="0"/>
                  </a:moveTo>
                  <a:cubicBezTo>
                    <a:pt x="4122" y="0"/>
                    <a:pt x="3519" y="397"/>
                    <a:pt x="3257" y="1013"/>
                  </a:cubicBezTo>
                  <a:lnTo>
                    <a:pt x="133" y="8350"/>
                  </a:lnTo>
                  <a:cubicBezTo>
                    <a:pt x="43" y="8558"/>
                    <a:pt x="0" y="8777"/>
                    <a:pt x="0" y="9003"/>
                  </a:cubicBezTo>
                  <a:lnTo>
                    <a:pt x="0" y="13217"/>
                  </a:lnTo>
                  <a:cubicBezTo>
                    <a:pt x="0" y="14139"/>
                    <a:pt x="744" y="14888"/>
                    <a:pt x="1670" y="14888"/>
                  </a:cubicBezTo>
                  <a:lnTo>
                    <a:pt x="61245" y="14888"/>
                  </a:lnTo>
                  <a:cubicBezTo>
                    <a:pt x="62173" y="14888"/>
                    <a:pt x="62917" y="14139"/>
                    <a:pt x="62917" y="13217"/>
                  </a:cubicBezTo>
                  <a:lnTo>
                    <a:pt x="62917" y="9003"/>
                  </a:lnTo>
                  <a:cubicBezTo>
                    <a:pt x="62917" y="8777"/>
                    <a:pt x="62874" y="8558"/>
                    <a:pt x="62788" y="8350"/>
                  </a:cubicBezTo>
                  <a:lnTo>
                    <a:pt x="59660" y="1013"/>
                  </a:lnTo>
                  <a:cubicBezTo>
                    <a:pt x="59398" y="397"/>
                    <a:pt x="58793" y="0"/>
                    <a:pt x="58123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87"/>
            <p:cNvSpPr/>
            <p:nvPr/>
          </p:nvSpPr>
          <p:spPr>
            <a:xfrm>
              <a:off x="7483189" y="2963971"/>
              <a:ext cx="746982" cy="28898"/>
            </a:xfrm>
            <a:custGeom>
              <a:rect b="b" l="l" r="r" t="t"/>
              <a:pathLst>
                <a:path extrusionOk="0" h="2434" w="62917">
                  <a:moveTo>
                    <a:pt x="0" y="0"/>
                  </a:moveTo>
                  <a:lnTo>
                    <a:pt x="0" y="762"/>
                  </a:lnTo>
                  <a:cubicBezTo>
                    <a:pt x="0" y="1684"/>
                    <a:pt x="744" y="2433"/>
                    <a:pt x="1670" y="2433"/>
                  </a:cubicBezTo>
                  <a:lnTo>
                    <a:pt x="61245" y="2433"/>
                  </a:lnTo>
                  <a:cubicBezTo>
                    <a:pt x="62173" y="2433"/>
                    <a:pt x="62917" y="1684"/>
                    <a:pt x="62917" y="762"/>
                  </a:cubicBezTo>
                  <a:lnTo>
                    <a:pt x="6291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87"/>
            <p:cNvSpPr/>
            <p:nvPr/>
          </p:nvSpPr>
          <p:spPr>
            <a:xfrm>
              <a:off x="7502373" y="2816113"/>
              <a:ext cx="708681" cy="57867"/>
            </a:xfrm>
            <a:custGeom>
              <a:rect b="b" l="l" r="r" t="t"/>
              <a:pathLst>
                <a:path extrusionOk="0" h="4874" w="59691">
                  <a:moveTo>
                    <a:pt x="3178" y="0"/>
                  </a:moveTo>
                  <a:cubicBezTo>
                    <a:pt x="2506" y="0"/>
                    <a:pt x="1903" y="397"/>
                    <a:pt x="1641" y="1013"/>
                  </a:cubicBezTo>
                  <a:lnTo>
                    <a:pt x="0" y="4873"/>
                  </a:lnTo>
                  <a:lnTo>
                    <a:pt x="59691" y="4873"/>
                  </a:lnTo>
                  <a:lnTo>
                    <a:pt x="58044" y="1013"/>
                  </a:lnTo>
                  <a:cubicBezTo>
                    <a:pt x="57782" y="397"/>
                    <a:pt x="57177" y="0"/>
                    <a:pt x="565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87"/>
            <p:cNvSpPr/>
            <p:nvPr/>
          </p:nvSpPr>
          <p:spPr>
            <a:xfrm>
              <a:off x="7613073" y="2050094"/>
              <a:ext cx="487188" cy="238970"/>
            </a:xfrm>
            <a:custGeom>
              <a:rect b="b" l="l" r="r" t="t"/>
              <a:pathLst>
                <a:path extrusionOk="0" h="20128" w="41035">
                  <a:moveTo>
                    <a:pt x="147" y="1"/>
                  </a:moveTo>
                  <a:cubicBezTo>
                    <a:pt x="67" y="1"/>
                    <a:pt x="1" y="68"/>
                    <a:pt x="1" y="147"/>
                  </a:cubicBezTo>
                  <a:lnTo>
                    <a:pt x="1" y="19981"/>
                  </a:lnTo>
                  <a:cubicBezTo>
                    <a:pt x="1" y="20060"/>
                    <a:pt x="67" y="20127"/>
                    <a:pt x="147" y="20127"/>
                  </a:cubicBezTo>
                  <a:lnTo>
                    <a:pt x="40888" y="20127"/>
                  </a:lnTo>
                  <a:cubicBezTo>
                    <a:pt x="40967" y="20127"/>
                    <a:pt x="41034" y="20060"/>
                    <a:pt x="41034" y="19981"/>
                  </a:cubicBezTo>
                  <a:lnTo>
                    <a:pt x="41034" y="147"/>
                  </a:lnTo>
                  <a:cubicBezTo>
                    <a:pt x="41034" y="68"/>
                    <a:pt x="40967" y="1"/>
                    <a:pt x="40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87"/>
            <p:cNvSpPr/>
            <p:nvPr/>
          </p:nvSpPr>
          <p:spPr>
            <a:xfrm>
              <a:off x="7662161" y="2091299"/>
              <a:ext cx="167628" cy="167640"/>
            </a:xfrm>
            <a:custGeom>
              <a:rect b="b" l="l" r="r" t="t"/>
              <a:pathLst>
                <a:path extrusionOk="0" h="14120" w="14119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033"/>
                  </a:lnTo>
                  <a:cubicBezTo>
                    <a:pt x="1" y="14076"/>
                    <a:pt x="37" y="14120"/>
                    <a:pt x="86" y="14120"/>
                  </a:cubicBezTo>
                  <a:lnTo>
                    <a:pt x="14034" y="14120"/>
                  </a:lnTo>
                  <a:cubicBezTo>
                    <a:pt x="14082" y="14120"/>
                    <a:pt x="14119" y="14076"/>
                    <a:pt x="14119" y="14033"/>
                  </a:cubicBezTo>
                  <a:lnTo>
                    <a:pt x="14119" y="85"/>
                  </a:lnTo>
                  <a:cubicBezTo>
                    <a:pt x="14119" y="37"/>
                    <a:pt x="14082" y="0"/>
                    <a:pt x="1403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87"/>
            <p:cNvSpPr/>
            <p:nvPr/>
          </p:nvSpPr>
          <p:spPr>
            <a:xfrm>
              <a:off x="7682211" y="2111350"/>
              <a:ext cx="127523" cy="127523"/>
            </a:xfrm>
            <a:custGeom>
              <a:rect b="b" l="l" r="r" t="t"/>
              <a:pathLst>
                <a:path extrusionOk="0" h="10741" w="10741">
                  <a:moveTo>
                    <a:pt x="5367" y="1"/>
                  </a:moveTo>
                  <a:cubicBezTo>
                    <a:pt x="2403" y="1"/>
                    <a:pt x="1" y="2404"/>
                    <a:pt x="1" y="5368"/>
                  </a:cubicBezTo>
                  <a:cubicBezTo>
                    <a:pt x="1" y="8338"/>
                    <a:pt x="2403" y="10740"/>
                    <a:pt x="5367" y="10740"/>
                  </a:cubicBezTo>
                  <a:cubicBezTo>
                    <a:pt x="8338" y="10740"/>
                    <a:pt x="10740" y="8338"/>
                    <a:pt x="10740" y="5368"/>
                  </a:cubicBezTo>
                  <a:cubicBezTo>
                    <a:pt x="10740" y="2404"/>
                    <a:pt x="8338" y="1"/>
                    <a:pt x="5367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87"/>
            <p:cNvSpPr/>
            <p:nvPr/>
          </p:nvSpPr>
          <p:spPr>
            <a:xfrm>
              <a:off x="7717172" y="2149647"/>
              <a:ext cx="18485" cy="53450"/>
            </a:xfrm>
            <a:custGeom>
              <a:rect b="b" l="l" r="r" t="t"/>
              <a:pathLst>
                <a:path extrusionOk="0" h="4502" w="1557">
                  <a:moveTo>
                    <a:pt x="783" y="1"/>
                  </a:moveTo>
                  <a:cubicBezTo>
                    <a:pt x="349" y="1"/>
                    <a:pt x="1" y="349"/>
                    <a:pt x="1" y="781"/>
                  </a:cubicBezTo>
                  <a:lnTo>
                    <a:pt x="1" y="3727"/>
                  </a:lnTo>
                  <a:cubicBezTo>
                    <a:pt x="1" y="4155"/>
                    <a:pt x="349" y="4502"/>
                    <a:pt x="783" y="4502"/>
                  </a:cubicBezTo>
                  <a:cubicBezTo>
                    <a:pt x="1209" y="4502"/>
                    <a:pt x="1557" y="4155"/>
                    <a:pt x="1557" y="3727"/>
                  </a:cubicBezTo>
                  <a:lnTo>
                    <a:pt x="1557" y="781"/>
                  </a:lnTo>
                  <a:cubicBezTo>
                    <a:pt x="1557" y="349"/>
                    <a:pt x="1209" y="1"/>
                    <a:pt x="7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87"/>
            <p:cNvSpPr/>
            <p:nvPr/>
          </p:nvSpPr>
          <p:spPr>
            <a:xfrm>
              <a:off x="7756205" y="2149647"/>
              <a:ext cx="18557" cy="53450"/>
            </a:xfrm>
            <a:custGeom>
              <a:rect b="b" l="l" r="r" t="t"/>
              <a:pathLst>
                <a:path extrusionOk="0" h="4502" w="1563">
                  <a:moveTo>
                    <a:pt x="781" y="1"/>
                  </a:moveTo>
                  <a:cubicBezTo>
                    <a:pt x="355" y="1"/>
                    <a:pt x="1" y="349"/>
                    <a:pt x="1" y="781"/>
                  </a:cubicBezTo>
                  <a:lnTo>
                    <a:pt x="1" y="3727"/>
                  </a:lnTo>
                  <a:cubicBezTo>
                    <a:pt x="1" y="4155"/>
                    <a:pt x="355" y="4502"/>
                    <a:pt x="781" y="4502"/>
                  </a:cubicBezTo>
                  <a:cubicBezTo>
                    <a:pt x="1214" y="4502"/>
                    <a:pt x="1562" y="4155"/>
                    <a:pt x="1562" y="3727"/>
                  </a:cubicBezTo>
                  <a:lnTo>
                    <a:pt x="1562" y="781"/>
                  </a:lnTo>
                  <a:cubicBezTo>
                    <a:pt x="1562" y="349"/>
                    <a:pt x="1214" y="1"/>
                    <a:pt x="7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87"/>
            <p:cNvSpPr/>
            <p:nvPr/>
          </p:nvSpPr>
          <p:spPr>
            <a:xfrm>
              <a:off x="7705610" y="2138357"/>
              <a:ext cx="80733" cy="76115"/>
            </a:xfrm>
            <a:custGeom>
              <a:rect b="b" l="l" r="r" t="t"/>
              <a:pathLst>
                <a:path extrusionOk="0" h="6411" w="6800">
                  <a:moveTo>
                    <a:pt x="73" y="0"/>
                  </a:moveTo>
                  <a:cubicBezTo>
                    <a:pt x="37" y="0"/>
                    <a:pt x="0" y="31"/>
                    <a:pt x="0" y="73"/>
                  </a:cubicBezTo>
                  <a:lnTo>
                    <a:pt x="0" y="6337"/>
                  </a:lnTo>
                  <a:cubicBezTo>
                    <a:pt x="0" y="6373"/>
                    <a:pt x="37" y="6410"/>
                    <a:pt x="73" y="6410"/>
                  </a:cubicBezTo>
                  <a:lnTo>
                    <a:pt x="6726" y="6410"/>
                  </a:lnTo>
                  <a:cubicBezTo>
                    <a:pt x="6763" y="6410"/>
                    <a:pt x="6799" y="6373"/>
                    <a:pt x="6799" y="6337"/>
                  </a:cubicBezTo>
                  <a:lnTo>
                    <a:pt x="6799" y="73"/>
                  </a:lnTo>
                  <a:cubicBezTo>
                    <a:pt x="6799" y="31"/>
                    <a:pt x="6763" y="0"/>
                    <a:pt x="672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87"/>
            <p:cNvSpPr/>
            <p:nvPr/>
          </p:nvSpPr>
          <p:spPr>
            <a:xfrm>
              <a:off x="7883489" y="2092605"/>
              <a:ext cx="167640" cy="167640"/>
            </a:xfrm>
            <a:custGeom>
              <a:rect b="b" l="l" r="r" t="t"/>
              <a:pathLst>
                <a:path extrusionOk="0" h="14120" w="14120">
                  <a:moveTo>
                    <a:pt x="86" y="0"/>
                  </a:moveTo>
                  <a:cubicBezTo>
                    <a:pt x="43" y="0"/>
                    <a:pt x="1" y="37"/>
                    <a:pt x="1" y="85"/>
                  </a:cubicBezTo>
                  <a:lnTo>
                    <a:pt x="1" y="14027"/>
                  </a:lnTo>
                  <a:cubicBezTo>
                    <a:pt x="1" y="14076"/>
                    <a:pt x="43" y="14120"/>
                    <a:pt x="86" y="14120"/>
                  </a:cubicBezTo>
                  <a:lnTo>
                    <a:pt x="14035" y="14120"/>
                  </a:lnTo>
                  <a:cubicBezTo>
                    <a:pt x="14083" y="14120"/>
                    <a:pt x="14120" y="14076"/>
                    <a:pt x="14120" y="14027"/>
                  </a:cubicBezTo>
                  <a:lnTo>
                    <a:pt x="14120" y="85"/>
                  </a:lnTo>
                  <a:cubicBezTo>
                    <a:pt x="14120" y="37"/>
                    <a:pt x="14083" y="0"/>
                    <a:pt x="1403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87"/>
            <p:cNvSpPr/>
            <p:nvPr/>
          </p:nvSpPr>
          <p:spPr>
            <a:xfrm>
              <a:off x="7903540" y="2112656"/>
              <a:ext cx="127534" cy="127511"/>
            </a:xfrm>
            <a:custGeom>
              <a:rect b="b" l="l" r="r" t="t"/>
              <a:pathLst>
                <a:path extrusionOk="0" h="10740" w="10742">
                  <a:moveTo>
                    <a:pt x="5374" y="0"/>
                  </a:moveTo>
                  <a:cubicBezTo>
                    <a:pt x="2404" y="0"/>
                    <a:pt x="1" y="2404"/>
                    <a:pt x="1" y="5368"/>
                  </a:cubicBezTo>
                  <a:cubicBezTo>
                    <a:pt x="1" y="8332"/>
                    <a:pt x="2404" y="10740"/>
                    <a:pt x="5374" y="10740"/>
                  </a:cubicBezTo>
                  <a:cubicBezTo>
                    <a:pt x="8338" y="10740"/>
                    <a:pt x="10742" y="8332"/>
                    <a:pt x="10742" y="5368"/>
                  </a:cubicBezTo>
                  <a:cubicBezTo>
                    <a:pt x="10742" y="2404"/>
                    <a:pt x="8338" y="0"/>
                    <a:pt x="5374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87"/>
            <p:cNvSpPr/>
            <p:nvPr/>
          </p:nvSpPr>
          <p:spPr>
            <a:xfrm>
              <a:off x="7938524" y="2150953"/>
              <a:ext cx="18533" cy="53450"/>
            </a:xfrm>
            <a:custGeom>
              <a:rect b="b" l="l" r="r" t="t"/>
              <a:pathLst>
                <a:path extrusionOk="0" h="4502" w="1561">
                  <a:moveTo>
                    <a:pt x="781" y="0"/>
                  </a:moveTo>
                  <a:cubicBezTo>
                    <a:pt x="353" y="0"/>
                    <a:pt x="0" y="349"/>
                    <a:pt x="0" y="775"/>
                  </a:cubicBezTo>
                  <a:lnTo>
                    <a:pt x="0" y="3721"/>
                  </a:lnTo>
                  <a:cubicBezTo>
                    <a:pt x="0" y="4155"/>
                    <a:pt x="353" y="4502"/>
                    <a:pt x="781" y="4502"/>
                  </a:cubicBezTo>
                  <a:cubicBezTo>
                    <a:pt x="1208" y="4502"/>
                    <a:pt x="1561" y="4155"/>
                    <a:pt x="1561" y="3721"/>
                  </a:cubicBezTo>
                  <a:lnTo>
                    <a:pt x="1561" y="775"/>
                  </a:lnTo>
                  <a:cubicBezTo>
                    <a:pt x="1561" y="349"/>
                    <a:pt x="1208" y="0"/>
                    <a:pt x="78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87"/>
            <p:cNvSpPr/>
            <p:nvPr/>
          </p:nvSpPr>
          <p:spPr>
            <a:xfrm>
              <a:off x="7977616" y="2150953"/>
              <a:ext cx="18474" cy="53450"/>
            </a:xfrm>
            <a:custGeom>
              <a:rect b="b" l="l" r="r" t="t"/>
              <a:pathLst>
                <a:path extrusionOk="0" h="4502" w="1556">
                  <a:moveTo>
                    <a:pt x="781" y="0"/>
                  </a:moveTo>
                  <a:cubicBezTo>
                    <a:pt x="348" y="0"/>
                    <a:pt x="1" y="349"/>
                    <a:pt x="1" y="775"/>
                  </a:cubicBezTo>
                  <a:lnTo>
                    <a:pt x="1" y="3721"/>
                  </a:lnTo>
                  <a:cubicBezTo>
                    <a:pt x="1" y="4155"/>
                    <a:pt x="348" y="4502"/>
                    <a:pt x="781" y="4502"/>
                  </a:cubicBezTo>
                  <a:cubicBezTo>
                    <a:pt x="1208" y="4502"/>
                    <a:pt x="1555" y="4155"/>
                    <a:pt x="1555" y="3721"/>
                  </a:cubicBezTo>
                  <a:lnTo>
                    <a:pt x="1555" y="775"/>
                  </a:lnTo>
                  <a:cubicBezTo>
                    <a:pt x="1555" y="349"/>
                    <a:pt x="1208" y="0"/>
                    <a:pt x="78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87"/>
            <p:cNvSpPr/>
            <p:nvPr/>
          </p:nvSpPr>
          <p:spPr>
            <a:xfrm>
              <a:off x="7613073" y="2359769"/>
              <a:ext cx="487188" cy="395295"/>
            </a:xfrm>
            <a:custGeom>
              <a:rect b="b" l="l" r="r" t="t"/>
              <a:pathLst>
                <a:path extrusionOk="0" h="33295" w="41035">
                  <a:moveTo>
                    <a:pt x="220" y="0"/>
                  </a:moveTo>
                  <a:cubicBezTo>
                    <a:pt x="97" y="0"/>
                    <a:pt x="1" y="97"/>
                    <a:pt x="1" y="220"/>
                  </a:cubicBezTo>
                  <a:lnTo>
                    <a:pt x="1" y="33075"/>
                  </a:lnTo>
                  <a:cubicBezTo>
                    <a:pt x="1" y="33197"/>
                    <a:pt x="97" y="33295"/>
                    <a:pt x="220" y="33295"/>
                  </a:cubicBezTo>
                  <a:lnTo>
                    <a:pt x="40815" y="33295"/>
                  </a:lnTo>
                  <a:cubicBezTo>
                    <a:pt x="40936" y="33295"/>
                    <a:pt x="41034" y="33197"/>
                    <a:pt x="41034" y="33075"/>
                  </a:cubicBezTo>
                  <a:lnTo>
                    <a:pt x="41034" y="220"/>
                  </a:lnTo>
                  <a:cubicBezTo>
                    <a:pt x="41034" y="97"/>
                    <a:pt x="40936" y="0"/>
                    <a:pt x="40815" y="0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87"/>
            <p:cNvSpPr/>
            <p:nvPr/>
          </p:nvSpPr>
          <p:spPr>
            <a:xfrm>
              <a:off x="7649482" y="2497915"/>
              <a:ext cx="32744" cy="126430"/>
            </a:xfrm>
            <a:custGeom>
              <a:rect b="b" l="l" r="r" t="t"/>
              <a:pathLst>
                <a:path extrusionOk="0" h="10649" w="2758">
                  <a:moveTo>
                    <a:pt x="1379" y="0"/>
                  </a:moveTo>
                  <a:cubicBezTo>
                    <a:pt x="622" y="0"/>
                    <a:pt x="0" y="622"/>
                    <a:pt x="0" y="1378"/>
                  </a:cubicBezTo>
                  <a:lnTo>
                    <a:pt x="0" y="9270"/>
                  </a:lnTo>
                  <a:cubicBezTo>
                    <a:pt x="0" y="10033"/>
                    <a:pt x="622" y="10649"/>
                    <a:pt x="1379" y="10649"/>
                  </a:cubicBezTo>
                  <a:cubicBezTo>
                    <a:pt x="2136" y="10649"/>
                    <a:pt x="2758" y="10033"/>
                    <a:pt x="2758" y="9270"/>
                  </a:cubicBezTo>
                  <a:lnTo>
                    <a:pt x="2758" y="1378"/>
                  </a:lnTo>
                  <a:cubicBezTo>
                    <a:pt x="2758" y="622"/>
                    <a:pt x="2136" y="0"/>
                    <a:pt x="1379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87"/>
            <p:cNvSpPr/>
            <p:nvPr/>
          </p:nvSpPr>
          <p:spPr>
            <a:xfrm>
              <a:off x="7775983" y="1504537"/>
              <a:ext cx="161335" cy="290164"/>
            </a:xfrm>
            <a:custGeom>
              <a:rect b="b" l="l" r="r" t="t"/>
              <a:pathLst>
                <a:path extrusionOk="0" h="24440" w="13589">
                  <a:moveTo>
                    <a:pt x="2836" y="1"/>
                  </a:moveTo>
                  <a:lnTo>
                    <a:pt x="0" y="12217"/>
                  </a:lnTo>
                  <a:lnTo>
                    <a:pt x="6892" y="12217"/>
                  </a:lnTo>
                  <a:lnTo>
                    <a:pt x="5184" y="24440"/>
                  </a:lnTo>
                  <a:lnTo>
                    <a:pt x="13588" y="7917"/>
                  </a:lnTo>
                  <a:lnTo>
                    <a:pt x="8117" y="7917"/>
                  </a:lnTo>
                  <a:lnTo>
                    <a:pt x="10557" y="1"/>
                  </a:ln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87"/>
            <p:cNvSpPr/>
            <p:nvPr/>
          </p:nvSpPr>
          <p:spPr>
            <a:xfrm>
              <a:off x="7278207" y="2176369"/>
              <a:ext cx="475957" cy="624185"/>
            </a:xfrm>
            <a:custGeom>
              <a:rect b="b" l="l" r="r" t="t"/>
              <a:pathLst>
                <a:path extrusionOk="0" h="52574" w="40089">
                  <a:moveTo>
                    <a:pt x="38717" y="1"/>
                  </a:moveTo>
                  <a:lnTo>
                    <a:pt x="38717" y="48744"/>
                  </a:lnTo>
                  <a:cubicBezTo>
                    <a:pt x="38717" y="50622"/>
                    <a:pt x="38143" y="51196"/>
                    <a:pt x="36265" y="51196"/>
                  </a:cubicBezTo>
                  <a:lnTo>
                    <a:pt x="28209" y="51196"/>
                  </a:lnTo>
                  <a:lnTo>
                    <a:pt x="27775" y="51202"/>
                  </a:lnTo>
                  <a:cubicBezTo>
                    <a:pt x="27655" y="51202"/>
                    <a:pt x="27535" y="51203"/>
                    <a:pt x="27417" y="51203"/>
                  </a:cubicBezTo>
                  <a:cubicBezTo>
                    <a:pt x="26511" y="51203"/>
                    <a:pt x="25688" y="51159"/>
                    <a:pt x="25220" y="50695"/>
                  </a:cubicBezTo>
                  <a:cubicBezTo>
                    <a:pt x="24854" y="50329"/>
                    <a:pt x="24665" y="49665"/>
                    <a:pt x="24665" y="48713"/>
                  </a:cubicBezTo>
                  <a:lnTo>
                    <a:pt x="24665" y="25341"/>
                  </a:lnTo>
                  <a:cubicBezTo>
                    <a:pt x="24665" y="20798"/>
                    <a:pt x="22146" y="20798"/>
                    <a:pt x="20127" y="20798"/>
                  </a:cubicBezTo>
                  <a:lnTo>
                    <a:pt x="1" y="20798"/>
                  </a:lnTo>
                  <a:lnTo>
                    <a:pt x="1" y="22177"/>
                  </a:lnTo>
                  <a:lnTo>
                    <a:pt x="20127" y="22177"/>
                  </a:lnTo>
                  <a:cubicBezTo>
                    <a:pt x="22231" y="22177"/>
                    <a:pt x="23292" y="22177"/>
                    <a:pt x="23292" y="25341"/>
                  </a:cubicBezTo>
                  <a:lnTo>
                    <a:pt x="23292" y="48713"/>
                  </a:lnTo>
                  <a:cubicBezTo>
                    <a:pt x="23292" y="50067"/>
                    <a:pt x="23604" y="51030"/>
                    <a:pt x="24249" y="51671"/>
                  </a:cubicBezTo>
                  <a:cubicBezTo>
                    <a:pt x="25079" y="52494"/>
                    <a:pt x="26256" y="52573"/>
                    <a:pt x="27360" y="52573"/>
                  </a:cubicBezTo>
                  <a:lnTo>
                    <a:pt x="36265" y="52573"/>
                  </a:lnTo>
                  <a:cubicBezTo>
                    <a:pt x="38912" y="52573"/>
                    <a:pt x="40088" y="51390"/>
                    <a:pt x="40088" y="48744"/>
                  </a:cubicBezTo>
                  <a:lnTo>
                    <a:pt x="4008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87"/>
            <p:cNvSpPr/>
            <p:nvPr/>
          </p:nvSpPr>
          <p:spPr>
            <a:xfrm>
              <a:off x="6064380" y="1920566"/>
              <a:ext cx="1046335" cy="131725"/>
            </a:xfrm>
            <a:custGeom>
              <a:rect b="b" l="l" r="r" t="t"/>
              <a:pathLst>
                <a:path extrusionOk="0" h="11095" w="88131">
                  <a:moveTo>
                    <a:pt x="15606" y="1"/>
                  </a:moveTo>
                  <a:cubicBezTo>
                    <a:pt x="12042" y="1"/>
                    <a:pt x="9533" y="103"/>
                    <a:pt x="8612" y="342"/>
                  </a:cubicBezTo>
                  <a:cubicBezTo>
                    <a:pt x="3019" y="1800"/>
                    <a:pt x="0" y="6557"/>
                    <a:pt x="0" y="6557"/>
                  </a:cubicBezTo>
                  <a:lnTo>
                    <a:pt x="9282" y="7332"/>
                  </a:lnTo>
                  <a:cubicBezTo>
                    <a:pt x="9282" y="7332"/>
                    <a:pt x="8307" y="2410"/>
                    <a:pt x="14357" y="2270"/>
                  </a:cubicBezTo>
                  <a:cubicBezTo>
                    <a:pt x="14565" y="2265"/>
                    <a:pt x="14830" y="2262"/>
                    <a:pt x="15147" y="2262"/>
                  </a:cubicBezTo>
                  <a:cubicBezTo>
                    <a:pt x="24056" y="2262"/>
                    <a:pt x="74517" y="4193"/>
                    <a:pt x="78604" y="5142"/>
                  </a:cubicBezTo>
                  <a:cubicBezTo>
                    <a:pt x="82830" y="6118"/>
                    <a:pt x="79469" y="11095"/>
                    <a:pt x="79469" y="11095"/>
                  </a:cubicBezTo>
                  <a:lnTo>
                    <a:pt x="88130" y="11095"/>
                  </a:lnTo>
                  <a:cubicBezTo>
                    <a:pt x="88130" y="11095"/>
                    <a:pt x="85403" y="4423"/>
                    <a:pt x="81873" y="3453"/>
                  </a:cubicBezTo>
                  <a:cubicBezTo>
                    <a:pt x="78922" y="2637"/>
                    <a:pt x="33686" y="1"/>
                    <a:pt x="1560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87"/>
            <p:cNvSpPr/>
            <p:nvPr/>
          </p:nvSpPr>
          <p:spPr>
            <a:xfrm>
              <a:off x="7254026" y="2424491"/>
              <a:ext cx="241130" cy="422887"/>
            </a:xfrm>
            <a:custGeom>
              <a:rect b="b" l="l" r="r" t="t"/>
              <a:pathLst>
                <a:path extrusionOk="0" h="35619" w="20310">
                  <a:moveTo>
                    <a:pt x="6599" y="1"/>
                  </a:moveTo>
                  <a:cubicBezTo>
                    <a:pt x="2939" y="201"/>
                    <a:pt x="0" y="3258"/>
                    <a:pt x="0" y="6971"/>
                  </a:cubicBezTo>
                  <a:lnTo>
                    <a:pt x="0" y="28629"/>
                  </a:lnTo>
                  <a:cubicBezTo>
                    <a:pt x="0" y="32471"/>
                    <a:pt x="3147" y="35618"/>
                    <a:pt x="6989" y="35618"/>
                  </a:cubicBezTo>
                  <a:lnTo>
                    <a:pt x="13320" y="35618"/>
                  </a:lnTo>
                  <a:cubicBezTo>
                    <a:pt x="17163" y="35618"/>
                    <a:pt x="20310" y="32471"/>
                    <a:pt x="20310" y="28629"/>
                  </a:cubicBezTo>
                  <a:lnTo>
                    <a:pt x="20310" y="24043"/>
                  </a:lnTo>
                  <a:cubicBezTo>
                    <a:pt x="19535" y="24849"/>
                    <a:pt x="18467" y="25250"/>
                    <a:pt x="17352" y="25250"/>
                  </a:cubicBezTo>
                  <a:cubicBezTo>
                    <a:pt x="14690" y="25250"/>
                    <a:pt x="11763" y="22964"/>
                    <a:pt x="11949" y="18450"/>
                  </a:cubicBezTo>
                  <a:cubicBezTo>
                    <a:pt x="12241" y="11412"/>
                    <a:pt x="11223" y="5831"/>
                    <a:pt x="9283" y="4423"/>
                  </a:cubicBezTo>
                  <a:cubicBezTo>
                    <a:pt x="8045" y="3520"/>
                    <a:pt x="7111" y="1409"/>
                    <a:pt x="6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87"/>
            <p:cNvSpPr/>
            <p:nvPr/>
          </p:nvSpPr>
          <p:spPr>
            <a:xfrm>
              <a:off x="4913885" y="2508041"/>
              <a:ext cx="2413513" cy="620920"/>
            </a:xfrm>
            <a:custGeom>
              <a:rect b="b" l="l" r="r" t="t"/>
              <a:pathLst>
                <a:path extrusionOk="0" h="52299" w="203286">
                  <a:moveTo>
                    <a:pt x="143291" y="1"/>
                  </a:moveTo>
                  <a:cubicBezTo>
                    <a:pt x="142412" y="1"/>
                    <a:pt x="25227" y="11649"/>
                    <a:pt x="23970" y="12235"/>
                  </a:cubicBezTo>
                  <a:cubicBezTo>
                    <a:pt x="22714" y="12814"/>
                    <a:pt x="2911" y="23299"/>
                    <a:pt x="2911" y="23299"/>
                  </a:cubicBezTo>
                  <a:lnTo>
                    <a:pt x="1" y="41802"/>
                  </a:lnTo>
                  <a:lnTo>
                    <a:pt x="5393" y="52299"/>
                  </a:lnTo>
                  <a:cubicBezTo>
                    <a:pt x="5393" y="52299"/>
                    <a:pt x="14606" y="46544"/>
                    <a:pt x="29303" y="46544"/>
                  </a:cubicBezTo>
                  <a:cubicBezTo>
                    <a:pt x="36652" y="46544"/>
                    <a:pt x="45371" y="47983"/>
                    <a:pt x="54995" y="52299"/>
                  </a:cubicBezTo>
                  <a:lnTo>
                    <a:pt x="149390" y="52299"/>
                  </a:lnTo>
                  <a:cubicBezTo>
                    <a:pt x="149390" y="52299"/>
                    <a:pt x="157994" y="45251"/>
                    <a:pt x="172946" y="45251"/>
                  </a:cubicBezTo>
                  <a:cubicBezTo>
                    <a:pt x="180422" y="45251"/>
                    <a:pt x="189485" y="47013"/>
                    <a:pt x="199853" y="52299"/>
                  </a:cubicBezTo>
                  <a:lnTo>
                    <a:pt x="203286" y="37644"/>
                  </a:lnTo>
                  <a:lnTo>
                    <a:pt x="191344" y="11942"/>
                  </a:lnTo>
                  <a:cubicBezTo>
                    <a:pt x="191344" y="11942"/>
                    <a:pt x="144163" y="1"/>
                    <a:pt x="14329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87"/>
            <p:cNvSpPr/>
            <p:nvPr/>
          </p:nvSpPr>
          <p:spPr>
            <a:xfrm>
              <a:off x="5021783" y="2826536"/>
              <a:ext cx="501578" cy="501601"/>
            </a:xfrm>
            <a:custGeom>
              <a:rect b="b" l="l" r="r" t="t"/>
              <a:pathLst>
                <a:path extrusionOk="0" h="42249" w="42247">
                  <a:moveTo>
                    <a:pt x="21121" y="1"/>
                  </a:moveTo>
                  <a:cubicBezTo>
                    <a:pt x="9459" y="1"/>
                    <a:pt x="0" y="9461"/>
                    <a:pt x="0" y="21128"/>
                  </a:cubicBezTo>
                  <a:cubicBezTo>
                    <a:pt x="0" y="21707"/>
                    <a:pt x="29" y="22280"/>
                    <a:pt x="73" y="22848"/>
                  </a:cubicBezTo>
                  <a:cubicBezTo>
                    <a:pt x="951" y="33709"/>
                    <a:pt x="10038" y="42249"/>
                    <a:pt x="21121" y="42249"/>
                  </a:cubicBezTo>
                  <a:cubicBezTo>
                    <a:pt x="32209" y="42249"/>
                    <a:pt x="41296" y="33709"/>
                    <a:pt x="42174" y="22848"/>
                  </a:cubicBezTo>
                  <a:cubicBezTo>
                    <a:pt x="42216" y="22280"/>
                    <a:pt x="42247" y="21707"/>
                    <a:pt x="42247" y="21128"/>
                  </a:cubicBezTo>
                  <a:cubicBezTo>
                    <a:pt x="42247" y="9461"/>
                    <a:pt x="32788" y="1"/>
                    <a:pt x="21121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87"/>
            <p:cNvSpPr/>
            <p:nvPr/>
          </p:nvSpPr>
          <p:spPr>
            <a:xfrm>
              <a:off x="5112575" y="2917328"/>
              <a:ext cx="319976" cy="320071"/>
            </a:xfrm>
            <a:custGeom>
              <a:rect b="b" l="l" r="r" t="t"/>
              <a:pathLst>
                <a:path extrusionOk="0" h="26959" w="26951">
                  <a:moveTo>
                    <a:pt x="13473" y="1"/>
                  </a:moveTo>
                  <a:cubicBezTo>
                    <a:pt x="6031" y="1"/>
                    <a:pt x="0" y="6033"/>
                    <a:pt x="0" y="13480"/>
                  </a:cubicBezTo>
                  <a:cubicBezTo>
                    <a:pt x="0" y="13846"/>
                    <a:pt x="18" y="14212"/>
                    <a:pt x="43" y="14578"/>
                  </a:cubicBezTo>
                  <a:cubicBezTo>
                    <a:pt x="603" y="21506"/>
                    <a:pt x="6404" y="26959"/>
                    <a:pt x="13473" y="26959"/>
                  </a:cubicBezTo>
                  <a:cubicBezTo>
                    <a:pt x="20547" y="26959"/>
                    <a:pt x="26348" y="21506"/>
                    <a:pt x="26908" y="14578"/>
                  </a:cubicBezTo>
                  <a:cubicBezTo>
                    <a:pt x="26933" y="14212"/>
                    <a:pt x="26951" y="13846"/>
                    <a:pt x="26951" y="13480"/>
                  </a:cubicBezTo>
                  <a:cubicBezTo>
                    <a:pt x="26951" y="6033"/>
                    <a:pt x="20919" y="1"/>
                    <a:pt x="13473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87"/>
            <p:cNvSpPr/>
            <p:nvPr/>
          </p:nvSpPr>
          <p:spPr>
            <a:xfrm>
              <a:off x="5150136" y="2954913"/>
              <a:ext cx="244847" cy="244894"/>
            </a:xfrm>
            <a:custGeom>
              <a:rect b="b" l="l" r="r" t="t"/>
              <a:pathLst>
                <a:path extrusionOk="0" h="20627" w="20623">
                  <a:moveTo>
                    <a:pt x="10309" y="1"/>
                  </a:moveTo>
                  <a:cubicBezTo>
                    <a:pt x="4618" y="1"/>
                    <a:pt x="1" y="4618"/>
                    <a:pt x="1" y="10314"/>
                  </a:cubicBezTo>
                  <a:cubicBezTo>
                    <a:pt x="1" y="10594"/>
                    <a:pt x="13" y="10875"/>
                    <a:pt x="37" y="11156"/>
                  </a:cubicBezTo>
                  <a:cubicBezTo>
                    <a:pt x="465" y="16455"/>
                    <a:pt x="4899" y="20627"/>
                    <a:pt x="10309" y="20627"/>
                  </a:cubicBezTo>
                  <a:cubicBezTo>
                    <a:pt x="15724" y="20627"/>
                    <a:pt x="20158" y="16455"/>
                    <a:pt x="20586" y="11156"/>
                  </a:cubicBezTo>
                  <a:cubicBezTo>
                    <a:pt x="20609" y="10875"/>
                    <a:pt x="20622" y="10594"/>
                    <a:pt x="20622" y="10314"/>
                  </a:cubicBezTo>
                  <a:cubicBezTo>
                    <a:pt x="20622" y="4618"/>
                    <a:pt x="16004" y="1"/>
                    <a:pt x="10309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87"/>
            <p:cNvSpPr/>
            <p:nvPr/>
          </p:nvSpPr>
          <p:spPr>
            <a:xfrm>
              <a:off x="5169545" y="2974310"/>
              <a:ext cx="206023" cy="206035"/>
            </a:xfrm>
            <a:custGeom>
              <a:rect b="b" l="l" r="r" t="t"/>
              <a:pathLst>
                <a:path extrusionOk="0" h="17354" w="17353">
                  <a:moveTo>
                    <a:pt x="8674" y="0"/>
                  </a:moveTo>
                  <a:cubicBezTo>
                    <a:pt x="3886" y="0"/>
                    <a:pt x="1" y="3887"/>
                    <a:pt x="1" y="8680"/>
                  </a:cubicBezTo>
                  <a:cubicBezTo>
                    <a:pt x="1" y="8918"/>
                    <a:pt x="13" y="9149"/>
                    <a:pt x="32" y="9387"/>
                  </a:cubicBezTo>
                  <a:cubicBezTo>
                    <a:pt x="390" y="13846"/>
                    <a:pt x="4123" y="17353"/>
                    <a:pt x="8674" y="17353"/>
                  </a:cubicBezTo>
                  <a:cubicBezTo>
                    <a:pt x="13229" y="17353"/>
                    <a:pt x="16961" y="13846"/>
                    <a:pt x="17321" y="9387"/>
                  </a:cubicBezTo>
                  <a:cubicBezTo>
                    <a:pt x="17340" y="9149"/>
                    <a:pt x="17352" y="8918"/>
                    <a:pt x="17352" y="8680"/>
                  </a:cubicBezTo>
                  <a:cubicBezTo>
                    <a:pt x="17352" y="3887"/>
                    <a:pt x="13467" y="0"/>
                    <a:pt x="8674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87"/>
            <p:cNvSpPr/>
            <p:nvPr/>
          </p:nvSpPr>
          <p:spPr>
            <a:xfrm>
              <a:off x="5238114" y="3042879"/>
              <a:ext cx="68872" cy="68884"/>
            </a:xfrm>
            <a:custGeom>
              <a:rect b="b" l="l" r="r" t="t"/>
              <a:pathLst>
                <a:path extrusionOk="0" h="5802" w="5801">
                  <a:moveTo>
                    <a:pt x="2898" y="0"/>
                  </a:moveTo>
                  <a:cubicBezTo>
                    <a:pt x="1299" y="0"/>
                    <a:pt x="1" y="1300"/>
                    <a:pt x="1" y="2904"/>
                  </a:cubicBezTo>
                  <a:cubicBezTo>
                    <a:pt x="1" y="2984"/>
                    <a:pt x="7" y="3063"/>
                    <a:pt x="13" y="3136"/>
                  </a:cubicBezTo>
                  <a:cubicBezTo>
                    <a:pt x="134" y="4630"/>
                    <a:pt x="1378" y="5801"/>
                    <a:pt x="2898" y="5801"/>
                  </a:cubicBezTo>
                  <a:cubicBezTo>
                    <a:pt x="4421" y="5801"/>
                    <a:pt x="5666" y="4630"/>
                    <a:pt x="5789" y="3136"/>
                  </a:cubicBezTo>
                  <a:cubicBezTo>
                    <a:pt x="5794" y="3063"/>
                    <a:pt x="5800" y="2984"/>
                    <a:pt x="5800" y="2904"/>
                  </a:cubicBezTo>
                  <a:cubicBezTo>
                    <a:pt x="5800" y="1300"/>
                    <a:pt x="4502" y="0"/>
                    <a:pt x="2898" y="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87"/>
            <p:cNvSpPr/>
            <p:nvPr/>
          </p:nvSpPr>
          <p:spPr>
            <a:xfrm>
              <a:off x="5250199" y="3054976"/>
              <a:ext cx="44688" cy="44688"/>
            </a:xfrm>
            <a:custGeom>
              <a:rect b="b" l="l" r="r" t="t"/>
              <a:pathLst>
                <a:path extrusionOk="0" h="3764" w="3764">
                  <a:moveTo>
                    <a:pt x="1880" y="0"/>
                  </a:moveTo>
                  <a:cubicBezTo>
                    <a:pt x="842" y="0"/>
                    <a:pt x="0" y="842"/>
                    <a:pt x="0" y="1885"/>
                  </a:cubicBezTo>
                  <a:cubicBezTo>
                    <a:pt x="0" y="1934"/>
                    <a:pt x="7" y="1988"/>
                    <a:pt x="7" y="2038"/>
                  </a:cubicBezTo>
                  <a:cubicBezTo>
                    <a:pt x="86" y="3001"/>
                    <a:pt x="897" y="3763"/>
                    <a:pt x="1880" y="3763"/>
                  </a:cubicBezTo>
                  <a:cubicBezTo>
                    <a:pt x="2868" y="3763"/>
                    <a:pt x="3679" y="3001"/>
                    <a:pt x="3758" y="2038"/>
                  </a:cubicBezTo>
                  <a:cubicBezTo>
                    <a:pt x="3758" y="1988"/>
                    <a:pt x="3763" y="1934"/>
                    <a:pt x="3763" y="1885"/>
                  </a:cubicBezTo>
                  <a:cubicBezTo>
                    <a:pt x="3763" y="842"/>
                    <a:pt x="2922" y="0"/>
                    <a:pt x="1880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87"/>
            <p:cNvSpPr/>
            <p:nvPr/>
          </p:nvSpPr>
          <p:spPr>
            <a:xfrm>
              <a:off x="5255505" y="2983689"/>
              <a:ext cx="34074" cy="42622"/>
            </a:xfrm>
            <a:custGeom>
              <a:rect b="b" l="l" r="r" t="t"/>
              <a:pathLst>
                <a:path extrusionOk="0" h="3590" w="2870">
                  <a:moveTo>
                    <a:pt x="1335" y="1"/>
                  </a:moveTo>
                  <a:cubicBezTo>
                    <a:pt x="1005" y="1"/>
                    <a:pt x="0" y="74"/>
                    <a:pt x="42" y="961"/>
                  </a:cubicBezTo>
                  <a:cubicBezTo>
                    <a:pt x="96" y="2028"/>
                    <a:pt x="279" y="3590"/>
                    <a:pt x="1438" y="3590"/>
                  </a:cubicBezTo>
                  <a:cubicBezTo>
                    <a:pt x="2590" y="3590"/>
                    <a:pt x="2781" y="2028"/>
                    <a:pt x="2829" y="961"/>
                  </a:cubicBezTo>
                  <a:cubicBezTo>
                    <a:pt x="2869" y="74"/>
                    <a:pt x="1870" y="1"/>
                    <a:pt x="1541" y="1"/>
                  </a:cubicBezTo>
                  <a:cubicBezTo>
                    <a:pt x="1477" y="1"/>
                    <a:pt x="1438" y="4"/>
                    <a:pt x="1438" y="4"/>
                  </a:cubicBezTo>
                  <a:cubicBezTo>
                    <a:pt x="1438" y="4"/>
                    <a:pt x="1400" y="1"/>
                    <a:pt x="1335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87"/>
            <p:cNvSpPr/>
            <p:nvPr/>
          </p:nvSpPr>
          <p:spPr>
            <a:xfrm>
              <a:off x="5300082" y="3004238"/>
              <a:ext cx="52809" cy="40865"/>
            </a:xfrm>
            <a:custGeom>
              <a:rect b="b" l="l" r="r" t="t"/>
              <a:pathLst>
                <a:path extrusionOk="0" h="3442" w="4448">
                  <a:moveTo>
                    <a:pt x="2288" y="1"/>
                  </a:moveTo>
                  <a:cubicBezTo>
                    <a:pt x="2087" y="1"/>
                    <a:pt x="1881" y="77"/>
                    <a:pt x="1690" y="285"/>
                  </a:cubicBezTo>
                  <a:cubicBezTo>
                    <a:pt x="971" y="1073"/>
                    <a:pt x="1" y="2310"/>
                    <a:pt x="811" y="3128"/>
                  </a:cubicBezTo>
                  <a:lnTo>
                    <a:pt x="819" y="3128"/>
                  </a:lnTo>
                  <a:lnTo>
                    <a:pt x="819" y="3134"/>
                  </a:lnTo>
                  <a:cubicBezTo>
                    <a:pt x="1039" y="3352"/>
                    <a:pt x="1289" y="3441"/>
                    <a:pt x="1553" y="3441"/>
                  </a:cubicBezTo>
                  <a:cubicBezTo>
                    <a:pt x="2269" y="3441"/>
                    <a:pt x="3085" y="2782"/>
                    <a:pt x="3660" y="2256"/>
                  </a:cubicBezTo>
                  <a:cubicBezTo>
                    <a:pt x="4447" y="1535"/>
                    <a:pt x="3355" y="597"/>
                    <a:pt x="3355" y="597"/>
                  </a:cubicBezTo>
                  <a:lnTo>
                    <a:pt x="3350" y="597"/>
                  </a:lnTo>
                  <a:lnTo>
                    <a:pt x="3355" y="590"/>
                  </a:lnTo>
                  <a:cubicBezTo>
                    <a:pt x="3355" y="590"/>
                    <a:pt x="2845" y="1"/>
                    <a:pt x="2288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87"/>
            <p:cNvSpPr/>
            <p:nvPr/>
          </p:nvSpPr>
          <p:spPr>
            <a:xfrm>
              <a:off x="5325439" y="3061838"/>
              <a:ext cx="43762" cy="33065"/>
            </a:xfrm>
            <a:custGeom>
              <a:rect b="b" l="l" r="r" t="t"/>
              <a:pathLst>
                <a:path extrusionOk="0" h="2785" w="3686">
                  <a:moveTo>
                    <a:pt x="2679" y="1"/>
                  </a:moveTo>
                  <a:cubicBezTo>
                    <a:pt x="2662" y="1"/>
                    <a:pt x="2645" y="1"/>
                    <a:pt x="2628" y="2"/>
                  </a:cubicBezTo>
                  <a:cubicBezTo>
                    <a:pt x="1561" y="50"/>
                    <a:pt x="0" y="233"/>
                    <a:pt x="0" y="1392"/>
                  </a:cubicBezTo>
                  <a:cubicBezTo>
                    <a:pt x="0" y="2544"/>
                    <a:pt x="1561" y="2735"/>
                    <a:pt x="2628" y="2783"/>
                  </a:cubicBezTo>
                  <a:cubicBezTo>
                    <a:pt x="2645" y="2784"/>
                    <a:pt x="2662" y="2784"/>
                    <a:pt x="2679" y="2784"/>
                  </a:cubicBezTo>
                  <a:cubicBezTo>
                    <a:pt x="3686" y="2784"/>
                    <a:pt x="3586" y="1392"/>
                    <a:pt x="3586" y="1392"/>
                  </a:cubicBezTo>
                  <a:cubicBezTo>
                    <a:pt x="3586" y="1392"/>
                    <a:pt x="3686" y="1"/>
                    <a:pt x="2679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87"/>
            <p:cNvSpPr/>
            <p:nvPr/>
          </p:nvSpPr>
          <p:spPr>
            <a:xfrm>
              <a:off x="5300676" y="3111875"/>
              <a:ext cx="52785" cy="40841"/>
            </a:xfrm>
            <a:custGeom>
              <a:rect b="b" l="l" r="r" t="t"/>
              <a:pathLst>
                <a:path extrusionOk="0" h="3440" w="4446">
                  <a:moveTo>
                    <a:pt x="1555" y="1"/>
                  </a:moveTo>
                  <a:cubicBezTo>
                    <a:pt x="1290" y="1"/>
                    <a:pt x="1038" y="91"/>
                    <a:pt x="817" y="313"/>
                  </a:cubicBezTo>
                  <a:lnTo>
                    <a:pt x="811" y="313"/>
                  </a:lnTo>
                  <a:cubicBezTo>
                    <a:pt x="0" y="1130"/>
                    <a:pt x="969" y="2368"/>
                    <a:pt x="1690" y="3154"/>
                  </a:cubicBezTo>
                  <a:cubicBezTo>
                    <a:pt x="1880" y="3363"/>
                    <a:pt x="2086" y="3439"/>
                    <a:pt x="2287" y="3439"/>
                  </a:cubicBezTo>
                  <a:cubicBezTo>
                    <a:pt x="2843" y="3439"/>
                    <a:pt x="3354" y="2849"/>
                    <a:pt x="3354" y="2849"/>
                  </a:cubicBezTo>
                  <a:cubicBezTo>
                    <a:pt x="3354" y="2849"/>
                    <a:pt x="4446" y="1904"/>
                    <a:pt x="3660" y="1184"/>
                  </a:cubicBezTo>
                  <a:cubicBezTo>
                    <a:pt x="3085" y="659"/>
                    <a:pt x="2271" y="1"/>
                    <a:pt x="1555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87"/>
            <p:cNvSpPr/>
            <p:nvPr/>
          </p:nvSpPr>
          <p:spPr>
            <a:xfrm>
              <a:off x="5256372" y="3131225"/>
              <a:ext cx="34003" cy="42610"/>
            </a:xfrm>
            <a:custGeom>
              <a:rect b="b" l="l" r="r" t="t"/>
              <a:pathLst>
                <a:path extrusionOk="0" h="3589" w="2864">
                  <a:moveTo>
                    <a:pt x="1433" y="0"/>
                  </a:moveTo>
                  <a:cubicBezTo>
                    <a:pt x="279" y="0"/>
                    <a:pt x="91" y="1560"/>
                    <a:pt x="42" y="2628"/>
                  </a:cubicBezTo>
                  <a:cubicBezTo>
                    <a:pt x="0" y="3517"/>
                    <a:pt x="1006" y="3589"/>
                    <a:pt x="1332" y="3589"/>
                  </a:cubicBezTo>
                  <a:cubicBezTo>
                    <a:pt x="1395" y="3589"/>
                    <a:pt x="1433" y="3586"/>
                    <a:pt x="1433" y="3586"/>
                  </a:cubicBezTo>
                  <a:cubicBezTo>
                    <a:pt x="1433" y="3586"/>
                    <a:pt x="1470" y="3589"/>
                    <a:pt x="1533" y="3589"/>
                  </a:cubicBezTo>
                  <a:cubicBezTo>
                    <a:pt x="1860" y="3589"/>
                    <a:pt x="2864" y="3517"/>
                    <a:pt x="2823" y="2628"/>
                  </a:cubicBezTo>
                  <a:cubicBezTo>
                    <a:pt x="2774" y="1560"/>
                    <a:pt x="2591" y="0"/>
                    <a:pt x="1433" y="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87"/>
            <p:cNvSpPr/>
            <p:nvPr/>
          </p:nvSpPr>
          <p:spPr>
            <a:xfrm>
              <a:off x="5193074" y="3112457"/>
              <a:ext cx="52797" cy="40841"/>
            </a:xfrm>
            <a:custGeom>
              <a:rect b="b" l="l" r="r" t="t"/>
              <a:pathLst>
                <a:path extrusionOk="0" h="3440" w="4447">
                  <a:moveTo>
                    <a:pt x="2892" y="1"/>
                  </a:moveTo>
                  <a:cubicBezTo>
                    <a:pt x="2176" y="1"/>
                    <a:pt x="1361" y="659"/>
                    <a:pt x="787" y="1184"/>
                  </a:cubicBezTo>
                  <a:cubicBezTo>
                    <a:pt x="1" y="1903"/>
                    <a:pt x="1093" y="2849"/>
                    <a:pt x="1093" y="2849"/>
                  </a:cubicBezTo>
                  <a:cubicBezTo>
                    <a:pt x="1093" y="2849"/>
                    <a:pt x="1604" y="3439"/>
                    <a:pt x="2160" y="3439"/>
                  </a:cubicBezTo>
                  <a:cubicBezTo>
                    <a:pt x="2361" y="3439"/>
                    <a:pt x="2567" y="3363"/>
                    <a:pt x="2757" y="3155"/>
                  </a:cubicBezTo>
                  <a:cubicBezTo>
                    <a:pt x="3477" y="2367"/>
                    <a:pt x="4446" y="1129"/>
                    <a:pt x="3629" y="312"/>
                  </a:cubicBezTo>
                  <a:cubicBezTo>
                    <a:pt x="3409" y="91"/>
                    <a:pt x="3157" y="1"/>
                    <a:pt x="2892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87"/>
            <p:cNvSpPr/>
            <p:nvPr/>
          </p:nvSpPr>
          <p:spPr>
            <a:xfrm>
              <a:off x="5176751" y="3062633"/>
              <a:ext cx="43786" cy="33136"/>
            </a:xfrm>
            <a:custGeom>
              <a:rect b="b" l="l" r="r" t="t"/>
              <a:pathLst>
                <a:path extrusionOk="0" h="2791" w="3688">
                  <a:moveTo>
                    <a:pt x="1005" y="1"/>
                  </a:moveTo>
                  <a:cubicBezTo>
                    <a:pt x="0" y="1"/>
                    <a:pt x="101" y="1393"/>
                    <a:pt x="101" y="1393"/>
                  </a:cubicBezTo>
                  <a:cubicBezTo>
                    <a:pt x="101" y="1393"/>
                    <a:pt x="0" y="2790"/>
                    <a:pt x="1007" y="2790"/>
                  </a:cubicBezTo>
                  <a:cubicBezTo>
                    <a:pt x="1024" y="2790"/>
                    <a:pt x="1041" y="2790"/>
                    <a:pt x="1058" y="2789"/>
                  </a:cubicBezTo>
                  <a:cubicBezTo>
                    <a:pt x="2125" y="2741"/>
                    <a:pt x="3687" y="2551"/>
                    <a:pt x="3687" y="1393"/>
                  </a:cubicBezTo>
                  <a:cubicBezTo>
                    <a:pt x="3687" y="239"/>
                    <a:pt x="2125" y="50"/>
                    <a:pt x="1058" y="2"/>
                  </a:cubicBezTo>
                  <a:cubicBezTo>
                    <a:pt x="1040" y="1"/>
                    <a:pt x="1022" y="1"/>
                    <a:pt x="1005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87"/>
            <p:cNvSpPr/>
            <p:nvPr/>
          </p:nvSpPr>
          <p:spPr>
            <a:xfrm>
              <a:off x="5192505" y="3004820"/>
              <a:ext cx="52785" cy="40853"/>
            </a:xfrm>
            <a:custGeom>
              <a:rect b="b" l="l" r="r" t="t"/>
              <a:pathLst>
                <a:path extrusionOk="0" h="3441" w="4446">
                  <a:moveTo>
                    <a:pt x="2159" y="0"/>
                  </a:moveTo>
                  <a:cubicBezTo>
                    <a:pt x="1602" y="0"/>
                    <a:pt x="1091" y="591"/>
                    <a:pt x="1091" y="591"/>
                  </a:cubicBezTo>
                  <a:lnTo>
                    <a:pt x="1098" y="597"/>
                  </a:lnTo>
                  <a:lnTo>
                    <a:pt x="1091" y="597"/>
                  </a:lnTo>
                  <a:cubicBezTo>
                    <a:pt x="1091" y="597"/>
                    <a:pt x="0" y="1536"/>
                    <a:pt x="786" y="2255"/>
                  </a:cubicBezTo>
                  <a:cubicBezTo>
                    <a:pt x="1362" y="2781"/>
                    <a:pt x="2178" y="3441"/>
                    <a:pt x="2895" y="3441"/>
                  </a:cubicBezTo>
                  <a:cubicBezTo>
                    <a:pt x="3159" y="3441"/>
                    <a:pt x="3409" y="3351"/>
                    <a:pt x="3629" y="3133"/>
                  </a:cubicBezTo>
                  <a:lnTo>
                    <a:pt x="3623" y="3127"/>
                  </a:lnTo>
                  <a:lnTo>
                    <a:pt x="3629" y="3127"/>
                  </a:lnTo>
                  <a:cubicBezTo>
                    <a:pt x="4446" y="2311"/>
                    <a:pt x="3477" y="1072"/>
                    <a:pt x="2757" y="285"/>
                  </a:cubicBezTo>
                  <a:cubicBezTo>
                    <a:pt x="2566" y="77"/>
                    <a:pt x="2360" y="0"/>
                    <a:pt x="2159" y="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87"/>
            <p:cNvSpPr/>
            <p:nvPr/>
          </p:nvSpPr>
          <p:spPr>
            <a:xfrm>
              <a:off x="6730335" y="2826536"/>
              <a:ext cx="501589" cy="501601"/>
            </a:xfrm>
            <a:custGeom>
              <a:rect b="b" l="l" r="r" t="t"/>
              <a:pathLst>
                <a:path extrusionOk="0" h="42249" w="42248">
                  <a:moveTo>
                    <a:pt x="21127" y="1"/>
                  </a:moveTo>
                  <a:cubicBezTo>
                    <a:pt x="9460" y="1"/>
                    <a:pt x="1" y="9461"/>
                    <a:pt x="1" y="21128"/>
                  </a:cubicBezTo>
                  <a:cubicBezTo>
                    <a:pt x="1" y="21707"/>
                    <a:pt x="30" y="22280"/>
                    <a:pt x="74" y="22848"/>
                  </a:cubicBezTo>
                  <a:cubicBezTo>
                    <a:pt x="952" y="33709"/>
                    <a:pt x="10039" y="42249"/>
                    <a:pt x="21127" y="42249"/>
                  </a:cubicBezTo>
                  <a:cubicBezTo>
                    <a:pt x="32209" y="42249"/>
                    <a:pt x="41296" y="33709"/>
                    <a:pt x="42175" y="22848"/>
                  </a:cubicBezTo>
                  <a:cubicBezTo>
                    <a:pt x="42217" y="22280"/>
                    <a:pt x="42248" y="21707"/>
                    <a:pt x="42248" y="21128"/>
                  </a:cubicBezTo>
                  <a:cubicBezTo>
                    <a:pt x="42248" y="9461"/>
                    <a:pt x="32789" y="1"/>
                    <a:pt x="21127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87"/>
            <p:cNvSpPr/>
            <p:nvPr/>
          </p:nvSpPr>
          <p:spPr>
            <a:xfrm>
              <a:off x="6821127" y="2917328"/>
              <a:ext cx="319988" cy="320071"/>
            </a:xfrm>
            <a:custGeom>
              <a:rect b="b" l="l" r="r" t="t"/>
              <a:pathLst>
                <a:path extrusionOk="0" h="26959" w="26952">
                  <a:moveTo>
                    <a:pt x="13479" y="1"/>
                  </a:moveTo>
                  <a:cubicBezTo>
                    <a:pt x="6032" y="1"/>
                    <a:pt x="1" y="6033"/>
                    <a:pt x="1" y="13480"/>
                  </a:cubicBezTo>
                  <a:cubicBezTo>
                    <a:pt x="1" y="13846"/>
                    <a:pt x="19" y="14212"/>
                    <a:pt x="43" y="14578"/>
                  </a:cubicBezTo>
                  <a:cubicBezTo>
                    <a:pt x="604" y="21506"/>
                    <a:pt x="6405" y="26959"/>
                    <a:pt x="13479" y="26959"/>
                  </a:cubicBezTo>
                  <a:cubicBezTo>
                    <a:pt x="20548" y="26959"/>
                    <a:pt x="26349" y="21506"/>
                    <a:pt x="26909" y="14578"/>
                  </a:cubicBezTo>
                  <a:cubicBezTo>
                    <a:pt x="26934" y="14212"/>
                    <a:pt x="26952" y="13846"/>
                    <a:pt x="26952" y="13480"/>
                  </a:cubicBezTo>
                  <a:cubicBezTo>
                    <a:pt x="26952" y="6033"/>
                    <a:pt x="20920" y="1"/>
                    <a:pt x="13479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87"/>
            <p:cNvSpPr/>
            <p:nvPr/>
          </p:nvSpPr>
          <p:spPr>
            <a:xfrm>
              <a:off x="6858700" y="2954913"/>
              <a:ext cx="244835" cy="244894"/>
            </a:xfrm>
            <a:custGeom>
              <a:rect b="b" l="l" r="r" t="t"/>
              <a:pathLst>
                <a:path extrusionOk="0" h="20627" w="20622">
                  <a:moveTo>
                    <a:pt x="10314" y="1"/>
                  </a:moveTo>
                  <a:cubicBezTo>
                    <a:pt x="4617" y="1"/>
                    <a:pt x="1" y="4618"/>
                    <a:pt x="1" y="10314"/>
                  </a:cubicBezTo>
                  <a:cubicBezTo>
                    <a:pt x="1" y="10594"/>
                    <a:pt x="12" y="10875"/>
                    <a:pt x="37" y="11156"/>
                  </a:cubicBezTo>
                  <a:cubicBezTo>
                    <a:pt x="465" y="16455"/>
                    <a:pt x="4898" y="20627"/>
                    <a:pt x="10314" y="20627"/>
                  </a:cubicBezTo>
                  <a:cubicBezTo>
                    <a:pt x="15724" y="20627"/>
                    <a:pt x="20158" y="16455"/>
                    <a:pt x="20585" y="11156"/>
                  </a:cubicBezTo>
                  <a:cubicBezTo>
                    <a:pt x="20609" y="10875"/>
                    <a:pt x="20622" y="10594"/>
                    <a:pt x="20622" y="10314"/>
                  </a:cubicBezTo>
                  <a:cubicBezTo>
                    <a:pt x="20622" y="4618"/>
                    <a:pt x="16004" y="1"/>
                    <a:pt x="10314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87"/>
            <p:cNvSpPr/>
            <p:nvPr/>
          </p:nvSpPr>
          <p:spPr>
            <a:xfrm>
              <a:off x="6878109" y="2974310"/>
              <a:ext cx="206012" cy="206035"/>
            </a:xfrm>
            <a:custGeom>
              <a:rect b="b" l="l" r="r" t="t"/>
              <a:pathLst>
                <a:path extrusionOk="0" h="17354" w="17352">
                  <a:moveTo>
                    <a:pt x="8679" y="0"/>
                  </a:moveTo>
                  <a:cubicBezTo>
                    <a:pt x="3885" y="0"/>
                    <a:pt x="1" y="3887"/>
                    <a:pt x="1" y="8680"/>
                  </a:cubicBezTo>
                  <a:cubicBezTo>
                    <a:pt x="1" y="8918"/>
                    <a:pt x="12" y="9149"/>
                    <a:pt x="31" y="9387"/>
                  </a:cubicBezTo>
                  <a:cubicBezTo>
                    <a:pt x="390" y="13846"/>
                    <a:pt x="4123" y="17353"/>
                    <a:pt x="8679" y="17353"/>
                  </a:cubicBezTo>
                  <a:cubicBezTo>
                    <a:pt x="13229" y="17353"/>
                    <a:pt x="16961" y="13846"/>
                    <a:pt x="17321" y="9387"/>
                  </a:cubicBezTo>
                  <a:cubicBezTo>
                    <a:pt x="17340" y="9149"/>
                    <a:pt x="17352" y="8918"/>
                    <a:pt x="17352" y="8680"/>
                  </a:cubicBezTo>
                  <a:cubicBezTo>
                    <a:pt x="17352" y="3887"/>
                    <a:pt x="13467" y="0"/>
                    <a:pt x="8679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87"/>
            <p:cNvSpPr/>
            <p:nvPr/>
          </p:nvSpPr>
          <p:spPr>
            <a:xfrm>
              <a:off x="6946678" y="3042879"/>
              <a:ext cx="68860" cy="68884"/>
            </a:xfrm>
            <a:custGeom>
              <a:rect b="b" l="l" r="r" t="t"/>
              <a:pathLst>
                <a:path extrusionOk="0" h="5802" w="5800">
                  <a:moveTo>
                    <a:pt x="2903" y="0"/>
                  </a:moveTo>
                  <a:cubicBezTo>
                    <a:pt x="1299" y="0"/>
                    <a:pt x="1" y="1300"/>
                    <a:pt x="1" y="2904"/>
                  </a:cubicBezTo>
                  <a:cubicBezTo>
                    <a:pt x="1" y="2984"/>
                    <a:pt x="6" y="3063"/>
                    <a:pt x="12" y="3136"/>
                  </a:cubicBezTo>
                  <a:cubicBezTo>
                    <a:pt x="134" y="4630"/>
                    <a:pt x="1378" y="5801"/>
                    <a:pt x="2903" y="5801"/>
                  </a:cubicBezTo>
                  <a:cubicBezTo>
                    <a:pt x="4421" y="5801"/>
                    <a:pt x="5665" y="4630"/>
                    <a:pt x="5788" y="3136"/>
                  </a:cubicBezTo>
                  <a:cubicBezTo>
                    <a:pt x="5794" y="3063"/>
                    <a:pt x="5800" y="2984"/>
                    <a:pt x="5800" y="2904"/>
                  </a:cubicBezTo>
                  <a:cubicBezTo>
                    <a:pt x="5800" y="1300"/>
                    <a:pt x="4502" y="0"/>
                    <a:pt x="2903" y="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87"/>
            <p:cNvSpPr/>
            <p:nvPr/>
          </p:nvSpPr>
          <p:spPr>
            <a:xfrm>
              <a:off x="6958751" y="3054976"/>
              <a:ext cx="44700" cy="44688"/>
            </a:xfrm>
            <a:custGeom>
              <a:rect b="b" l="l" r="r" t="t"/>
              <a:pathLst>
                <a:path extrusionOk="0" h="3764" w="3765">
                  <a:moveTo>
                    <a:pt x="1886" y="0"/>
                  </a:moveTo>
                  <a:cubicBezTo>
                    <a:pt x="843" y="0"/>
                    <a:pt x="1" y="842"/>
                    <a:pt x="1" y="1885"/>
                  </a:cubicBezTo>
                  <a:cubicBezTo>
                    <a:pt x="1" y="1934"/>
                    <a:pt x="8" y="1988"/>
                    <a:pt x="8" y="2038"/>
                  </a:cubicBezTo>
                  <a:cubicBezTo>
                    <a:pt x="87" y="3001"/>
                    <a:pt x="898" y="3763"/>
                    <a:pt x="1886" y="3763"/>
                  </a:cubicBezTo>
                  <a:cubicBezTo>
                    <a:pt x="2868" y="3763"/>
                    <a:pt x="3679" y="3001"/>
                    <a:pt x="3758" y="2038"/>
                  </a:cubicBezTo>
                  <a:cubicBezTo>
                    <a:pt x="3758" y="1988"/>
                    <a:pt x="3764" y="1934"/>
                    <a:pt x="3764" y="1885"/>
                  </a:cubicBezTo>
                  <a:cubicBezTo>
                    <a:pt x="3764" y="842"/>
                    <a:pt x="2923" y="0"/>
                    <a:pt x="1886" y="0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87"/>
            <p:cNvSpPr/>
            <p:nvPr/>
          </p:nvSpPr>
          <p:spPr>
            <a:xfrm>
              <a:off x="6964081" y="2983689"/>
              <a:ext cx="34062" cy="42622"/>
            </a:xfrm>
            <a:custGeom>
              <a:rect b="b" l="l" r="r" t="t"/>
              <a:pathLst>
                <a:path extrusionOk="0" h="3590" w="2869">
                  <a:moveTo>
                    <a:pt x="1334" y="1"/>
                  </a:moveTo>
                  <a:cubicBezTo>
                    <a:pt x="1004" y="1"/>
                    <a:pt x="0" y="74"/>
                    <a:pt x="47" y="961"/>
                  </a:cubicBezTo>
                  <a:cubicBezTo>
                    <a:pt x="95" y="2028"/>
                    <a:pt x="278" y="3590"/>
                    <a:pt x="1437" y="3590"/>
                  </a:cubicBezTo>
                  <a:cubicBezTo>
                    <a:pt x="2589" y="3590"/>
                    <a:pt x="2779" y="2028"/>
                    <a:pt x="2828" y="961"/>
                  </a:cubicBezTo>
                  <a:cubicBezTo>
                    <a:pt x="2868" y="74"/>
                    <a:pt x="1869" y="1"/>
                    <a:pt x="1540" y="1"/>
                  </a:cubicBezTo>
                  <a:cubicBezTo>
                    <a:pt x="1476" y="1"/>
                    <a:pt x="1437" y="4"/>
                    <a:pt x="1437" y="4"/>
                  </a:cubicBezTo>
                  <a:cubicBezTo>
                    <a:pt x="1437" y="4"/>
                    <a:pt x="1398" y="1"/>
                    <a:pt x="1334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87"/>
            <p:cNvSpPr/>
            <p:nvPr/>
          </p:nvSpPr>
          <p:spPr>
            <a:xfrm>
              <a:off x="7008646" y="3004238"/>
              <a:ext cx="52809" cy="40865"/>
            </a:xfrm>
            <a:custGeom>
              <a:rect b="b" l="l" r="r" t="t"/>
              <a:pathLst>
                <a:path extrusionOk="0" h="3442" w="4448">
                  <a:moveTo>
                    <a:pt x="2288" y="1"/>
                  </a:moveTo>
                  <a:cubicBezTo>
                    <a:pt x="2087" y="1"/>
                    <a:pt x="1880" y="77"/>
                    <a:pt x="1690" y="285"/>
                  </a:cubicBezTo>
                  <a:cubicBezTo>
                    <a:pt x="971" y="1073"/>
                    <a:pt x="0" y="2310"/>
                    <a:pt x="811" y="3128"/>
                  </a:cubicBezTo>
                  <a:lnTo>
                    <a:pt x="819" y="3128"/>
                  </a:lnTo>
                  <a:lnTo>
                    <a:pt x="819" y="3134"/>
                  </a:lnTo>
                  <a:cubicBezTo>
                    <a:pt x="1038" y="3352"/>
                    <a:pt x="1289" y="3441"/>
                    <a:pt x="1552" y="3441"/>
                  </a:cubicBezTo>
                  <a:cubicBezTo>
                    <a:pt x="2269" y="3441"/>
                    <a:pt x="3085" y="2782"/>
                    <a:pt x="3660" y="2256"/>
                  </a:cubicBezTo>
                  <a:cubicBezTo>
                    <a:pt x="4447" y="1535"/>
                    <a:pt x="3355" y="597"/>
                    <a:pt x="3355" y="597"/>
                  </a:cubicBezTo>
                  <a:lnTo>
                    <a:pt x="3349" y="597"/>
                  </a:lnTo>
                  <a:lnTo>
                    <a:pt x="3355" y="590"/>
                  </a:lnTo>
                  <a:cubicBezTo>
                    <a:pt x="3355" y="590"/>
                    <a:pt x="2844" y="1"/>
                    <a:pt x="2288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87"/>
            <p:cNvSpPr/>
            <p:nvPr/>
          </p:nvSpPr>
          <p:spPr>
            <a:xfrm>
              <a:off x="7033991" y="3061838"/>
              <a:ext cx="43774" cy="33065"/>
            </a:xfrm>
            <a:custGeom>
              <a:rect b="b" l="l" r="r" t="t"/>
              <a:pathLst>
                <a:path extrusionOk="0" h="2785" w="3687">
                  <a:moveTo>
                    <a:pt x="2680" y="1"/>
                  </a:moveTo>
                  <a:cubicBezTo>
                    <a:pt x="2663" y="1"/>
                    <a:pt x="2646" y="1"/>
                    <a:pt x="2628" y="2"/>
                  </a:cubicBezTo>
                  <a:cubicBezTo>
                    <a:pt x="1561" y="50"/>
                    <a:pt x="1" y="233"/>
                    <a:pt x="1" y="1392"/>
                  </a:cubicBezTo>
                  <a:cubicBezTo>
                    <a:pt x="1" y="2544"/>
                    <a:pt x="1561" y="2735"/>
                    <a:pt x="2628" y="2783"/>
                  </a:cubicBezTo>
                  <a:cubicBezTo>
                    <a:pt x="2646" y="2784"/>
                    <a:pt x="2663" y="2784"/>
                    <a:pt x="2680" y="2784"/>
                  </a:cubicBezTo>
                  <a:cubicBezTo>
                    <a:pt x="3686" y="2784"/>
                    <a:pt x="3587" y="1392"/>
                    <a:pt x="3587" y="1392"/>
                  </a:cubicBezTo>
                  <a:cubicBezTo>
                    <a:pt x="3587" y="1392"/>
                    <a:pt x="3686" y="1"/>
                    <a:pt x="2680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87"/>
            <p:cNvSpPr/>
            <p:nvPr/>
          </p:nvSpPr>
          <p:spPr>
            <a:xfrm>
              <a:off x="7009240" y="3111875"/>
              <a:ext cx="52785" cy="40841"/>
            </a:xfrm>
            <a:custGeom>
              <a:rect b="b" l="l" r="r" t="t"/>
              <a:pathLst>
                <a:path extrusionOk="0" h="3440" w="4446">
                  <a:moveTo>
                    <a:pt x="1555" y="1"/>
                  </a:moveTo>
                  <a:cubicBezTo>
                    <a:pt x="1290" y="1"/>
                    <a:pt x="1038" y="91"/>
                    <a:pt x="817" y="313"/>
                  </a:cubicBezTo>
                  <a:lnTo>
                    <a:pt x="811" y="313"/>
                  </a:lnTo>
                  <a:cubicBezTo>
                    <a:pt x="0" y="1130"/>
                    <a:pt x="969" y="2368"/>
                    <a:pt x="1689" y="3154"/>
                  </a:cubicBezTo>
                  <a:cubicBezTo>
                    <a:pt x="1880" y="3363"/>
                    <a:pt x="2086" y="3439"/>
                    <a:pt x="2287" y="3439"/>
                  </a:cubicBezTo>
                  <a:cubicBezTo>
                    <a:pt x="2843" y="3439"/>
                    <a:pt x="3354" y="2849"/>
                    <a:pt x="3354" y="2849"/>
                  </a:cubicBezTo>
                  <a:cubicBezTo>
                    <a:pt x="3354" y="2849"/>
                    <a:pt x="4446" y="1904"/>
                    <a:pt x="3660" y="1184"/>
                  </a:cubicBezTo>
                  <a:cubicBezTo>
                    <a:pt x="3085" y="659"/>
                    <a:pt x="2270" y="1"/>
                    <a:pt x="1555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87"/>
            <p:cNvSpPr/>
            <p:nvPr/>
          </p:nvSpPr>
          <p:spPr>
            <a:xfrm>
              <a:off x="6964936" y="3131225"/>
              <a:ext cx="34003" cy="42610"/>
            </a:xfrm>
            <a:custGeom>
              <a:rect b="b" l="l" r="r" t="t"/>
              <a:pathLst>
                <a:path extrusionOk="0" h="3589" w="2864">
                  <a:moveTo>
                    <a:pt x="1433" y="0"/>
                  </a:moveTo>
                  <a:cubicBezTo>
                    <a:pt x="279" y="0"/>
                    <a:pt x="90" y="1560"/>
                    <a:pt x="42" y="2628"/>
                  </a:cubicBezTo>
                  <a:cubicBezTo>
                    <a:pt x="0" y="3517"/>
                    <a:pt x="1005" y="3589"/>
                    <a:pt x="1332" y="3589"/>
                  </a:cubicBezTo>
                  <a:cubicBezTo>
                    <a:pt x="1395" y="3589"/>
                    <a:pt x="1433" y="3586"/>
                    <a:pt x="1433" y="3586"/>
                  </a:cubicBezTo>
                  <a:cubicBezTo>
                    <a:pt x="1433" y="3586"/>
                    <a:pt x="1470" y="3589"/>
                    <a:pt x="1533" y="3589"/>
                  </a:cubicBezTo>
                  <a:cubicBezTo>
                    <a:pt x="1859" y="3589"/>
                    <a:pt x="2864" y="3517"/>
                    <a:pt x="2823" y="2628"/>
                  </a:cubicBezTo>
                  <a:cubicBezTo>
                    <a:pt x="2773" y="1560"/>
                    <a:pt x="2590" y="0"/>
                    <a:pt x="1433" y="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87"/>
            <p:cNvSpPr/>
            <p:nvPr/>
          </p:nvSpPr>
          <p:spPr>
            <a:xfrm>
              <a:off x="6901638" y="3112457"/>
              <a:ext cx="52785" cy="40841"/>
            </a:xfrm>
            <a:custGeom>
              <a:rect b="b" l="l" r="r" t="t"/>
              <a:pathLst>
                <a:path extrusionOk="0" h="3440" w="4446">
                  <a:moveTo>
                    <a:pt x="2892" y="1"/>
                  </a:moveTo>
                  <a:cubicBezTo>
                    <a:pt x="2176" y="1"/>
                    <a:pt x="1361" y="659"/>
                    <a:pt x="787" y="1184"/>
                  </a:cubicBezTo>
                  <a:cubicBezTo>
                    <a:pt x="1" y="1903"/>
                    <a:pt x="1093" y="2849"/>
                    <a:pt x="1093" y="2849"/>
                  </a:cubicBezTo>
                  <a:cubicBezTo>
                    <a:pt x="1093" y="2849"/>
                    <a:pt x="1604" y="3439"/>
                    <a:pt x="2160" y="3439"/>
                  </a:cubicBezTo>
                  <a:cubicBezTo>
                    <a:pt x="2360" y="3439"/>
                    <a:pt x="2567" y="3363"/>
                    <a:pt x="2757" y="3155"/>
                  </a:cubicBezTo>
                  <a:cubicBezTo>
                    <a:pt x="3477" y="2367"/>
                    <a:pt x="4446" y="1129"/>
                    <a:pt x="3635" y="312"/>
                  </a:cubicBezTo>
                  <a:lnTo>
                    <a:pt x="3635" y="312"/>
                  </a:lnTo>
                  <a:lnTo>
                    <a:pt x="3629" y="318"/>
                  </a:lnTo>
                  <a:lnTo>
                    <a:pt x="3629" y="312"/>
                  </a:lnTo>
                  <a:cubicBezTo>
                    <a:pt x="3408" y="91"/>
                    <a:pt x="3157" y="1"/>
                    <a:pt x="2892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87"/>
            <p:cNvSpPr/>
            <p:nvPr/>
          </p:nvSpPr>
          <p:spPr>
            <a:xfrm>
              <a:off x="6885315" y="3062633"/>
              <a:ext cx="43774" cy="33136"/>
            </a:xfrm>
            <a:custGeom>
              <a:rect b="b" l="l" r="r" t="t"/>
              <a:pathLst>
                <a:path extrusionOk="0" h="2791" w="3687">
                  <a:moveTo>
                    <a:pt x="1005" y="1"/>
                  </a:moveTo>
                  <a:cubicBezTo>
                    <a:pt x="0" y="1"/>
                    <a:pt x="101" y="1393"/>
                    <a:pt x="101" y="1393"/>
                  </a:cubicBezTo>
                  <a:cubicBezTo>
                    <a:pt x="101" y="1393"/>
                    <a:pt x="0" y="2790"/>
                    <a:pt x="1007" y="2790"/>
                  </a:cubicBezTo>
                  <a:cubicBezTo>
                    <a:pt x="1023" y="2790"/>
                    <a:pt x="1040" y="2790"/>
                    <a:pt x="1058" y="2789"/>
                  </a:cubicBezTo>
                  <a:cubicBezTo>
                    <a:pt x="2125" y="2741"/>
                    <a:pt x="3687" y="2551"/>
                    <a:pt x="3687" y="1393"/>
                  </a:cubicBezTo>
                  <a:cubicBezTo>
                    <a:pt x="3687" y="239"/>
                    <a:pt x="2125" y="50"/>
                    <a:pt x="1058" y="2"/>
                  </a:cubicBezTo>
                  <a:cubicBezTo>
                    <a:pt x="1040" y="1"/>
                    <a:pt x="1022" y="1"/>
                    <a:pt x="1005" y="1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87"/>
            <p:cNvSpPr/>
            <p:nvPr/>
          </p:nvSpPr>
          <p:spPr>
            <a:xfrm>
              <a:off x="6901068" y="3004820"/>
              <a:ext cx="52785" cy="40853"/>
            </a:xfrm>
            <a:custGeom>
              <a:rect b="b" l="l" r="r" t="t"/>
              <a:pathLst>
                <a:path extrusionOk="0" h="3441" w="4446">
                  <a:moveTo>
                    <a:pt x="2159" y="0"/>
                  </a:moveTo>
                  <a:cubicBezTo>
                    <a:pt x="1602" y="0"/>
                    <a:pt x="1091" y="591"/>
                    <a:pt x="1091" y="591"/>
                  </a:cubicBezTo>
                  <a:lnTo>
                    <a:pt x="1098" y="597"/>
                  </a:lnTo>
                  <a:lnTo>
                    <a:pt x="1091" y="597"/>
                  </a:lnTo>
                  <a:cubicBezTo>
                    <a:pt x="1091" y="597"/>
                    <a:pt x="0" y="1536"/>
                    <a:pt x="786" y="2255"/>
                  </a:cubicBezTo>
                  <a:cubicBezTo>
                    <a:pt x="1362" y="2781"/>
                    <a:pt x="2178" y="3441"/>
                    <a:pt x="2894" y="3441"/>
                  </a:cubicBezTo>
                  <a:cubicBezTo>
                    <a:pt x="3158" y="3441"/>
                    <a:pt x="3409" y="3351"/>
                    <a:pt x="3629" y="3133"/>
                  </a:cubicBezTo>
                  <a:lnTo>
                    <a:pt x="3623" y="3127"/>
                  </a:lnTo>
                  <a:lnTo>
                    <a:pt x="3635" y="3127"/>
                  </a:lnTo>
                  <a:cubicBezTo>
                    <a:pt x="4446" y="2311"/>
                    <a:pt x="3477" y="1072"/>
                    <a:pt x="2756" y="285"/>
                  </a:cubicBezTo>
                  <a:cubicBezTo>
                    <a:pt x="2566" y="77"/>
                    <a:pt x="2360" y="0"/>
                    <a:pt x="2159" y="0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87"/>
            <p:cNvSpPr/>
            <p:nvPr/>
          </p:nvSpPr>
          <p:spPr>
            <a:xfrm>
              <a:off x="4829101" y="1980884"/>
              <a:ext cx="2584489" cy="1152547"/>
            </a:xfrm>
            <a:custGeom>
              <a:rect b="b" l="l" r="r" t="t"/>
              <a:pathLst>
                <a:path extrusionOk="0" h="97077" w="217687">
                  <a:moveTo>
                    <a:pt x="117510" y="1"/>
                  </a:moveTo>
                  <a:cubicBezTo>
                    <a:pt x="96127" y="1"/>
                    <a:pt x="87686" y="5532"/>
                    <a:pt x="83185" y="9899"/>
                  </a:cubicBezTo>
                  <a:cubicBezTo>
                    <a:pt x="78678" y="14272"/>
                    <a:pt x="65175" y="28829"/>
                    <a:pt x="62076" y="32618"/>
                  </a:cubicBezTo>
                  <a:cubicBezTo>
                    <a:pt x="58984" y="36404"/>
                    <a:pt x="55606" y="39314"/>
                    <a:pt x="49976" y="39607"/>
                  </a:cubicBezTo>
                  <a:cubicBezTo>
                    <a:pt x="44353" y="39900"/>
                    <a:pt x="24372" y="43101"/>
                    <a:pt x="17054" y="43973"/>
                  </a:cubicBezTo>
                  <a:cubicBezTo>
                    <a:pt x="9741" y="44852"/>
                    <a:pt x="6923" y="48634"/>
                    <a:pt x="6362" y="51841"/>
                  </a:cubicBezTo>
                  <a:cubicBezTo>
                    <a:pt x="5802" y="55044"/>
                    <a:pt x="4953" y="59410"/>
                    <a:pt x="4953" y="59410"/>
                  </a:cubicBezTo>
                  <a:cubicBezTo>
                    <a:pt x="4953" y="59410"/>
                    <a:pt x="1690" y="60575"/>
                    <a:pt x="1513" y="64069"/>
                  </a:cubicBezTo>
                  <a:cubicBezTo>
                    <a:pt x="1330" y="67565"/>
                    <a:pt x="1" y="74554"/>
                    <a:pt x="1513" y="76012"/>
                  </a:cubicBezTo>
                  <a:cubicBezTo>
                    <a:pt x="3021" y="77470"/>
                    <a:pt x="3379" y="81836"/>
                    <a:pt x="2258" y="83294"/>
                  </a:cubicBezTo>
                  <a:cubicBezTo>
                    <a:pt x="1129" y="84752"/>
                    <a:pt x="1411" y="86203"/>
                    <a:pt x="2258" y="88533"/>
                  </a:cubicBezTo>
                  <a:cubicBezTo>
                    <a:pt x="3100" y="90863"/>
                    <a:pt x="5912" y="96687"/>
                    <a:pt x="9009" y="96687"/>
                  </a:cubicBezTo>
                  <a:cubicBezTo>
                    <a:pt x="9234" y="96687"/>
                    <a:pt x="10461" y="96693"/>
                    <a:pt x="12535" y="96705"/>
                  </a:cubicBezTo>
                  <a:cubicBezTo>
                    <a:pt x="12406" y="95950"/>
                    <a:pt x="12302" y="95187"/>
                    <a:pt x="12242" y="94413"/>
                  </a:cubicBezTo>
                  <a:cubicBezTo>
                    <a:pt x="12181" y="93674"/>
                    <a:pt x="12150" y="92997"/>
                    <a:pt x="12150" y="92363"/>
                  </a:cubicBezTo>
                  <a:cubicBezTo>
                    <a:pt x="12150" y="78464"/>
                    <a:pt x="23458" y="67162"/>
                    <a:pt x="37352" y="67162"/>
                  </a:cubicBezTo>
                  <a:cubicBezTo>
                    <a:pt x="51251" y="67162"/>
                    <a:pt x="62559" y="78464"/>
                    <a:pt x="62559" y="92363"/>
                  </a:cubicBezTo>
                  <a:cubicBezTo>
                    <a:pt x="62559" y="92997"/>
                    <a:pt x="62528" y="93674"/>
                    <a:pt x="62467" y="94413"/>
                  </a:cubicBezTo>
                  <a:cubicBezTo>
                    <a:pt x="62399" y="95247"/>
                    <a:pt x="62290" y="96077"/>
                    <a:pt x="62137" y="96888"/>
                  </a:cubicBezTo>
                  <a:cubicBezTo>
                    <a:pt x="91455" y="96986"/>
                    <a:pt x="127652" y="97077"/>
                    <a:pt x="156532" y="97077"/>
                  </a:cubicBezTo>
                  <a:cubicBezTo>
                    <a:pt x="156367" y="96206"/>
                    <a:pt x="156239" y="95314"/>
                    <a:pt x="156166" y="94413"/>
                  </a:cubicBezTo>
                  <a:cubicBezTo>
                    <a:pt x="156105" y="93662"/>
                    <a:pt x="156074" y="92991"/>
                    <a:pt x="156074" y="92363"/>
                  </a:cubicBezTo>
                  <a:cubicBezTo>
                    <a:pt x="156074" y="78464"/>
                    <a:pt x="167381" y="67162"/>
                    <a:pt x="181281" y="67162"/>
                  </a:cubicBezTo>
                  <a:cubicBezTo>
                    <a:pt x="195175" y="67162"/>
                    <a:pt x="206483" y="78464"/>
                    <a:pt x="206483" y="92363"/>
                  </a:cubicBezTo>
                  <a:cubicBezTo>
                    <a:pt x="206483" y="92991"/>
                    <a:pt x="206452" y="93662"/>
                    <a:pt x="206390" y="94413"/>
                  </a:cubicBezTo>
                  <a:cubicBezTo>
                    <a:pt x="206323" y="95210"/>
                    <a:pt x="206219" y="95998"/>
                    <a:pt x="206086" y="96778"/>
                  </a:cubicBezTo>
                  <a:cubicBezTo>
                    <a:pt x="206616" y="96747"/>
                    <a:pt x="206934" y="96724"/>
                    <a:pt x="206995" y="96687"/>
                  </a:cubicBezTo>
                  <a:cubicBezTo>
                    <a:pt x="208684" y="95815"/>
                    <a:pt x="213465" y="93192"/>
                    <a:pt x="214588" y="90283"/>
                  </a:cubicBezTo>
                  <a:cubicBezTo>
                    <a:pt x="215716" y="87368"/>
                    <a:pt x="217686" y="74554"/>
                    <a:pt x="217124" y="72516"/>
                  </a:cubicBezTo>
                  <a:cubicBezTo>
                    <a:pt x="216558" y="70480"/>
                    <a:pt x="212617" y="66107"/>
                    <a:pt x="212904" y="64069"/>
                  </a:cubicBezTo>
                  <a:cubicBezTo>
                    <a:pt x="213185" y="62033"/>
                    <a:pt x="214874" y="51255"/>
                    <a:pt x="214306" y="46889"/>
                  </a:cubicBezTo>
                  <a:cubicBezTo>
                    <a:pt x="213746" y="42515"/>
                    <a:pt x="210654" y="41937"/>
                    <a:pt x="210654" y="41937"/>
                  </a:cubicBezTo>
                  <a:cubicBezTo>
                    <a:pt x="206995" y="21840"/>
                    <a:pt x="195736" y="7861"/>
                    <a:pt x="195736" y="7861"/>
                  </a:cubicBezTo>
                  <a:cubicBezTo>
                    <a:pt x="203336" y="7276"/>
                    <a:pt x="204744" y="5532"/>
                    <a:pt x="194334" y="4367"/>
                  </a:cubicBezTo>
                  <a:cubicBezTo>
                    <a:pt x="183922" y="3202"/>
                    <a:pt x="138900" y="1"/>
                    <a:pt x="117510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87"/>
            <p:cNvSpPr/>
            <p:nvPr/>
          </p:nvSpPr>
          <p:spPr>
            <a:xfrm>
              <a:off x="4918017" y="2722864"/>
              <a:ext cx="709133" cy="408414"/>
            </a:xfrm>
            <a:custGeom>
              <a:rect b="b" l="l" r="r" t="t"/>
              <a:pathLst>
                <a:path extrusionOk="0" h="34400" w="59729">
                  <a:moveTo>
                    <a:pt x="29862" y="1"/>
                  </a:moveTo>
                  <a:cubicBezTo>
                    <a:pt x="13400" y="1"/>
                    <a:pt x="1" y="13394"/>
                    <a:pt x="1" y="29861"/>
                  </a:cubicBezTo>
                  <a:cubicBezTo>
                    <a:pt x="1" y="30623"/>
                    <a:pt x="38" y="31416"/>
                    <a:pt x="105" y="32288"/>
                  </a:cubicBezTo>
                  <a:cubicBezTo>
                    <a:pt x="153" y="32826"/>
                    <a:pt x="215" y="33361"/>
                    <a:pt x="288" y="33893"/>
                  </a:cubicBezTo>
                  <a:cubicBezTo>
                    <a:pt x="690" y="34081"/>
                    <a:pt x="1099" y="34185"/>
                    <a:pt x="1519" y="34185"/>
                  </a:cubicBezTo>
                  <a:cubicBezTo>
                    <a:pt x="1744" y="34185"/>
                    <a:pt x="2971" y="34191"/>
                    <a:pt x="5045" y="34203"/>
                  </a:cubicBezTo>
                  <a:cubicBezTo>
                    <a:pt x="4916" y="33448"/>
                    <a:pt x="4812" y="32685"/>
                    <a:pt x="4752" y="31911"/>
                  </a:cubicBezTo>
                  <a:cubicBezTo>
                    <a:pt x="4691" y="31172"/>
                    <a:pt x="4660" y="30495"/>
                    <a:pt x="4660" y="29861"/>
                  </a:cubicBezTo>
                  <a:cubicBezTo>
                    <a:pt x="4660" y="15962"/>
                    <a:pt x="15968" y="4660"/>
                    <a:pt x="29862" y="4660"/>
                  </a:cubicBezTo>
                  <a:cubicBezTo>
                    <a:pt x="43761" y="4660"/>
                    <a:pt x="55069" y="15962"/>
                    <a:pt x="55069" y="29861"/>
                  </a:cubicBezTo>
                  <a:cubicBezTo>
                    <a:pt x="55069" y="30495"/>
                    <a:pt x="55038" y="31172"/>
                    <a:pt x="54977" y="31911"/>
                  </a:cubicBezTo>
                  <a:cubicBezTo>
                    <a:pt x="54909" y="32745"/>
                    <a:pt x="54800" y="33575"/>
                    <a:pt x="54647" y="34386"/>
                  </a:cubicBezTo>
                  <a:cubicBezTo>
                    <a:pt x="56203" y="34392"/>
                    <a:pt x="57777" y="34392"/>
                    <a:pt x="59368" y="34399"/>
                  </a:cubicBezTo>
                  <a:cubicBezTo>
                    <a:pt x="59472" y="33704"/>
                    <a:pt x="59563" y="33001"/>
                    <a:pt x="59624" y="32288"/>
                  </a:cubicBezTo>
                  <a:cubicBezTo>
                    <a:pt x="59691" y="31416"/>
                    <a:pt x="59728" y="30623"/>
                    <a:pt x="59728" y="29861"/>
                  </a:cubicBezTo>
                  <a:cubicBezTo>
                    <a:pt x="59728" y="13394"/>
                    <a:pt x="46329" y="1"/>
                    <a:pt x="29862" y="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87"/>
            <p:cNvSpPr/>
            <p:nvPr/>
          </p:nvSpPr>
          <p:spPr>
            <a:xfrm>
              <a:off x="6626580" y="2722864"/>
              <a:ext cx="709121" cy="410492"/>
            </a:xfrm>
            <a:custGeom>
              <a:rect b="b" l="l" r="r" t="t"/>
              <a:pathLst>
                <a:path extrusionOk="0" h="34575" w="59728">
                  <a:moveTo>
                    <a:pt x="29867" y="1"/>
                  </a:moveTo>
                  <a:cubicBezTo>
                    <a:pt x="13400" y="1"/>
                    <a:pt x="1" y="13394"/>
                    <a:pt x="1" y="29861"/>
                  </a:cubicBezTo>
                  <a:cubicBezTo>
                    <a:pt x="1" y="30617"/>
                    <a:pt x="37" y="31410"/>
                    <a:pt x="105" y="32288"/>
                  </a:cubicBezTo>
                  <a:cubicBezTo>
                    <a:pt x="171" y="33057"/>
                    <a:pt x="269" y="33819"/>
                    <a:pt x="390" y="34575"/>
                  </a:cubicBezTo>
                  <a:lnTo>
                    <a:pt x="5118" y="34575"/>
                  </a:lnTo>
                  <a:cubicBezTo>
                    <a:pt x="4953" y="33704"/>
                    <a:pt x="4825" y="32812"/>
                    <a:pt x="4752" y="31911"/>
                  </a:cubicBezTo>
                  <a:cubicBezTo>
                    <a:pt x="4691" y="31160"/>
                    <a:pt x="4660" y="30489"/>
                    <a:pt x="4660" y="29861"/>
                  </a:cubicBezTo>
                  <a:cubicBezTo>
                    <a:pt x="4660" y="15962"/>
                    <a:pt x="15967" y="4660"/>
                    <a:pt x="29867" y="4660"/>
                  </a:cubicBezTo>
                  <a:cubicBezTo>
                    <a:pt x="43761" y="4660"/>
                    <a:pt x="55069" y="15962"/>
                    <a:pt x="55069" y="29861"/>
                  </a:cubicBezTo>
                  <a:cubicBezTo>
                    <a:pt x="55069" y="30489"/>
                    <a:pt x="55038" y="31160"/>
                    <a:pt x="54976" y="31911"/>
                  </a:cubicBezTo>
                  <a:cubicBezTo>
                    <a:pt x="54909" y="32708"/>
                    <a:pt x="54813" y="33496"/>
                    <a:pt x="54672" y="34276"/>
                  </a:cubicBezTo>
                  <a:cubicBezTo>
                    <a:pt x="55202" y="34245"/>
                    <a:pt x="55520" y="34222"/>
                    <a:pt x="55581" y="34185"/>
                  </a:cubicBezTo>
                  <a:cubicBezTo>
                    <a:pt x="56434" y="33746"/>
                    <a:pt x="58087" y="32849"/>
                    <a:pt x="59661" y="31697"/>
                  </a:cubicBezTo>
                  <a:cubicBezTo>
                    <a:pt x="59697" y="31056"/>
                    <a:pt x="59728" y="30440"/>
                    <a:pt x="59728" y="29861"/>
                  </a:cubicBezTo>
                  <a:cubicBezTo>
                    <a:pt x="59728" y="13394"/>
                    <a:pt x="46329" y="1"/>
                    <a:pt x="29867" y="1"/>
                  </a:cubicBezTo>
                  <a:close/>
                </a:path>
              </a:pathLst>
            </a:custGeom>
            <a:solidFill>
              <a:srgbClr val="B4D4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87"/>
            <p:cNvSpPr/>
            <p:nvPr/>
          </p:nvSpPr>
          <p:spPr>
            <a:xfrm>
              <a:off x="5566747" y="3077353"/>
              <a:ext cx="1120717" cy="55967"/>
            </a:xfrm>
            <a:custGeom>
              <a:rect b="b" l="l" r="r" t="t"/>
              <a:pathLst>
                <a:path extrusionOk="0" h="4714" w="94396">
                  <a:moveTo>
                    <a:pt x="422" y="0"/>
                  </a:moveTo>
                  <a:cubicBezTo>
                    <a:pt x="422" y="634"/>
                    <a:pt x="391" y="1311"/>
                    <a:pt x="330" y="2050"/>
                  </a:cubicBezTo>
                  <a:cubicBezTo>
                    <a:pt x="262" y="2884"/>
                    <a:pt x="153" y="3714"/>
                    <a:pt x="0" y="4525"/>
                  </a:cubicBezTo>
                  <a:cubicBezTo>
                    <a:pt x="29318" y="4623"/>
                    <a:pt x="65515" y="4714"/>
                    <a:pt x="94395" y="4714"/>
                  </a:cubicBezTo>
                  <a:cubicBezTo>
                    <a:pt x="94230" y="3843"/>
                    <a:pt x="94102" y="2951"/>
                    <a:pt x="94029" y="2050"/>
                  </a:cubicBezTo>
                  <a:cubicBezTo>
                    <a:pt x="93968" y="1299"/>
                    <a:pt x="93937" y="628"/>
                    <a:pt x="93937" y="0"/>
                  </a:cubicBezTo>
                  <a:close/>
                </a:path>
              </a:pathLst>
            </a:custGeom>
            <a:solidFill>
              <a:srgbClr val="B4D4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87"/>
            <p:cNvSpPr/>
            <p:nvPr/>
          </p:nvSpPr>
          <p:spPr>
            <a:xfrm>
              <a:off x="4986003" y="2449397"/>
              <a:ext cx="452948" cy="111162"/>
            </a:xfrm>
            <a:custGeom>
              <a:rect b="b" l="l" r="r" t="t"/>
              <a:pathLst>
                <a:path extrusionOk="0" h="9363" w="38151">
                  <a:moveTo>
                    <a:pt x="38150" y="0"/>
                  </a:moveTo>
                  <a:lnTo>
                    <a:pt x="38150" y="0"/>
                  </a:lnTo>
                  <a:cubicBezTo>
                    <a:pt x="37917" y="37"/>
                    <a:pt x="37686" y="62"/>
                    <a:pt x="37449" y="85"/>
                  </a:cubicBezTo>
                  <a:cubicBezTo>
                    <a:pt x="36850" y="1202"/>
                    <a:pt x="35935" y="2550"/>
                    <a:pt x="34783" y="3020"/>
                  </a:cubicBezTo>
                  <a:cubicBezTo>
                    <a:pt x="29897" y="5025"/>
                    <a:pt x="299" y="8746"/>
                    <a:pt x="0" y="8783"/>
                  </a:cubicBezTo>
                  <a:lnTo>
                    <a:pt x="73" y="9363"/>
                  </a:lnTo>
                  <a:cubicBezTo>
                    <a:pt x="1300" y="9210"/>
                    <a:pt x="30044" y="5593"/>
                    <a:pt x="35003" y="3562"/>
                  </a:cubicBezTo>
                  <a:cubicBezTo>
                    <a:pt x="36448" y="2965"/>
                    <a:pt x="37528" y="1250"/>
                    <a:pt x="38150" y="0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87"/>
            <p:cNvSpPr/>
            <p:nvPr/>
          </p:nvSpPr>
          <p:spPr>
            <a:xfrm>
              <a:off x="5612499" y="2074193"/>
              <a:ext cx="1464437" cy="403439"/>
            </a:xfrm>
            <a:custGeom>
              <a:rect b="b" l="l" r="r" t="t"/>
              <a:pathLst>
                <a:path extrusionOk="0" h="33981" w="123347">
                  <a:moveTo>
                    <a:pt x="66972" y="1"/>
                  </a:moveTo>
                  <a:cubicBezTo>
                    <a:pt x="54202" y="1"/>
                    <a:pt x="42475" y="484"/>
                    <a:pt x="38029" y="1582"/>
                  </a:cubicBezTo>
                  <a:cubicBezTo>
                    <a:pt x="28672" y="3887"/>
                    <a:pt x="0" y="32259"/>
                    <a:pt x="8650" y="33309"/>
                  </a:cubicBezTo>
                  <a:cubicBezTo>
                    <a:pt x="11150" y="33609"/>
                    <a:pt x="55936" y="33980"/>
                    <a:pt x="87732" y="33980"/>
                  </a:cubicBezTo>
                  <a:cubicBezTo>
                    <a:pt x="104338" y="33980"/>
                    <a:pt x="117401" y="33879"/>
                    <a:pt x="119048" y="33613"/>
                  </a:cubicBezTo>
                  <a:cubicBezTo>
                    <a:pt x="123347" y="32918"/>
                    <a:pt x="114150" y="5875"/>
                    <a:pt x="110587" y="2917"/>
                  </a:cubicBezTo>
                  <a:cubicBezTo>
                    <a:pt x="108435" y="1129"/>
                    <a:pt x="86484" y="1"/>
                    <a:pt x="6697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87"/>
            <p:cNvSpPr/>
            <p:nvPr/>
          </p:nvSpPr>
          <p:spPr>
            <a:xfrm>
              <a:off x="5727045" y="2102007"/>
              <a:ext cx="1285946" cy="347983"/>
            </a:xfrm>
            <a:custGeom>
              <a:rect b="b" l="l" r="r" t="t"/>
              <a:pathLst>
                <a:path extrusionOk="0" h="29310" w="108313">
                  <a:moveTo>
                    <a:pt x="58350" y="1"/>
                  </a:moveTo>
                  <a:cubicBezTo>
                    <a:pt x="44697" y="1"/>
                    <a:pt x="32791" y="545"/>
                    <a:pt x="28935" y="1495"/>
                  </a:cubicBezTo>
                  <a:cubicBezTo>
                    <a:pt x="25591" y="2325"/>
                    <a:pt x="19792" y="7698"/>
                    <a:pt x="12327" y="14528"/>
                  </a:cubicBezTo>
                  <a:cubicBezTo>
                    <a:pt x="4825" y="21390"/>
                    <a:pt x="904" y="26519"/>
                    <a:pt x="1" y="28690"/>
                  </a:cubicBezTo>
                  <a:cubicBezTo>
                    <a:pt x="910" y="28726"/>
                    <a:pt x="2891" y="28788"/>
                    <a:pt x="7210" y="28855"/>
                  </a:cubicBezTo>
                  <a:lnTo>
                    <a:pt x="7215" y="28855"/>
                  </a:lnTo>
                  <a:cubicBezTo>
                    <a:pt x="23746" y="29118"/>
                    <a:pt x="54210" y="29309"/>
                    <a:pt x="77549" y="29309"/>
                  </a:cubicBezTo>
                  <a:cubicBezTo>
                    <a:pt x="92632" y="29309"/>
                    <a:pt x="104741" y="29229"/>
                    <a:pt x="108191" y="29038"/>
                  </a:cubicBezTo>
                  <a:cubicBezTo>
                    <a:pt x="108313" y="27366"/>
                    <a:pt x="107685" y="22896"/>
                    <a:pt x="105300" y="15596"/>
                  </a:cubicBezTo>
                  <a:cubicBezTo>
                    <a:pt x="102933" y="8351"/>
                    <a:pt x="100470" y="3392"/>
                    <a:pt x="99524" y="2434"/>
                  </a:cubicBezTo>
                  <a:cubicBezTo>
                    <a:pt x="97438" y="1489"/>
                    <a:pt x="84734" y="354"/>
                    <a:pt x="66711" y="67"/>
                  </a:cubicBezTo>
                  <a:cubicBezTo>
                    <a:pt x="63888" y="23"/>
                    <a:pt x="61084" y="1"/>
                    <a:pt x="5835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87"/>
            <p:cNvSpPr/>
            <p:nvPr/>
          </p:nvSpPr>
          <p:spPr>
            <a:xfrm>
              <a:off x="5966275" y="2133941"/>
              <a:ext cx="294497" cy="314930"/>
            </a:xfrm>
            <a:custGeom>
              <a:rect b="b" l="l" r="r" t="t"/>
              <a:pathLst>
                <a:path extrusionOk="0" h="26526" w="24805">
                  <a:moveTo>
                    <a:pt x="6215" y="0"/>
                  </a:moveTo>
                  <a:cubicBezTo>
                    <a:pt x="4476" y="1056"/>
                    <a:pt x="2396" y="2714"/>
                    <a:pt x="0" y="4788"/>
                  </a:cubicBezTo>
                  <a:cubicBezTo>
                    <a:pt x="4671" y="10765"/>
                    <a:pt x="10033" y="18103"/>
                    <a:pt x="15393" y="26464"/>
                  </a:cubicBezTo>
                  <a:cubicBezTo>
                    <a:pt x="18474" y="26483"/>
                    <a:pt x="21621" y="26506"/>
                    <a:pt x="24805" y="26525"/>
                  </a:cubicBezTo>
                  <a:cubicBezTo>
                    <a:pt x="18351" y="16077"/>
                    <a:pt x="11789" y="7069"/>
                    <a:pt x="6215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87"/>
            <p:cNvSpPr/>
            <p:nvPr/>
          </p:nvSpPr>
          <p:spPr>
            <a:xfrm>
              <a:off x="6070529" y="2119541"/>
              <a:ext cx="280167" cy="329759"/>
            </a:xfrm>
            <a:custGeom>
              <a:rect b="b" l="l" r="r" t="t"/>
              <a:pathLst>
                <a:path extrusionOk="0" h="27775" w="23598">
                  <a:moveTo>
                    <a:pt x="22134" y="27769"/>
                  </a:moveTo>
                  <a:cubicBezTo>
                    <a:pt x="22621" y="27769"/>
                    <a:pt x="23109" y="27769"/>
                    <a:pt x="23598" y="27775"/>
                  </a:cubicBezTo>
                  <a:cubicBezTo>
                    <a:pt x="23109" y="27769"/>
                    <a:pt x="22621" y="27769"/>
                    <a:pt x="22134" y="27769"/>
                  </a:cubicBezTo>
                  <a:close/>
                  <a:moveTo>
                    <a:pt x="74" y="6"/>
                  </a:moveTo>
                  <a:cubicBezTo>
                    <a:pt x="49" y="12"/>
                    <a:pt x="24" y="18"/>
                    <a:pt x="1" y="18"/>
                  </a:cubicBezTo>
                  <a:lnTo>
                    <a:pt x="1" y="18"/>
                  </a:lnTo>
                  <a:lnTo>
                    <a:pt x="1" y="18"/>
                  </a:lnTo>
                  <a:cubicBezTo>
                    <a:pt x="24" y="18"/>
                    <a:pt x="49" y="12"/>
                    <a:pt x="74" y="6"/>
                  </a:cubicBezTo>
                  <a:close/>
                  <a:moveTo>
                    <a:pt x="74" y="6"/>
                  </a:moveTo>
                  <a:lnTo>
                    <a:pt x="74" y="6"/>
                  </a:lnTo>
                  <a:lnTo>
                    <a:pt x="74" y="6"/>
                  </a:lnTo>
                  <a:close/>
                  <a:moveTo>
                    <a:pt x="80" y="0"/>
                  </a:moveTo>
                  <a:lnTo>
                    <a:pt x="80" y="6"/>
                  </a:lnTo>
                  <a:lnTo>
                    <a:pt x="80" y="0"/>
                  </a:lnTo>
                  <a:close/>
                  <a:moveTo>
                    <a:pt x="85" y="0"/>
                  </a:moveTo>
                  <a:lnTo>
                    <a:pt x="85" y="0"/>
                  </a:lnTo>
                  <a:lnTo>
                    <a:pt x="85" y="0"/>
                  </a:lnTo>
                  <a:close/>
                  <a:moveTo>
                    <a:pt x="91" y="0"/>
                  </a:moveTo>
                  <a:lnTo>
                    <a:pt x="91" y="0"/>
                  </a:lnTo>
                  <a:lnTo>
                    <a:pt x="91" y="0"/>
                  </a:lnTo>
                  <a:close/>
                  <a:moveTo>
                    <a:pt x="97" y="0"/>
                  </a:moveTo>
                  <a:lnTo>
                    <a:pt x="97" y="0"/>
                  </a:lnTo>
                  <a:close/>
                </a:path>
              </a:pathLst>
            </a:custGeom>
            <a:solidFill>
              <a:srgbClr val="505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87"/>
            <p:cNvSpPr/>
            <p:nvPr/>
          </p:nvSpPr>
          <p:spPr>
            <a:xfrm>
              <a:off x="6064380" y="2112086"/>
              <a:ext cx="289131" cy="337215"/>
            </a:xfrm>
            <a:custGeom>
              <a:rect b="b" l="l" r="r" t="t"/>
              <a:pathLst>
                <a:path extrusionOk="0" h="28403" w="24353">
                  <a:moveTo>
                    <a:pt x="5001" y="0"/>
                  </a:moveTo>
                  <a:cubicBezTo>
                    <a:pt x="3104" y="183"/>
                    <a:pt x="1611" y="389"/>
                    <a:pt x="615" y="628"/>
                  </a:cubicBezTo>
                  <a:lnTo>
                    <a:pt x="598" y="628"/>
                  </a:lnTo>
                  <a:lnTo>
                    <a:pt x="598" y="634"/>
                  </a:lnTo>
                  <a:lnTo>
                    <a:pt x="592" y="634"/>
                  </a:lnTo>
                  <a:cubicBezTo>
                    <a:pt x="567" y="640"/>
                    <a:pt x="542" y="646"/>
                    <a:pt x="519" y="646"/>
                  </a:cubicBezTo>
                  <a:cubicBezTo>
                    <a:pt x="353" y="688"/>
                    <a:pt x="176" y="750"/>
                    <a:pt x="0" y="811"/>
                  </a:cubicBezTo>
                  <a:cubicBezTo>
                    <a:pt x="5752" y="8166"/>
                    <a:pt x="12527" y="17558"/>
                    <a:pt x="19078" y="28378"/>
                  </a:cubicBezTo>
                  <a:cubicBezTo>
                    <a:pt x="20266" y="28384"/>
                    <a:pt x="21456" y="28390"/>
                    <a:pt x="22652" y="28397"/>
                  </a:cubicBezTo>
                  <a:cubicBezTo>
                    <a:pt x="23139" y="28397"/>
                    <a:pt x="23627" y="28397"/>
                    <a:pt x="24116" y="28403"/>
                  </a:cubicBezTo>
                  <a:lnTo>
                    <a:pt x="24353" y="28403"/>
                  </a:lnTo>
                  <a:cubicBezTo>
                    <a:pt x="17785" y="17351"/>
                    <a:pt x="10923" y="7677"/>
                    <a:pt x="5001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87"/>
            <p:cNvSpPr/>
            <p:nvPr/>
          </p:nvSpPr>
          <p:spPr>
            <a:xfrm>
              <a:off x="5913638" y="2215473"/>
              <a:ext cx="189212" cy="232285"/>
            </a:xfrm>
            <a:custGeom>
              <a:rect b="b" l="l" r="r" t="t"/>
              <a:pathLst>
                <a:path extrusionOk="0" h="19565" w="15937">
                  <a:moveTo>
                    <a:pt x="2073" y="0"/>
                  </a:moveTo>
                  <a:cubicBezTo>
                    <a:pt x="1403" y="603"/>
                    <a:pt x="707" y="1226"/>
                    <a:pt x="0" y="1873"/>
                  </a:cubicBezTo>
                  <a:cubicBezTo>
                    <a:pt x="3909" y="6953"/>
                    <a:pt x="8215" y="12899"/>
                    <a:pt x="12570" y="19541"/>
                  </a:cubicBezTo>
                  <a:cubicBezTo>
                    <a:pt x="13679" y="19547"/>
                    <a:pt x="14802" y="19559"/>
                    <a:pt x="15936" y="19565"/>
                  </a:cubicBezTo>
                  <a:cubicBezTo>
                    <a:pt x="11137" y="12150"/>
                    <a:pt x="6354" y="5555"/>
                    <a:pt x="2073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87"/>
            <p:cNvSpPr/>
            <p:nvPr/>
          </p:nvSpPr>
          <p:spPr>
            <a:xfrm>
              <a:off x="6519288" y="2102803"/>
              <a:ext cx="6091" cy="166"/>
            </a:xfrm>
            <a:custGeom>
              <a:rect b="b" l="l" r="r" t="t"/>
              <a:pathLst>
                <a:path extrusionOk="0" h="14" w="513">
                  <a:moveTo>
                    <a:pt x="507" y="14"/>
                  </a:moveTo>
                  <a:lnTo>
                    <a:pt x="512" y="14"/>
                  </a:lnTo>
                  <a:lnTo>
                    <a:pt x="507" y="14"/>
                  </a:lnTo>
                  <a:close/>
                  <a:moveTo>
                    <a:pt x="433" y="6"/>
                  </a:moveTo>
                  <a:lnTo>
                    <a:pt x="445" y="6"/>
                  </a:lnTo>
                  <a:lnTo>
                    <a:pt x="433" y="6"/>
                  </a:lnTo>
                  <a:close/>
                  <a:moveTo>
                    <a:pt x="293" y="6"/>
                  </a:moveTo>
                  <a:lnTo>
                    <a:pt x="384" y="6"/>
                  </a:lnTo>
                  <a:lnTo>
                    <a:pt x="293" y="6"/>
                  </a:lnTo>
                  <a:close/>
                  <a:moveTo>
                    <a:pt x="195" y="6"/>
                  </a:moveTo>
                  <a:lnTo>
                    <a:pt x="287" y="6"/>
                  </a:lnTo>
                  <a:lnTo>
                    <a:pt x="195" y="6"/>
                  </a:lnTo>
                  <a:close/>
                  <a:moveTo>
                    <a:pt x="85" y="6"/>
                  </a:moveTo>
                  <a:lnTo>
                    <a:pt x="183" y="6"/>
                  </a:lnTo>
                  <a:lnTo>
                    <a:pt x="85" y="6"/>
                  </a:lnTo>
                  <a:close/>
                  <a:moveTo>
                    <a:pt x="54" y="0"/>
                  </a:moveTo>
                  <a:lnTo>
                    <a:pt x="79" y="0"/>
                  </a:lnTo>
                  <a:lnTo>
                    <a:pt x="54" y="0"/>
                  </a:lnTo>
                  <a:close/>
                  <a:moveTo>
                    <a:pt x="31" y="0"/>
                  </a:moveTo>
                  <a:lnTo>
                    <a:pt x="54" y="0"/>
                  </a:lnTo>
                  <a:lnTo>
                    <a:pt x="31" y="0"/>
                  </a:lnTo>
                  <a:close/>
                  <a:moveTo>
                    <a:pt x="0" y="0"/>
                  </a:moveTo>
                  <a:lnTo>
                    <a:pt x="23" y="0"/>
                  </a:lnTo>
                  <a:close/>
                </a:path>
              </a:pathLst>
            </a:custGeom>
            <a:solidFill>
              <a:srgbClr val="505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87"/>
            <p:cNvSpPr/>
            <p:nvPr/>
          </p:nvSpPr>
          <p:spPr>
            <a:xfrm>
              <a:off x="6494524" y="2102530"/>
              <a:ext cx="355902" cy="347354"/>
            </a:xfrm>
            <a:custGeom>
              <a:rect b="b" l="l" r="r" t="t"/>
              <a:pathLst>
                <a:path extrusionOk="0" h="29257" w="29977">
                  <a:moveTo>
                    <a:pt x="0" y="0"/>
                  </a:moveTo>
                  <a:lnTo>
                    <a:pt x="0" y="0"/>
                  </a:lnTo>
                  <a:cubicBezTo>
                    <a:pt x="5959" y="7385"/>
                    <a:pt x="13442" y="17425"/>
                    <a:pt x="20724" y="29256"/>
                  </a:cubicBezTo>
                  <a:cubicBezTo>
                    <a:pt x="24066" y="29250"/>
                    <a:pt x="27176" y="29238"/>
                    <a:pt x="29976" y="29219"/>
                  </a:cubicBezTo>
                  <a:cubicBezTo>
                    <a:pt x="23224" y="17833"/>
                    <a:pt x="16198" y="7970"/>
                    <a:pt x="10173" y="220"/>
                  </a:cubicBezTo>
                  <a:cubicBezTo>
                    <a:pt x="7776" y="139"/>
                    <a:pt x="5245" y="79"/>
                    <a:pt x="2598" y="37"/>
                  </a:cubicBezTo>
                  <a:lnTo>
                    <a:pt x="2593" y="37"/>
                  </a:lnTo>
                  <a:cubicBezTo>
                    <a:pt x="2568" y="37"/>
                    <a:pt x="2549" y="37"/>
                    <a:pt x="2531" y="29"/>
                  </a:cubicBezTo>
                  <a:lnTo>
                    <a:pt x="2171" y="29"/>
                  </a:lnTo>
                  <a:lnTo>
                    <a:pt x="2165" y="23"/>
                  </a:lnTo>
                  <a:lnTo>
                    <a:pt x="2061" y="23"/>
                  </a:lnTo>
                  <a:cubicBezTo>
                    <a:pt x="1372" y="12"/>
                    <a:pt x="682" y="6"/>
                    <a:pt x="0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87"/>
            <p:cNvSpPr/>
            <p:nvPr/>
          </p:nvSpPr>
          <p:spPr>
            <a:xfrm>
              <a:off x="6649812" y="2106352"/>
              <a:ext cx="291399" cy="342878"/>
            </a:xfrm>
            <a:custGeom>
              <a:rect b="b" l="l" r="r" t="t"/>
              <a:pathLst>
                <a:path extrusionOk="0" h="28880" w="24544">
                  <a:moveTo>
                    <a:pt x="1" y="0"/>
                  </a:moveTo>
                  <a:lnTo>
                    <a:pt x="1" y="0"/>
                  </a:lnTo>
                  <a:cubicBezTo>
                    <a:pt x="5996" y="7862"/>
                    <a:pt x="12870" y="17694"/>
                    <a:pt x="19365" y="28880"/>
                  </a:cubicBezTo>
                  <a:cubicBezTo>
                    <a:pt x="21287" y="28867"/>
                    <a:pt x="23024" y="28849"/>
                    <a:pt x="24544" y="28824"/>
                  </a:cubicBezTo>
                  <a:cubicBezTo>
                    <a:pt x="18334" y="17925"/>
                    <a:pt x="11724" y="8234"/>
                    <a:pt x="5788" y="275"/>
                  </a:cubicBezTo>
                  <a:cubicBezTo>
                    <a:pt x="3978" y="177"/>
                    <a:pt x="2050" y="86"/>
                    <a:pt x="1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87"/>
            <p:cNvSpPr/>
            <p:nvPr/>
          </p:nvSpPr>
          <p:spPr>
            <a:xfrm>
              <a:off x="6404231" y="2102007"/>
              <a:ext cx="290734" cy="348007"/>
            </a:xfrm>
            <a:custGeom>
              <a:rect b="b" l="l" r="r" t="t"/>
              <a:pathLst>
                <a:path extrusionOk="0" h="29312" w="24488">
                  <a:moveTo>
                    <a:pt x="1" y="0"/>
                  </a:moveTo>
                  <a:cubicBezTo>
                    <a:pt x="5880" y="7161"/>
                    <a:pt x="13577" y="17243"/>
                    <a:pt x="21169" y="29312"/>
                  </a:cubicBezTo>
                  <a:cubicBezTo>
                    <a:pt x="22292" y="29306"/>
                    <a:pt x="23402" y="29306"/>
                    <a:pt x="24488" y="29306"/>
                  </a:cubicBezTo>
                  <a:cubicBezTo>
                    <a:pt x="17096" y="17426"/>
                    <a:pt x="9552" y="7374"/>
                    <a:pt x="3581" y="7"/>
                  </a:cubicBezTo>
                  <a:cubicBezTo>
                    <a:pt x="2812" y="7"/>
                    <a:pt x="2056" y="0"/>
                    <a:pt x="1299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87"/>
            <p:cNvSpPr/>
            <p:nvPr/>
          </p:nvSpPr>
          <p:spPr>
            <a:xfrm>
              <a:off x="7008076" y="2108916"/>
              <a:ext cx="305871" cy="299389"/>
            </a:xfrm>
            <a:custGeom>
              <a:rect b="b" l="l" r="r" t="t"/>
              <a:pathLst>
                <a:path extrusionOk="0" h="25217" w="25763">
                  <a:moveTo>
                    <a:pt x="8795" y="0"/>
                  </a:moveTo>
                  <a:cubicBezTo>
                    <a:pt x="6130" y="0"/>
                    <a:pt x="3823" y="33"/>
                    <a:pt x="2872" y="132"/>
                  </a:cubicBezTo>
                  <a:cubicBezTo>
                    <a:pt x="0" y="419"/>
                    <a:pt x="9124" y="22553"/>
                    <a:pt x="11984" y="23431"/>
                  </a:cubicBezTo>
                  <a:cubicBezTo>
                    <a:pt x="13424" y="23870"/>
                    <a:pt x="19786" y="24602"/>
                    <a:pt x="25762" y="25217"/>
                  </a:cubicBezTo>
                  <a:cubicBezTo>
                    <a:pt x="22627" y="13470"/>
                    <a:pt x="17272" y="4431"/>
                    <a:pt x="14314" y="34"/>
                  </a:cubicBezTo>
                  <a:cubicBezTo>
                    <a:pt x="12512" y="15"/>
                    <a:pt x="10574" y="0"/>
                    <a:pt x="879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87"/>
            <p:cNvSpPr/>
            <p:nvPr/>
          </p:nvSpPr>
          <p:spPr>
            <a:xfrm>
              <a:off x="7066922" y="2136553"/>
              <a:ext cx="202592" cy="235942"/>
            </a:xfrm>
            <a:custGeom>
              <a:rect b="b" l="l" r="r" t="t"/>
              <a:pathLst>
                <a:path extrusionOk="0" h="19873" w="17064">
                  <a:moveTo>
                    <a:pt x="3924" y="0"/>
                  </a:moveTo>
                  <a:cubicBezTo>
                    <a:pt x="3228" y="0"/>
                    <a:pt x="2606" y="6"/>
                    <a:pt x="2063" y="6"/>
                  </a:cubicBezTo>
                  <a:cubicBezTo>
                    <a:pt x="867" y="18"/>
                    <a:pt x="1" y="1171"/>
                    <a:pt x="343" y="2317"/>
                  </a:cubicBezTo>
                  <a:cubicBezTo>
                    <a:pt x="1611" y="6593"/>
                    <a:pt x="4442" y="13326"/>
                    <a:pt x="6478" y="16858"/>
                  </a:cubicBezTo>
                  <a:cubicBezTo>
                    <a:pt x="7241" y="18181"/>
                    <a:pt x="8571" y="19071"/>
                    <a:pt x="10077" y="19291"/>
                  </a:cubicBezTo>
                  <a:cubicBezTo>
                    <a:pt x="11089" y="19437"/>
                    <a:pt x="12510" y="19620"/>
                    <a:pt x="14517" y="19859"/>
                  </a:cubicBezTo>
                  <a:cubicBezTo>
                    <a:pt x="14597" y="19868"/>
                    <a:pt x="14676" y="19873"/>
                    <a:pt x="14754" y="19873"/>
                  </a:cubicBezTo>
                  <a:cubicBezTo>
                    <a:pt x="16092" y="19873"/>
                    <a:pt x="17063" y="18532"/>
                    <a:pt x="16597" y="17230"/>
                  </a:cubicBezTo>
                  <a:cubicBezTo>
                    <a:pt x="14236" y="10649"/>
                    <a:pt x="11352" y="5281"/>
                    <a:pt x="9107" y="1622"/>
                  </a:cubicBezTo>
                  <a:cubicBezTo>
                    <a:pt x="8491" y="622"/>
                    <a:pt x="7400" y="18"/>
                    <a:pt x="6229" y="6"/>
                  </a:cubicBezTo>
                  <a:cubicBezTo>
                    <a:pt x="5447" y="6"/>
                    <a:pt x="4667" y="0"/>
                    <a:pt x="39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87"/>
            <p:cNvSpPr/>
            <p:nvPr/>
          </p:nvSpPr>
          <p:spPr>
            <a:xfrm>
              <a:off x="5495211" y="2079571"/>
              <a:ext cx="407322" cy="352067"/>
            </a:xfrm>
            <a:custGeom>
              <a:rect b="b" l="l" r="r" t="t"/>
              <a:pathLst>
                <a:path extrusionOk="0" h="29654" w="34308">
                  <a:moveTo>
                    <a:pt x="28849" y="0"/>
                  </a:moveTo>
                  <a:cubicBezTo>
                    <a:pt x="28196" y="536"/>
                    <a:pt x="27605" y="1073"/>
                    <a:pt x="27074" y="1586"/>
                  </a:cubicBezTo>
                  <a:cubicBezTo>
                    <a:pt x="22567" y="5959"/>
                    <a:pt x="9064" y="20516"/>
                    <a:pt x="5965" y="24305"/>
                  </a:cubicBezTo>
                  <a:cubicBezTo>
                    <a:pt x="4197" y="26469"/>
                    <a:pt x="2325" y="28347"/>
                    <a:pt x="0" y="29616"/>
                  </a:cubicBezTo>
                  <a:cubicBezTo>
                    <a:pt x="444" y="29642"/>
                    <a:pt x="874" y="29654"/>
                    <a:pt x="1290" y="29654"/>
                  </a:cubicBezTo>
                  <a:cubicBezTo>
                    <a:pt x="5358" y="29654"/>
                    <a:pt x="8081" y="28508"/>
                    <a:pt x="9570" y="27689"/>
                  </a:cubicBezTo>
                  <a:cubicBezTo>
                    <a:pt x="11608" y="26567"/>
                    <a:pt x="31178" y="5513"/>
                    <a:pt x="33216" y="2470"/>
                  </a:cubicBezTo>
                  <a:cubicBezTo>
                    <a:pt x="34308" y="848"/>
                    <a:pt x="31014" y="226"/>
                    <a:pt x="2884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87"/>
            <p:cNvSpPr/>
            <p:nvPr/>
          </p:nvSpPr>
          <p:spPr>
            <a:xfrm>
              <a:off x="6332410" y="2074383"/>
              <a:ext cx="174941" cy="402870"/>
            </a:xfrm>
            <a:custGeom>
              <a:rect b="b" l="l" r="r" t="t"/>
              <a:pathLst>
                <a:path extrusionOk="0" h="33933" w="14735">
                  <a:moveTo>
                    <a:pt x="7558" y="1"/>
                  </a:moveTo>
                  <a:cubicBezTo>
                    <a:pt x="6953" y="1"/>
                    <a:pt x="6351" y="2"/>
                    <a:pt x="5752" y="4"/>
                  </a:cubicBezTo>
                  <a:cubicBezTo>
                    <a:pt x="4165" y="6938"/>
                    <a:pt x="1910" y="18355"/>
                    <a:pt x="1" y="33896"/>
                  </a:cubicBezTo>
                  <a:cubicBezTo>
                    <a:pt x="2952" y="33908"/>
                    <a:pt x="5910" y="33921"/>
                    <a:pt x="8849" y="33932"/>
                  </a:cubicBezTo>
                  <a:cubicBezTo>
                    <a:pt x="10881" y="17777"/>
                    <a:pt x="13271" y="6273"/>
                    <a:pt x="14735" y="52"/>
                  </a:cubicBezTo>
                  <a:cubicBezTo>
                    <a:pt x="12334" y="19"/>
                    <a:pt x="9929" y="1"/>
                    <a:pt x="755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87"/>
            <p:cNvSpPr/>
            <p:nvPr/>
          </p:nvSpPr>
          <p:spPr>
            <a:xfrm>
              <a:off x="5533733" y="2103669"/>
              <a:ext cx="326719" cy="299353"/>
            </a:xfrm>
            <a:custGeom>
              <a:rect b="b" l="l" r="r" t="t"/>
              <a:pathLst>
                <a:path extrusionOk="0" h="25214" w="27519">
                  <a:moveTo>
                    <a:pt x="23378" y="1"/>
                  </a:moveTo>
                  <a:cubicBezTo>
                    <a:pt x="18486" y="4831"/>
                    <a:pt x="5721" y="18609"/>
                    <a:pt x="2720" y="22275"/>
                  </a:cubicBezTo>
                  <a:cubicBezTo>
                    <a:pt x="1855" y="23336"/>
                    <a:pt x="958" y="24330"/>
                    <a:pt x="0" y="25214"/>
                  </a:cubicBezTo>
                  <a:cubicBezTo>
                    <a:pt x="2696" y="24836"/>
                    <a:pt x="4856" y="23933"/>
                    <a:pt x="5642" y="23482"/>
                  </a:cubicBezTo>
                  <a:cubicBezTo>
                    <a:pt x="7001" y="22708"/>
                    <a:pt x="24304" y="3563"/>
                    <a:pt x="26440" y="1617"/>
                  </a:cubicBezTo>
                  <a:cubicBezTo>
                    <a:pt x="27519" y="642"/>
                    <a:pt x="25366" y="257"/>
                    <a:pt x="2337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87"/>
            <p:cNvSpPr/>
            <p:nvPr/>
          </p:nvSpPr>
          <p:spPr>
            <a:xfrm>
              <a:off x="4890060" y="2542907"/>
              <a:ext cx="232392" cy="131975"/>
            </a:xfrm>
            <a:custGeom>
              <a:rect b="b" l="l" r="r" t="t"/>
              <a:pathLst>
                <a:path extrusionOk="0" h="11116" w="19574">
                  <a:moveTo>
                    <a:pt x="14898" y="1"/>
                  </a:moveTo>
                  <a:cubicBezTo>
                    <a:pt x="14413" y="1"/>
                    <a:pt x="13858" y="33"/>
                    <a:pt x="13230" y="101"/>
                  </a:cubicBezTo>
                  <a:cubicBezTo>
                    <a:pt x="9948" y="455"/>
                    <a:pt x="6094" y="632"/>
                    <a:pt x="3026" y="723"/>
                  </a:cubicBezTo>
                  <a:cubicBezTo>
                    <a:pt x="2008" y="1931"/>
                    <a:pt x="1447" y="3260"/>
                    <a:pt x="1227" y="4498"/>
                  </a:cubicBezTo>
                  <a:cubicBezTo>
                    <a:pt x="825" y="6780"/>
                    <a:pt x="282" y="9652"/>
                    <a:pt x="1" y="11116"/>
                  </a:cubicBezTo>
                  <a:cubicBezTo>
                    <a:pt x="2782" y="10586"/>
                    <a:pt x="7181" y="9402"/>
                    <a:pt x="11443" y="6834"/>
                  </a:cubicBezTo>
                  <a:cubicBezTo>
                    <a:pt x="17759" y="3027"/>
                    <a:pt x="19574" y="1"/>
                    <a:pt x="14898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87"/>
            <p:cNvSpPr/>
            <p:nvPr/>
          </p:nvSpPr>
          <p:spPr>
            <a:xfrm>
              <a:off x="5658702" y="2564929"/>
              <a:ext cx="1715909" cy="133779"/>
            </a:xfrm>
            <a:custGeom>
              <a:rect b="b" l="l" r="r" t="t"/>
              <a:pathLst>
                <a:path extrusionOk="0" h="11268" w="144528">
                  <a:moveTo>
                    <a:pt x="4384" y="1"/>
                  </a:moveTo>
                  <a:cubicBezTo>
                    <a:pt x="0" y="1"/>
                    <a:pt x="8833" y="9043"/>
                    <a:pt x="38900" y="9261"/>
                  </a:cubicBezTo>
                  <a:cubicBezTo>
                    <a:pt x="62576" y="9432"/>
                    <a:pt x="119711" y="10718"/>
                    <a:pt x="143528" y="11267"/>
                  </a:cubicBezTo>
                  <a:cubicBezTo>
                    <a:pt x="143942" y="8236"/>
                    <a:pt x="144443" y="4028"/>
                    <a:pt x="144527" y="771"/>
                  </a:cubicBezTo>
                  <a:cubicBezTo>
                    <a:pt x="120632" y="661"/>
                    <a:pt x="8600" y="118"/>
                    <a:pt x="4483" y="2"/>
                  </a:cubicBezTo>
                  <a:cubicBezTo>
                    <a:pt x="4449" y="1"/>
                    <a:pt x="4416" y="1"/>
                    <a:pt x="4384" y="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87"/>
            <p:cNvSpPr/>
            <p:nvPr/>
          </p:nvSpPr>
          <p:spPr>
            <a:xfrm>
              <a:off x="7204926" y="2546065"/>
              <a:ext cx="173006" cy="231276"/>
            </a:xfrm>
            <a:custGeom>
              <a:rect b="b" l="l" r="r" t="t"/>
              <a:pathLst>
                <a:path extrusionOk="0" h="19480" w="14572">
                  <a:moveTo>
                    <a:pt x="2270" y="0"/>
                  </a:moveTo>
                  <a:cubicBezTo>
                    <a:pt x="1" y="0"/>
                    <a:pt x="4471" y="14759"/>
                    <a:pt x="6411" y="17473"/>
                  </a:cubicBezTo>
                  <a:cubicBezTo>
                    <a:pt x="7412" y="18875"/>
                    <a:pt x="10790" y="19351"/>
                    <a:pt x="13828" y="19480"/>
                  </a:cubicBezTo>
                  <a:cubicBezTo>
                    <a:pt x="13150" y="18309"/>
                    <a:pt x="12662" y="17223"/>
                    <a:pt x="12772" y="16460"/>
                  </a:cubicBezTo>
                  <a:cubicBezTo>
                    <a:pt x="13034" y="14528"/>
                    <a:pt x="14571" y="4733"/>
                    <a:pt x="14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87"/>
            <p:cNvSpPr/>
            <p:nvPr/>
          </p:nvSpPr>
          <p:spPr>
            <a:xfrm>
              <a:off x="7240694" y="2565095"/>
              <a:ext cx="133910" cy="65607"/>
            </a:xfrm>
            <a:custGeom>
              <a:rect b="b" l="l" r="r" t="t"/>
              <a:pathLst>
                <a:path extrusionOk="0" h="5526" w="11279">
                  <a:moveTo>
                    <a:pt x="2080" y="0"/>
                  </a:moveTo>
                  <a:cubicBezTo>
                    <a:pt x="439" y="0"/>
                    <a:pt x="0" y="300"/>
                    <a:pt x="1166" y="4819"/>
                  </a:cubicBezTo>
                  <a:cubicBezTo>
                    <a:pt x="1227" y="5057"/>
                    <a:pt x="1288" y="5289"/>
                    <a:pt x="1348" y="5526"/>
                  </a:cubicBezTo>
                  <a:lnTo>
                    <a:pt x="10942" y="5526"/>
                  </a:lnTo>
                  <a:cubicBezTo>
                    <a:pt x="11132" y="3580"/>
                    <a:pt x="11265" y="1635"/>
                    <a:pt x="11279" y="0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87"/>
            <p:cNvSpPr/>
            <p:nvPr/>
          </p:nvSpPr>
          <p:spPr>
            <a:xfrm>
              <a:off x="7278207" y="2701650"/>
              <a:ext cx="83998" cy="53023"/>
            </a:xfrm>
            <a:custGeom>
              <a:rect b="b" l="l" r="r" t="t"/>
              <a:pathLst>
                <a:path extrusionOk="0" h="4466" w="7075">
                  <a:moveTo>
                    <a:pt x="1" y="1"/>
                  </a:moveTo>
                  <a:cubicBezTo>
                    <a:pt x="702" y="1904"/>
                    <a:pt x="1439" y="3331"/>
                    <a:pt x="2154" y="3697"/>
                  </a:cubicBezTo>
                  <a:cubicBezTo>
                    <a:pt x="2976" y="4117"/>
                    <a:pt x="5081" y="4350"/>
                    <a:pt x="6751" y="4465"/>
                  </a:cubicBezTo>
                  <a:cubicBezTo>
                    <a:pt x="6618" y="4049"/>
                    <a:pt x="6551" y="3672"/>
                    <a:pt x="6599" y="3354"/>
                  </a:cubicBezTo>
                  <a:cubicBezTo>
                    <a:pt x="6672" y="2794"/>
                    <a:pt x="6855" y="1568"/>
                    <a:pt x="7075" y="1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87"/>
            <p:cNvSpPr/>
            <p:nvPr/>
          </p:nvSpPr>
          <p:spPr>
            <a:xfrm>
              <a:off x="7256697" y="2630684"/>
              <a:ext cx="113905" cy="70986"/>
            </a:xfrm>
            <a:custGeom>
              <a:rect b="b" l="l" r="r" t="t"/>
              <a:pathLst>
                <a:path extrusionOk="0" h="5979" w="9594">
                  <a:moveTo>
                    <a:pt x="0" y="1"/>
                  </a:moveTo>
                  <a:cubicBezTo>
                    <a:pt x="549" y="2081"/>
                    <a:pt x="1166" y="4228"/>
                    <a:pt x="1813" y="5979"/>
                  </a:cubicBezTo>
                  <a:lnTo>
                    <a:pt x="8887" y="5979"/>
                  </a:lnTo>
                  <a:cubicBezTo>
                    <a:pt x="9118" y="4265"/>
                    <a:pt x="9388" y="2131"/>
                    <a:pt x="9594" y="1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87"/>
            <p:cNvSpPr/>
            <p:nvPr/>
          </p:nvSpPr>
          <p:spPr>
            <a:xfrm>
              <a:off x="7250179" y="2617815"/>
              <a:ext cx="121658" cy="25704"/>
            </a:xfrm>
            <a:custGeom>
              <a:rect b="b" l="l" r="r" t="t"/>
              <a:pathLst>
                <a:path extrusionOk="0" h="2165" w="10247">
                  <a:moveTo>
                    <a:pt x="1" y="0"/>
                  </a:moveTo>
                  <a:lnTo>
                    <a:pt x="293" y="2165"/>
                  </a:lnTo>
                  <a:lnTo>
                    <a:pt x="10033" y="2165"/>
                  </a:lnTo>
                  <a:cubicBezTo>
                    <a:pt x="10114" y="1445"/>
                    <a:pt x="10180" y="719"/>
                    <a:pt x="10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87"/>
            <p:cNvSpPr/>
            <p:nvPr/>
          </p:nvSpPr>
          <p:spPr>
            <a:xfrm>
              <a:off x="7266918" y="2686087"/>
              <a:ext cx="97331" cy="25716"/>
            </a:xfrm>
            <a:custGeom>
              <a:rect b="b" l="l" r="r" t="t"/>
              <a:pathLst>
                <a:path extrusionOk="0" h="2166" w="8198">
                  <a:moveTo>
                    <a:pt x="0" y="0"/>
                  </a:moveTo>
                  <a:lnTo>
                    <a:pt x="293" y="2165"/>
                  </a:lnTo>
                  <a:lnTo>
                    <a:pt x="7904" y="2165"/>
                  </a:lnTo>
                  <a:cubicBezTo>
                    <a:pt x="7995" y="1518"/>
                    <a:pt x="8099" y="786"/>
                    <a:pt x="8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87"/>
            <p:cNvSpPr/>
            <p:nvPr/>
          </p:nvSpPr>
          <p:spPr>
            <a:xfrm>
              <a:off x="5576529" y="2033629"/>
              <a:ext cx="1573557" cy="995177"/>
            </a:xfrm>
            <a:custGeom>
              <a:rect b="b" l="l" r="r" t="t"/>
              <a:pathLst>
                <a:path extrusionOk="0" h="83822" w="132538">
                  <a:moveTo>
                    <a:pt x="70693" y="577"/>
                  </a:moveTo>
                  <a:cubicBezTo>
                    <a:pt x="78244" y="577"/>
                    <a:pt x="86160" y="783"/>
                    <a:pt x="93558" y="1132"/>
                  </a:cubicBezTo>
                  <a:cubicBezTo>
                    <a:pt x="113910" y="2095"/>
                    <a:pt x="117375" y="4248"/>
                    <a:pt x="118118" y="6010"/>
                  </a:cubicBezTo>
                  <a:cubicBezTo>
                    <a:pt x="118869" y="7786"/>
                    <a:pt x="124974" y="24533"/>
                    <a:pt x="127573" y="33602"/>
                  </a:cubicBezTo>
                  <a:cubicBezTo>
                    <a:pt x="128482" y="36774"/>
                    <a:pt x="129543" y="40861"/>
                    <a:pt x="130531" y="44794"/>
                  </a:cubicBezTo>
                  <a:cubicBezTo>
                    <a:pt x="131720" y="49552"/>
                    <a:pt x="128064" y="53984"/>
                    <a:pt x="123284" y="53984"/>
                  </a:cubicBezTo>
                  <a:cubicBezTo>
                    <a:pt x="123039" y="53984"/>
                    <a:pt x="122791" y="53972"/>
                    <a:pt x="122540" y="53948"/>
                  </a:cubicBezTo>
                  <a:cubicBezTo>
                    <a:pt x="121401" y="53840"/>
                    <a:pt x="120230" y="53785"/>
                    <a:pt x="119040" y="53785"/>
                  </a:cubicBezTo>
                  <a:cubicBezTo>
                    <a:pt x="111132" y="53785"/>
                    <a:pt x="102342" y="56215"/>
                    <a:pt x="95827" y="61585"/>
                  </a:cubicBezTo>
                  <a:cubicBezTo>
                    <a:pt x="89124" y="67110"/>
                    <a:pt x="86441" y="73917"/>
                    <a:pt x="84666" y="78424"/>
                  </a:cubicBezTo>
                  <a:cubicBezTo>
                    <a:pt x="83562" y="81216"/>
                    <a:pt x="82763" y="83242"/>
                    <a:pt x="81647" y="83242"/>
                  </a:cubicBezTo>
                  <a:lnTo>
                    <a:pt x="12680" y="83242"/>
                  </a:lnTo>
                  <a:cubicBezTo>
                    <a:pt x="8404" y="83242"/>
                    <a:pt x="8380" y="82871"/>
                    <a:pt x="8142" y="79296"/>
                  </a:cubicBezTo>
                  <a:cubicBezTo>
                    <a:pt x="8069" y="78247"/>
                    <a:pt x="7984" y="76935"/>
                    <a:pt x="7764" y="75307"/>
                  </a:cubicBezTo>
                  <a:cubicBezTo>
                    <a:pt x="7160" y="70812"/>
                    <a:pt x="4567" y="67842"/>
                    <a:pt x="2678" y="65671"/>
                  </a:cubicBezTo>
                  <a:cubicBezTo>
                    <a:pt x="1507" y="64329"/>
                    <a:pt x="586" y="63268"/>
                    <a:pt x="586" y="62390"/>
                  </a:cubicBezTo>
                  <a:cubicBezTo>
                    <a:pt x="586" y="59364"/>
                    <a:pt x="1274" y="42244"/>
                    <a:pt x="2202" y="40507"/>
                  </a:cubicBezTo>
                  <a:cubicBezTo>
                    <a:pt x="8514" y="28668"/>
                    <a:pt x="26451" y="8298"/>
                    <a:pt x="36142" y="3682"/>
                  </a:cubicBezTo>
                  <a:cubicBezTo>
                    <a:pt x="40814" y="1455"/>
                    <a:pt x="54964" y="577"/>
                    <a:pt x="70693" y="577"/>
                  </a:cubicBezTo>
                  <a:close/>
                  <a:moveTo>
                    <a:pt x="70785" y="1"/>
                  </a:moveTo>
                  <a:cubicBezTo>
                    <a:pt x="54939" y="1"/>
                    <a:pt x="40637" y="890"/>
                    <a:pt x="35892" y="3150"/>
                  </a:cubicBezTo>
                  <a:cubicBezTo>
                    <a:pt x="26109" y="7809"/>
                    <a:pt x="8038" y="28327"/>
                    <a:pt x="1684" y="40231"/>
                  </a:cubicBezTo>
                  <a:cubicBezTo>
                    <a:pt x="659" y="42153"/>
                    <a:pt x="0" y="59938"/>
                    <a:pt x="0" y="62390"/>
                  </a:cubicBezTo>
                  <a:cubicBezTo>
                    <a:pt x="0" y="63488"/>
                    <a:pt x="988" y="64616"/>
                    <a:pt x="2239" y="66049"/>
                  </a:cubicBezTo>
                  <a:cubicBezTo>
                    <a:pt x="4080" y="68166"/>
                    <a:pt x="6605" y="71062"/>
                    <a:pt x="7185" y="75386"/>
                  </a:cubicBezTo>
                  <a:cubicBezTo>
                    <a:pt x="7404" y="76997"/>
                    <a:pt x="7489" y="78296"/>
                    <a:pt x="7562" y="79339"/>
                  </a:cubicBezTo>
                  <a:cubicBezTo>
                    <a:pt x="7818" y="83187"/>
                    <a:pt x="7995" y="83822"/>
                    <a:pt x="12680" y="83822"/>
                  </a:cubicBezTo>
                  <a:lnTo>
                    <a:pt x="81647" y="83822"/>
                  </a:lnTo>
                  <a:cubicBezTo>
                    <a:pt x="83159" y="83822"/>
                    <a:pt x="83976" y="81760"/>
                    <a:pt x="85209" y="78637"/>
                  </a:cubicBezTo>
                  <a:cubicBezTo>
                    <a:pt x="86959" y="74185"/>
                    <a:pt x="89606" y="67465"/>
                    <a:pt x="96198" y="62030"/>
                  </a:cubicBezTo>
                  <a:cubicBezTo>
                    <a:pt x="102527" y="56814"/>
                    <a:pt x="111282" y="54449"/>
                    <a:pt x="119121" y="54449"/>
                  </a:cubicBezTo>
                  <a:cubicBezTo>
                    <a:pt x="120274" y="54449"/>
                    <a:pt x="121407" y="54500"/>
                    <a:pt x="122510" y="54601"/>
                  </a:cubicBezTo>
                  <a:cubicBezTo>
                    <a:pt x="122523" y="54601"/>
                    <a:pt x="122534" y="54601"/>
                    <a:pt x="122546" y="54607"/>
                  </a:cubicBezTo>
                  <a:cubicBezTo>
                    <a:pt x="122729" y="54626"/>
                    <a:pt x="122912" y="54644"/>
                    <a:pt x="123102" y="54668"/>
                  </a:cubicBezTo>
                  <a:cubicBezTo>
                    <a:pt x="123256" y="54679"/>
                    <a:pt x="123410" y="54684"/>
                    <a:pt x="123565" y="54684"/>
                  </a:cubicBezTo>
                  <a:cubicBezTo>
                    <a:pt x="127820" y="54684"/>
                    <a:pt x="132537" y="50777"/>
                    <a:pt x="131359" y="45728"/>
                  </a:cubicBezTo>
                  <a:cubicBezTo>
                    <a:pt x="130304" y="41470"/>
                    <a:pt x="129127" y="36909"/>
                    <a:pt x="128133" y="33444"/>
                  </a:cubicBezTo>
                  <a:cubicBezTo>
                    <a:pt x="125633" y="24716"/>
                    <a:pt x="119570" y="7956"/>
                    <a:pt x="118655" y="5785"/>
                  </a:cubicBezTo>
                  <a:cubicBezTo>
                    <a:pt x="117752" y="3638"/>
                    <a:pt x="114087" y="1523"/>
                    <a:pt x="93583" y="552"/>
                  </a:cubicBezTo>
                  <a:cubicBezTo>
                    <a:pt x="86209" y="202"/>
                    <a:pt x="78322" y="1"/>
                    <a:pt x="70785" y="1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87"/>
            <p:cNvSpPr/>
            <p:nvPr/>
          </p:nvSpPr>
          <p:spPr>
            <a:xfrm>
              <a:off x="7030869" y="2681813"/>
              <a:ext cx="451" cy="71"/>
            </a:xfrm>
            <a:custGeom>
              <a:rect b="b" l="l" r="r" t="t"/>
              <a:pathLst>
                <a:path extrusionOk="0" h="6" w="38">
                  <a:moveTo>
                    <a:pt x="1" y="0"/>
                  </a:moveTo>
                  <a:cubicBezTo>
                    <a:pt x="14" y="6"/>
                    <a:pt x="25" y="6"/>
                    <a:pt x="37" y="6"/>
                  </a:cubicBezTo>
                  <a:cubicBezTo>
                    <a:pt x="25" y="0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6A9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87"/>
            <p:cNvSpPr/>
            <p:nvPr/>
          </p:nvSpPr>
          <p:spPr>
            <a:xfrm>
              <a:off x="6353268" y="2476986"/>
              <a:ext cx="43157" cy="549376"/>
            </a:xfrm>
            <a:custGeom>
              <a:rect b="b" l="l" r="r" t="t"/>
              <a:pathLst>
                <a:path extrusionOk="0" h="46273" w="3635">
                  <a:moveTo>
                    <a:pt x="3055" y="1"/>
                  </a:moveTo>
                  <a:cubicBezTo>
                    <a:pt x="1493" y="15400"/>
                    <a:pt x="0" y="35233"/>
                    <a:pt x="0" y="46273"/>
                  </a:cubicBezTo>
                  <a:lnTo>
                    <a:pt x="586" y="46273"/>
                  </a:lnTo>
                  <a:cubicBezTo>
                    <a:pt x="586" y="35233"/>
                    <a:pt x="2073" y="15388"/>
                    <a:pt x="3635" y="1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87"/>
            <p:cNvSpPr/>
            <p:nvPr/>
          </p:nvSpPr>
          <p:spPr>
            <a:xfrm>
              <a:off x="6456002" y="2036406"/>
              <a:ext cx="17025" cy="38170"/>
            </a:xfrm>
            <a:custGeom>
              <a:rect b="b" l="l" r="r" t="t"/>
              <a:pathLst>
                <a:path extrusionOk="0" h="3215" w="1434">
                  <a:moveTo>
                    <a:pt x="878" y="0"/>
                  </a:moveTo>
                  <a:cubicBezTo>
                    <a:pt x="867" y="31"/>
                    <a:pt x="524" y="1202"/>
                    <a:pt x="0" y="3209"/>
                  </a:cubicBezTo>
                  <a:cubicBezTo>
                    <a:pt x="202" y="3209"/>
                    <a:pt x="403" y="3215"/>
                    <a:pt x="605" y="3215"/>
                  </a:cubicBezTo>
                  <a:cubicBezTo>
                    <a:pt x="1098" y="1306"/>
                    <a:pt x="1427" y="197"/>
                    <a:pt x="1433" y="166"/>
                  </a:cubicBezTo>
                  <a:lnTo>
                    <a:pt x="878" y="0"/>
                  </a:lnTo>
                  <a:close/>
                </a:path>
              </a:pathLst>
            </a:custGeom>
            <a:solidFill>
              <a:srgbClr val="6A9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87"/>
            <p:cNvSpPr/>
            <p:nvPr/>
          </p:nvSpPr>
          <p:spPr>
            <a:xfrm>
              <a:off x="6389534" y="2074490"/>
              <a:ext cx="73657" cy="402549"/>
            </a:xfrm>
            <a:custGeom>
              <a:rect b="b" l="l" r="r" t="t"/>
              <a:pathLst>
                <a:path extrusionOk="0" h="33906" w="6204">
                  <a:moveTo>
                    <a:pt x="5599" y="1"/>
                  </a:moveTo>
                  <a:cubicBezTo>
                    <a:pt x="4740" y="3313"/>
                    <a:pt x="3398" y="8912"/>
                    <a:pt x="2269" y="15463"/>
                  </a:cubicBezTo>
                  <a:cubicBezTo>
                    <a:pt x="1622" y="19238"/>
                    <a:pt x="799" y="25983"/>
                    <a:pt x="0" y="33906"/>
                  </a:cubicBezTo>
                  <a:lnTo>
                    <a:pt x="580" y="33906"/>
                  </a:lnTo>
                  <a:cubicBezTo>
                    <a:pt x="1385" y="26031"/>
                    <a:pt x="2202" y="19317"/>
                    <a:pt x="2843" y="15559"/>
                  </a:cubicBezTo>
                  <a:cubicBezTo>
                    <a:pt x="3983" y="8930"/>
                    <a:pt x="5343" y="3289"/>
                    <a:pt x="6204" y="7"/>
                  </a:cubicBezTo>
                  <a:cubicBezTo>
                    <a:pt x="6002" y="7"/>
                    <a:pt x="5801" y="1"/>
                    <a:pt x="5599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87"/>
            <p:cNvSpPr/>
            <p:nvPr/>
          </p:nvSpPr>
          <p:spPr>
            <a:xfrm>
              <a:off x="5731319" y="2336869"/>
              <a:ext cx="138742" cy="142862"/>
            </a:xfrm>
            <a:custGeom>
              <a:rect b="b" l="l" r="r" t="t"/>
              <a:pathLst>
                <a:path extrusionOk="0" h="12033" w="11686">
                  <a:moveTo>
                    <a:pt x="9496" y="0"/>
                  </a:moveTo>
                  <a:cubicBezTo>
                    <a:pt x="8799" y="0"/>
                    <a:pt x="7937" y="103"/>
                    <a:pt x="6959" y="350"/>
                  </a:cubicBezTo>
                  <a:cubicBezTo>
                    <a:pt x="4856" y="874"/>
                    <a:pt x="372" y="6125"/>
                    <a:pt x="372" y="9412"/>
                  </a:cubicBezTo>
                  <a:cubicBezTo>
                    <a:pt x="372" y="9412"/>
                    <a:pt x="1" y="11773"/>
                    <a:pt x="1050" y="11773"/>
                  </a:cubicBezTo>
                  <a:cubicBezTo>
                    <a:pt x="1650" y="11773"/>
                    <a:pt x="4835" y="12033"/>
                    <a:pt x="7472" y="12033"/>
                  </a:cubicBezTo>
                  <a:cubicBezTo>
                    <a:pt x="9442" y="12033"/>
                    <a:pt x="11107" y="11888"/>
                    <a:pt x="11162" y="11382"/>
                  </a:cubicBezTo>
                  <a:cubicBezTo>
                    <a:pt x="11296" y="10200"/>
                    <a:pt x="11686" y="739"/>
                    <a:pt x="11162" y="350"/>
                  </a:cubicBezTo>
                  <a:cubicBezTo>
                    <a:pt x="10881" y="137"/>
                    <a:pt x="10299" y="0"/>
                    <a:pt x="9496" y="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87"/>
            <p:cNvSpPr/>
            <p:nvPr/>
          </p:nvSpPr>
          <p:spPr>
            <a:xfrm>
              <a:off x="5735224" y="2336857"/>
              <a:ext cx="118048" cy="117063"/>
            </a:xfrm>
            <a:custGeom>
              <a:rect b="b" l="l" r="r" t="t"/>
              <a:pathLst>
                <a:path extrusionOk="0" h="9860" w="9943">
                  <a:moveTo>
                    <a:pt x="9176" y="1"/>
                  </a:moveTo>
                  <a:cubicBezTo>
                    <a:pt x="8477" y="1"/>
                    <a:pt x="7611" y="102"/>
                    <a:pt x="6630" y="351"/>
                  </a:cubicBezTo>
                  <a:cubicBezTo>
                    <a:pt x="4527" y="875"/>
                    <a:pt x="43" y="6126"/>
                    <a:pt x="43" y="9413"/>
                  </a:cubicBezTo>
                  <a:cubicBezTo>
                    <a:pt x="43" y="9413"/>
                    <a:pt x="19" y="9584"/>
                    <a:pt x="1" y="9835"/>
                  </a:cubicBezTo>
                  <a:cubicBezTo>
                    <a:pt x="723" y="9846"/>
                    <a:pt x="1759" y="9860"/>
                    <a:pt x="2957" y="9860"/>
                  </a:cubicBezTo>
                  <a:cubicBezTo>
                    <a:pt x="4155" y="9860"/>
                    <a:pt x="5517" y="9846"/>
                    <a:pt x="6892" y="9804"/>
                  </a:cubicBezTo>
                  <a:cubicBezTo>
                    <a:pt x="9943" y="9712"/>
                    <a:pt x="9668" y="3217"/>
                    <a:pt x="9344" y="3"/>
                  </a:cubicBezTo>
                  <a:cubicBezTo>
                    <a:pt x="9289" y="1"/>
                    <a:pt x="9233" y="1"/>
                    <a:pt x="9176" y="1"/>
                  </a:cubicBezTo>
                  <a:close/>
                </a:path>
              </a:pathLst>
            </a:custGeom>
            <a:solidFill>
              <a:srgbClr val="63A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87"/>
            <p:cNvSpPr/>
            <p:nvPr/>
          </p:nvSpPr>
          <p:spPr>
            <a:xfrm>
              <a:off x="5745730" y="2364292"/>
              <a:ext cx="72957" cy="75640"/>
            </a:xfrm>
            <a:custGeom>
              <a:rect b="b" l="l" r="r" t="t"/>
              <a:pathLst>
                <a:path extrusionOk="0" h="6371" w="6145">
                  <a:moveTo>
                    <a:pt x="5209" y="1"/>
                  </a:moveTo>
                  <a:cubicBezTo>
                    <a:pt x="4691" y="1"/>
                    <a:pt x="3958" y="387"/>
                    <a:pt x="3378" y="1058"/>
                  </a:cubicBezTo>
                  <a:cubicBezTo>
                    <a:pt x="1653" y="3065"/>
                    <a:pt x="0" y="5621"/>
                    <a:pt x="1019" y="6114"/>
                  </a:cubicBezTo>
                  <a:cubicBezTo>
                    <a:pt x="1381" y="6291"/>
                    <a:pt x="1713" y="6370"/>
                    <a:pt x="2018" y="6370"/>
                  </a:cubicBezTo>
                  <a:cubicBezTo>
                    <a:pt x="3867" y="6370"/>
                    <a:pt x="4730" y="3462"/>
                    <a:pt x="5520" y="1838"/>
                  </a:cubicBezTo>
                  <a:cubicBezTo>
                    <a:pt x="6145" y="555"/>
                    <a:pt x="5831" y="1"/>
                    <a:pt x="5209" y="1"/>
                  </a:cubicBezTo>
                  <a:close/>
                </a:path>
              </a:pathLst>
            </a:custGeom>
            <a:solidFill>
              <a:srgbClr val="7B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87"/>
            <p:cNvSpPr/>
            <p:nvPr/>
          </p:nvSpPr>
          <p:spPr>
            <a:xfrm>
              <a:off x="6186357" y="2560038"/>
              <a:ext cx="103208" cy="75747"/>
            </a:xfrm>
            <a:custGeom>
              <a:rect b="b" l="l" r="r" t="t"/>
              <a:pathLst>
                <a:path extrusionOk="0" h="6380" w="8693">
                  <a:moveTo>
                    <a:pt x="4344" y="0"/>
                  </a:moveTo>
                  <a:cubicBezTo>
                    <a:pt x="1948" y="0"/>
                    <a:pt x="1" y="1427"/>
                    <a:pt x="1" y="3190"/>
                  </a:cubicBezTo>
                  <a:cubicBezTo>
                    <a:pt x="1" y="4952"/>
                    <a:pt x="1948" y="6379"/>
                    <a:pt x="4344" y="6379"/>
                  </a:cubicBezTo>
                  <a:cubicBezTo>
                    <a:pt x="6747" y="6379"/>
                    <a:pt x="8693" y="4952"/>
                    <a:pt x="8693" y="3190"/>
                  </a:cubicBezTo>
                  <a:cubicBezTo>
                    <a:pt x="8693" y="1427"/>
                    <a:pt x="6747" y="0"/>
                    <a:pt x="4344" y="0"/>
                  </a:cubicBezTo>
                  <a:close/>
                </a:path>
              </a:pathLst>
            </a:custGeom>
            <a:solidFill>
              <a:srgbClr val="4F8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87"/>
            <p:cNvSpPr/>
            <p:nvPr/>
          </p:nvSpPr>
          <p:spPr>
            <a:xfrm>
              <a:off x="6146921" y="2576432"/>
              <a:ext cx="179583" cy="38859"/>
            </a:xfrm>
            <a:custGeom>
              <a:rect b="b" l="l" r="r" t="t"/>
              <a:pathLst>
                <a:path extrusionOk="0" h="3273" w="15126">
                  <a:moveTo>
                    <a:pt x="11882" y="1"/>
                  </a:moveTo>
                  <a:cubicBezTo>
                    <a:pt x="9102" y="1"/>
                    <a:pt x="3831" y="158"/>
                    <a:pt x="2464" y="443"/>
                  </a:cubicBezTo>
                  <a:cubicBezTo>
                    <a:pt x="908" y="759"/>
                    <a:pt x="0" y="1888"/>
                    <a:pt x="372" y="2693"/>
                  </a:cubicBezTo>
                  <a:cubicBezTo>
                    <a:pt x="599" y="3176"/>
                    <a:pt x="1578" y="3273"/>
                    <a:pt x="3103" y="3273"/>
                  </a:cubicBezTo>
                  <a:cubicBezTo>
                    <a:pt x="4118" y="3273"/>
                    <a:pt x="5374" y="3230"/>
                    <a:pt x="6813" y="3230"/>
                  </a:cubicBezTo>
                  <a:cubicBezTo>
                    <a:pt x="6813" y="3230"/>
                    <a:pt x="10832" y="3272"/>
                    <a:pt x="12868" y="3272"/>
                  </a:cubicBezTo>
                  <a:cubicBezTo>
                    <a:pt x="14906" y="3272"/>
                    <a:pt x="15125" y="64"/>
                    <a:pt x="12868" y="10"/>
                  </a:cubicBezTo>
                  <a:cubicBezTo>
                    <a:pt x="12597" y="4"/>
                    <a:pt x="12263" y="1"/>
                    <a:pt x="11882" y="1"/>
                  </a:cubicBezTo>
                  <a:close/>
                </a:path>
              </a:pathLst>
            </a:custGeom>
            <a:solidFill>
              <a:srgbClr val="D5D6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87"/>
            <p:cNvSpPr/>
            <p:nvPr/>
          </p:nvSpPr>
          <p:spPr>
            <a:xfrm>
              <a:off x="6149806" y="2591592"/>
              <a:ext cx="170679" cy="23698"/>
            </a:xfrm>
            <a:custGeom>
              <a:rect b="b" l="l" r="r" t="t"/>
              <a:pathLst>
                <a:path extrusionOk="0" h="1996" w="14376">
                  <a:moveTo>
                    <a:pt x="14205" y="0"/>
                  </a:moveTo>
                  <a:lnTo>
                    <a:pt x="14205" y="0"/>
                  </a:lnTo>
                  <a:cubicBezTo>
                    <a:pt x="13517" y="562"/>
                    <a:pt x="11625" y="1574"/>
                    <a:pt x="6996" y="1574"/>
                  </a:cubicBezTo>
                  <a:cubicBezTo>
                    <a:pt x="3147" y="1574"/>
                    <a:pt x="1154" y="988"/>
                    <a:pt x="171" y="526"/>
                  </a:cubicBezTo>
                  <a:cubicBezTo>
                    <a:pt x="25" y="830"/>
                    <a:pt x="0" y="1142"/>
                    <a:pt x="129" y="1416"/>
                  </a:cubicBezTo>
                  <a:cubicBezTo>
                    <a:pt x="356" y="1899"/>
                    <a:pt x="1335" y="1996"/>
                    <a:pt x="2860" y="1996"/>
                  </a:cubicBezTo>
                  <a:cubicBezTo>
                    <a:pt x="3875" y="1996"/>
                    <a:pt x="5131" y="1953"/>
                    <a:pt x="6570" y="1953"/>
                  </a:cubicBezTo>
                  <a:cubicBezTo>
                    <a:pt x="6570" y="1953"/>
                    <a:pt x="10589" y="1995"/>
                    <a:pt x="12625" y="1995"/>
                  </a:cubicBezTo>
                  <a:cubicBezTo>
                    <a:pt x="13809" y="1995"/>
                    <a:pt x="14376" y="922"/>
                    <a:pt x="14205" y="0"/>
                  </a:cubicBezTo>
                  <a:close/>
                </a:path>
              </a:pathLst>
            </a:custGeom>
            <a:solidFill>
              <a:srgbClr val="B2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87"/>
            <p:cNvSpPr/>
            <p:nvPr/>
          </p:nvSpPr>
          <p:spPr>
            <a:xfrm>
              <a:off x="6898457" y="2548511"/>
              <a:ext cx="103184" cy="75770"/>
            </a:xfrm>
            <a:custGeom>
              <a:rect b="b" l="l" r="r" t="t"/>
              <a:pathLst>
                <a:path extrusionOk="0" h="6382" w="8691">
                  <a:moveTo>
                    <a:pt x="4348" y="1"/>
                  </a:moveTo>
                  <a:cubicBezTo>
                    <a:pt x="1946" y="1"/>
                    <a:pt x="1" y="1428"/>
                    <a:pt x="1" y="3190"/>
                  </a:cubicBezTo>
                  <a:cubicBezTo>
                    <a:pt x="1" y="4954"/>
                    <a:pt x="1946" y="6381"/>
                    <a:pt x="4348" y="6381"/>
                  </a:cubicBezTo>
                  <a:cubicBezTo>
                    <a:pt x="6746" y="6381"/>
                    <a:pt x="8691" y="4954"/>
                    <a:pt x="8691" y="3190"/>
                  </a:cubicBezTo>
                  <a:cubicBezTo>
                    <a:pt x="8691" y="1428"/>
                    <a:pt x="6746" y="1"/>
                    <a:pt x="4348" y="1"/>
                  </a:cubicBezTo>
                  <a:close/>
                </a:path>
              </a:pathLst>
            </a:custGeom>
            <a:solidFill>
              <a:srgbClr val="77A9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87"/>
            <p:cNvSpPr/>
            <p:nvPr/>
          </p:nvSpPr>
          <p:spPr>
            <a:xfrm>
              <a:off x="6858996" y="2564917"/>
              <a:ext cx="179583" cy="38859"/>
            </a:xfrm>
            <a:custGeom>
              <a:rect b="b" l="l" r="r" t="t"/>
              <a:pathLst>
                <a:path extrusionOk="0" h="3273" w="15126">
                  <a:moveTo>
                    <a:pt x="11907" y="1"/>
                  </a:moveTo>
                  <a:cubicBezTo>
                    <a:pt x="9128" y="1"/>
                    <a:pt x="3842" y="157"/>
                    <a:pt x="2470" y="442"/>
                  </a:cubicBezTo>
                  <a:cubicBezTo>
                    <a:pt x="915" y="766"/>
                    <a:pt x="0" y="1889"/>
                    <a:pt x="378" y="2694"/>
                  </a:cubicBezTo>
                  <a:cubicBezTo>
                    <a:pt x="601" y="3176"/>
                    <a:pt x="1577" y="3273"/>
                    <a:pt x="3096" y="3273"/>
                  </a:cubicBezTo>
                  <a:cubicBezTo>
                    <a:pt x="4113" y="3273"/>
                    <a:pt x="5373" y="3229"/>
                    <a:pt x="6813" y="3229"/>
                  </a:cubicBezTo>
                  <a:cubicBezTo>
                    <a:pt x="6813" y="3229"/>
                    <a:pt x="10832" y="3272"/>
                    <a:pt x="12876" y="3272"/>
                  </a:cubicBezTo>
                  <a:cubicBezTo>
                    <a:pt x="14912" y="3272"/>
                    <a:pt x="15125" y="65"/>
                    <a:pt x="12876" y="9"/>
                  </a:cubicBezTo>
                  <a:cubicBezTo>
                    <a:pt x="12608" y="4"/>
                    <a:pt x="12280" y="1"/>
                    <a:pt x="11907" y="1"/>
                  </a:cubicBezTo>
                  <a:close/>
                </a:path>
              </a:pathLst>
            </a:custGeom>
            <a:solidFill>
              <a:srgbClr val="D5D6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87"/>
            <p:cNvSpPr/>
            <p:nvPr/>
          </p:nvSpPr>
          <p:spPr>
            <a:xfrm>
              <a:off x="6861964" y="2580160"/>
              <a:ext cx="170608" cy="23614"/>
            </a:xfrm>
            <a:custGeom>
              <a:rect b="b" l="l" r="r" t="t"/>
              <a:pathLst>
                <a:path extrusionOk="0" h="1989" w="14370">
                  <a:moveTo>
                    <a:pt x="14205" y="0"/>
                  </a:moveTo>
                  <a:lnTo>
                    <a:pt x="14205" y="0"/>
                  </a:lnTo>
                  <a:cubicBezTo>
                    <a:pt x="13510" y="555"/>
                    <a:pt x="11619" y="1574"/>
                    <a:pt x="6990" y="1574"/>
                  </a:cubicBezTo>
                  <a:cubicBezTo>
                    <a:pt x="3141" y="1574"/>
                    <a:pt x="1147" y="982"/>
                    <a:pt x="171" y="518"/>
                  </a:cubicBezTo>
                  <a:cubicBezTo>
                    <a:pt x="24" y="824"/>
                    <a:pt x="1" y="1135"/>
                    <a:pt x="128" y="1410"/>
                  </a:cubicBezTo>
                  <a:cubicBezTo>
                    <a:pt x="351" y="1892"/>
                    <a:pt x="1327" y="1989"/>
                    <a:pt x="2846" y="1989"/>
                  </a:cubicBezTo>
                  <a:cubicBezTo>
                    <a:pt x="3863" y="1989"/>
                    <a:pt x="5123" y="1945"/>
                    <a:pt x="6563" y="1945"/>
                  </a:cubicBezTo>
                  <a:cubicBezTo>
                    <a:pt x="6563" y="1945"/>
                    <a:pt x="10582" y="1988"/>
                    <a:pt x="12626" y="1988"/>
                  </a:cubicBezTo>
                  <a:cubicBezTo>
                    <a:pt x="13803" y="1988"/>
                    <a:pt x="14369" y="915"/>
                    <a:pt x="14205" y="0"/>
                  </a:cubicBezTo>
                  <a:close/>
                </a:path>
              </a:pathLst>
            </a:custGeom>
            <a:solidFill>
              <a:srgbClr val="B2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87"/>
            <p:cNvSpPr/>
            <p:nvPr/>
          </p:nvSpPr>
          <p:spPr>
            <a:xfrm>
              <a:off x="5337952" y="2557058"/>
              <a:ext cx="94576" cy="34549"/>
            </a:xfrm>
            <a:custGeom>
              <a:rect b="b" l="l" r="r" t="t"/>
              <a:pathLst>
                <a:path extrusionOk="0" h="2910" w="7966">
                  <a:moveTo>
                    <a:pt x="1458" y="1"/>
                  </a:moveTo>
                  <a:cubicBezTo>
                    <a:pt x="659" y="1"/>
                    <a:pt x="0" y="660"/>
                    <a:pt x="0" y="1459"/>
                  </a:cubicBezTo>
                  <a:cubicBezTo>
                    <a:pt x="0" y="2258"/>
                    <a:pt x="659" y="2909"/>
                    <a:pt x="1458" y="2909"/>
                  </a:cubicBezTo>
                  <a:lnTo>
                    <a:pt x="6514" y="2909"/>
                  </a:lnTo>
                  <a:cubicBezTo>
                    <a:pt x="7313" y="2909"/>
                    <a:pt x="7966" y="2258"/>
                    <a:pt x="7966" y="1459"/>
                  </a:cubicBezTo>
                  <a:cubicBezTo>
                    <a:pt x="7966" y="660"/>
                    <a:pt x="7313" y="1"/>
                    <a:pt x="6514" y="1"/>
                  </a:cubicBezTo>
                  <a:close/>
                </a:path>
              </a:pathLst>
            </a:custGeom>
            <a:solidFill>
              <a:srgbClr val="F8E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87"/>
            <p:cNvSpPr/>
            <p:nvPr/>
          </p:nvSpPr>
          <p:spPr>
            <a:xfrm>
              <a:off x="5741516" y="2219153"/>
              <a:ext cx="15149" cy="16230"/>
            </a:xfrm>
            <a:custGeom>
              <a:rect b="b" l="l" r="r" t="t"/>
              <a:pathLst>
                <a:path extrusionOk="0" h="1367" w="1276">
                  <a:moveTo>
                    <a:pt x="1276" y="1"/>
                  </a:moveTo>
                  <a:cubicBezTo>
                    <a:pt x="856" y="452"/>
                    <a:pt x="428" y="910"/>
                    <a:pt x="1" y="1366"/>
                  </a:cubicBezTo>
                  <a:cubicBezTo>
                    <a:pt x="428" y="910"/>
                    <a:pt x="856" y="452"/>
                    <a:pt x="1276" y="1"/>
                  </a:cubicBezTo>
                  <a:close/>
                </a:path>
              </a:pathLst>
            </a:custGeom>
            <a:solidFill>
              <a:srgbClr val="505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87"/>
            <p:cNvSpPr/>
            <p:nvPr/>
          </p:nvSpPr>
          <p:spPr>
            <a:xfrm>
              <a:off x="5667166" y="2185415"/>
              <a:ext cx="89507" cy="103932"/>
            </a:xfrm>
            <a:custGeom>
              <a:rect b="b" l="l" r="r" t="t"/>
              <a:pathLst>
                <a:path extrusionOk="0" h="8754" w="7539">
                  <a:moveTo>
                    <a:pt x="5484" y="0"/>
                  </a:moveTo>
                  <a:cubicBezTo>
                    <a:pt x="3696" y="1891"/>
                    <a:pt x="1813" y="3916"/>
                    <a:pt x="0" y="5874"/>
                  </a:cubicBezTo>
                  <a:cubicBezTo>
                    <a:pt x="678" y="6814"/>
                    <a:pt x="1360" y="7771"/>
                    <a:pt x="2044" y="8753"/>
                  </a:cubicBezTo>
                  <a:cubicBezTo>
                    <a:pt x="3417" y="7276"/>
                    <a:pt x="4856" y="5728"/>
                    <a:pt x="6264" y="4208"/>
                  </a:cubicBezTo>
                  <a:cubicBezTo>
                    <a:pt x="6691" y="3752"/>
                    <a:pt x="7119" y="3294"/>
                    <a:pt x="7539" y="2843"/>
                  </a:cubicBezTo>
                  <a:cubicBezTo>
                    <a:pt x="6843" y="1874"/>
                    <a:pt x="6161" y="922"/>
                    <a:pt x="5484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87"/>
            <p:cNvSpPr/>
            <p:nvPr/>
          </p:nvSpPr>
          <p:spPr>
            <a:xfrm>
              <a:off x="5774898" y="2159963"/>
              <a:ext cx="36923" cy="39524"/>
            </a:xfrm>
            <a:custGeom>
              <a:rect b="b" l="l" r="r" t="t"/>
              <a:pathLst>
                <a:path extrusionOk="0" h="3329" w="3110">
                  <a:moveTo>
                    <a:pt x="3109" y="0"/>
                  </a:moveTo>
                  <a:cubicBezTo>
                    <a:pt x="2195" y="969"/>
                    <a:pt x="1134" y="2103"/>
                    <a:pt x="1" y="3328"/>
                  </a:cubicBezTo>
                  <a:cubicBezTo>
                    <a:pt x="1140" y="2103"/>
                    <a:pt x="2195" y="969"/>
                    <a:pt x="3109" y="0"/>
                  </a:cubicBezTo>
                  <a:close/>
                </a:path>
              </a:pathLst>
            </a:custGeom>
            <a:solidFill>
              <a:srgbClr val="505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87"/>
            <p:cNvSpPr/>
            <p:nvPr/>
          </p:nvSpPr>
          <p:spPr>
            <a:xfrm>
              <a:off x="5750728" y="2127127"/>
              <a:ext cx="61120" cy="72363"/>
            </a:xfrm>
            <a:custGeom>
              <a:rect b="b" l="l" r="r" t="t"/>
              <a:pathLst>
                <a:path extrusionOk="0" h="6095" w="5148">
                  <a:moveTo>
                    <a:pt x="3140" y="1"/>
                  </a:moveTo>
                  <a:cubicBezTo>
                    <a:pt x="2196" y="965"/>
                    <a:pt x="1135" y="2075"/>
                    <a:pt x="1" y="3263"/>
                  </a:cubicBezTo>
                  <a:cubicBezTo>
                    <a:pt x="671" y="4186"/>
                    <a:pt x="1355" y="5130"/>
                    <a:pt x="2037" y="6094"/>
                  </a:cubicBezTo>
                  <a:cubicBezTo>
                    <a:pt x="3171" y="4868"/>
                    <a:pt x="4232" y="3733"/>
                    <a:pt x="5147" y="2764"/>
                  </a:cubicBezTo>
                  <a:cubicBezTo>
                    <a:pt x="4471" y="1819"/>
                    <a:pt x="3799" y="904"/>
                    <a:pt x="3140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87"/>
            <p:cNvSpPr/>
            <p:nvPr/>
          </p:nvSpPr>
          <p:spPr>
            <a:xfrm>
              <a:off x="5618007" y="2283745"/>
              <a:ext cx="46730" cy="58733"/>
            </a:xfrm>
            <a:custGeom>
              <a:rect b="b" l="l" r="r" t="t"/>
              <a:pathLst>
                <a:path extrusionOk="0" h="4947" w="3936">
                  <a:moveTo>
                    <a:pt x="1928" y="0"/>
                  </a:moveTo>
                  <a:cubicBezTo>
                    <a:pt x="1256" y="732"/>
                    <a:pt x="611" y="1445"/>
                    <a:pt x="0" y="2117"/>
                  </a:cubicBezTo>
                  <a:cubicBezTo>
                    <a:pt x="653" y="3044"/>
                    <a:pt x="1312" y="3989"/>
                    <a:pt x="1971" y="4946"/>
                  </a:cubicBezTo>
                  <a:cubicBezTo>
                    <a:pt x="2574" y="4313"/>
                    <a:pt x="3232" y="3617"/>
                    <a:pt x="3935" y="2867"/>
                  </a:cubicBezTo>
                  <a:cubicBezTo>
                    <a:pt x="3263" y="1897"/>
                    <a:pt x="2593" y="939"/>
                    <a:pt x="1928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87"/>
            <p:cNvSpPr/>
            <p:nvPr/>
          </p:nvSpPr>
          <p:spPr>
            <a:xfrm>
              <a:off x="7174666" y="2155298"/>
              <a:ext cx="879" cy="1389"/>
            </a:xfrm>
            <a:custGeom>
              <a:rect b="b" l="l" r="r" t="t"/>
              <a:pathLst>
                <a:path extrusionOk="0" h="117" w="74">
                  <a:moveTo>
                    <a:pt x="73" y="116"/>
                  </a:moveTo>
                  <a:lnTo>
                    <a:pt x="73" y="116"/>
                  </a:lnTo>
                  <a:lnTo>
                    <a:pt x="73" y="116"/>
                  </a:lnTo>
                  <a:close/>
                  <a:moveTo>
                    <a:pt x="62" y="93"/>
                  </a:moveTo>
                  <a:lnTo>
                    <a:pt x="62" y="104"/>
                  </a:lnTo>
                  <a:lnTo>
                    <a:pt x="62" y="93"/>
                  </a:lnTo>
                  <a:close/>
                  <a:moveTo>
                    <a:pt x="44" y="74"/>
                  </a:moveTo>
                  <a:cubicBezTo>
                    <a:pt x="50" y="74"/>
                    <a:pt x="50" y="79"/>
                    <a:pt x="50" y="85"/>
                  </a:cubicBezTo>
                  <a:cubicBezTo>
                    <a:pt x="50" y="79"/>
                    <a:pt x="50" y="74"/>
                    <a:pt x="44" y="74"/>
                  </a:cubicBezTo>
                  <a:close/>
                  <a:moveTo>
                    <a:pt x="31" y="43"/>
                  </a:moveTo>
                  <a:lnTo>
                    <a:pt x="31" y="43"/>
                  </a:lnTo>
                  <a:cubicBezTo>
                    <a:pt x="31" y="49"/>
                    <a:pt x="37" y="56"/>
                    <a:pt x="44" y="62"/>
                  </a:cubicBezTo>
                  <a:cubicBezTo>
                    <a:pt x="37" y="56"/>
                    <a:pt x="31" y="49"/>
                    <a:pt x="31" y="43"/>
                  </a:cubicBezTo>
                  <a:lnTo>
                    <a:pt x="31" y="43"/>
                  </a:lnTo>
                  <a:close/>
                  <a:moveTo>
                    <a:pt x="25" y="31"/>
                  </a:moveTo>
                  <a:lnTo>
                    <a:pt x="25" y="37"/>
                  </a:lnTo>
                  <a:lnTo>
                    <a:pt x="25" y="31"/>
                  </a:lnTo>
                  <a:close/>
                  <a:moveTo>
                    <a:pt x="19" y="25"/>
                  </a:moveTo>
                  <a:lnTo>
                    <a:pt x="19" y="25"/>
                  </a:lnTo>
                  <a:lnTo>
                    <a:pt x="19" y="25"/>
                  </a:lnTo>
                  <a:close/>
                  <a:moveTo>
                    <a:pt x="13" y="19"/>
                  </a:moveTo>
                  <a:lnTo>
                    <a:pt x="13" y="19"/>
                  </a:lnTo>
                  <a:lnTo>
                    <a:pt x="13" y="19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05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87"/>
            <p:cNvSpPr/>
            <p:nvPr/>
          </p:nvSpPr>
          <p:spPr>
            <a:xfrm>
              <a:off x="7150484" y="2137918"/>
              <a:ext cx="61713" cy="84093"/>
            </a:xfrm>
            <a:custGeom>
              <a:rect b="b" l="l" r="r" t="t"/>
              <a:pathLst>
                <a:path extrusionOk="0" h="7083" w="5198">
                  <a:moveTo>
                    <a:pt x="1" y="1"/>
                  </a:moveTo>
                  <a:lnTo>
                    <a:pt x="1" y="1"/>
                  </a:lnTo>
                  <a:cubicBezTo>
                    <a:pt x="1678" y="2215"/>
                    <a:pt x="3422" y="4581"/>
                    <a:pt x="5197" y="7082"/>
                  </a:cubicBezTo>
                  <a:cubicBezTo>
                    <a:pt x="4117" y="4977"/>
                    <a:pt x="3056" y="3130"/>
                    <a:pt x="2110" y="1580"/>
                  </a:cubicBezTo>
                  <a:cubicBezTo>
                    <a:pt x="2104" y="1574"/>
                    <a:pt x="2104" y="1568"/>
                    <a:pt x="2099" y="1568"/>
                  </a:cubicBezTo>
                  <a:lnTo>
                    <a:pt x="2099" y="1557"/>
                  </a:lnTo>
                  <a:cubicBezTo>
                    <a:pt x="2093" y="1557"/>
                    <a:pt x="2093" y="1549"/>
                    <a:pt x="2087" y="1549"/>
                  </a:cubicBezTo>
                  <a:cubicBezTo>
                    <a:pt x="2087" y="1543"/>
                    <a:pt x="2087" y="1538"/>
                    <a:pt x="2081" y="1538"/>
                  </a:cubicBezTo>
                  <a:lnTo>
                    <a:pt x="2081" y="1526"/>
                  </a:lnTo>
                  <a:cubicBezTo>
                    <a:pt x="2074" y="1520"/>
                    <a:pt x="2068" y="1513"/>
                    <a:pt x="2068" y="1507"/>
                  </a:cubicBezTo>
                  <a:cubicBezTo>
                    <a:pt x="2062" y="1507"/>
                    <a:pt x="2062" y="1501"/>
                    <a:pt x="2062" y="1501"/>
                  </a:cubicBezTo>
                  <a:lnTo>
                    <a:pt x="2062" y="1495"/>
                  </a:lnTo>
                  <a:cubicBezTo>
                    <a:pt x="2056" y="1495"/>
                    <a:pt x="2056" y="1495"/>
                    <a:pt x="2056" y="1489"/>
                  </a:cubicBezTo>
                  <a:cubicBezTo>
                    <a:pt x="2050" y="1489"/>
                    <a:pt x="2050" y="1483"/>
                    <a:pt x="2050" y="1483"/>
                  </a:cubicBezTo>
                  <a:cubicBezTo>
                    <a:pt x="2044" y="1476"/>
                    <a:pt x="2044" y="1476"/>
                    <a:pt x="2044" y="1470"/>
                  </a:cubicBezTo>
                  <a:lnTo>
                    <a:pt x="2037" y="1464"/>
                  </a:lnTo>
                  <a:cubicBezTo>
                    <a:pt x="1569" y="727"/>
                    <a:pt x="837" y="209"/>
                    <a:pt x="1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87"/>
            <p:cNvSpPr/>
            <p:nvPr/>
          </p:nvSpPr>
          <p:spPr>
            <a:xfrm>
              <a:off x="7090973" y="2136612"/>
              <a:ext cx="451" cy="12"/>
            </a:xfrm>
            <a:custGeom>
              <a:rect b="b" l="l" r="r" t="t"/>
              <a:pathLst>
                <a:path extrusionOk="0" h="1" w="38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6" y="1"/>
                  </a:moveTo>
                  <a:lnTo>
                    <a:pt x="6" y="1"/>
                  </a:lnTo>
                  <a:lnTo>
                    <a:pt x="6" y="1"/>
                  </a:lnTo>
                  <a:close/>
                  <a:moveTo>
                    <a:pt x="18" y="1"/>
                  </a:moveTo>
                  <a:lnTo>
                    <a:pt x="12" y="1"/>
                  </a:lnTo>
                  <a:lnTo>
                    <a:pt x="18" y="1"/>
                  </a:lnTo>
                  <a:close/>
                  <a:moveTo>
                    <a:pt x="24" y="1"/>
                  </a:moveTo>
                  <a:lnTo>
                    <a:pt x="18" y="1"/>
                  </a:lnTo>
                  <a:lnTo>
                    <a:pt x="24" y="1"/>
                  </a:lnTo>
                  <a:close/>
                  <a:moveTo>
                    <a:pt x="31" y="1"/>
                  </a:moveTo>
                  <a:lnTo>
                    <a:pt x="24" y="1"/>
                  </a:lnTo>
                  <a:lnTo>
                    <a:pt x="31" y="1"/>
                  </a:lnTo>
                  <a:close/>
                  <a:moveTo>
                    <a:pt x="37" y="1"/>
                  </a:moveTo>
                  <a:lnTo>
                    <a:pt x="37" y="1"/>
                  </a:lnTo>
                  <a:lnTo>
                    <a:pt x="31" y="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05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87"/>
            <p:cNvSpPr/>
            <p:nvPr/>
          </p:nvSpPr>
          <p:spPr>
            <a:xfrm>
              <a:off x="7071564" y="2136612"/>
              <a:ext cx="189366" cy="235859"/>
            </a:xfrm>
            <a:custGeom>
              <a:rect b="b" l="l" r="r" t="t"/>
              <a:pathLst>
                <a:path extrusionOk="0" h="19866" w="15950">
                  <a:moveTo>
                    <a:pt x="1636" y="1"/>
                  </a:moveTo>
                  <a:cubicBezTo>
                    <a:pt x="867" y="26"/>
                    <a:pt x="245" y="525"/>
                    <a:pt x="1" y="1184"/>
                  </a:cubicBezTo>
                  <a:cubicBezTo>
                    <a:pt x="4074" y="6515"/>
                    <a:pt x="8552" y="12760"/>
                    <a:pt x="13053" y="19725"/>
                  </a:cubicBezTo>
                  <a:cubicBezTo>
                    <a:pt x="13394" y="19767"/>
                    <a:pt x="13748" y="19810"/>
                    <a:pt x="14126" y="19854"/>
                  </a:cubicBezTo>
                  <a:cubicBezTo>
                    <a:pt x="14205" y="19865"/>
                    <a:pt x="14284" y="19865"/>
                    <a:pt x="14364" y="19865"/>
                  </a:cubicBezTo>
                  <a:cubicBezTo>
                    <a:pt x="15029" y="19865"/>
                    <a:pt x="15601" y="19536"/>
                    <a:pt x="15950" y="19041"/>
                  </a:cubicBezTo>
                  <a:cubicBezTo>
                    <a:pt x="11356" y="11888"/>
                    <a:pt x="6770" y="5472"/>
                    <a:pt x="2599" y="1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02" name="Google Shape;3502;p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24B"/>
        </a:solidFill>
      </p:bgPr>
    </p:bg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871"/>
              <a:buFont typeface="Arial"/>
              <a:buNone/>
            </a:pPr>
            <a:r>
              <a:rPr b="1" lang="en" sz="2983">
                <a:solidFill>
                  <a:schemeClr val="lt1"/>
                </a:solidFill>
                <a:highlight>
                  <a:srgbClr val="19324B"/>
                </a:highlight>
              </a:rPr>
              <a:t>What is V2G?</a:t>
            </a:r>
            <a:endParaRPr b="1" sz="2983">
              <a:solidFill>
                <a:schemeClr val="lt1"/>
              </a:solidFill>
              <a:highlight>
                <a:srgbClr val="19324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173"/>
          <p:cNvSpPr txBox="1"/>
          <p:nvPr>
            <p:ph idx="1" type="body"/>
          </p:nvPr>
        </p:nvSpPr>
        <p:spPr>
          <a:xfrm>
            <a:off x="311700" y="1587700"/>
            <a:ext cx="3872700" cy="2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  <a:highlight>
                  <a:srgbClr val="19324B"/>
                </a:highlight>
              </a:rPr>
              <a:t>Vehicle-to-grid technology involves drawing unused power from the car into the smart grid. V2G, which is also known as vehicle-grid integration (VGI).</a:t>
            </a:r>
            <a:endParaRPr sz="1650">
              <a:solidFill>
                <a:schemeClr val="lt1"/>
              </a:solidFill>
              <a:highlight>
                <a:srgbClr val="19324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2501" name="Google Shape;2501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475" y="702925"/>
            <a:ext cx="4322700" cy="3837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2" name="Google Shape;2502;p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74"/>
          <p:cNvSpPr txBox="1"/>
          <p:nvPr/>
        </p:nvSpPr>
        <p:spPr>
          <a:xfrm>
            <a:off x="6592500" y="2416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Decarbonization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8" name="Google Shape;2508;p174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 ultimate target is to achieve carbon neutrality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174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0" name="Google Shape;2510;p174"/>
          <p:cNvSpPr txBox="1"/>
          <p:nvPr/>
        </p:nvSpPr>
        <p:spPr>
          <a:xfrm>
            <a:off x="6592500" y="363673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D8714"/>
                </a:solidFill>
                <a:latin typeface="Fira Sans"/>
                <a:ea typeface="Fira Sans"/>
                <a:cs typeface="Fira Sans"/>
                <a:sym typeface="Fira Sans"/>
              </a:rPr>
              <a:t>Electrification</a:t>
            </a:r>
            <a:endParaRPr b="1">
              <a:solidFill>
                <a:srgbClr val="FD871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1" name="Google Shape;2511;p174"/>
          <p:cNvSpPr txBox="1"/>
          <p:nvPr/>
        </p:nvSpPr>
        <p:spPr>
          <a:xfrm>
            <a:off x="6330675" y="3996375"/>
            <a:ext cx="2355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Replacing technologies that use fossil fuels with technologies that use electricity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2" name="Google Shape;2512;p174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D8714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rgbClr val="FD871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3" name="Google Shape;2513;p174"/>
          <p:cNvSpPr txBox="1"/>
          <p:nvPr/>
        </p:nvSpPr>
        <p:spPr>
          <a:xfrm>
            <a:off x="6592500" y="11830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Energy</a:t>
            </a: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 Efficient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4" name="Google Shape;2514;p174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Use of less energy to perform the same task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5" name="Google Shape;2515;p174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6" name="Google Shape;2516;p174"/>
          <p:cNvSpPr txBox="1"/>
          <p:nvPr>
            <p:ph type="title"/>
          </p:nvPr>
        </p:nvSpPr>
        <p:spPr>
          <a:xfrm>
            <a:off x="457200" y="333150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30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solidFill>
                  <a:srgbClr val="19324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WHY SHOULD YOU CARE ABOUT V2G?</a:t>
            </a:r>
            <a:endParaRPr>
              <a:solidFill>
                <a:srgbClr val="19324B"/>
              </a:solidFill>
              <a:highlight>
                <a:schemeClr val="lt1"/>
              </a:highlight>
            </a:endParaRPr>
          </a:p>
        </p:txBody>
      </p:sp>
      <p:sp>
        <p:nvSpPr>
          <p:cNvPr id="2517" name="Google Shape;2517;p174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174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174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174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174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174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174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174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174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174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174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174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174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174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174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174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174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174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5" name="Google Shape;2535;p174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2536" name="Google Shape;2536;p174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74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74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74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74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74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74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74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74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74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74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74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74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74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74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74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74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74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74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74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74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74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74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74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74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74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74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74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74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74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74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7" name="Google Shape;2567;p174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174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174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174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174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174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174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174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174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174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174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74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174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174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174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174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174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174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174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174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174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174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174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174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174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174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rgbClr val="FD87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174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4" name="Google Shape;2594;p174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2595" name="Google Shape;2595;p174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74"/>
            <p:cNvSpPr/>
            <p:nvPr/>
          </p:nvSpPr>
          <p:spPr>
            <a:xfrm>
              <a:off x="5206075" y="2982749"/>
              <a:ext cx="278643" cy="383600"/>
            </a:xfrm>
            <a:custGeom>
              <a:rect b="b" l="l" r="r" t="t"/>
              <a:pathLst>
                <a:path extrusionOk="0" h="2815" w="2033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97" name="Google Shape;2597;p174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8" name="Google Shape;2598;p174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cap="flat" cmpd="sng" w="9525">
            <a:solidFill>
              <a:srgbClr val="FD871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9" name="Google Shape;2599;p174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00" name="Google Shape;2600;p174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2601" name="Google Shape;2601;p174"/>
            <p:cNvSpPr/>
            <p:nvPr/>
          </p:nvSpPr>
          <p:spPr>
            <a:xfrm>
              <a:off x="5206028" y="1780364"/>
              <a:ext cx="232540" cy="318326"/>
            </a:xfrm>
            <a:custGeom>
              <a:rect b="b" l="l" r="r" t="t"/>
              <a:pathLst>
                <a:path extrusionOk="0" h="2783" w="2033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74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Google Shape;2603;p174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2604" name="Google Shape;2604;p174"/>
            <p:cNvSpPr/>
            <p:nvPr/>
          </p:nvSpPr>
          <p:spPr>
            <a:xfrm>
              <a:off x="5154265" y="4164446"/>
              <a:ext cx="336170" cy="330792"/>
            </a:xfrm>
            <a:custGeom>
              <a:rect b="b" l="l" r="r" t="t"/>
              <a:pathLst>
                <a:path extrusionOk="0" h="2908" w="2939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74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6" name="Google Shape;2606;p174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2607" name="Google Shape;2607;p174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rgbClr val="FD87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74"/>
            <p:cNvSpPr/>
            <p:nvPr/>
          </p:nvSpPr>
          <p:spPr>
            <a:xfrm>
              <a:off x="5206075" y="2982749"/>
              <a:ext cx="278643" cy="383600"/>
            </a:xfrm>
            <a:custGeom>
              <a:rect b="b" l="l" r="r" t="t"/>
              <a:pathLst>
                <a:path extrusionOk="0" h="2815" w="2033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FD8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174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2610" name="Google Shape;2610;p174"/>
            <p:cNvSpPr/>
            <p:nvPr/>
          </p:nvSpPr>
          <p:spPr>
            <a:xfrm>
              <a:off x="5154265" y="4164446"/>
              <a:ext cx="336170" cy="330792"/>
            </a:xfrm>
            <a:custGeom>
              <a:rect b="b" l="l" r="r" t="t"/>
              <a:pathLst>
                <a:path extrusionOk="0" h="2908" w="2939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74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rgbClr val="81E55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12" name="Google Shape;2612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5" y="4688250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175"/>
          <p:cNvSpPr txBox="1"/>
          <p:nvPr>
            <p:ph type="title"/>
          </p:nvPr>
        </p:nvSpPr>
        <p:spPr>
          <a:xfrm>
            <a:off x="605850" y="484300"/>
            <a:ext cx="3852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Load Demand Curve</a:t>
            </a:r>
            <a:endParaRPr/>
          </a:p>
        </p:txBody>
      </p:sp>
      <p:pic>
        <p:nvPicPr>
          <p:cNvPr id="2618" name="Google Shape;2618;p175"/>
          <p:cNvPicPr preferRelativeResize="0"/>
          <p:nvPr/>
        </p:nvPicPr>
        <p:blipFill rotWithShape="1">
          <a:blip r:embed="rId3">
            <a:alphaModFix/>
          </a:blip>
          <a:srcRect b="20839" l="33482" r="16129" t="5026"/>
          <a:stretch/>
        </p:blipFill>
        <p:spPr>
          <a:xfrm>
            <a:off x="6183300" y="1155125"/>
            <a:ext cx="2833812" cy="2345436"/>
          </a:xfrm>
          <a:prstGeom prst="lightningBol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9" name="Google Shape;2619;p175"/>
          <p:cNvPicPr preferRelativeResize="0"/>
          <p:nvPr/>
        </p:nvPicPr>
        <p:blipFill rotWithShape="1">
          <a:blip r:embed="rId4">
            <a:alphaModFix/>
          </a:blip>
          <a:srcRect b="37592" l="9473" r="29643" t="1539"/>
          <a:stretch/>
        </p:blipFill>
        <p:spPr>
          <a:xfrm>
            <a:off x="605850" y="1194700"/>
            <a:ext cx="5339002" cy="31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Google Shape;2620;p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5" name="Google Shape;2625;p176"/>
          <p:cNvPicPr preferRelativeResize="0"/>
          <p:nvPr/>
        </p:nvPicPr>
        <p:blipFill rotWithShape="1">
          <a:blip r:embed="rId3">
            <a:alphaModFix/>
          </a:blip>
          <a:srcRect b="7106" l="0" r="0" t="0"/>
          <a:stretch/>
        </p:blipFill>
        <p:spPr>
          <a:xfrm>
            <a:off x="0" y="34300"/>
            <a:ext cx="9144000" cy="507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6" name="Google Shape;2626;p176"/>
          <p:cNvSpPr txBox="1"/>
          <p:nvPr/>
        </p:nvSpPr>
        <p:spPr>
          <a:xfrm>
            <a:off x="79325" y="109425"/>
            <a:ext cx="569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73944"/>
                </a:solidFill>
              </a:rPr>
              <a:t>Architecture of V2G</a:t>
            </a:r>
            <a:endParaRPr b="1" sz="2200">
              <a:solidFill>
                <a:srgbClr val="073944"/>
              </a:solidFill>
            </a:endParaRPr>
          </a:p>
        </p:txBody>
      </p:sp>
      <p:pic>
        <p:nvPicPr>
          <p:cNvPr id="2627" name="Google Shape;2627;p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177"/>
          <p:cNvSpPr txBox="1"/>
          <p:nvPr>
            <p:ph idx="2" type="title"/>
          </p:nvPr>
        </p:nvSpPr>
        <p:spPr>
          <a:xfrm>
            <a:off x="1984500" y="1951075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01.</a:t>
            </a:r>
            <a:endParaRPr sz="2400"/>
          </a:p>
        </p:txBody>
      </p:sp>
      <p:sp>
        <p:nvSpPr>
          <p:cNvPr id="2633" name="Google Shape;2633;p177"/>
          <p:cNvSpPr txBox="1"/>
          <p:nvPr>
            <p:ph idx="1" type="subTitle"/>
          </p:nvPr>
        </p:nvSpPr>
        <p:spPr>
          <a:xfrm>
            <a:off x="1453950" y="2298963"/>
            <a:ext cx="23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Using RL and Blockchain  Technology</a:t>
            </a:r>
            <a:endParaRPr/>
          </a:p>
        </p:txBody>
      </p:sp>
      <p:sp>
        <p:nvSpPr>
          <p:cNvPr id="2634" name="Google Shape;2634;p177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Energy </a:t>
            </a:r>
            <a:r>
              <a:rPr lang="en">
                <a:solidFill>
                  <a:schemeClr val="accent1"/>
                </a:solidFill>
              </a:rPr>
              <a:t>Trading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635" name="Google Shape;2635;p177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6" name="Google Shape;2636;p177"/>
          <p:cNvSpPr txBox="1"/>
          <p:nvPr>
            <p:ph idx="5" type="title"/>
          </p:nvPr>
        </p:nvSpPr>
        <p:spPr>
          <a:xfrm>
            <a:off x="5884200" y="1957150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02.</a:t>
            </a:r>
            <a:endParaRPr sz="2400"/>
          </a:p>
        </p:txBody>
      </p:sp>
      <p:sp>
        <p:nvSpPr>
          <p:cNvPr id="2637" name="Google Shape;2637;p177"/>
          <p:cNvSpPr txBox="1"/>
          <p:nvPr>
            <p:ph idx="6" type="subTitle"/>
          </p:nvPr>
        </p:nvSpPr>
        <p:spPr>
          <a:xfrm>
            <a:off x="5353650" y="2264625"/>
            <a:ext cx="27477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dk1"/>
                </a:highlight>
              </a:rPr>
              <a:t>maximizing owners profits and securing energy trading</a:t>
            </a:r>
            <a:endParaRPr sz="1600">
              <a:highlight>
                <a:schemeClr val="dk1"/>
              </a:highlight>
            </a:endParaRPr>
          </a:p>
        </p:txBody>
      </p:sp>
      <p:sp>
        <p:nvSpPr>
          <p:cNvPr id="2638" name="Google Shape;2638;p177"/>
          <p:cNvSpPr txBox="1"/>
          <p:nvPr>
            <p:ph idx="8" type="title"/>
          </p:nvPr>
        </p:nvSpPr>
        <p:spPr>
          <a:xfrm>
            <a:off x="1984500" y="3296025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03</a:t>
            </a:r>
            <a:r>
              <a:rPr lang="en"/>
              <a:t>.</a:t>
            </a:r>
            <a:endParaRPr/>
          </a:p>
        </p:txBody>
      </p:sp>
      <p:sp>
        <p:nvSpPr>
          <p:cNvPr id="2639" name="Google Shape;2639;p177"/>
          <p:cNvSpPr txBox="1"/>
          <p:nvPr>
            <p:ph idx="9" type="subTitle"/>
          </p:nvPr>
        </p:nvSpPr>
        <p:spPr>
          <a:xfrm>
            <a:off x="1147600" y="3719775"/>
            <a:ext cx="3054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dk1"/>
                </a:highlight>
              </a:rPr>
              <a:t>suited for multiple parties for trading cooperation in real time</a:t>
            </a:r>
            <a:endParaRPr sz="1600">
              <a:highlight>
                <a:schemeClr val="dk1"/>
              </a:highlight>
            </a:endParaRPr>
          </a:p>
        </p:txBody>
      </p:sp>
      <p:sp>
        <p:nvSpPr>
          <p:cNvPr id="2640" name="Google Shape;2640;p177"/>
          <p:cNvSpPr txBox="1"/>
          <p:nvPr>
            <p:ph idx="14" type="title"/>
          </p:nvPr>
        </p:nvSpPr>
        <p:spPr>
          <a:xfrm>
            <a:off x="5884200" y="3372375"/>
            <a:ext cx="127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04.</a:t>
            </a:r>
            <a:endParaRPr sz="2400"/>
          </a:p>
        </p:txBody>
      </p:sp>
      <p:sp>
        <p:nvSpPr>
          <p:cNvPr id="2641" name="Google Shape;2641;p177"/>
          <p:cNvSpPr txBox="1"/>
          <p:nvPr>
            <p:ph idx="15" type="subTitle"/>
          </p:nvPr>
        </p:nvSpPr>
        <p:spPr>
          <a:xfrm>
            <a:off x="5353650" y="3783975"/>
            <a:ext cx="2336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dk1"/>
                </a:highlight>
              </a:rPr>
              <a:t> handle the interoperability</a:t>
            </a:r>
            <a:endParaRPr sz="1600">
              <a:highlight>
                <a:schemeClr val="dk1"/>
              </a:highlight>
            </a:endParaRPr>
          </a:p>
        </p:txBody>
      </p:sp>
      <p:sp>
        <p:nvSpPr>
          <p:cNvPr id="2642" name="Google Shape;2642;p177"/>
          <p:cNvSpPr txBox="1"/>
          <p:nvPr/>
        </p:nvSpPr>
        <p:spPr>
          <a:xfrm>
            <a:off x="524450" y="1302788"/>
            <a:ext cx="56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</a:pP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Jura"/>
                <a:ea typeface="Jura"/>
                <a:cs typeface="Jura"/>
                <a:sym typeface="Jura"/>
              </a:rPr>
              <a:t>Secure V2G Energy Trading (</a:t>
            </a:r>
            <a:r>
              <a:rPr b="1" i="1" lang="en">
                <a:solidFill>
                  <a:schemeClr val="lt1"/>
                </a:solidFill>
                <a:highlight>
                  <a:schemeClr val="dk1"/>
                </a:highlight>
                <a:latin typeface="Jura"/>
                <a:ea typeface="Jura"/>
                <a:cs typeface="Jura"/>
                <a:sym typeface="Jura"/>
              </a:rPr>
              <a:t>SV2G-ET</a:t>
            </a:r>
            <a:r>
              <a:rPr b="1" lang="en">
                <a:solidFill>
                  <a:schemeClr val="lt1"/>
                </a:solidFill>
                <a:highlight>
                  <a:schemeClr val="dk1"/>
                </a:highlight>
                <a:latin typeface="Jura"/>
                <a:ea typeface="Jura"/>
                <a:cs typeface="Jura"/>
                <a:sym typeface="Jura"/>
              </a:rPr>
              <a:t>) scheme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2643" name="Google Shape;2643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17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SV2G-ET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scheme Benefits</a:t>
            </a:r>
            <a:endParaRPr sz="2000"/>
          </a:p>
        </p:txBody>
      </p:sp>
      <p:grpSp>
        <p:nvGrpSpPr>
          <p:cNvPr id="2649" name="Google Shape;2649;p178"/>
          <p:cNvGrpSpPr/>
          <p:nvPr/>
        </p:nvGrpSpPr>
        <p:grpSpPr>
          <a:xfrm>
            <a:off x="457209" y="1078325"/>
            <a:ext cx="2099618" cy="1105175"/>
            <a:chOff x="1411259" y="1078325"/>
            <a:chExt cx="2099618" cy="1105175"/>
          </a:xfrm>
        </p:grpSpPr>
        <p:sp>
          <p:nvSpPr>
            <p:cNvPr id="2650" name="Google Shape;2650;p178"/>
            <p:cNvSpPr/>
            <p:nvPr/>
          </p:nvSpPr>
          <p:spPr>
            <a:xfrm>
              <a:off x="1491834" y="2148917"/>
              <a:ext cx="2019042" cy="34583"/>
            </a:xfrm>
            <a:custGeom>
              <a:rect b="b" l="l" r="r" t="t"/>
              <a:pathLst>
                <a:path extrusionOk="0" h="400" w="23353">
                  <a:moveTo>
                    <a:pt x="431" y="0"/>
                  </a:moveTo>
                  <a:lnTo>
                    <a:pt x="185" y="62"/>
                  </a:lnTo>
                  <a:lnTo>
                    <a:pt x="32" y="123"/>
                  </a:lnTo>
                  <a:lnTo>
                    <a:pt x="1" y="154"/>
                  </a:lnTo>
                  <a:lnTo>
                    <a:pt x="1" y="184"/>
                  </a:lnTo>
                  <a:lnTo>
                    <a:pt x="1" y="246"/>
                  </a:lnTo>
                  <a:lnTo>
                    <a:pt x="32" y="277"/>
                  </a:lnTo>
                  <a:lnTo>
                    <a:pt x="185" y="338"/>
                  </a:lnTo>
                  <a:lnTo>
                    <a:pt x="431" y="369"/>
                  </a:lnTo>
                  <a:lnTo>
                    <a:pt x="708" y="400"/>
                  </a:lnTo>
                  <a:lnTo>
                    <a:pt x="22646" y="400"/>
                  </a:lnTo>
                  <a:lnTo>
                    <a:pt x="22892" y="369"/>
                  </a:lnTo>
                  <a:lnTo>
                    <a:pt x="23137" y="338"/>
                  </a:lnTo>
                  <a:lnTo>
                    <a:pt x="23291" y="277"/>
                  </a:lnTo>
                  <a:lnTo>
                    <a:pt x="23322" y="246"/>
                  </a:lnTo>
                  <a:lnTo>
                    <a:pt x="23352" y="184"/>
                  </a:lnTo>
                  <a:lnTo>
                    <a:pt x="23322" y="154"/>
                  </a:lnTo>
                  <a:lnTo>
                    <a:pt x="23291" y="123"/>
                  </a:lnTo>
                  <a:lnTo>
                    <a:pt x="23137" y="62"/>
                  </a:lnTo>
                  <a:lnTo>
                    <a:pt x="228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78"/>
            <p:cNvSpPr/>
            <p:nvPr/>
          </p:nvSpPr>
          <p:spPr>
            <a:xfrm>
              <a:off x="1770829" y="1758392"/>
              <a:ext cx="459608" cy="377301"/>
            </a:xfrm>
            <a:custGeom>
              <a:rect b="b" l="l" r="r" t="t"/>
              <a:pathLst>
                <a:path extrusionOk="0" h="4364" w="5316">
                  <a:moveTo>
                    <a:pt x="430" y="0"/>
                  </a:moveTo>
                  <a:lnTo>
                    <a:pt x="0" y="3134"/>
                  </a:lnTo>
                  <a:lnTo>
                    <a:pt x="338" y="4363"/>
                  </a:lnTo>
                  <a:lnTo>
                    <a:pt x="5316" y="4363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99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78"/>
            <p:cNvSpPr/>
            <p:nvPr/>
          </p:nvSpPr>
          <p:spPr>
            <a:xfrm>
              <a:off x="1622038" y="1200488"/>
              <a:ext cx="1591337" cy="935211"/>
            </a:xfrm>
            <a:custGeom>
              <a:rect b="b" l="l" r="r" t="t"/>
              <a:pathLst>
                <a:path extrusionOk="0" h="10817" w="18406">
                  <a:moveTo>
                    <a:pt x="4824" y="1"/>
                  </a:moveTo>
                  <a:lnTo>
                    <a:pt x="4333" y="93"/>
                  </a:lnTo>
                  <a:lnTo>
                    <a:pt x="3903" y="247"/>
                  </a:lnTo>
                  <a:lnTo>
                    <a:pt x="3780" y="308"/>
                  </a:lnTo>
                  <a:lnTo>
                    <a:pt x="3472" y="523"/>
                  </a:lnTo>
                  <a:lnTo>
                    <a:pt x="3012" y="861"/>
                  </a:lnTo>
                  <a:lnTo>
                    <a:pt x="2735" y="1107"/>
                  </a:lnTo>
                  <a:lnTo>
                    <a:pt x="2458" y="1384"/>
                  </a:lnTo>
                  <a:lnTo>
                    <a:pt x="2151" y="1691"/>
                  </a:lnTo>
                  <a:lnTo>
                    <a:pt x="1875" y="2060"/>
                  </a:lnTo>
                  <a:lnTo>
                    <a:pt x="1567" y="2459"/>
                  </a:lnTo>
                  <a:lnTo>
                    <a:pt x="1291" y="2889"/>
                  </a:lnTo>
                  <a:lnTo>
                    <a:pt x="1045" y="3350"/>
                  </a:lnTo>
                  <a:lnTo>
                    <a:pt x="799" y="3872"/>
                  </a:lnTo>
                  <a:lnTo>
                    <a:pt x="584" y="4456"/>
                  </a:lnTo>
                  <a:lnTo>
                    <a:pt x="431" y="5071"/>
                  </a:lnTo>
                  <a:lnTo>
                    <a:pt x="215" y="6085"/>
                  </a:lnTo>
                  <a:lnTo>
                    <a:pt x="93" y="7006"/>
                  </a:lnTo>
                  <a:lnTo>
                    <a:pt x="0" y="7836"/>
                  </a:lnTo>
                  <a:lnTo>
                    <a:pt x="0" y="8543"/>
                  </a:lnTo>
                  <a:lnTo>
                    <a:pt x="31" y="9127"/>
                  </a:lnTo>
                  <a:lnTo>
                    <a:pt x="93" y="9649"/>
                  </a:lnTo>
                  <a:lnTo>
                    <a:pt x="185" y="10048"/>
                  </a:lnTo>
                  <a:lnTo>
                    <a:pt x="277" y="10356"/>
                  </a:lnTo>
                  <a:lnTo>
                    <a:pt x="2366" y="10356"/>
                  </a:lnTo>
                  <a:lnTo>
                    <a:pt x="2243" y="10110"/>
                  </a:lnTo>
                  <a:lnTo>
                    <a:pt x="2151" y="9864"/>
                  </a:lnTo>
                  <a:lnTo>
                    <a:pt x="2059" y="9495"/>
                  </a:lnTo>
                  <a:lnTo>
                    <a:pt x="1998" y="9157"/>
                  </a:lnTo>
                  <a:lnTo>
                    <a:pt x="1998" y="8850"/>
                  </a:lnTo>
                  <a:lnTo>
                    <a:pt x="2028" y="8604"/>
                  </a:lnTo>
                  <a:lnTo>
                    <a:pt x="2090" y="8297"/>
                  </a:lnTo>
                  <a:lnTo>
                    <a:pt x="2243" y="7959"/>
                  </a:lnTo>
                  <a:lnTo>
                    <a:pt x="2428" y="7621"/>
                  </a:lnTo>
                  <a:lnTo>
                    <a:pt x="2674" y="7314"/>
                  </a:lnTo>
                  <a:lnTo>
                    <a:pt x="2827" y="7160"/>
                  </a:lnTo>
                  <a:lnTo>
                    <a:pt x="2981" y="7037"/>
                  </a:lnTo>
                  <a:lnTo>
                    <a:pt x="3165" y="6914"/>
                  </a:lnTo>
                  <a:lnTo>
                    <a:pt x="3380" y="6822"/>
                  </a:lnTo>
                  <a:lnTo>
                    <a:pt x="3565" y="6730"/>
                  </a:lnTo>
                  <a:lnTo>
                    <a:pt x="3810" y="6668"/>
                  </a:lnTo>
                  <a:lnTo>
                    <a:pt x="4025" y="6638"/>
                  </a:lnTo>
                  <a:lnTo>
                    <a:pt x="4302" y="6607"/>
                  </a:lnTo>
                  <a:lnTo>
                    <a:pt x="4947" y="6607"/>
                  </a:lnTo>
                  <a:lnTo>
                    <a:pt x="5224" y="6638"/>
                  </a:lnTo>
                  <a:lnTo>
                    <a:pt x="5408" y="6668"/>
                  </a:lnTo>
                  <a:lnTo>
                    <a:pt x="5562" y="6730"/>
                  </a:lnTo>
                  <a:lnTo>
                    <a:pt x="5746" y="6791"/>
                  </a:lnTo>
                  <a:lnTo>
                    <a:pt x="5930" y="6914"/>
                  </a:lnTo>
                  <a:lnTo>
                    <a:pt x="6115" y="7037"/>
                  </a:lnTo>
                  <a:lnTo>
                    <a:pt x="6268" y="7222"/>
                  </a:lnTo>
                  <a:lnTo>
                    <a:pt x="6422" y="7437"/>
                  </a:lnTo>
                  <a:lnTo>
                    <a:pt x="6545" y="7713"/>
                  </a:lnTo>
                  <a:lnTo>
                    <a:pt x="6668" y="8051"/>
                  </a:lnTo>
                  <a:lnTo>
                    <a:pt x="6760" y="8420"/>
                  </a:lnTo>
                  <a:lnTo>
                    <a:pt x="6822" y="8881"/>
                  </a:lnTo>
                  <a:lnTo>
                    <a:pt x="6822" y="9372"/>
                  </a:lnTo>
                  <a:lnTo>
                    <a:pt x="6699" y="10356"/>
                  </a:lnTo>
                  <a:lnTo>
                    <a:pt x="12229" y="10356"/>
                  </a:lnTo>
                  <a:lnTo>
                    <a:pt x="12229" y="10417"/>
                  </a:lnTo>
                  <a:lnTo>
                    <a:pt x="12229" y="10540"/>
                  </a:lnTo>
                  <a:lnTo>
                    <a:pt x="12199" y="10601"/>
                  </a:lnTo>
                  <a:lnTo>
                    <a:pt x="12137" y="10663"/>
                  </a:lnTo>
                  <a:lnTo>
                    <a:pt x="12045" y="10755"/>
                  </a:lnTo>
                  <a:lnTo>
                    <a:pt x="11891" y="10816"/>
                  </a:lnTo>
                  <a:lnTo>
                    <a:pt x="17883" y="10786"/>
                  </a:lnTo>
                  <a:lnTo>
                    <a:pt x="18405" y="7068"/>
                  </a:lnTo>
                  <a:lnTo>
                    <a:pt x="17975" y="6699"/>
                  </a:lnTo>
                  <a:lnTo>
                    <a:pt x="16807" y="5747"/>
                  </a:lnTo>
                  <a:lnTo>
                    <a:pt x="15978" y="5101"/>
                  </a:lnTo>
                  <a:lnTo>
                    <a:pt x="15025" y="4425"/>
                  </a:lnTo>
                  <a:lnTo>
                    <a:pt x="14011" y="3688"/>
                  </a:lnTo>
                  <a:lnTo>
                    <a:pt x="12874" y="2981"/>
                  </a:lnTo>
                  <a:lnTo>
                    <a:pt x="11707" y="2244"/>
                  </a:lnTo>
                  <a:lnTo>
                    <a:pt x="10509" y="1599"/>
                  </a:lnTo>
                  <a:lnTo>
                    <a:pt x="9894" y="1291"/>
                  </a:lnTo>
                  <a:lnTo>
                    <a:pt x="9310" y="1015"/>
                  </a:lnTo>
                  <a:lnTo>
                    <a:pt x="8696" y="769"/>
                  </a:lnTo>
                  <a:lnTo>
                    <a:pt x="8112" y="523"/>
                  </a:lnTo>
                  <a:lnTo>
                    <a:pt x="7528" y="339"/>
                  </a:lnTo>
                  <a:lnTo>
                    <a:pt x="6944" y="185"/>
                  </a:lnTo>
                  <a:lnTo>
                    <a:pt x="6391" y="9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78"/>
            <p:cNvSpPr/>
            <p:nvPr/>
          </p:nvSpPr>
          <p:spPr>
            <a:xfrm>
              <a:off x="1637946" y="1298789"/>
              <a:ext cx="738606" cy="494191"/>
            </a:xfrm>
            <a:custGeom>
              <a:rect b="b" l="l" r="r" t="t"/>
              <a:pathLst>
                <a:path extrusionOk="0" h="5716" w="8543">
                  <a:moveTo>
                    <a:pt x="3411" y="1"/>
                  </a:moveTo>
                  <a:lnTo>
                    <a:pt x="2889" y="32"/>
                  </a:lnTo>
                  <a:lnTo>
                    <a:pt x="2551" y="62"/>
                  </a:lnTo>
                  <a:lnTo>
                    <a:pt x="2428" y="93"/>
                  </a:lnTo>
                  <a:lnTo>
                    <a:pt x="2182" y="247"/>
                  </a:lnTo>
                  <a:lnTo>
                    <a:pt x="1967" y="400"/>
                  </a:lnTo>
                  <a:lnTo>
                    <a:pt x="1568" y="738"/>
                  </a:lnTo>
                  <a:lnTo>
                    <a:pt x="1230" y="1138"/>
                  </a:lnTo>
                  <a:lnTo>
                    <a:pt x="953" y="1537"/>
                  </a:lnTo>
                  <a:lnTo>
                    <a:pt x="707" y="1937"/>
                  </a:lnTo>
                  <a:lnTo>
                    <a:pt x="492" y="2367"/>
                  </a:lnTo>
                  <a:lnTo>
                    <a:pt x="339" y="2797"/>
                  </a:lnTo>
                  <a:lnTo>
                    <a:pt x="216" y="3227"/>
                  </a:lnTo>
                  <a:lnTo>
                    <a:pt x="124" y="3626"/>
                  </a:lnTo>
                  <a:lnTo>
                    <a:pt x="62" y="3995"/>
                  </a:lnTo>
                  <a:lnTo>
                    <a:pt x="1" y="4640"/>
                  </a:lnTo>
                  <a:lnTo>
                    <a:pt x="1" y="5040"/>
                  </a:lnTo>
                  <a:lnTo>
                    <a:pt x="1" y="5224"/>
                  </a:lnTo>
                  <a:lnTo>
                    <a:pt x="62" y="5347"/>
                  </a:lnTo>
                  <a:lnTo>
                    <a:pt x="216" y="5501"/>
                  </a:lnTo>
                  <a:lnTo>
                    <a:pt x="400" y="5593"/>
                  </a:lnTo>
                  <a:lnTo>
                    <a:pt x="615" y="5685"/>
                  </a:lnTo>
                  <a:lnTo>
                    <a:pt x="892" y="5716"/>
                  </a:lnTo>
                  <a:lnTo>
                    <a:pt x="1015" y="5716"/>
                  </a:lnTo>
                  <a:lnTo>
                    <a:pt x="1138" y="5685"/>
                  </a:lnTo>
                  <a:lnTo>
                    <a:pt x="1291" y="5624"/>
                  </a:lnTo>
                  <a:lnTo>
                    <a:pt x="1414" y="5562"/>
                  </a:lnTo>
                  <a:lnTo>
                    <a:pt x="1568" y="5470"/>
                  </a:lnTo>
                  <a:lnTo>
                    <a:pt x="1691" y="5316"/>
                  </a:lnTo>
                  <a:lnTo>
                    <a:pt x="2029" y="5009"/>
                  </a:lnTo>
                  <a:lnTo>
                    <a:pt x="2336" y="4702"/>
                  </a:lnTo>
                  <a:lnTo>
                    <a:pt x="2705" y="4456"/>
                  </a:lnTo>
                  <a:lnTo>
                    <a:pt x="3104" y="4241"/>
                  </a:lnTo>
                  <a:lnTo>
                    <a:pt x="3319" y="4180"/>
                  </a:lnTo>
                  <a:lnTo>
                    <a:pt x="3534" y="4087"/>
                  </a:lnTo>
                  <a:lnTo>
                    <a:pt x="3780" y="4057"/>
                  </a:lnTo>
                  <a:lnTo>
                    <a:pt x="4057" y="4026"/>
                  </a:lnTo>
                  <a:lnTo>
                    <a:pt x="4364" y="3995"/>
                  </a:lnTo>
                  <a:lnTo>
                    <a:pt x="4671" y="3995"/>
                  </a:lnTo>
                  <a:lnTo>
                    <a:pt x="5009" y="4026"/>
                  </a:lnTo>
                  <a:lnTo>
                    <a:pt x="5347" y="4087"/>
                  </a:lnTo>
                  <a:lnTo>
                    <a:pt x="5716" y="4180"/>
                  </a:lnTo>
                  <a:lnTo>
                    <a:pt x="6054" y="4272"/>
                  </a:lnTo>
                  <a:lnTo>
                    <a:pt x="6361" y="4395"/>
                  </a:lnTo>
                  <a:lnTo>
                    <a:pt x="6638" y="4548"/>
                  </a:lnTo>
                  <a:lnTo>
                    <a:pt x="6883" y="4702"/>
                  </a:lnTo>
                  <a:lnTo>
                    <a:pt x="7129" y="4855"/>
                  </a:lnTo>
                  <a:lnTo>
                    <a:pt x="7529" y="5193"/>
                  </a:lnTo>
                  <a:lnTo>
                    <a:pt x="7867" y="5470"/>
                  </a:lnTo>
                  <a:lnTo>
                    <a:pt x="8112" y="5654"/>
                  </a:lnTo>
                  <a:lnTo>
                    <a:pt x="8235" y="5716"/>
                  </a:lnTo>
                  <a:lnTo>
                    <a:pt x="8327" y="5716"/>
                  </a:lnTo>
                  <a:lnTo>
                    <a:pt x="8420" y="5685"/>
                  </a:lnTo>
                  <a:lnTo>
                    <a:pt x="8512" y="5593"/>
                  </a:lnTo>
                  <a:lnTo>
                    <a:pt x="8543" y="5531"/>
                  </a:lnTo>
                  <a:lnTo>
                    <a:pt x="8543" y="5439"/>
                  </a:lnTo>
                  <a:lnTo>
                    <a:pt x="8543" y="5101"/>
                  </a:lnTo>
                  <a:lnTo>
                    <a:pt x="8450" y="4671"/>
                  </a:lnTo>
                  <a:lnTo>
                    <a:pt x="8266" y="4149"/>
                  </a:lnTo>
                  <a:lnTo>
                    <a:pt x="8020" y="3534"/>
                  </a:lnTo>
                  <a:lnTo>
                    <a:pt x="7682" y="2858"/>
                  </a:lnTo>
                  <a:lnTo>
                    <a:pt x="7283" y="2152"/>
                  </a:lnTo>
                  <a:lnTo>
                    <a:pt x="7037" y="1814"/>
                  </a:lnTo>
                  <a:lnTo>
                    <a:pt x="6760" y="1445"/>
                  </a:lnTo>
                  <a:lnTo>
                    <a:pt x="6453" y="1107"/>
                  </a:lnTo>
                  <a:lnTo>
                    <a:pt x="6146" y="830"/>
                  </a:lnTo>
                  <a:lnTo>
                    <a:pt x="5777" y="585"/>
                  </a:lnTo>
                  <a:lnTo>
                    <a:pt x="5439" y="400"/>
                  </a:lnTo>
                  <a:lnTo>
                    <a:pt x="5070" y="277"/>
                  </a:lnTo>
                  <a:lnTo>
                    <a:pt x="4733" y="154"/>
                  </a:lnTo>
                  <a:lnTo>
                    <a:pt x="4364" y="93"/>
                  </a:lnTo>
                  <a:lnTo>
                    <a:pt x="4026" y="32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78"/>
            <p:cNvSpPr/>
            <p:nvPr/>
          </p:nvSpPr>
          <p:spPr>
            <a:xfrm>
              <a:off x="1826593" y="1298789"/>
              <a:ext cx="499465" cy="345484"/>
            </a:xfrm>
            <a:custGeom>
              <a:rect b="b" l="l" r="r" t="t"/>
              <a:pathLst>
                <a:path extrusionOk="0" h="3996" w="5777">
                  <a:moveTo>
                    <a:pt x="1137" y="1"/>
                  </a:moveTo>
                  <a:lnTo>
                    <a:pt x="707" y="32"/>
                  </a:lnTo>
                  <a:lnTo>
                    <a:pt x="400" y="62"/>
                  </a:lnTo>
                  <a:lnTo>
                    <a:pt x="246" y="93"/>
                  </a:lnTo>
                  <a:lnTo>
                    <a:pt x="215" y="185"/>
                  </a:lnTo>
                  <a:lnTo>
                    <a:pt x="123" y="431"/>
                  </a:lnTo>
                  <a:lnTo>
                    <a:pt x="31" y="800"/>
                  </a:lnTo>
                  <a:lnTo>
                    <a:pt x="0" y="1015"/>
                  </a:lnTo>
                  <a:lnTo>
                    <a:pt x="0" y="1230"/>
                  </a:lnTo>
                  <a:lnTo>
                    <a:pt x="31" y="1445"/>
                  </a:lnTo>
                  <a:lnTo>
                    <a:pt x="92" y="1691"/>
                  </a:lnTo>
                  <a:lnTo>
                    <a:pt x="185" y="1906"/>
                  </a:lnTo>
                  <a:lnTo>
                    <a:pt x="338" y="2090"/>
                  </a:lnTo>
                  <a:lnTo>
                    <a:pt x="523" y="2275"/>
                  </a:lnTo>
                  <a:lnTo>
                    <a:pt x="799" y="2428"/>
                  </a:lnTo>
                  <a:lnTo>
                    <a:pt x="1137" y="2582"/>
                  </a:lnTo>
                  <a:lnTo>
                    <a:pt x="1537" y="2674"/>
                  </a:lnTo>
                  <a:lnTo>
                    <a:pt x="2151" y="2766"/>
                  </a:lnTo>
                  <a:lnTo>
                    <a:pt x="2704" y="2920"/>
                  </a:lnTo>
                  <a:lnTo>
                    <a:pt x="3226" y="3073"/>
                  </a:lnTo>
                  <a:lnTo>
                    <a:pt x="3687" y="3227"/>
                  </a:lnTo>
                  <a:lnTo>
                    <a:pt x="4486" y="3565"/>
                  </a:lnTo>
                  <a:lnTo>
                    <a:pt x="5070" y="3842"/>
                  </a:lnTo>
                  <a:lnTo>
                    <a:pt x="5316" y="3934"/>
                  </a:lnTo>
                  <a:lnTo>
                    <a:pt x="5500" y="3964"/>
                  </a:lnTo>
                  <a:lnTo>
                    <a:pt x="5623" y="3995"/>
                  </a:lnTo>
                  <a:lnTo>
                    <a:pt x="5715" y="3964"/>
                  </a:lnTo>
                  <a:lnTo>
                    <a:pt x="5777" y="3872"/>
                  </a:lnTo>
                  <a:lnTo>
                    <a:pt x="5777" y="3688"/>
                  </a:lnTo>
                  <a:lnTo>
                    <a:pt x="5746" y="3473"/>
                  </a:lnTo>
                  <a:lnTo>
                    <a:pt x="5654" y="3135"/>
                  </a:lnTo>
                  <a:lnTo>
                    <a:pt x="5439" y="2735"/>
                  </a:lnTo>
                  <a:lnTo>
                    <a:pt x="5193" y="2305"/>
                  </a:lnTo>
                  <a:lnTo>
                    <a:pt x="4886" y="1875"/>
                  </a:lnTo>
                  <a:lnTo>
                    <a:pt x="4578" y="1445"/>
                  </a:lnTo>
                  <a:lnTo>
                    <a:pt x="4333" y="1138"/>
                  </a:lnTo>
                  <a:lnTo>
                    <a:pt x="4056" y="892"/>
                  </a:lnTo>
                  <a:lnTo>
                    <a:pt x="3749" y="677"/>
                  </a:lnTo>
                  <a:lnTo>
                    <a:pt x="3472" y="523"/>
                  </a:lnTo>
                  <a:lnTo>
                    <a:pt x="3165" y="370"/>
                  </a:lnTo>
                  <a:lnTo>
                    <a:pt x="2858" y="247"/>
                  </a:lnTo>
                  <a:lnTo>
                    <a:pt x="2551" y="154"/>
                  </a:lnTo>
                  <a:lnTo>
                    <a:pt x="2243" y="93"/>
                  </a:lnTo>
                  <a:lnTo>
                    <a:pt x="1659" y="32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78"/>
            <p:cNvSpPr/>
            <p:nvPr/>
          </p:nvSpPr>
          <p:spPr>
            <a:xfrm>
              <a:off x="2461441" y="1699948"/>
              <a:ext cx="122337" cy="188650"/>
            </a:xfrm>
            <a:custGeom>
              <a:rect b="b" l="l" r="r" t="t"/>
              <a:pathLst>
                <a:path extrusionOk="0" h="2182" w="1415">
                  <a:moveTo>
                    <a:pt x="31" y="0"/>
                  </a:moveTo>
                  <a:lnTo>
                    <a:pt x="1" y="31"/>
                  </a:lnTo>
                  <a:lnTo>
                    <a:pt x="31" y="277"/>
                  </a:lnTo>
                  <a:lnTo>
                    <a:pt x="93" y="553"/>
                  </a:lnTo>
                  <a:lnTo>
                    <a:pt x="185" y="830"/>
                  </a:lnTo>
                  <a:lnTo>
                    <a:pt x="308" y="1107"/>
                  </a:lnTo>
                  <a:lnTo>
                    <a:pt x="615" y="1660"/>
                  </a:lnTo>
                  <a:lnTo>
                    <a:pt x="953" y="2182"/>
                  </a:lnTo>
                  <a:lnTo>
                    <a:pt x="953" y="2028"/>
                  </a:lnTo>
                  <a:lnTo>
                    <a:pt x="1015" y="1844"/>
                  </a:lnTo>
                  <a:lnTo>
                    <a:pt x="1168" y="1475"/>
                  </a:lnTo>
                  <a:lnTo>
                    <a:pt x="1353" y="1199"/>
                  </a:lnTo>
                  <a:lnTo>
                    <a:pt x="1414" y="1076"/>
                  </a:lnTo>
                  <a:lnTo>
                    <a:pt x="1199" y="953"/>
                  </a:lnTo>
                  <a:lnTo>
                    <a:pt x="953" y="799"/>
                  </a:lnTo>
                  <a:lnTo>
                    <a:pt x="492" y="400"/>
                  </a:lnTo>
                  <a:lnTo>
                    <a:pt x="154" y="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78"/>
            <p:cNvSpPr/>
            <p:nvPr/>
          </p:nvSpPr>
          <p:spPr>
            <a:xfrm>
              <a:off x="1648580" y="1824791"/>
              <a:ext cx="114297" cy="127611"/>
            </a:xfrm>
            <a:custGeom>
              <a:rect b="b" l="l" r="r" t="t"/>
              <a:pathLst>
                <a:path extrusionOk="0" h="1476" w="1322">
                  <a:moveTo>
                    <a:pt x="523" y="1"/>
                  </a:moveTo>
                  <a:lnTo>
                    <a:pt x="400" y="31"/>
                  </a:lnTo>
                  <a:lnTo>
                    <a:pt x="277" y="123"/>
                  </a:lnTo>
                  <a:lnTo>
                    <a:pt x="185" y="216"/>
                  </a:lnTo>
                  <a:lnTo>
                    <a:pt x="93" y="308"/>
                  </a:lnTo>
                  <a:lnTo>
                    <a:pt x="31" y="431"/>
                  </a:lnTo>
                  <a:lnTo>
                    <a:pt x="1" y="584"/>
                  </a:lnTo>
                  <a:lnTo>
                    <a:pt x="1" y="738"/>
                  </a:lnTo>
                  <a:lnTo>
                    <a:pt x="1" y="892"/>
                  </a:lnTo>
                  <a:lnTo>
                    <a:pt x="31" y="1014"/>
                  </a:lnTo>
                  <a:lnTo>
                    <a:pt x="93" y="1137"/>
                  </a:lnTo>
                  <a:lnTo>
                    <a:pt x="185" y="1260"/>
                  </a:lnTo>
                  <a:lnTo>
                    <a:pt x="277" y="1352"/>
                  </a:lnTo>
                  <a:lnTo>
                    <a:pt x="400" y="1414"/>
                  </a:lnTo>
                  <a:lnTo>
                    <a:pt x="523" y="1445"/>
                  </a:lnTo>
                  <a:lnTo>
                    <a:pt x="646" y="1475"/>
                  </a:lnTo>
                  <a:lnTo>
                    <a:pt x="800" y="1445"/>
                  </a:lnTo>
                  <a:lnTo>
                    <a:pt x="922" y="1414"/>
                  </a:lnTo>
                  <a:lnTo>
                    <a:pt x="1045" y="1352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60" y="1014"/>
                  </a:lnTo>
                  <a:lnTo>
                    <a:pt x="1322" y="892"/>
                  </a:lnTo>
                  <a:lnTo>
                    <a:pt x="1322" y="738"/>
                  </a:lnTo>
                  <a:lnTo>
                    <a:pt x="1322" y="584"/>
                  </a:lnTo>
                  <a:lnTo>
                    <a:pt x="1260" y="431"/>
                  </a:lnTo>
                  <a:lnTo>
                    <a:pt x="1199" y="308"/>
                  </a:lnTo>
                  <a:lnTo>
                    <a:pt x="1138" y="216"/>
                  </a:lnTo>
                  <a:lnTo>
                    <a:pt x="1045" y="123"/>
                  </a:lnTo>
                  <a:lnTo>
                    <a:pt x="922" y="3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78"/>
            <p:cNvSpPr/>
            <p:nvPr/>
          </p:nvSpPr>
          <p:spPr>
            <a:xfrm>
              <a:off x="1669848" y="1846059"/>
              <a:ext cx="71846" cy="82394"/>
            </a:xfrm>
            <a:custGeom>
              <a:rect b="b" l="l" r="r" t="t"/>
              <a:pathLst>
                <a:path extrusionOk="0" h="953" w="831">
                  <a:moveTo>
                    <a:pt x="400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23" y="154"/>
                  </a:lnTo>
                  <a:lnTo>
                    <a:pt x="31" y="308"/>
                  </a:lnTo>
                  <a:lnTo>
                    <a:pt x="0" y="492"/>
                  </a:lnTo>
                  <a:lnTo>
                    <a:pt x="31" y="676"/>
                  </a:lnTo>
                  <a:lnTo>
                    <a:pt x="123" y="799"/>
                  </a:lnTo>
                  <a:lnTo>
                    <a:pt x="246" y="922"/>
                  </a:lnTo>
                  <a:lnTo>
                    <a:pt x="338" y="953"/>
                  </a:lnTo>
                  <a:lnTo>
                    <a:pt x="492" y="953"/>
                  </a:lnTo>
                  <a:lnTo>
                    <a:pt x="584" y="922"/>
                  </a:lnTo>
                  <a:lnTo>
                    <a:pt x="707" y="799"/>
                  </a:lnTo>
                  <a:lnTo>
                    <a:pt x="799" y="676"/>
                  </a:lnTo>
                  <a:lnTo>
                    <a:pt x="830" y="492"/>
                  </a:lnTo>
                  <a:lnTo>
                    <a:pt x="799" y="308"/>
                  </a:lnTo>
                  <a:lnTo>
                    <a:pt x="707" y="154"/>
                  </a:lnTo>
                  <a:lnTo>
                    <a:pt x="584" y="62"/>
                  </a:lnTo>
                  <a:lnTo>
                    <a:pt x="492" y="3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78"/>
            <p:cNvSpPr/>
            <p:nvPr/>
          </p:nvSpPr>
          <p:spPr>
            <a:xfrm>
              <a:off x="1704344" y="1962949"/>
              <a:ext cx="53258" cy="55852"/>
            </a:xfrm>
            <a:custGeom>
              <a:rect b="b" l="l" r="r" t="t"/>
              <a:pathLst>
                <a:path extrusionOk="0" h="646" w="616">
                  <a:moveTo>
                    <a:pt x="185" y="0"/>
                  </a:moveTo>
                  <a:lnTo>
                    <a:pt x="93" y="92"/>
                  </a:lnTo>
                  <a:lnTo>
                    <a:pt x="32" y="185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3"/>
                  </a:lnTo>
                  <a:lnTo>
                    <a:pt x="185" y="646"/>
                  </a:lnTo>
                  <a:lnTo>
                    <a:pt x="431" y="646"/>
                  </a:lnTo>
                  <a:lnTo>
                    <a:pt x="523" y="553"/>
                  </a:lnTo>
                  <a:lnTo>
                    <a:pt x="585" y="461"/>
                  </a:lnTo>
                  <a:lnTo>
                    <a:pt x="615" y="338"/>
                  </a:lnTo>
                  <a:lnTo>
                    <a:pt x="585" y="185"/>
                  </a:lnTo>
                  <a:lnTo>
                    <a:pt x="523" y="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78"/>
            <p:cNvSpPr/>
            <p:nvPr/>
          </p:nvSpPr>
          <p:spPr>
            <a:xfrm>
              <a:off x="1648580" y="1306743"/>
              <a:ext cx="278998" cy="443786"/>
            </a:xfrm>
            <a:custGeom>
              <a:rect b="b" l="l" r="r" t="t"/>
              <a:pathLst>
                <a:path extrusionOk="0" h="5133" w="3227">
                  <a:moveTo>
                    <a:pt x="2305" y="1"/>
                  </a:moveTo>
                  <a:lnTo>
                    <a:pt x="2059" y="124"/>
                  </a:lnTo>
                  <a:lnTo>
                    <a:pt x="1813" y="308"/>
                  </a:lnTo>
                  <a:lnTo>
                    <a:pt x="1598" y="493"/>
                  </a:lnTo>
                  <a:lnTo>
                    <a:pt x="1383" y="708"/>
                  </a:lnTo>
                  <a:lnTo>
                    <a:pt x="1168" y="923"/>
                  </a:lnTo>
                  <a:lnTo>
                    <a:pt x="984" y="1169"/>
                  </a:lnTo>
                  <a:lnTo>
                    <a:pt x="800" y="1414"/>
                  </a:lnTo>
                  <a:lnTo>
                    <a:pt x="646" y="1691"/>
                  </a:lnTo>
                  <a:lnTo>
                    <a:pt x="492" y="1967"/>
                  </a:lnTo>
                  <a:lnTo>
                    <a:pt x="369" y="2275"/>
                  </a:lnTo>
                  <a:lnTo>
                    <a:pt x="246" y="2582"/>
                  </a:lnTo>
                  <a:lnTo>
                    <a:pt x="154" y="2889"/>
                  </a:lnTo>
                  <a:lnTo>
                    <a:pt x="93" y="3196"/>
                  </a:lnTo>
                  <a:lnTo>
                    <a:pt x="31" y="3534"/>
                  </a:lnTo>
                  <a:lnTo>
                    <a:pt x="1" y="3842"/>
                  </a:lnTo>
                  <a:lnTo>
                    <a:pt x="1" y="4180"/>
                  </a:lnTo>
                  <a:lnTo>
                    <a:pt x="1" y="4456"/>
                  </a:lnTo>
                  <a:lnTo>
                    <a:pt x="62" y="4702"/>
                  </a:lnTo>
                  <a:lnTo>
                    <a:pt x="154" y="4886"/>
                  </a:lnTo>
                  <a:lnTo>
                    <a:pt x="277" y="5009"/>
                  </a:lnTo>
                  <a:lnTo>
                    <a:pt x="400" y="5071"/>
                  </a:lnTo>
                  <a:lnTo>
                    <a:pt x="554" y="5132"/>
                  </a:lnTo>
                  <a:lnTo>
                    <a:pt x="892" y="5132"/>
                  </a:lnTo>
                  <a:lnTo>
                    <a:pt x="1260" y="5040"/>
                  </a:lnTo>
                  <a:lnTo>
                    <a:pt x="1629" y="4886"/>
                  </a:lnTo>
                  <a:lnTo>
                    <a:pt x="2244" y="4610"/>
                  </a:lnTo>
                  <a:lnTo>
                    <a:pt x="2705" y="4303"/>
                  </a:lnTo>
                  <a:lnTo>
                    <a:pt x="3227" y="4057"/>
                  </a:lnTo>
                  <a:lnTo>
                    <a:pt x="2858" y="4057"/>
                  </a:lnTo>
                  <a:lnTo>
                    <a:pt x="2551" y="4026"/>
                  </a:lnTo>
                  <a:lnTo>
                    <a:pt x="2274" y="3965"/>
                  </a:lnTo>
                  <a:lnTo>
                    <a:pt x="2029" y="3872"/>
                  </a:lnTo>
                  <a:lnTo>
                    <a:pt x="1813" y="3780"/>
                  </a:lnTo>
                  <a:lnTo>
                    <a:pt x="1629" y="3688"/>
                  </a:lnTo>
                  <a:lnTo>
                    <a:pt x="1506" y="3565"/>
                  </a:lnTo>
                  <a:lnTo>
                    <a:pt x="1383" y="3412"/>
                  </a:lnTo>
                  <a:lnTo>
                    <a:pt x="1291" y="3289"/>
                  </a:lnTo>
                  <a:lnTo>
                    <a:pt x="1230" y="3104"/>
                  </a:lnTo>
                  <a:lnTo>
                    <a:pt x="1168" y="2951"/>
                  </a:lnTo>
                  <a:lnTo>
                    <a:pt x="1168" y="2766"/>
                  </a:lnTo>
                  <a:lnTo>
                    <a:pt x="1168" y="2398"/>
                  </a:lnTo>
                  <a:lnTo>
                    <a:pt x="1260" y="2029"/>
                  </a:lnTo>
                  <a:lnTo>
                    <a:pt x="1383" y="1660"/>
                  </a:lnTo>
                  <a:lnTo>
                    <a:pt x="1537" y="1291"/>
                  </a:lnTo>
                  <a:lnTo>
                    <a:pt x="1691" y="923"/>
                  </a:lnTo>
                  <a:lnTo>
                    <a:pt x="1875" y="616"/>
                  </a:lnTo>
                  <a:lnTo>
                    <a:pt x="2182" y="15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78"/>
            <p:cNvSpPr/>
            <p:nvPr/>
          </p:nvSpPr>
          <p:spPr>
            <a:xfrm>
              <a:off x="1637946" y="2095746"/>
              <a:ext cx="1041467" cy="45217"/>
            </a:xfrm>
            <a:custGeom>
              <a:rect b="b" l="l" r="r" t="t"/>
              <a:pathLst>
                <a:path extrusionOk="0" h="523" w="12046">
                  <a:moveTo>
                    <a:pt x="93" y="1"/>
                  </a:moveTo>
                  <a:lnTo>
                    <a:pt x="31" y="93"/>
                  </a:lnTo>
                  <a:lnTo>
                    <a:pt x="1" y="185"/>
                  </a:lnTo>
                  <a:lnTo>
                    <a:pt x="1" y="277"/>
                  </a:lnTo>
                  <a:lnTo>
                    <a:pt x="1" y="339"/>
                  </a:lnTo>
                  <a:lnTo>
                    <a:pt x="62" y="461"/>
                  </a:lnTo>
                  <a:lnTo>
                    <a:pt x="93" y="523"/>
                  </a:lnTo>
                  <a:lnTo>
                    <a:pt x="11154" y="523"/>
                  </a:lnTo>
                  <a:lnTo>
                    <a:pt x="11492" y="492"/>
                  </a:lnTo>
                  <a:lnTo>
                    <a:pt x="11769" y="431"/>
                  </a:lnTo>
                  <a:lnTo>
                    <a:pt x="11922" y="339"/>
                  </a:lnTo>
                  <a:lnTo>
                    <a:pt x="12015" y="246"/>
                  </a:lnTo>
                  <a:lnTo>
                    <a:pt x="12045" y="154"/>
                  </a:lnTo>
                  <a:lnTo>
                    <a:pt x="12045" y="62"/>
                  </a:lnTo>
                  <a:lnTo>
                    <a:pt x="1204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78"/>
            <p:cNvSpPr/>
            <p:nvPr/>
          </p:nvSpPr>
          <p:spPr>
            <a:xfrm>
              <a:off x="1959390" y="1078325"/>
              <a:ext cx="1386778" cy="730652"/>
            </a:xfrm>
            <a:custGeom>
              <a:rect b="b" l="l" r="r" t="t"/>
              <a:pathLst>
                <a:path extrusionOk="0" h="8451" w="16040">
                  <a:moveTo>
                    <a:pt x="4825" y="1"/>
                  </a:moveTo>
                  <a:lnTo>
                    <a:pt x="4179" y="93"/>
                  </a:lnTo>
                  <a:lnTo>
                    <a:pt x="3565" y="185"/>
                  </a:lnTo>
                  <a:lnTo>
                    <a:pt x="2981" y="308"/>
                  </a:lnTo>
                  <a:lnTo>
                    <a:pt x="2459" y="461"/>
                  </a:lnTo>
                  <a:lnTo>
                    <a:pt x="1967" y="646"/>
                  </a:lnTo>
                  <a:lnTo>
                    <a:pt x="1537" y="830"/>
                  </a:lnTo>
                  <a:lnTo>
                    <a:pt x="1137" y="984"/>
                  </a:lnTo>
                  <a:lnTo>
                    <a:pt x="523" y="1322"/>
                  </a:lnTo>
                  <a:lnTo>
                    <a:pt x="123" y="1568"/>
                  </a:lnTo>
                  <a:lnTo>
                    <a:pt x="1" y="1660"/>
                  </a:lnTo>
                  <a:lnTo>
                    <a:pt x="799" y="1660"/>
                  </a:lnTo>
                  <a:lnTo>
                    <a:pt x="1168" y="1721"/>
                  </a:lnTo>
                  <a:lnTo>
                    <a:pt x="1537" y="1783"/>
                  </a:lnTo>
                  <a:lnTo>
                    <a:pt x="1875" y="1875"/>
                  </a:lnTo>
                  <a:lnTo>
                    <a:pt x="2213" y="2028"/>
                  </a:lnTo>
                  <a:lnTo>
                    <a:pt x="2551" y="2182"/>
                  </a:lnTo>
                  <a:lnTo>
                    <a:pt x="2858" y="2366"/>
                  </a:lnTo>
                  <a:lnTo>
                    <a:pt x="3165" y="2612"/>
                  </a:lnTo>
                  <a:lnTo>
                    <a:pt x="3442" y="2889"/>
                  </a:lnTo>
                  <a:lnTo>
                    <a:pt x="3749" y="3196"/>
                  </a:lnTo>
                  <a:lnTo>
                    <a:pt x="4026" y="3534"/>
                  </a:lnTo>
                  <a:lnTo>
                    <a:pt x="4302" y="3933"/>
                  </a:lnTo>
                  <a:lnTo>
                    <a:pt x="4579" y="4364"/>
                  </a:lnTo>
                  <a:lnTo>
                    <a:pt x="4855" y="4855"/>
                  </a:lnTo>
                  <a:lnTo>
                    <a:pt x="5132" y="5378"/>
                  </a:lnTo>
                  <a:lnTo>
                    <a:pt x="5408" y="5900"/>
                  </a:lnTo>
                  <a:lnTo>
                    <a:pt x="5716" y="6361"/>
                  </a:lnTo>
                  <a:lnTo>
                    <a:pt x="6054" y="6791"/>
                  </a:lnTo>
                  <a:lnTo>
                    <a:pt x="6422" y="7160"/>
                  </a:lnTo>
                  <a:lnTo>
                    <a:pt x="6791" y="7498"/>
                  </a:lnTo>
                  <a:lnTo>
                    <a:pt x="7190" y="7774"/>
                  </a:lnTo>
                  <a:lnTo>
                    <a:pt x="7590" y="8020"/>
                  </a:lnTo>
                  <a:lnTo>
                    <a:pt x="8020" y="8204"/>
                  </a:lnTo>
                  <a:lnTo>
                    <a:pt x="8450" y="8327"/>
                  </a:lnTo>
                  <a:lnTo>
                    <a:pt x="8880" y="8419"/>
                  </a:lnTo>
                  <a:lnTo>
                    <a:pt x="9310" y="8450"/>
                  </a:lnTo>
                  <a:lnTo>
                    <a:pt x="9741" y="8450"/>
                  </a:lnTo>
                  <a:lnTo>
                    <a:pt x="10140" y="8419"/>
                  </a:lnTo>
                  <a:lnTo>
                    <a:pt x="10570" y="8327"/>
                  </a:lnTo>
                  <a:lnTo>
                    <a:pt x="11000" y="8174"/>
                  </a:lnTo>
                  <a:lnTo>
                    <a:pt x="11400" y="7989"/>
                  </a:lnTo>
                  <a:lnTo>
                    <a:pt x="11769" y="7805"/>
                  </a:lnTo>
                  <a:lnTo>
                    <a:pt x="12168" y="7682"/>
                  </a:lnTo>
                  <a:lnTo>
                    <a:pt x="12567" y="7590"/>
                  </a:lnTo>
                  <a:lnTo>
                    <a:pt x="12936" y="7528"/>
                  </a:lnTo>
                  <a:lnTo>
                    <a:pt x="13305" y="7498"/>
                  </a:lnTo>
                  <a:lnTo>
                    <a:pt x="13643" y="7498"/>
                  </a:lnTo>
                  <a:lnTo>
                    <a:pt x="13981" y="7528"/>
                  </a:lnTo>
                  <a:lnTo>
                    <a:pt x="14319" y="7559"/>
                  </a:lnTo>
                  <a:lnTo>
                    <a:pt x="14903" y="7713"/>
                  </a:lnTo>
                  <a:lnTo>
                    <a:pt x="15394" y="7866"/>
                  </a:lnTo>
                  <a:lnTo>
                    <a:pt x="15794" y="8051"/>
                  </a:lnTo>
                  <a:lnTo>
                    <a:pt x="16039" y="8174"/>
                  </a:lnTo>
                  <a:lnTo>
                    <a:pt x="15947" y="7467"/>
                  </a:lnTo>
                  <a:lnTo>
                    <a:pt x="15794" y="6791"/>
                  </a:lnTo>
                  <a:lnTo>
                    <a:pt x="15548" y="6115"/>
                  </a:lnTo>
                  <a:lnTo>
                    <a:pt x="15271" y="5439"/>
                  </a:lnTo>
                  <a:lnTo>
                    <a:pt x="14903" y="4825"/>
                  </a:lnTo>
                  <a:lnTo>
                    <a:pt x="14472" y="4210"/>
                  </a:lnTo>
                  <a:lnTo>
                    <a:pt x="13981" y="3626"/>
                  </a:lnTo>
                  <a:lnTo>
                    <a:pt x="13428" y="3073"/>
                  </a:lnTo>
                  <a:lnTo>
                    <a:pt x="12844" y="2551"/>
                  </a:lnTo>
                  <a:lnTo>
                    <a:pt x="12168" y="2059"/>
                  </a:lnTo>
                  <a:lnTo>
                    <a:pt x="11431" y="1629"/>
                  </a:lnTo>
                  <a:lnTo>
                    <a:pt x="10662" y="1230"/>
                  </a:lnTo>
                  <a:lnTo>
                    <a:pt x="9802" y="861"/>
                  </a:lnTo>
                  <a:lnTo>
                    <a:pt x="8911" y="554"/>
                  </a:lnTo>
                  <a:lnTo>
                    <a:pt x="7959" y="308"/>
                  </a:lnTo>
                  <a:lnTo>
                    <a:pt x="6945" y="123"/>
                  </a:lnTo>
                  <a:lnTo>
                    <a:pt x="6207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78"/>
            <p:cNvSpPr/>
            <p:nvPr/>
          </p:nvSpPr>
          <p:spPr>
            <a:xfrm>
              <a:off x="2126769" y="1078325"/>
              <a:ext cx="1030746" cy="459695"/>
            </a:xfrm>
            <a:custGeom>
              <a:rect b="b" l="l" r="r" t="t"/>
              <a:pathLst>
                <a:path extrusionOk="0" h="5317" w="11922">
                  <a:moveTo>
                    <a:pt x="3564" y="1"/>
                  </a:moveTo>
                  <a:lnTo>
                    <a:pt x="2858" y="31"/>
                  </a:lnTo>
                  <a:lnTo>
                    <a:pt x="2213" y="93"/>
                  </a:lnTo>
                  <a:lnTo>
                    <a:pt x="1598" y="185"/>
                  </a:lnTo>
                  <a:lnTo>
                    <a:pt x="1014" y="339"/>
                  </a:lnTo>
                  <a:lnTo>
                    <a:pt x="492" y="492"/>
                  </a:lnTo>
                  <a:lnTo>
                    <a:pt x="0" y="646"/>
                  </a:lnTo>
                  <a:lnTo>
                    <a:pt x="123" y="646"/>
                  </a:lnTo>
                  <a:lnTo>
                    <a:pt x="492" y="707"/>
                  </a:lnTo>
                  <a:lnTo>
                    <a:pt x="1076" y="799"/>
                  </a:lnTo>
                  <a:lnTo>
                    <a:pt x="1782" y="953"/>
                  </a:lnTo>
                  <a:lnTo>
                    <a:pt x="2182" y="1076"/>
                  </a:lnTo>
                  <a:lnTo>
                    <a:pt x="2612" y="1260"/>
                  </a:lnTo>
                  <a:lnTo>
                    <a:pt x="3073" y="1445"/>
                  </a:lnTo>
                  <a:lnTo>
                    <a:pt x="3534" y="1660"/>
                  </a:lnTo>
                  <a:lnTo>
                    <a:pt x="3995" y="1936"/>
                  </a:lnTo>
                  <a:lnTo>
                    <a:pt x="4486" y="2274"/>
                  </a:lnTo>
                  <a:lnTo>
                    <a:pt x="4947" y="2643"/>
                  </a:lnTo>
                  <a:lnTo>
                    <a:pt x="5408" y="3073"/>
                  </a:lnTo>
                  <a:lnTo>
                    <a:pt x="5746" y="3380"/>
                  </a:lnTo>
                  <a:lnTo>
                    <a:pt x="6084" y="3688"/>
                  </a:lnTo>
                  <a:lnTo>
                    <a:pt x="6422" y="3933"/>
                  </a:lnTo>
                  <a:lnTo>
                    <a:pt x="6729" y="4179"/>
                  </a:lnTo>
                  <a:lnTo>
                    <a:pt x="7374" y="4579"/>
                  </a:lnTo>
                  <a:lnTo>
                    <a:pt x="7989" y="4886"/>
                  </a:lnTo>
                  <a:lnTo>
                    <a:pt x="8573" y="5101"/>
                  </a:lnTo>
                  <a:lnTo>
                    <a:pt x="9126" y="5224"/>
                  </a:lnTo>
                  <a:lnTo>
                    <a:pt x="9648" y="5316"/>
                  </a:lnTo>
                  <a:lnTo>
                    <a:pt x="10109" y="5316"/>
                  </a:lnTo>
                  <a:lnTo>
                    <a:pt x="10539" y="5255"/>
                  </a:lnTo>
                  <a:lnTo>
                    <a:pt x="10939" y="5132"/>
                  </a:lnTo>
                  <a:lnTo>
                    <a:pt x="11246" y="4978"/>
                  </a:lnTo>
                  <a:lnTo>
                    <a:pt x="11522" y="4794"/>
                  </a:lnTo>
                  <a:lnTo>
                    <a:pt x="11707" y="4579"/>
                  </a:lnTo>
                  <a:lnTo>
                    <a:pt x="11860" y="4364"/>
                  </a:lnTo>
                  <a:lnTo>
                    <a:pt x="11891" y="4241"/>
                  </a:lnTo>
                  <a:lnTo>
                    <a:pt x="11922" y="4118"/>
                  </a:lnTo>
                  <a:lnTo>
                    <a:pt x="11922" y="3964"/>
                  </a:lnTo>
                  <a:lnTo>
                    <a:pt x="11891" y="3841"/>
                  </a:lnTo>
                  <a:lnTo>
                    <a:pt x="11891" y="3718"/>
                  </a:lnTo>
                  <a:lnTo>
                    <a:pt x="11830" y="3411"/>
                  </a:lnTo>
                  <a:lnTo>
                    <a:pt x="11553" y="3104"/>
                  </a:lnTo>
                  <a:lnTo>
                    <a:pt x="11215" y="2827"/>
                  </a:lnTo>
                  <a:lnTo>
                    <a:pt x="10877" y="2551"/>
                  </a:lnTo>
                  <a:lnTo>
                    <a:pt x="10539" y="2274"/>
                  </a:lnTo>
                  <a:lnTo>
                    <a:pt x="10171" y="2028"/>
                  </a:lnTo>
                  <a:lnTo>
                    <a:pt x="9771" y="1783"/>
                  </a:lnTo>
                  <a:lnTo>
                    <a:pt x="9372" y="1537"/>
                  </a:lnTo>
                  <a:lnTo>
                    <a:pt x="8972" y="1322"/>
                  </a:lnTo>
                  <a:lnTo>
                    <a:pt x="8511" y="1137"/>
                  </a:lnTo>
                  <a:lnTo>
                    <a:pt x="8081" y="953"/>
                  </a:lnTo>
                  <a:lnTo>
                    <a:pt x="7590" y="769"/>
                  </a:lnTo>
                  <a:lnTo>
                    <a:pt x="7129" y="615"/>
                  </a:lnTo>
                  <a:lnTo>
                    <a:pt x="6606" y="461"/>
                  </a:lnTo>
                  <a:lnTo>
                    <a:pt x="6115" y="339"/>
                  </a:lnTo>
                  <a:lnTo>
                    <a:pt x="5562" y="216"/>
                  </a:lnTo>
                  <a:lnTo>
                    <a:pt x="5009" y="123"/>
                  </a:lnTo>
                  <a:lnTo>
                    <a:pt x="4271" y="31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78"/>
            <p:cNvSpPr/>
            <p:nvPr/>
          </p:nvSpPr>
          <p:spPr>
            <a:xfrm>
              <a:off x="1959390" y="1216483"/>
              <a:ext cx="1386778" cy="592493"/>
            </a:xfrm>
            <a:custGeom>
              <a:rect b="b" l="l" r="r" t="t"/>
              <a:pathLst>
                <a:path extrusionOk="0" h="6853" w="16040">
                  <a:moveTo>
                    <a:pt x="369" y="0"/>
                  </a:moveTo>
                  <a:lnTo>
                    <a:pt x="1" y="62"/>
                  </a:lnTo>
                  <a:lnTo>
                    <a:pt x="799" y="62"/>
                  </a:lnTo>
                  <a:lnTo>
                    <a:pt x="1168" y="123"/>
                  </a:lnTo>
                  <a:lnTo>
                    <a:pt x="1537" y="185"/>
                  </a:lnTo>
                  <a:lnTo>
                    <a:pt x="1875" y="277"/>
                  </a:lnTo>
                  <a:lnTo>
                    <a:pt x="2213" y="430"/>
                  </a:lnTo>
                  <a:lnTo>
                    <a:pt x="2551" y="584"/>
                  </a:lnTo>
                  <a:lnTo>
                    <a:pt x="2858" y="768"/>
                  </a:lnTo>
                  <a:lnTo>
                    <a:pt x="3165" y="1014"/>
                  </a:lnTo>
                  <a:lnTo>
                    <a:pt x="3442" y="1291"/>
                  </a:lnTo>
                  <a:lnTo>
                    <a:pt x="3749" y="1598"/>
                  </a:lnTo>
                  <a:lnTo>
                    <a:pt x="4026" y="1936"/>
                  </a:lnTo>
                  <a:lnTo>
                    <a:pt x="4302" y="2335"/>
                  </a:lnTo>
                  <a:lnTo>
                    <a:pt x="4579" y="2766"/>
                  </a:lnTo>
                  <a:lnTo>
                    <a:pt x="4855" y="3257"/>
                  </a:lnTo>
                  <a:lnTo>
                    <a:pt x="5132" y="3780"/>
                  </a:lnTo>
                  <a:lnTo>
                    <a:pt x="5408" y="4302"/>
                  </a:lnTo>
                  <a:lnTo>
                    <a:pt x="5716" y="4763"/>
                  </a:lnTo>
                  <a:lnTo>
                    <a:pt x="6054" y="5193"/>
                  </a:lnTo>
                  <a:lnTo>
                    <a:pt x="6422" y="5562"/>
                  </a:lnTo>
                  <a:lnTo>
                    <a:pt x="6791" y="5900"/>
                  </a:lnTo>
                  <a:lnTo>
                    <a:pt x="7190" y="6176"/>
                  </a:lnTo>
                  <a:lnTo>
                    <a:pt x="7590" y="6422"/>
                  </a:lnTo>
                  <a:lnTo>
                    <a:pt x="8020" y="6606"/>
                  </a:lnTo>
                  <a:lnTo>
                    <a:pt x="8450" y="6729"/>
                  </a:lnTo>
                  <a:lnTo>
                    <a:pt x="8880" y="6821"/>
                  </a:lnTo>
                  <a:lnTo>
                    <a:pt x="9310" y="6852"/>
                  </a:lnTo>
                  <a:lnTo>
                    <a:pt x="9741" y="6852"/>
                  </a:lnTo>
                  <a:lnTo>
                    <a:pt x="10140" y="6821"/>
                  </a:lnTo>
                  <a:lnTo>
                    <a:pt x="10570" y="6729"/>
                  </a:lnTo>
                  <a:lnTo>
                    <a:pt x="11000" y="6576"/>
                  </a:lnTo>
                  <a:lnTo>
                    <a:pt x="11400" y="6391"/>
                  </a:lnTo>
                  <a:lnTo>
                    <a:pt x="11769" y="6207"/>
                  </a:lnTo>
                  <a:lnTo>
                    <a:pt x="12168" y="6084"/>
                  </a:lnTo>
                  <a:lnTo>
                    <a:pt x="12567" y="5992"/>
                  </a:lnTo>
                  <a:lnTo>
                    <a:pt x="12936" y="5930"/>
                  </a:lnTo>
                  <a:lnTo>
                    <a:pt x="13305" y="5900"/>
                  </a:lnTo>
                  <a:lnTo>
                    <a:pt x="13643" y="5900"/>
                  </a:lnTo>
                  <a:lnTo>
                    <a:pt x="13981" y="5930"/>
                  </a:lnTo>
                  <a:lnTo>
                    <a:pt x="14319" y="5961"/>
                  </a:lnTo>
                  <a:lnTo>
                    <a:pt x="14903" y="6115"/>
                  </a:lnTo>
                  <a:lnTo>
                    <a:pt x="15394" y="6268"/>
                  </a:lnTo>
                  <a:lnTo>
                    <a:pt x="15794" y="6453"/>
                  </a:lnTo>
                  <a:lnTo>
                    <a:pt x="16039" y="6576"/>
                  </a:lnTo>
                  <a:lnTo>
                    <a:pt x="15978" y="6053"/>
                  </a:lnTo>
                  <a:lnTo>
                    <a:pt x="15824" y="5562"/>
                  </a:lnTo>
                  <a:lnTo>
                    <a:pt x="15671" y="5347"/>
                  </a:lnTo>
                  <a:lnTo>
                    <a:pt x="15486" y="5162"/>
                  </a:lnTo>
                  <a:lnTo>
                    <a:pt x="15302" y="5009"/>
                  </a:lnTo>
                  <a:lnTo>
                    <a:pt x="15087" y="4855"/>
                  </a:lnTo>
                  <a:lnTo>
                    <a:pt x="14872" y="4732"/>
                  </a:lnTo>
                  <a:lnTo>
                    <a:pt x="14626" y="4640"/>
                  </a:lnTo>
                  <a:lnTo>
                    <a:pt x="14349" y="4548"/>
                  </a:lnTo>
                  <a:lnTo>
                    <a:pt x="14073" y="4517"/>
                  </a:lnTo>
                  <a:lnTo>
                    <a:pt x="13766" y="4486"/>
                  </a:lnTo>
                  <a:lnTo>
                    <a:pt x="13059" y="4486"/>
                  </a:lnTo>
                  <a:lnTo>
                    <a:pt x="12690" y="4548"/>
                  </a:lnTo>
                  <a:lnTo>
                    <a:pt x="11861" y="4701"/>
                  </a:lnTo>
                  <a:lnTo>
                    <a:pt x="10908" y="4947"/>
                  </a:lnTo>
                  <a:lnTo>
                    <a:pt x="10601" y="5039"/>
                  </a:lnTo>
                  <a:lnTo>
                    <a:pt x="10355" y="5070"/>
                  </a:lnTo>
                  <a:lnTo>
                    <a:pt x="10079" y="5101"/>
                  </a:lnTo>
                  <a:lnTo>
                    <a:pt x="9587" y="5101"/>
                  </a:lnTo>
                  <a:lnTo>
                    <a:pt x="9372" y="5039"/>
                  </a:lnTo>
                  <a:lnTo>
                    <a:pt x="9157" y="5009"/>
                  </a:lnTo>
                  <a:lnTo>
                    <a:pt x="8942" y="4916"/>
                  </a:lnTo>
                  <a:lnTo>
                    <a:pt x="8512" y="4732"/>
                  </a:lnTo>
                  <a:lnTo>
                    <a:pt x="8143" y="4486"/>
                  </a:lnTo>
                  <a:lnTo>
                    <a:pt x="7774" y="4210"/>
                  </a:lnTo>
                  <a:lnTo>
                    <a:pt x="7436" y="3872"/>
                  </a:lnTo>
                  <a:lnTo>
                    <a:pt x="6760" y="3134"/>
                  </a:lnTo>
                  <a:lnTo>
                    <a:pt x="6054" y="2366"/>
                  </a:lnTo>
                  <a:lnTo>
                    <a:pt x="5716" y="1997"/>
                  </a:lnTo>
                  <a:lnTo>
                    <a:pt x="5347" y="1660"/>
                  </a:lnTo>
                  <a:lnTo>
                    <a:pt x="4947" y="1322"/>
                  </a:lnTo>
                  <a:lnTo>
                    <a:pt x="4517" y="1045"/>
                  </a:lnTo>
                  <a:lnTo>
                    <a:pt x="4087" y="799"/>
                  </a:lnTo>
                  <a:lnTo>
                    <a:pt x="3657" y="584"/>
                  </a:lnTo>
                  <a:lnTo>
                    <a:pt x="3227" y="430"/>
                  </a:lnTo>
                  <a:lnTo>
                    <a:pt x="2827" y="277"/>
                  </a:lnTo>
                  <a:lnTo>
                    <a:pt x="2459" y="185"/>
                  </a:lnTo>
                  <a:lnTo>
                    <a:pt x="2059" y="9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78"/>
            <p:cNvSpPr/>
            <p:nvPr/>
          </p:nvSpPr>
          <p:spPr>
            <a:xfrm>
              <a:off x="2562422" y="1691994"/>
              <a:ext cx="842183" cy="451654"/>
            </a:xfrm>
            <a:custGeom>
              <a:rect b="b" l="l" r="r" t="t"/>
              <a:pathLst>
                <a:path extrusionOk="0" h="5224" w="9741">
                  <a:moveTo>
                    <a:pt x="5746" y="0"/>
                  </a:moveTo>
                  <a:lnTo>
                    <a:pt x="5162" y="62"/>
                  </a:lnTo>
                  <a:lnTo>
                    <a:pt x="4578" y="154"/>
                  </a:lnTo>
                  <a:lnTo>
                    <a:pt x="4025" y="277"/>
                  </a:lnTo>
                  <a:lnTo>
                    <a:pt x="3503" y="430"/>
                  </a:lnTo>
                  <a:lnTo>
                    <a:pt x="2489" y="707"/>
                  </a:lnTo>
                  <a:lnTo>
                    <a:pt x="1660" y="953"/>
                  </a:lnTo>
                  <a:lnTo>
                    <a:pt x="1291" y="1045"/>
                  </a:lnTo>
                  <a:lnTo>
                    <a:pt x="984" y="1076"/>
                  </a:lnTo>
                  <a:lnTo>
                    <a:pt x="738" y="1260"/>
                  </a:lnTo>
                  <a:lnTo>
                    <a:pt x="523" y="1475"/>
                  </a:lnTo>
                  <a:lnTo>
                    <a:pt x="338" y="1690"/>
                  </a:lnTo>
                  <a:lnTo>
                    <a:pt x="215" y="1967"/>
                  </a:lnTo>
                  <a:lnTo>
                    <a:pt x="92" y="2243"/>
                  </a:lnTo>
                  <a:lnTo>
                    <a:pt x="31" y="2520"/>
                  </a:lnTo>
                  <a:lnTo>
                    <a:pt x="0" y="2827"/>
                  </a:lnTo>
                  <a:lnTo>
                    <a:pt x="0" y="3104"/>
                  </a:lnTo>
                  <a:lnTo>
                    <a:pt x="31" y="3411"/>
                  </a:lnTo>
                  <a:lnTo>
                    <a:pt x="62" y="3687"/>
                  </a:lnTo>
                  <a:lnTo>
                    <a:pt x="123" y="3933"/>
                  </a:lnTo>
                  <a:lnTo>
                    <a:pt x="215" y="4210"/>
                  </a:lnTo>
                  <a:lnTo>
                    <a:pt x="338" y="4425"/>
                  </a:lnTo>
                  <a:lnTo>
                    <a:pt x="430" y="4609"/>
                  </a:lnTo>
                  <a:lnTo>
                    <a:pt x="553" y="4793"/>
                  </a:lnTo>
                  <a:lnTo>
                    <a:pt x="707" y="4916"/>
                  </a:lnTo>
                  <a:lnTo>
                    <a:pt x="891" y="5009"/>
                  </a:lnTo>
                  <a:lnTo>
                    <a:pt x="1199" y="5070"/>
                  </a:lnTo>
                  <a:lnTo>
                    <a:pt x="1598" y="5101"/>
                  </a:lnTo>
                  <a:lnTo>
                    <a:pt x="2120" y="5162"/>
                  </a:lnTo>
                  <a:lnTo>
                    <a:pt x="3349" y="5193"/>
                  </a:lnTo>
                  <a:lnTo>
                    <a:pt x="4732" y="5224"/>
                  </a:lnTo>
                  <a:lnTo>
                    <a:pt x="6115" y="5162"/>
                  </a:lnTo>
                  <a:lnTo>
                    <a:pt x="7313" y="5101"/>
                  </a:lnTo>
                  <a:lnTo>
                    <a:pt x="7835" y="5070"/>
                  </a:lnTo>
                  <a:lnTo>
                    <a:pt x="8266" y="5009"/>
                  </a:lnTo>
                  <a:lnTo>
                    <a:pt x="8573" y="4947"/>
                  </a:lnTo>
                  <a:lnTo>
                    <a:pt x="8726" y="4886"/>
                  </a:lnTo>
                  <a:lnTo>
                    <a:pt x="8972" y="4732"/>
                  </a:lnTo>
                  <a:lnTo>
                    <a:pt x="9126" y="4640"/>
                  </a:lnTo>
                  <a:lnTo>
                    <a:pt x="9249" y="4517"/>
                  </a:lnTo>
                  <a:lnTo>
                    <a:pt x="9372" y="4333"/>
                  </a:lnTo>
                  <a:lnTo>
                    <a:pt x="9495" y="4117"/>
                  </a:lnTo>
                  <a:lnTo>
                    <a:pt x="9617" y="3810"/>
                  </a:lnTo>
                  <a:lnTo>
                    <a:pt x="9679" y="3442"/>
                  </a:lnTo>
                  <a:lnTo>
                    <a:pt x="9740" y="3104"/>
                  </a:lnTo>
                  <a:lnTo>
                    <a:pt x="9740" y="2796"/>
                  </a:lnTo>
                  <a:lnTo>
                    <a:pt x="9740" y="2520"/>
                  </a:lnTo>
                  <a:lnTo>
                    <a:pt x="9710" y="2274"/>
                  </a:lnTo>
                  <a:lnTo>
                    <a:pt x="9679" y="2028"/>
                  </a:lnTo>
                  <a:lnTo>
                    <a:pt x="9617" y="1844"/>
                  </a:lnTo>
                  <a:lnTo>
                    <a:pt x="9495" y="1537"/>
                  </a:lnTo>
                  <a:lnTo>
                    <a:pt x="9341" y="1321"/>
                  </a:lnTo>
                  <a:lnTo>
                    <a:pt x="9218" y="1168"/>
                  </a:lnTo>
                  <a:lnTo>
                    <a:pt x="9064" y="1076"/>
                  </a:lnTo>
                  <a:lnTo>
                    <a:pt x="8819" y="861"/>
                  </a:lnTo>
                  <a:lnTo>
                    <a:pt x="8573" y="676"/>
                  </a:lnTo>
                  <a:lnTo>
                    <a:pt x="8296" y="492"/>
                  </a:lnTo>
                  <a:lnTo>
                    <a:pt x="8020" y="369"/>
                  </a:lnTo>
                  <a:lnTo>
                    <a:pt x="7743" y="246"/>
                  </a:lnTo>
                  <a:lnTo>
                    <a:pt x="7467" y="154"/>
                  </a:lnTo>
                  <a:lnTo>
                    <a:pt x="7190" y="92"/>
                  </a:lnTo>
                  <a:lnTo>
                    <a:pt x="6914" y="31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78"/>
            <p:cNvSpPr/>
            <p:nvPr/>
          </p:nvSpPr>
          <p:spPr>
            <a:xfrm>
              <a:off x="2634094" y="1803523"/>
              <a:ext cx="212599" cy="183376"/>
            </a:xfrm>
            <a:custGeom>
              <a:rect b="b" l="l" r="r" t="t"/>
              <a:pathLst>
                <a:path extrusionOk="0" h="2121" w="2459">
                  <a:moveTo>
                    <a:pt x="2152" y="1"/>
                  </a:moveTo>
                  <a:lnTo>
                    <a:pt x="1844" y="62"/>
                  </a:lnTo>
                  <a:lnTo>
                    <a:pt x="1476" y="124"/>
                  </a:lnTo>
                  <a:lnTo>
                    <a:pt x="1076" y="277"/>
                  </a:lnTo>
                  <a:lnTo>
                    <a:pt x="892" y="400"/>
                  </a:lnTo>
                  <a:lnTo>
                    <a:pt x="708" y="523"/>
                  </a:lnTo>
                  <a:lnTo>
                    <a:pt x="523" y="677"/>
                  </a:lnTo>
                  <a:lnTo>
                    <a:pt x="339" y="861"/>
                  </a:lnTo>
                  <a:lnTo>
                    <a:pt x="185" y="1107"/>
                  </a:lnTo>
                  <a:lnTo>
                    <a:pt x="62" y="1353"/>
                  </a:lnTo>
                  <a:lnTo>
                    <a:pt x="1" y="1568"/>
                  </a:lnTo>
                  <a:lnTo>
                    <a:pt x="1" y="1660"/>
                  </a:lnTo>
                  <a:lnTo>
                    <a:pt x="32" y="1752"/>
                  </a:lnTo>
                  <a:lnTo>
                    <a:pt x="93" y="1906"/>
                  </a:lnTo>
                  <a:lnTo>
                    <a:pt x="247" y="1998"/>
                  </a:lnTo>
                  <a:lnTo>
                    <a:pt x="431" y="2090"/>
                  </a:lnTo>
                  <a:lnTo>
                    <a:pt x="646" y="2121"/>
                  </a:lnTo>
                  <a:lnTo>
                    <a:pt x="892" y="2121"/>
                  </a:lnTo>
                  <a:lnTo>
                    <a:pt x="1138" y="2090"/>
                  </a:lnTo>
                  <a:lnTo>
                    <a:pt x="1384" y="1998"/>
                  </a:lnTo>
                  <a:lnTo>
                    <a:pt x="1629" y="1844"/>
                  </a:lnTo>
                  <a:lnTo>
                    <a:pt x="1875" y="1691"/>
                  </a:lnTo>
                  <a:lnTo>
                    <a:pt x="2090" y="1445"/>
                  </a:lnTo>
                  <a:lnTo>
                    <a:pt x="2244" y="1168"/>
                  </a:lnTo>
                  <a:lnTo>
                    <a:pt x="2367" y="830"/>
                  </a:lnTo>
                  <a:lnTo>
                    <a:pt x="2428" y="462"/>
                  </a:lnTo>
                  <a:lnTo>
                    <a:pt x="2459" y="247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78"/>
            <p:cNvSpPr/>
            <p:nvPr/>
          </p:nvSpPr>
          <p:spPr>
            <a:xfrm>
              <a:off x="2631501" y="1986811"/>
              <a:ext cx="148793" cy="101069"/>
            </a:xfrm>
            <a:custGeom>
              <a:rect b="b" l="l" r="r" t="t"/>
              <a:pathLst>
                <a:path extrusionOk="0" h="1169" w="1721">
                  <a:moveTo>
                    <a:pt x="31" y="1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31" y="492"/>
                  </a:lnTo>
                  <a:lnTo>
                    <a:pt x="92" y="677"/>
                  </a:lnTo>
                  <a:lnTo>
                    <a:pt x="215" y="861"/>
                  </a:lnTo>
                  <a:lnTo>
                    <a:pt x="307" y="953"/>
                  </a:lnTo>
                  <a:lnTo>
                    <a:pt x="400" y="1015"/>
                  </a:lnTo>
                  <a:lnTo>
                    <a:pt x="523" y="1107"/>
                  </a:lnTo>
                  <a:lnTo>
                    <a:pt x="676" y="1138"/>
                  </a:lnTo>
                  <a:lnTo>
                    <a:pt x="830" y="1168"/>
                  </a:lnTo>
                  <a:lnTo>
                    <a:pt x="953" y="1168"/>
                  </a:lnTo>
                  <a:lnTo>
                    <a:pt x="1076" y="1138"/>
                  </a:lnTo>
                  <a:lnTo>
                    <a:pt x="1198" y="1076"/>
                  </a:lnTo>
                  <a:lnTo>
                    <a:pt x="1291" y="984"/>
                  </a:lnTo>
                  <a:lnTo>
                    <a:pt x="1383" y="892"/>
                  </a:lnTo>
                  <a:lnTo>
                    <a:pt x="1506" y="677"/>
                  </a:lnTo>
                  <a:lnTo>
                    <a:pt x="1598" y="431"/>
                  </a:lnTo>
                  <a:lnTo>
                    <a:pt x="1659" y="216"/>
                  </a:lnTo>
                  <a:lnTo>
                    <a:pt x="1721" y="1"/>
                  </a:lnTo>
                  <a:lnTo>
                    <a:pt x="1536" y="62"/>
                  </a:lnTo>
                  <a:lnTo>
                    <a:pt x="1106" y="154"/>
                  </a:lnTo>
                  <a:lnTo>
                    <a:pt x="861" y="185"/>
                  </a:lnTo>
                  <a:lnTo>
                    <a:pt x="553" y="185"/>
                  </a:lnTo>
                  <a:lnTo>
                    <a:pt x="277" y="124"/>
                  </a:lnTo>
                  <a:lnTo>
                    <a:pt x="154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78"/>
            <p:cNvSpPr/>
            <p:nvPr/>
          </p:nvSpPr>
          <p:spPr>
            <a:xfrm>
              <a:off x="3295571" y="1803523"/>
              <a:ext cx="114297" cy="183376"/>
            </a:xfrm>
            <a:custGeom>
              <a:rect b="b" l="l" r="r" t="t"/>
              <a:pathLst>
                <a:path extrusionOk="0" h="2121" w="1322">
                  <a:moveTo>
                    <a:pt x="1" y="1"/>
                  </a:moveTo>
                  <a:lnTo>
                    <a:pt x="1" y="462"/>
                  </a:lnTo>
                  <a:lnTo>
                    <a:pt x="31" y="830"/>
                  </a:lnTo>
                  <a:lnTo>
                    <a:pt x="93" y="1168"/>
                  </a:lnTo>
                  <a:lnTo>
                    <a:pt x="185" y="1445"/>
                  </a:lnTo>
                  <a:lnTo>
                    <a:pt x="308" y="1691"/>
                  </a:lnTo>
                  <a:lnTo>
                    <a:pt x="431" y="1844"/>
                  </a:lnTo>
                  <a:lnTo>
                    <a:pt x="554" y="1998"/>
                  </a:lnTo>
                  <a:lnTo>
                    <a:pt x="707" y="2090"/>
                  </a:lnTo>
                  <a:lnTo>
                    <a:pt x="861" y="2121"/>
                  </a:lnTo>
                  <a:lnTo>
                    <a:pt x="984" y="2121"/>
                  </a:lnTo>
                  <a:lnTo>
                    <a:pt x="1107" y="2090"/>
                  </a:lnTo>
                  <a:lnTo>
                    <a:pt x="1199" y="1998"/>
                  </a:lnTo>
                  <a:lnTo>
                    <a:pt x="1260" y="1906"/>
                  </a:lnTo>
                  <a:lnTo>
                    <a:pt x="1322" y="1752"/>
                  </a:lnTo>
                  <a:lnTo>
                    <a:pt x="1322" y="1568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08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78"/>
            <p:cNvSpPr/>
            <p:nvPr/>
          </p:nvSpPr>
          <p:spPr>
            <a:xfrm>
              <a:off x="3308885" y="1986811"/>
              <a:ext cx="93028" cy="101069"/>
            </a:xfrm>
            <a:custGeom>
              <a:rect b="b" l="l" r="r" t="t"/>
              <a:pathLst>
                <a:path extrusionOk="0" h="1169" w="1076">
                  <a:moveTo>
                    <a:pt x="0" y="1"/>
                  </a:moveTo>
                  <a:lnTo>
                    <a:pt x="0" y="216"/>
                  </a:lnTo>
                  <a:lnTo>
                    <a:pt x="62" y="431"/>
                  </a:lnTo>
                  <a:lnTo>
                    <a:pt x="123" y="677"/>
                  </a:lnTo>
                  <a:lnTo>
                    <a:pt x="185" y="892"/>
                  </a:lnTo>
                  <a:lnTo>
                    <a:pt x="308" y="1076"/>
                  </a:lnTo>
                  <a:lnTo>
                    <a:pt x="400" y="1138"/>
                  </a:lnTo>
                  <a:lnTo>
                    <a:pt x="461" y="1168"/>
                  </a:lnTo>
                  <a:lnTo>
                    <a:pt x="553" y="1168"/>
                  </a:lnTo>
                  <a:lnTo>
                    <a:pt x="645" y="1138"/>
                  </a:lnTo>
                  <a:lnTo>
                    <a:pt x="738" y="1107"/>
                  </a:lnTo>
                  <a:lnTo>
                    <a:pt x="830" y="1015"/>
                  </a:lnTo>
                  <a:lnTo>
                    <a:pt x="953" y="861"/>
                  </a:lnTo>
                  <a:lnTo>
                    <a:pt x="1014" y="677"/>
                  </a:lnTo>
                  <a:lnTo>
                    <a:pt x="1045" y="492"/>
                  </a:lnTo>
                  <a:lnTo>
                    <a:pt x="1076" y="154"/>
                  </a:lnTo>
                  <a:lnTo>
                    <a:pt x="1076" y="1"/>
                  </a:lnTo>
                  <a:lnTo>
                    <a:pt x="891" y="124"/>
                  </a:lnTo>
                  <a:lnTo>
                    <a:pt x="707" y="185"/>
                  </a:lnTo>
                  <a:lnTo>
                    <a:pt x="553" y="185"/>
                  </a:lnTo>
                  <a:lnTo>
                    <a:pt x="369" y="154"/>
                  </a:lnTo>
                  <a:lnTo>
                    <a:pt x="9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78"/>
            <p:cNvSpPr/>
            <p:nvPr/>
          </p:nvSpPr>
          <p:spPr>
            <a:xfrm>
              <a:off x="3295571" y="1803523"/>
              <a:ext cx="114297" cy="159514"/>
            </a:xfrm>
            <a:custGeom>
              <a:rect b="b" l="l" r="r" t="t"/>
              <a:pathLst>
                <a:path extrusionOk="0" h="1845" w="1322">
                  <a:moveTo>
                    <a:pt x="1" y="1"/>
                  </a:moveTo>
                  <a:lnTo>
                    <a:pt x="31" y="185"/>
                  </a:lnTo>
                  <a:lnTo>
                    <a:pt x="62" y="400"/>
                  </a:lnTo>
                  <a:lnTo>
                    <a:pt x="124" y="615"/>
                  </a:lnTo>
                  <a:lnTo>
                    <a:pt x="185" y="861"/>
                  </a:lnTo>
                  <a:lnTo>
                    <a:pt x="308" y="1045"/>
                  </a:lnTo>
                  <a:lnTo>
                    <a:pt x="369" y="1107"/>
                  </a:lnTo>
                  <a:lnTo>
                    <a:pt x="462" y="1168"/>
                  </a:lnTo>
                  <a:lnTo>
                    <a:pt x="554" y="1230"/>
                  </a:lnTo>
                  <a:lnTo>
                    <a:pt x="830" y="1230"/>
                  </a:lnTo>
                  <a:lnTo>
                    <a:pt x="984" y="1291"/>
                  </a:lnTo>
                  <a:lnTo>
                    <a:pt x="1107" y="1353"/>
                  </a:lnTo>
                  <a:lnTo>
                    <a:pt x="1168" y="1414"/>
                  </a:lnTo>
                  <a:lnTo>
                    <a:pt x="1230" y="1537"/>
                  </a:lnTo>
                  <a:lnTo>
                    <a:pt x="1260" y="1629"/>
                  </a:lnTo>
                  <a:lnTo>
                    <a:pt x="1291" y="1844"/>
                  </a:lnTo>
                  <a:lnTo>
                    <a:pt x="1322" y="1629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39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81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78"/>
            <p:cNvSpPr/>
            <p:nvPr/>
          </p:nvSpPr>
          <p:spPr>
            <a:xfrm>
              <a:off x="2769571" y="1888509"/>
              <a:ext cx="528774" cy="255136"/>
            </a:xfrm>
            <a:custGeom>
              <a:rect b="b" l="l" r="r" t="t"/>
              <a:pathLst>
                <a:path extrusionOk="0" h="2951" w="6116">
                  <a:moveTo>
                    <a:pt x="3565" y="1"/>
                  </a:moveTo>
                  <a:lnTo>
                    <a:pt x="3043" y="62"/>
                  </a:lnTo>
                  <a:lnTo>
                    <a:pt x="2551" y="216"/>
                  </a:lnTo>
                  <a:lnTo>
                    <a:pt x="2152" y="370"/>
                  </a:lnTo>
                  <a:lnTo>
                    <a:pt x="1752" y="585"/>
                  </a:lnTo>
                  <a:lnTo>
                    <a:pt x="1414" y="831"/>
                  </a:lnTo>
                  <a:lnTo>
                    <a:pt x="1107" y="1107"/>
                  </a:lnTo>
                  <a:lnTo>
                    <a:pt x="861" y="1384"/>
                  </a:lnTo>
                  <a:lnTo>
                    <a:pt x="646" y="1660"/>
                  </a:lnTo>
                  <a:lnTo>
                    <a:pt x="462" y="1937"/>
                  </a:lnTo>
                  <a:lnTo>
                    <a:pt x="185" y="2428"/>
                  </a:lnTo>
                  <a:lnTo>
                    <a:pt x="32" y="2766"/>
                  </a:lnTo>
                  <a:lnTo>
                    <a:pt x="1" y="2889"/>
                  </a:lnTo>
                  <a:lnTo>
                    <a:pt x="1322" y="2951"/>
                  </a:lnTo>
                  <a:lnTo>
                    <a:pt x="2520" y="2951"/>
                  </a:lnTo>
                  <a:lnTo>
                    <a:pt x="3534" y="2920"/>
                  </a:lnTo>
                  <a:lnTo>
                    <a:pt x="4395" y="2858"/>
                  </a:lnTo>
                  <a:lnTo>
                    <a:pt x="5593" y="2766"/>
                  </a:lnTo>
                  <a:lnTo>
                    <a:pt x="6023" y="2705"/>
                  </a:lnTo>
                  <a:lnTo>
                    <a:pt x="6054" y="2613"/>
                  </a:lnTo>
                  <a:lnTo>
                    <a:pt x="6085" y="2305"/>
                  </a:lnTo>
                  <a:lnTo>
                    <a:pt x="6115" y="1875"/>
                  </a:lnTo>
                  <a:lnTo>
                    <a:pt x="6085" y="1660"/>
                  </a:lnTo>
                  <a:lnTo>
                    <a:pt x="6054" y="1414"/>
                  </a:lnTo>
                  <a:lnTo>
                    <a:pt x="5992" y="1138"/>
                  </a:lnTo>
                  <a:lnTo>
                    <a:pt x="5870" y="923"/>
                  </a:lnTo>
                  <a:lnTo>
                    <a:pt x="5716" y="677"/>
                  </a:lnTo>
                  <a:lnTo>
                    <a:pt x="5532" y="462"/>
                  </a:lnTo>
                  <a:lnTo>
                    <a:pt x="5286" y="277"/>
                  </a:lnTo>
                  <a:lnTo>
                    <a:pt x="4978" y="155"/>
                  </a:lnTo>
                  <a:lnTo>
                    <a:pt x="4579" y="32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78"/>
            <p:cNvSpPr/>
            <p:nvPr/>
          </p:nvSpPr>
          <p:spPr>
            <a:xfrm>
              <a:off x="2915682" y="1909778"/>
              <a:ext cx="342804" cy="55852"/>
            </a:xfrm>
            <a:custGeom>
              <a:rect b="b" l="l" r="r" t="t"/>
              <a:pathLst>
                <a:path extrusionOk="0" h="646" w="3965">
                  <a:moveTo>
                    <a:pt x="2275" y="1"/>
                  </a:moveTo>
                  <a:lnTo>
                    <a:pt x="1752" y="31"/>
                  </a:lnTo>
                  <a:lnTo>
                    <a:pt x="1291" y="93"/>
                  </a:lnTo>
                  <a:lnTo>
                    <a:pt x="892" y="185"/>
                  </a:lnTo>
                  <a:lnTo>
                    <a:pt x="585" y="308"/>
                  </a:lnTo>
                  <a:lnTo>
                    <a:pt x="339" y="431"/>
                  </a:lnTo>
                  <a:lnTo>
                    <a:pt x="154" y="523"/>
                  </a:lnTo>
                  <a:lnTo>
                    <a:pt x="1" y="646"/>
                  </a:lnTo>
                  <a:lnTo>
                    <a:pt x="3964" y="646"/>
                  </a:lnTo>
                  <a:lnTo>
                    <a:pt x="3780" y="462"/>
                  </a:lnTo>
                  <a:lnTo>
                    <a:pt x="3411" y="247"/>
                  </a:lnTo>
                  <a:lnTo>
                    <a:pt x="3196" y="154"/>
                  </a:lnTo>
                  <a:lnTo>
                    <a:pt x="2920" y="62"/>
                  </a:lnTo>
                  <a:lnTo>
                    <a:pt x="2613" y="31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78"/>
            <p:cNvSpPr/>
            <p:nvPr/>
          </p:nvSpPr>
          <p:spPr>
            <a:xfrm>
              <a:off x="2854644" y="1986811"/>
              <a:ext cx="427705" cy="42624"/>
            </a:xfrm>
            <a:custGeom>
              <a:rect b="b" l="l" r="r" t="t"/>
              <a:pathLst>
                <a:path extrusionOk="0" h="493" w="4947">
                  <a:moveTo>
                    <a:pt x="461" y="1"/>
                  </a:moveTo>
                  <a:lnTo>
                    <a:pt x="246" y="216"/>
                  </a:lnTo>
                  <a:lnTo>
                    <a:pt x="0" y="462"/>
                  </a:lnTo>
                  <a:lnTo>
                    <a:pt x="31" y="492"/>
                  </a:lnTo>
                  <a:lnTo>
                    <a:pt x="4947" y="492"/>
                  </a:lnTo>
                  <a:lnTo>
                    <a:pt x="4916" y="216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78"/>
            <p:cNvSpPr/>
            <p:nvPr/>
          </p:nvSpPr>
          <p:spPr>
            <a:xfrm>
              <a:off x="2814788" y="2047935"/>
              <a:ext cx="470242" cy="39943"/>
            </a:xfrm>
            <a:custGeom>
              <a:rect b="b" l="l" r="r" t="t"/>
              <a:pathLst>
                <a:path extrusionOk="0" h="462" w="5439">
                  <a:moveTo>
                    <a:pt x="277" y="0"/>
                  </a:moveTo>
                  <a:lnTo>
                    <a:pt x="123" y="216"/>
                  </a:lnTo>
                  <a:lnTo>
                    <a:pt x="0" y="461"/>
                  </a:lnTo>
                  <a:lnTo>
                    <a:pt x="5408" y="461"/>
                  </a:lnTo>
                  <a:lnTo>
                    <a:pt x="5439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78"/>
            <p:cNvSpPr/>
            <p:nvPr/>
          </p:nvSpPr>
          <p:spPr>
            <a:xfrm>
              <a:off x="2594325" y="2095746"/>
              <a:ext cx="751834" cy="45217"/>
            </a:xfrm>
            <a:custGeom>
              <a:rect b="b" l="l" r="r" t="t"/>
              <a:pathLst>
                <a:path extrusionOk="0" h="523" w="8696">
                  <a:moveTo>
                    <a:pt x="92" y="1"/>
                  </a:moveTo>
                  <a:lnTo>
                    <a:pt x="31" y="9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339"/>
                  </a:lnTo>
                  <a:lnTo>
                    <a:pt x="61" y="461"/>
                  </a:lnTo>
                  <a:lnTo>
                    <a:pt x="92" y="523"/>
                  </a:lnTo>
                  <a:lnTo>
                    <a:pt x="8265" y="523"/>
                  </a:lnTo>
                  <a:lnTo>
                    <a:pt x="8450" y="492"/>
                  </a:lnTo>
                  <a:lnTo>
                    <a:pt x="8573" y="431"/>
                  </a:lnTo>
                  <a:lnTo>
                    <a:pt x="8634" y="339"/>
                  </a:lnTo>
                  <a:lnTo>
                    <a:pt x="8695" y="246"/>
                  </a:lnTo>
                  <a:lnTo>
                    <a:pt x="8695" y="154"/>
                  </a:lnTo>
                  <a:lnTo>
                    <a:pt x="8695" y="62"/>
                  </a:lnTo>
                  <a:lnTo>
                    <a:pt x="869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78"/>
            <p:cNvSpPr/>
            <p:nvPr/>
          </p:nvSpPr>
          <p:spPr>
            <a:xfrm>
              <a:off x="1882357" y="1790295"/>
              <a:ext cx="348078" cy="385255"/>
            </a:xfrm>
            <a:custGeom>
              <a:rect b="b" l="l" r="r" t="t"/>
              <a:pathLst>
                <a:path extrusionOk="0" h="4456" w="4026">
                  <a:moveTo>
                    <a:pt x="1199" y="0"/>
                  </a:moveTo>
                  <a:lnTo>
                    <a:pt x="1199" y="184"/>
                  </a:lnTo>
                  <a:lnTo>
                    <a:pt x="922" y="338"/>
                  </a:lnTo>
                  <a:lnTo>
                    <a:pt x="707" y="522"/>
                  </a:lnTo>
                  <a:lnTo>
                    <a:pt x="492" y="738"/>
                  </a:lnTo>
                  <a:lnTo>
                    <a:pt x="338" y="1014"/>
                  </a:lnTo>
                  <a:lnTo>
                    <a:pt x="185" y="1291"/>
                  </a:lnTo>
                  <a:lnTo>
                    <a:pt x="93" y="1567"/>
                  </a:lnTo>
                  <a:lnTo>
                    <a:pt x="31" y="1905"/>
                  </a:lnTo>
                  <a:lnTo>
                    <a:pt x="1" y="2243"/>
                  </a:lnTo>
                  <a:lnTo>
                    <a:pt x="31" y="2550"/>
                  </a:lnTo>
                  <a:lnTo>
                    <a:pt x="93" y="2888"/>
                  </a:lnTo>
                  <a:lnTo>
                    <a:pt x="185" y="3196"/>
                  </a:lnTo>
                  <a:lnTo>
                    <a:pt x="338" y="3472"/>
                  </a:lnTo>
                  <a:lnTo>
                    <a:pt x="492" y="3718"/>
                  </a:lnTo>
                  <a:lnTo>
                    <a:pt x="707" y="3933"/>
                  </a:lnTo>
                  <a:lnTo>
                    <a:pt x="922" y="4117"/>
                  </a:lnTo>
                  <a:lnTo>
                    <a:pt x="1199" y="4271"/>
                  </a:lnTo>
                  <a:lnTo>
                    <a:pt x="1199" y="4455"/>
                  </a:lnTo>
                  <a:lnTo>
                    <a:pt x="2243" y="4455"/>
                  </a:lnTo>
                  <a:lnTo>
                    <a:pt x="2459" y="4425"/>
                  </a:lnTo>
                  <a:lnTo>
                    <a:pt x="2643" y="4363"/>
                  </a:lnTo>
                  <a:lnTo>
                    <a:pt x="2827" y="4271"/>
                  </a:lnTo>
                  <a:lnTo>
                    <a:pt x="2981" y="4179"/>
                  </a:lnTo>
                  <a:lnTo>
                    <a:pt x="3165" y="4087"/>
                  </a:lnTo>
                  <a:lnTo>
                    <a:pt x="3319" y="3933"/>
                  </a:lnTo>
                  <a:lnTo>
                    <a:pt x="3442" y="3810"/>
                  </a:lnTo>
                  <a:lnTo>
                    <a:pt x="3565" y="362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3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3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830"/>
                  </a:lnTo>
                  <a:lnTo>
                    <a:pt x="3442" y="645"/>
                  </a:lnTo>
                  <a:lnTo>
                    <a:pt x="3319" y="522"/>
                  </a:lnTo>
                  <a:lnTo>
                    <a:pt x="3165" y="400"/>
                  </a:lnTo>
                  <a:lnTo>
                    <a:pt x="2981" y="277"/>
                  </a:lnTo>
                  <a:lnTo>
                    <a:pt x="2827" y="184"/>
                  </a:lnTo>
                  <a:lnTo>
                    <a:pt x="2643" y="92"/>
                  </a:lnTo>
                  <a:lnTo>
                    <a:pt x="2459" y="31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78"/>
            <p:cNvSpPr/>
            <p:nvPr/>
          </p:nvSpPr>
          <p:spPr>
            <a:xfrm>
              <a:off x="1810599" y="1790295"/>
              <a:ext cx="348078" cy="385255"/>
            </a:xfrm>
            <a:custGeom>
              <a:rect b="b" l="l" r="r" t="t"/>
              <a:pathLst>
                <a:path extrusionOk="0" h="4456" w="4026">
                  <a:moveTo>
                    <a:pt x="1814" y="0"/>
                  </a:moveTo>
                  <a:lnTo>
                    <a:pt x="1599" y="31"/>
                  </a:lnTo>
                  <a:lnTo>
                    <a:pt x="1414" y="92"/>
                  </a:lnTo>
                  <a:lnTo>
                    <a:pt x="1230" y="154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45"/>
                  </a:lnTo>
                  <a:lnTo>
                    <a:pt x="462" y="799"/>
                  </a:lnTo>
                  <a:lnTo>
                    <a:pt x="339" y="983"/>
                  </a:lnTo>
                  <a:lnTo>
                    <a:pt x="247" y="1168"/>
                  </a:lnTo>
                  <a:lnTo>
                    <a:pt x="155" y="1352"/>
                  </a:lnTo>
                  <a:lnTo>
                    <a:pt x="93" y="1567"/>
                  </a:lnTo>
                  <a:lnTo>
                    <a:pt x="62" y="1782"/>
                  </a:lnTo>
                  <a:lnTo>
                    <a:pt x="32" y="1997"/>
                  </a:lnTo>
                  <a:lnTo>
                    <a:pt x="1" y="2243"/>
                  </a:lnTo>
                  <a:lnTo>
                    <a:pt x="32" y="2458"/>
                  </a:lnTo>
                  <a:lnTo>
                    <a:pt x="62" y="2673"/>
                  </a:lnTo>
                  <a:lnTo>
                    <a:pt x="93" y="2888"/>
                  </a:lnTo>
                  <a:lnTo>
                    <a:pt x="155" y="3103"/>
                  </a:lnTo>
                  <a:lnTo>
                    <a:pt x="247" y="3288"/>
                  </a:lnTo>
                  <a:lnTo>
                    <a:pt x="339" y="3472"/>
                  </a:lnTo>
                  <a:lnTo>
                    <a:pt x="462" y="3656"/>
                  </a:lnTo>
                  <a:lnTo>
                    <a:pt x="585" y="3810"/>
                  </a:lnTo>
                  <a:lnTo>
                    <a:pt x="738" y="3964"/>
                  </a:lnTo>
                  <a:lnTo>
                    <a:pt x="892" y="4087"/>
                  </a:lnTo>
                  <a:lnTo>
                    <a:pt x="1046" y="4210"/>
                  </a:lnTo>
                  <a:lnTo>
                    <a:pt x="1230" y="4302"/>
                  </a:lnTo>
                  <a:lnTo>
                    <a:pt x="1414" y="4363"/>
                  </a:lnTo>
                  <a:lnTo>
                    <a:pt x="1599" y="4425"/>
                  </a:lnTo>
                  <a:lnTo>
                    <a:pt x="1814" y="4455"/>
                  </a:lnTo>
                  <a:lnTo>
                    <a:pt x="2213" y="4455"/>
                  </a:lnTo>
                  <a:lnTo>
                    <a:pt x="2428" y="4425"/>
                  </a:lnTo>
                  <a:lnTo>
                    <a:pt x="2613" y="4363"/>
                  </a:lnTo>
                  <a:lnTo>
                    <a:pt x="2797" y="4302"/>
                  </a:lnTo>
                  <a:lnTo>
                    <a:pt x="2981" y="4210"/>
                  </a:lnTo>
                  <a:lnTo>
                    <a:pt x="3135" y="4087"/>
                  </a:lnTo>
                  <a:lnTo>
                    <a:pt x="3289" y="3964"/>
                  </a:lnTo>
                  <a:lnTo>
                    <a:pt x="3442" y="3810"/>
                  </a:lnTo>
                  <a:lnTo>
                    <a:pt x="3565" y="365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4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4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799"/>
                  </a:lnTo>
                  <a:lnTo>
                    <a:pt x="3442" y="645"/>
                  </a:lnTo>
                  <a:lnTo>
                    <a:pt x="3289" y="492"/>
                  </a:lnTo>
                  <a:lnTo>
                    <a:pt x="3135" y="369"/>
                  </a:lnTo>
                  <a:lnTo>
                    <a:pt x="2981" y="246"/>
                  </a:lnTo>
                  <a:lnTo>
                    <a:pt x="2797" y="154"/>
                  </a:lnTo>
                  <a:lnTo>
                    <a:pt x="2613" y="92"/>
                  </a:lnTo>
                  <a:lnTo>
                    <a:pt x="2428" y="31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78"/>
            <p:cNvSpPr/>
            <p:nvPr/>
          </p:nvSpPr>
          <p:spPr>
            <a:xfrm>
              <a:off x="1858409" y="1840699"/>
              <a:ext cx="252456" cy="284359"/>
            </a:xfrm>
            <a:custGeom>
              <a:rect b="b" l="l" r="r" t="t"/>
              <a:pathLst>
                <a:path extrusionOk="0" h="3289" w="2920">
                  <a:moveTo>
                    <a:pt x="1476" y="1"/>
                  </a:moveTo>
                  <a:lnTo>
                    <a:pt x="1169" y="32"/>
                  </a:lnTo>
                  <a:lnTo>
                    <a:pt x="892" y="155"/>
                  </a:lnTo>
                  <a:lnTo>
                    <a:pt x="646" y="277"/>
                  </a:lnTo>
                  <a:lnTo>
                    <a:pt x="431" y="492"/>
                  </a:lnTo>
                  <a:lnTo>
                    <a:pt x="247" y="738"/>
                  </a:lnTo>
                  <a:lnTo>
                    <a:pt x="124" y="1015"/>
                  </a:lnTo>
                  <a:lnTo>
                    <a:pt x="32" y="1322"/>
                  </a:lnTo>
                  <a:lnTo>
                    <a:pt x="1" y="1660"/>
                  </a:lnTo>
                  <a:lnTo>
                    <a:pt x="32" y="1967"/>
                  </a:lnTo>
                  <a:lnTo>
                    <a:pt x="124" y="2275"/>
                  </a:lnTo>
                  <a:lnTo>
                    <a:pt x="247" y="2551"/>
                  </a:lnTo>
                  <a:lnTo>
                    <a:pt x="431" y="2797"/>
                  </a:lnTo>
                  <a:lnTo>
                    <a:pt x="646" y="3012"/>
                  </a:lnTo>
                  <a:lnTo>
                    <a:pt x="892" y="3135"/>
                  </a:lnTo>
                  <a:lnTo>
                    <a:pt x="1169" y="3258"/>
                  </a:lnTo>
                  <a:lnTo>
                    <a:pt x="1476" y="3289"/>
                  </a:lnTo>
                  <a:lnTo>
                    <a:pt x="1752" y="3258"/>
                  </a:lnTo>
                  <a:lnTo>
                    <a:pt x="2029" y="3135"/>
                  </a:lnTo>
                  <a:lnTo>
                    <a:pt x="2275" y="3012"/>
                  </a:lnTo>
                  <a:lnTo>
                    <a:pt x="2490" y="2797"/>
                  </a:lnTo>
                  <a:lnTo>
                    <a:pt x="2674" y="2551"/>
                  </a:lnTo>
                  <a:lnTo>
                    <a:pt x="2828" y="2275"/>
                  </a:lnTo>
                  <a:lnTo>
                    <a:pt x="2889" y="1967"/>
                  </a:lnTo>
                  <a:lnTo>
                    <a:pt x="2920" y="1660"/>
                  </a:lnTo>
                  <a:lnTo>
                    <a:pt x="2889" y="1322"/>
                  </a:lnTo>
                  <a:lnTo>
                    <a:pt x="2828" y="1015"/>
                  </a:lnTo>
                  <a:lnTo>
                    <a:pt x="2674" y="73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55"/>
                  </a:lnTo>
                  <a:lnTo>
                    <a:pt x="1752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78"/>
            <p:cNvSpPr/>
            <p:nvPr/>
          </p:nvSpPr>
          <p:spPr>
            <a:xfrm>
              <a:off x="1892991" y="1880555"/>
              <a:ext cx="183376" cy="204645"/>
            </a:xfrm>
            <a:custGeom>
              <a:rect b="b" l="l" r="r" t="t"/>
              <a:pathLst>
                <a:path extrusionOk="0" h="2367" w="2121">
                  <a:moveTo>
                    <a:pt x="1076" y="1"/>
                  </a:moveTo>
                  <a:lnTo>
                    <a:pt x="861" y="31"/>
                  </a:lnTo>
                  <a:lnTo>
                    <a:pt x="646" y="93"/>
                  </a:lnTo>
                  <a:lnTo>
                    <a:pt x="461" y="216"/>
                  </a:lnTo>
                  <a:lnTo>
                    <a:pt x="308" y="339"/>
                  </a:lnTo>
                  <a:lnTo>
                    <a:pt x="185" y="523"/>
                  </a:lnTo>
                  <a:lnTo>
                    <a:pt x="93" y="738"/>
                  </a:lnTo>
                  <a:lnTo>
                    <a:pt x="31" y="953"/>
                  </a:lnTo>
                  <a:lnTo>
                    <a:pt x="0" y="1199"/>
                  </a:lnTo>
                  <a:lnTo>
                    <a:pt x="31" y="1414"/>
                  </a:lnTo>
                  <a:lnTo>
                    <a:pt x="93" y="1660"/>
                  </a:lnTo>
                  <a:lnTo>
                    <a:pt x="185" y="1844"/>
                  </a:lnTo>
                  <a:lnTo>
                    <a:pt x="308" y="2029"/>
                  </a:lnTo>
                  <a:lnTo>
                    <a:pt x="461" y="2182"/>
                  </a:lnTo>
                  <a:lnTo>
                    <a:pt x="646" y="2274"/>
                  </a:lnTo>
                  <a:lnTo>
                    <a:pt x="861" y="2336"/>
                  </a:lnTo>
                  <a:lnTo>
                    <a:pt x="1076" y="2367"/>
                  </a:lnTo>
                  <a:lnTo>
                    <a:pt x="1291" y="2336"/>
                  </a:lnTo>
                  <a:lnTo>
                    <a:pt x="1475" y="2274"/>
                  </a:lnTo>
                  <a:lnTo>
                    <a:pt x="1660" y="2182"/>
                  </a:lnTo>
                  <a:lnTo>
                    <a:pt x="1813" y="2029"/>
                  </a:lnTo>
                  <a:lnTo>
                    <a:pt x="1936" y="1844"/>
                  </a:lnTo>
                  <a:lnTo>
                    <a:pt x="2059" y="1660"/>
                  </a:lnTo>
                  <a:lnTo>
                    <a:pt x="2120" y="1414"/>
                  </a:lnTo>
                  <a:lnTo>
                    <a:pt x="2120" y="1199"/>
                  </a:lnTo>
                  <a:lnTo>
                    <a:pt x="2120" y="953"/>
                  </a:lnTo>
                  <a:lnTo>
                    <a:pt x="2059" y="738"/>
                  </a:lnTo>
                  <a:lnTo>
                    <a:pt x="1936" y="523"/>
                  </a:lnTo>
                  <a:lnTo>
                    <a:pt x="1813" y="339"/>
                  </a:lnTo>
                  <a:lnTo>
                    <a:pt x="1660" y="216"/>
                  </a:lnTo>
                  <a:lnTo>
                    <a:pt x="1475" y="93"/>
                  </a:lnTo>
                  <a:lnTo>
                    <a:pt x="1291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78"/>
            <p:cNvSpPr/>
            <p:nvPr/>
          </p:nvSpPr>
          <p:spPr>
            <a:xfrm>
              <a:off x="1919534" y="1915138"/>
              <a:ext cx="127611" cy="140839"/>
            </a:xfrm>
            <a:custGeom>
              <a:rect b="b" l="l" r="r" t="t"/>
              <a:pathLst>
                <a:path extrusionOk="0" h="1629" w="1476">
                  <a:moveTo>
                    <a:pt x="738" y="0"/>
                  </a:moveTo>
                  <a:lnTo>
                    <a:pt x="584" y="31"/>
                  </a:lnTo>
                  <a:lnTo>
                    <a:pt x="462" y="62"/>
                  </a:lnTo>
                  <a:lnTo>
                    <a:pt x="339" y="154"/>
                  </a:lnTo>
                  <a:lnTo>
                    <a:pt x="216" y="246"/>
                  </a:lnTo>
                  <a:lnTo>
                    <a:pt x="12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1" y="799"/>
                  </a:lnTo>
                  <a:lnTo>
                    <a:pt x="31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216" y="1383"/>
                  </a:lnTo>
                  <a:lnTo>
                    <a:pt x="339" y="1475"/>
                  </a:lnTo>
                  <a:lnTo>
                    <a:pt x="462" y="1567"/>
                  </a:lnTo>
                  <a:lnTo>
                    <a:pt x="584" y="1598"/>
                  </a:lnTo>
                  <a:lnTo>
                    <a:pt x="738" y="1629"/>
                  </a:lnTo>
                  <a:lnTo>
                    <a:pt x="892" y="1598"/>
                  </a:lnTo>
                  <a:lnTo>
                    <a:pt x="1015" y="1567"/>
                  </a:lnTo>
                  <a:lnTo>
                    <a:pt x="1138" y="1475"/>
                  </a:lnTo>
                  <a:lnTo>
                    <a:pt x="1260" y="1383"/>
                  </a:lnTo>
                  <a:lnTo>
                    <a:pt x="1353" y="1260"/>
                  </a:lnTo>
                  <a:lnTo>
                    <a:pt x="1414" y="1137"/>
                  </a:lnTo>
                  <a:lnTo>
                    <a:pt x="1445" y="983"/>
                  </a:lnTo>
                  <a:lnTo>
                    <a:pt x="1476" y="799"/>
                  </a:lnTo>
                  <a:lnTo>
                    <a:pt x="1445" y="645"/>
                  </a:lnTo>
                  <a:lnTo>
                    <a:pt x="1414" y="492"/>
                  </a:lnTo>
                  <a:lnTo>
                    <a:pt x="1353" y="369"/>
                  </a:lnTo>
                  <a:lnTo>
                    <a:pt x="1260" y="246"/>
                  </a:lnTo>
                  <a:lnTo>
                    <a:pt x="1138" y="154"/>
                  </a:lnTo>
                  <a:lnTo>
                    <a:pt x="1015" y="62"/>
                  </a:lnTo>
                  <a:lnTo>
                    <a:pt x="892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78"/>
            <p:cNvSpPr/>
            <p:nvPr/>
          </p:nvSpPr>
          <p:spPr>
            <a:xfrm>
              <a:off x="2049737" y="1771707"/>
              <a:ext cx="204645" cy="324129"/>
            </a:xfrm>
            <a:custGeom>
              <a:rect b="b" l="l" r="r" t="t"/>
              <a:pathLst>
                <a:path extrusionOk="0" h="3749" w="2367">
                  <a:moveTo>
                    <a:pt x="0" y="0"/>
                  </a:moveTo>
                  <a:lnTo>
                    <a:pt x="277" y="92"/>
                  </a:lnTo>
                  <a:lnTo>
                    <a:pt x="553" y="184"/>
                  </a:lnTo>
                  <a:lnTo>
                    <a:pt x="768" y="338"/>
                  </a:lnTo>
                  <a:lnTo>
                    <a:pt x="983" y="492"/>
                  </a:lnTo>
                  <a:lnTo>
                    <a:pt x="1168" y="676"/>
                  </a:lnTo>
                  <a:lnTo>
                    <a:pt x="1321" y="860"/>
                  </a:lnTo>
                  <a:lnTo>
                    <a:pt x="1444" y="1075"/>
                  </a:lnTo>
                  <a:lnTo>
                    <a:pt x="1537" y="1321"/>
                  </a:lnTo>
                  <a:lnTo>
                    <a:pt x="1690" y="1751"/>
                  </a:lnTo>
                  <a:lnTo>
                    <a:pt x="1782" y="2182"/>
                  </a:lnTo>
                  <a:lnTo>
                    <a:pt x="1844" y="2550"/>
                  </a:lnTo>
                  <a:lnTo>
                    <a:pt x="1844" y="2796"/>
                  </a:lnTo>
                  <a:lnTo>
                    <a:pt x="1813" y="3288"/>
                  </a:lnTo>
                  <a:lnTo>
                    <a:pt x="1782" y="3533"/>
                  </a:lnTo>
                  <a:lnTo>
                    <a:pt x="1721" y="3749"/>
                  </a:lnTo>
                  <a:lnTo>
                    <a:pt x="2366" y="3749"/>
                  </a:lnTo>
                  <a:lnTo>
                    <a:pt x="2366" y="3226"/>
                  </a:lnTo>
                  <a:lnTo>
                    <a:pt x="2335" y="2581"/>
                  </a:lnTo>
                  <a:lnTo>
                    <a:pt x="2243" y="1936"/>
                  </a:lnTo>
                  <a:lnTo>
                    <a:pt x="2151" y="1628"/>
                  </a:lnTo>
                  <a:lnTo>
                    <a:pt x="2059" y="1352"/>
                  </a:lnTo>
                  <a:lnTo>
                    <a:pt x="1967" y="1137"/>
                  </a:lnTo>
                  <a:lnTo>
                    <a:pt x="1875" y="983"/>
                  </a:lnTo>
                  <a:lnTo>
                    <a:pt x="1659" y="676"/>
                  </a:lnTo>
                  <a:lnTo>
                    <a:pt x="1383" y="430"/>
                  </a:lnTo>
                  <a:lnTo>
                    <a:pt x="1106" y="246"/>
                  </a:lnTo>
                  <a:lnTo>
                    <a:pt x="799" y="123"/>
                  </a:lnTo>
                  <a:lnTo>
                    <a:pt x="523" y="3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78"/>
            <p:cNvSpPr/>
            <p:nvPr/>
          </p:nvSpPr>
          <p:spPr>
            <a:xfrm>
              <a:off x="2033742" y="1644183"/>
              <a:ext cx="289633" cy="204645"/>
            </a:xfrm>
            <a:custGeom>
              <a:rect b="b" l="l" r="r" t="t"/>
              <a:pathLst>
                <a:path extrusionOk="0" h="2367" w="3350">
                  <a:moveTo>
                    <a:pt x="1" y="0"/>
                  </a:moveTo>
                  <a:lnTo>
                    <a:pt x="431" y="92"/>
                  </a:lnTo>
                  <a:lnTo>
                    <a:pt x="800" y="185"/>
                  </a:lnTo>
                  <a:lnTo>
                    <a:pt x="1138" y="307"/>
                  </a:lnTo>
                  <a:lnTo>
                    <a:pt x="1414" y="430"/>
                  </a:lnTo>
                  <a:lnTo>
                    <a:pt x="1660" y="584"/>
                  </a:lnTo>
                  <a:lnTo>
                    <a:pt x="1844" y="707"/>
                  </a:lnTo>
                  <a:lnTo>
                    <a:pt x="2029" y="860"/>
                  </a:lnTo>
                  <a:lnTo>
                    <a:pt x="2182" y="1045"/>
                  </a:lnTo>
                  <a:lnTo>
                    <a:pt x="2428" y="1352"/>
                  </a:lnTo>
                  <a:lnTo>
                    <a:pt x="2613" y="1659"/>
                  </a:lnTo>
                  <a:lnTo>
                    <a:pt x="2797" y="1936"/>
                  </a:lnTo>
                  <a:lnTo>
                    <a:pt x="2981" y="2182"/>
                  </a:lnTo>
                  <a:lnTo>
                    <a:pt x="3166" y="2335"/>
                  </a:lnTo>
                  <a:lnTo>
                    <a:pt x="3227" y="2366"/>
                  </a:lnTo>
                  <a:lnTo>
                    <a:pt x="3289" y="2366"/>
                  </a:lnTo>
                  <a:lnTo>
                    <a:pt x="3319" y="2335"/>
                  </a:lnTo>
                  <a:lnTo>
                    <a:pt x="3350" y="2274"/>
                  </a:lnTo>
                  <a:lnTo>
                    <a:pt x="3350" y="2120"/>
                  </a:lnTo>
                  <a:lnTo>
                    <a:pt x="3289" y="1905"/>
                  </a:lnTo>
                  <a:lnTo>
                    <a:pt x="3135" y="1598"/>
                  </a:lnTo>
                  <a:lnTo>
                    <a:pt x="2889" y="1260"/>
                  </a:lnTo>
                  <a:lnTo>
                    <a:pt x="2551" y="891"/>
                  </a:lnTo>
                  <a:lnTo>
                    <a:pt x="2397" y="738"/>
                  </a:lnTo>
                  <a:lnTo>
                    <a:pt x="2213" y="584"/>
                  </a:lnTo>
                  <a:lnTo>
                    <a:pt x="1998" y="461"/>
                  </a:lnTo>
                  <a:lnTo>
                    <a:pt x="1783" y="369"/>
                  </a:lnTo>
                  <a:lnTo>
                    <a:pt x="1384" y="215"/>
                  </a:lnTo>
                  <a:lnTo>
                    <a:pt x="953" y="123"/>
                  </a:lnTo>
                  <a:lnTo>
                    <a:pt x="585" y="62"/>
                  </a:lnTo>
                  <a:lnTo>
                    <a:pt x="27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78"/>
            <p:cNvSpPr/>
            <p:nvPr/>
          </p:nvSpPr>
          <p:spPr>
            <a:xfrm>
              <a:off x="2163945" y="1726490"/>
              <a:ext cx="63806" cy="66486"/>
            </a:xfrm>
            <a:custGeom>
              <a:rect b="b" l="l" r="r" t="t"/>
              <a:pathLst>
                <a:path extrusionOk="0" h="769" w="738">
                  <a:moveTo>
                    <a:pt x="31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246"/>
                  </a:lnTo>
                  <a:lnTo>
                    <a:pt x="154" y="369"/>
                  </a:lnTo>
                  <a:lnTo>
                    <a:pt x="308" y="523"/>
                  </a:lnTo>
                  <a:lnTo>
                    <a:pt x="461" y="646"/>
                  </a:lnTo>
                  <a:lnTo>
                    <a:pt x="584" y="738"/>
                  </a:lnTo>
                  <a:lnTo>
                    <a:pt x="676" y="769"/>
                  </a:lnTo>
                  <a:lnTo>
                    <a:pt x="738" y="769"/>
                  </a:lnTo>
                  <a:lnTo>
                    <a:pt x="738" y="738"/>
                  </a:lnTo>
                  <a:lnTo>
                    <a:pt x="738" y="646"/>
                  </a:lnTo>
                  <a:lnTo>
                    <a:pt x="646" y="492"/>
                  </a:lnTo>
                  <a:lnTo>
                    <a:pt x="431" y="216"/>
                  </a:lnTo>
                  <a:lnTo>
                    <a:pt x="308" y="93"/>
                  </a:lnTo>
                  <a:lnTo>
                    <a:pt x="185" y="3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78"/>
            <p:cNvSpPr/>
            <p:nvPr/>
          </p:nvSpPr>
          <p:spPr>
            <a:xfrm>
              <a:off x="1411259" y="1346600"/>
              <a:ext cx="111617" cy="63892"/>
            </a:xfrm>
            <a:custGeom>
              <a:rect b="b" l="l" r="r" t="t"/>
              <a:pathLst>
                <a:path extrusionOk="0" h="739" w="1291">
                  <a:moveTo>
                    <a:pt x="123" y="1"/>
                  </a:moveTo>
                  <a:lnTo>
                    <a:pt x="31" y="32"/>
                  </a:lnTo>
                  <a:lnTo>
                    <a:pt x="0" y="32"/>
                  </a:lnTo>
                  <a:lnTo>
                    <a:pt x="0" y="62"/>
                  </a:lnTo>
                  <a:lnTo>
                    <a:pt x="62" y="155"/>
                  </a:lnTo>
                  <a:lnTo>
                    <a:pt x="215" y="308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29" y="738"/>
                  </a:lnTo>
                  <a:lnTo>
                    <a:pt x="1291" y="738"/>
                  </a:lnTo>
                  <a:lnTo>
                    <a:pt x="1291" y="708"/>
                  </a:lnTo>
                  <a:lnTo>
                    <a:pt x="1260" y="646"/>
                  </a:lnTo>
                  <a:lnTo>
                    <a:pt x="1137" y="523"/>
                  </a:lnTo>
                  <a:lnTo>
                    <a:pt x="922" y="370"/>
                  </a:lnTo>
                  <a:lnTo>
                    <a:pt x="615" y="155"/>
                  </a:lnTo>
                  <a:lnTo>
                    <a:pt x="461" y="62"/>
                  </a:lnTo>
                  <a:lnTo>
                    <a:pt x="277" y="3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78"/>
            <p:cNvSpPr/>
            <p:nvPr/>
          </p:nvSpPr>
          <p:spPr>
            <a:xfrm>
              <a:off x="2109912" y="1181900"/>
              <a:ext cx="114297" cy="63892"/>
            </a:xfrm>
            <a:custGeom>
              <a:rect b="b" l="l" r="r" t="t"/>
              <a:pathLst>
                <a:path extrusionOk="0" h="739" w="1322">
                  <a:moveTo>
                    <a:pt x="31" y="1"/>
                  </a:moveTo>
                  <a:lnTo>
                    <a:pt x="0" y="32"/>
                  </a:lnTo>
                  <a:lnTo>
                    <a:pt x="0" y="62"/>
                  </a:lnTo>
                  <a:lnTo>
                    <a:pt x="61" y="155"/>
                  </a:lnTo>
                  <a:lnTo>
                    <a:pt x="215" y="277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60" y="738"/>
                  </a:lnTo>
                  <a:lnTo>
                    <a:pt x="1290" y="708"/>
                  </a:lnTo>
                  <a:lnTo>
                    <a:pt x="1321" y="708"/>
                  </a:lnTo>
                  <a:lnTo>
                    <a:pt x="1290" y="615"/>
                  </a:lnTo>
                  <a:lnTo>
                    <a:pt x="1137" y="492"/>
                  </a:lnTo>
                  <a:lnTo>
                    <a:pt x="922" y="339"/>
                  </a:lnTo>
                  <a:lnTo>
                    <a:pt x="645" y="155"/>
                  </a:lnTo>
                  <a:lnTo>
                    <a:pt x="461" y="6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78"/>
            <p:cNvSpPr/>
            <p:nvPr/>
          </p:nvSpPr>
          <p:spPr>
            <a:xfrm>
              <a:off x="2038153" y="1184580"/>
              <a:ext cx="71846" cy="39943"/>
            </a:xfrm>
            <a:custGeom>
              <a:rect b="b" l="l" r="r" t="t"/>
              <a:pathLst>
                <a:path extrusionOk="0" h="462" w="831">
                  <a:moveTo>
                    <a:pt x="31" y="1"/>
                  </a:moveTo>
                  <a:lnTo>
                    <a:pt x="0" y="31"/>
                  </a:lnTo>
                  <a:lnTo>
                    <a:pt x="31" y="93"/>
                  </a:lnTo>
                  <a:lnTo>
                    <a:pt x="123" y="185"/>
                  </a:lnTo>
                  <a:lnTo>
                    <a:pt x="338" y="277"/>
                  </a:lnTo>
                  <a:lnTo>
                    <a:pt x="676" y="431"/>
                  </a:lnTo>
                  <a:lnTo>
                    <a:pt x="769" y="461"/>
                  </a:lnTo>
                  <a:lnTo>
                    <a:pt x="830" y="461"/>
                  </a:lnTo>
                  <a:lnTo>
                    <a:pt x="799" y="400"/>
                  </a:lnTo>
                  <a:lnTo>
                    <a:pt x="707" y="308"/>
                  </a:lnTo>
                  <a:lnTo>
                    <a:pt x="400" y="93"/>
                  </a:lnTo>
                  <a:lnTo>
                    <a:pt x="277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78"/>
            <p:cNvSpPr/>
            <p:nvPr/>
          </p:nvSpPr>
          <p:spPr>
            <a:xfrm>
              <a:off x="2081553" y="1229710"/>
              <a:ext cx="762555" cy="727972"/>
            </a:xfrm>
            <a:custGeom>
              <a:rect b="b" l="l" r="r" t="t"/>
              <a:pathLst>
                <a:path extrusionOk="0" h="8420" w="8820">
                  <a:moveTo>
                    <a:pt x="1" y="1"/>
                  </a:moveTo>
                  <a:lnTo>
                    <a:pt x="308" y="124"/>
                  </a:lnTo>
                  <a:lnTo>
                    <a:pt x="615" y="216"/>
                  </a:lnTo>
                  <a:lnTo>
                    <a:pt x="892" y="370"/>
                  </a:lnTo>
                  <a:lnTo>
                    <a:pt x="1138" y="523"/>
                  </a:lnTo>
                  <a:lnTo>
                    <a:pt x="1384" y="677"/>
                  </a:lnTo>
                  <a:lnTo>
                    <a:pt x="1599" y="861"/>
                  </a:lnTo>
                  <a:lnTo>
                    <a:pt x="2029" y="1261"/>
                  </a:lnTo>
                  <a:lnTo>
                    <a:pt x="2428" y="1752"/>
                  </a:lnTo>
                  <a:lnTo>
                    <a:pt x="2797" y="2275"/>
                  </a:lnTo>
                  <a:lnTo>
                    <a:pt x="3166" y="2858"/>
                  </a:lnTo>
                  <a:lnTo>
                    <a:pt x="3504" y="3504"/>
                  </a:lnTo>
                  <a:lnTo>
                    <a:pt x="3842" y="4026"/>
                  </a:lnTo>
                  <a:lnTo>
                    <a:pt x="4180" y="4518"/>
                  </a:lnTo>
                  <a:lnTo>
                    <a:pt x="4518" y="4979"/>
                  </a:lnTo>
                  <a:lnTo>
                    <a:pt x="4886" y="5378"/>
                  </a:lnTo>
                  <a:lnTo>
                    <a:pt x="5224" y="5747"/>
                  </a:lnTo>
                  <a:lnTo>
                    <a:pt x="5562" y="6054"/>
                  </a:lnTo>
                  <a:lnTo>
                    <a:pt x="5870" y="6269"/>
                  </a:lnTo>
                  <a:lnTo>
                    <a:pt x="6146" y="6453"/>
                  </a:lnTo>
                  <a:lnTo>
                    <a:pt x="5931" y="6730"/>
                  </a:lnTo>
                  <a:lnTo>
                    <a:pt x="5808" y="7068"/>
                  </a:lnTo>
                  <a:lnTo>
                    <a:pt x="5685" y="7375"/>
                  </a:lnTo>
                  <a:lnTo>
                    <a:pt x="5624" y="7682"/>
                  </a:lnTo>
                  <a:lnTo>
                    <a:pt x="5562" y="8205"/>
                  </a:lnTo>
                  <a:lnTo>
                    <a:pt x="5532" y="8420"/>
                  </a:lnTo>
                  <a:lnTo>
                    <a:pt x="5685" y="8020"/>
                  </a:lnTo>
                  <a:lnTo>
                    <a:pt x="5839" y="7713"/>
                  </a:lnTo>
                  <a:lnTo>
                    <a:pt x="6023" y="7406"/>
                  </a:lnTo>
                  <a:lnTo>
                    <a:pt x="6238" y="7191"/>
                  </a:lnTo>
                  <a:lnTo>
                    <a:pt x="6453" y="6976"/>
                  </a:lnTo>
                  <a:lnTo>
                    <a:pt x="6668" y="6791"/>
                  </a:lnTo>
                  <a:lnTo>
                    <a:pt x="6914" y="6638"/>
                  </a:lnTo>
                  <a:lnTo>
                    <a:pt x="7160" y="6515"/>
                  </a:lnTo>
                  <a:lnTo>
                    <a:pt x="7621" y="6300"/>
                  </a:lnTo>
                  <a:lnTo>
                    <a:pt x="8082" y="6146"/>
                  </a:lnTo>
                  <a:lnTo>
                    <a:pt x="8481" y="5992"/>
                  </a:lnTo>
                  <a:lnTo>
                    <a:pt x="8666" y="5900"/>
                  </a:lnTo>
                  <a:lnTo>
                    <a:pt x="8819" y="5839"/>
                  </a:lnTo>
                  <a:lnTo>
                    <a:pt x="8328" y="5962"/>
                  </a:lnTo>
                  <a:lnTo>
                    <a:pt x="7836" y="6054"/>
                  </a:lnTo>
                  <a:lnTo>
                    <a:pt x="7406" y="6085"/>
                  </a:lnTo>
                  <a:lnTo>
                    <a:pt x="7006" y="6085"/>
                  </a:lnTo>
                  <a:lnTo>
                    <a:pt x="6638" y="6054"/>
                  </a:lnTo>
                  <a:lnTo>
                    <a:pt x="6269" y="5962"/>
                  </a:lnTo>
                  <a:lnTo>
                    <a:pt x="5962" y="5808"/>
                  </a:lnTo>
                  <a:lnTo>
                    <a:pt x="5654" y="5624"/>
                  </a:lnTo>
                  <a:lnTo>
                    <a:pt x="5347" y="5409"/>
                  </a:lnTo>
                  <a:lnTo>
                    <a:pt x="5071" y="5163"/>
                  </a:lnTo>
                  <a:lnTo>
                    <a:pt x="4794" y="4856"/>
                  </a:lnTo>
                  <a:lnTo>
                    <a:pt x="4548" y="4518"/>
                  </a:lnTo>
                  <a:lnTo>
                    <a:pt x="4272" y="4149"/>
                  </a:lnTo>
                  <a:lnTo>
                    <a:pt x="3995" y="3749"/>
                  </a:lnTo>
                  <a:lnTo>
                    <a:pt x="3412" y="2797"/>
                  </a:lnTo>
                  <a:lnTo>
                    <a:pt x="3135" y="2367"/>
                  </a:lnTo>
                  <a:lnTo>
                    <a:pt x="2828" y="1937"/>
                  </a:lnTo>
                  <a:lnTo>
                    <a:pt x="2520" y="1599"/>
                  </a:lnTo>
                  <a:lnTo>
                    <a:pt x="2244" y="1291"/>
                  </a:lnTo>
                  <a:lnTo>
                    <a:pt x="1937" y="1015"/>
                  </a:lnTo>
                  <a:lnTo>
                    <a:pt x="1660" y="800"/>
                  </a:lnTo>
                  <a:lnTo>
                    <a:pt x="1384" y="615"/>
                  </a:lnTo>
                  <a:lnTo>
                    <a:pt x="1138" y="462"/>
                  </a:lnTo>
                  <a:lnTo>
                    <a:pt x="677" y="216"/>
                  </a:lnTo>
                  <a:lnTo>
                    <a:pt x="339" y="93"/>
                  </a:lnTo>
                  <a:lnTo>
                    <a:pt x="9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78"/>
            <p:cNvSpPr/>
            <p:nvPr/>
          </p:nvSpPr>
          <p:spPr>
            <a:xfrm>
              <a:off x="3011303" y="1726490"/>
              <a:ext cx="225913" cy="66486"/>
            </a:xfrm>
            <a:custGeom>
              <a:rect b="b" l="l" r="r" t="t"/>
              <a:pathLst>
                <a:path extrusionOk="0" h="769" w="2613">
                  <a:moveTo>
                    <a:pt x="1015" y="1"/>
                  </a:moveTo>
                  <a:lnTo>
                    <a:pt x="800" y="31"/>
                  </a:lnTo>
                  <a:lnTo>
                    <a:pt x="615" y="93"/>
                  </a:lnTo>
                  <a:lnTo>
                    <a:pt x="400" y="185"/>
                  </a:lnTo>
                  <a:lnTo>
                    <a:pt x="185" y="277"/>
                  </a:lnTo>
                  <a:lnTo>
                    <a:pt x="32" y="400"/>
                  </a:lnTo>
                  <a:lnTo>
                    <a:pt x="1" y="462"/>
                  </a:lnTo>
                  <a:lnTo>
                    <a:pt x="1" y="492"/>
                  </a:lnTo>
                  <a:lnTo>
                    <a:pt x="32" y="554"/>
                  </a:lnTo>
                  <a:lnTo>
                    <a:pt x="62" y="584"/>
                  </a:lnTo>
                  <a:lnTo>
                    <a:pt x="216" y="646"/>
                  </a:lnTo>
                  <a:lnTo>
                    <a:pt x="431" y="707"/>
                  </a:lnTo>
                  <a:lnTo>
                    <a:pt x="708" y="738"/>
                  </a:lnTo>
                  <a:lnTo>
                    <a:pt x="1291" y="769"/>
                  </a:lnTo>
                  <a:lnTo>
                    <a:pt x="1906" y="738"/>
                  </a:lnTo>
                  <a:lnTo>
                    <a:pt x="2182" y="707"/>
                  </a:lnTo>
                  <a:lnTo>
                    <a:pt x="2398" y="646"/>
                  </a:lnTo>
                  <a:lnTo>
                    <a:pt x="2520" y="584"/>
                  </a:lnTo>
                  <a:lnTo>
                    <a:pt x="2582" y="554"/>
                  </a:lnTo>
                  <a:lnTo>
                    <a:pt x="2613" y="492"/>
                  </a:lnTo>
                  <a:lnTo>
                    <a:pt x="2582" y="462"/>
                  </a:lnTo>
                  <a:lnTo>
                    <a:pt x="2582" y="400"/>
                  </a:lnTo>
                  <a:lnTo>
                    <a:pt x="2428" y="277"/>
                  </a:lnTo>
                  <a:lnTo>
                    <a:pt x="2213" y="185"/>
                  </a:lnTo>
                  <a:lnTo>
                    <a:pt x="1998" y="124"/>
                  </a:lnTo>
                  <a:lnTo>
                    <a:pt x="1722" y="3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78"/>
            <p:cNvSpPr/>
            <p:nvPr/>
          </p:nvSpPr>
          <p:spPr>
            <a:xfrm>
              <a:off x="2833376" y="1160718"/>
              <a:ext cx="560590" cy="688115"/>
            </a:xfrm>
            <a:custGeom>
              <a:rect b="b" l="l" r="r" t="t"/>
              <a:pathLst>
                <a:path extrusionOk="0" h="7959" w="6484">
                  <a:moveTo>
                    <a:pt x="0" y="0"/>
                  </a:moveTo>
                  <a:lnTo>
                    <a:pt x="185" y="92"/>
                  </a:lnTo>
                  <a:lnTo>
                    <a:pt x="430" y="246"/>
                  </a:lnTo>
                  <a:lnTo>
                    <a:pt x="799" y="461"/>
                  </a:lnTo>
                  <a:lnTo>
                    <a:pt x="1229" y="737"/>
                  </a:lnTo>
                  <a:lnTo>
                    <a:pt x="1782" y="1168"/>
                  </a:lnTo>
                  <a:lnTo>
                    <a:pt x="2428" y="1690"/>
                  </a:lnTo>
                  <a:lnTo>
                    <a:pt x="3196" y="2335"/>
                  </a:lnTo>
                  <a:lnTo>
                    <a:pt x="3534" y="2673"/>
                  </a:lnTo>
                  <a:lnTo>
                    <a:pt x="3841" y="3042"/>
                  </a:lnTo>
                  <a:lnTo>
                    <a:pt x="4148" y="3380"/>
                  </a:lnTo>
                  <a:lnTo>
                    <a:pt x="4394" y="3749"/>
                  </a:lnTo>
                  <a:lnTo>
                    <a:pt x="4640" y="4087"/>
                  </a:lnTo>
                  <a:lnTo>
                    <a:pt x="4824" y="4455"/>
                  </a:lnTo>
                  <a:lnTo>
                    <a:pt x="5162" y="5131"/>
                  </a:lnTo>
                  <a:lnTo>
                    <a:pt x="5439" y="5715"/>
                  </a:lnTo>
                  <a:lnTo>
                    <a:pt x="5592" y="6237"/>
                  </a:lnTo>
                  <a:lnTo>
                    <a:pt x="5808" y="6913"/>
                  </a:lnTo>
                  <a:lnTo>
                    <a:pt x="5808" y="6913"/>
                  </a:lnTo>
                  <a:lnTo>
                    <a:pt x="5654" y="6790"/>
                  </a:lnTo>
                  <a:lnTo>
                    <a:pt x="5439" y="6698"/>
                  </a:lnTo>
                  <a:lnTo>
                    <a:pt x="4978" y="6514"/>
                  </a:lnTo>
                  <a:lnTo>
                    <a:pt x="4578" y="6360"/>
                  </a:lnTo>
                  <a:lnTo>
                    <a:pt x="4394" y="6330"/>
                  </a:lnTo>
                  <a:lnTo>
                    <a:pt x="4394" y="6330"/>
                  </a:lnTo>
                  <a:lnTo>
                    <a:pt x="4855" y="6545"/>
                  </a:lnTo>
                  <a:lnTo>
                    <a:pt x="5224" y="6790"/>
                  </a:lnTo>
                  <a:lnTo>
                    <a:pt x="5562" y="7036"/>
                  </a:lnTo>
                  <a:lnTo>
                    <a:pt x="5838" y="7282"/>
                  </a:lnTo>
                  <a:lnTo>
                    <a:pt x="6238" y="7712"/>
                  </a:lnTo>
                  <a:lnTo>
                    <a:pt x="6483" y="7958"/>
                  </a:lnTo>
                  <a:lnTo>
                    <a:pt x="6483" y="7958"/>
                  </a:lnTo>
                  <a:lnTo>
                    <a:pt x="6391" y="7712"/>
                  </a:lnTo>
                  <a:lnTo>
                    <a:pt x="6268" y="7528"/>
                  </a:lnTo>
                  <a:lnTo>
                    <a:pt x="6115" y="7374"/>
                  </a:lnTo>
                  <a:lnTo>
                    <a:pt x="6115" y="7098"/>
                  </a:lnTo>
                  <a:lnTo>
                    <a:pt x="6053" y="6760"/>
                  </a:lnTo>
                  <a:lnTo>
                    <a:pt x="5961" y="6360"/>
                  </a:lnTo>
                  <a:lnTo>
                    <a:pt x="5808" y="5838"/>
                  </a:lnTo>
                  <a:lnTo>
                    <a:pt x="5562" y="5223"/>
                  </a:lnTo>
                  <a:lnTo>
                    <a:pt x="5254" y="4578"/>
                  </a:lnTo>
                  <a:lnTo>
                    <a:pt x="5039" y="4210"/>
                  </a:lnTo>
                  <a:lnTo>
                    <a:pt x="4824" y="3841"/>
                  </a:lnTo>
                  <a:lnTo>
                    <a:pt x="4456" y="3349"/>
                  </a:lnTo>
                  <a:lnTo>
                    <a:pt x="4087" y="2858"/>
                  </a:lnTo>
                  <a:lnTo>
                    <a:pt x="3687" y="2458"/>
                  </a:lnTo>
                  <a:lnTo>
                    <a:pt x="3288" y="2059"/>
                  </a:lnTo>
                  <a:lnTo>
                    <a:pt x="2889" y="1721"/>
                  </a:lnTo>
                  <a:lnTo>
                    <a:pt x="2489" y="1383"/>
                  </a:lnTo>
                  <a:lnTo>
                    <a:pt x="2090" y="1106"/>
                  </a:lnTo>
                  <a:lnTo>
                    <a:pt x="1721" y="860"/>
                  </a:lnTo>
                  <a:lnTo>
                    <a:pt x="1045" y="492"/>
                  </a:lnTo>
                  <a:lnTo>
                    <a:pt x="49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78"/>
            <p:cNvSpPr/>
            <p:nvPr/>
          </p:nvSpPr>
          <p:spPr>
            <a:xfrm>
              <a:off x="2315330" y="1899144"/>
              <a:ext cx="252456" cy="279085"/>
            </a:xfrm>
            <a:custGeom>
              <a:rect b="b" l="l" r="r" t="t"/>
              <a:pathLst>
                <a:path extrusionOk="0" h="3228" w="2920">
                  <a:moveTo>
                    <a:pt x="861" y="1"/>
                  </a:moveTo>
                  <a:lnTo>
                    <a:pt x="861" y="124"/>
                  </a:lnTo>
                  <a:lnTo>
                    <a:pt x="677" y="247"/>
                  </a:lnTo>
                  <a:lnTo>
                    <a:pt x="523" y="370"/>
                  </a:lnTo>
                  <a:lnTo>
                    <a:pt x="370" y="554"/>
                  </a:lnTo>
                  <a:lnTo>
                    <a:pt x="247" y="738"/>
                  </a:lnTo>
                  <a:lnTo>
                    <a:pt x="154" y="923"/>
                  </a:lnTo>
                  <a:lnTo>
                    <a:pt x="62" y="1138"/>
                  </a:lnTo>
                  <a:lnTo>
                    <a:pt x="32" y="1384"/>
                  </a:lnTo>
                  <a:lnTo>
                    <a:pt x="1" y="1599"/>
                  </a:lnTo>
                  <a:lnTo>
                    <a:pt x="32" y="1844"/>
                  </a:lnTo>
                  <a:lnTo>
                    <a:pt x="62" y="2090"/>
                  </a:lnTo>
                  <a:lnTo>
                    <a:pt x="154" y="2305"/>
                  </a:lnTo>
                  <a:lnTo>
                    <a:pt x="247" y="2490"/>
                  </a:lnTo>
                  <a:lnTo>
                    <a:pt x="370" y="2674"/>
                  </a:lnTo>
                  <a:lnTo>
                    <a:pt x="523" y="2828"/>
                  </a:lnTo>
                  <a:lnTo>
                    <a:pt x="677" y="2981"/>
                  </a:lnTo>
                  <a:lnTo>
                    <a:pt x="861" y="3073"/>
                  </a:lnTo>
                  <a:lnTo>
                    <a:pt x="861" y="3227"/>
                  </a:lnTo>
                  <a:lnTo>
                    <a:pt x="1476" y="3227"/>
                  </a:lnTo>
                  <a:lnTo>
                    <a:pt x="1783" y="3196"/>
                  </a:lnTo>
                  <a:lnTo>
                    <a:pt x="2029" y="3104"/>
                  </a:lnTo>
                  <a:lnTo>
                    <a:pt x="2275" y="2951"/>
                  </a:lnTo>
                  <a:lnTo>
                    <a:pt x="2490" y="2735"/>
                  </a:lnTo>
                  <a:lnTo>
                    <a:pt x="2674" y="2490"/>
                  </a:lnTo>
                  <a:lnTo>
                    <a:pt x="2797" y="2244"/>
                  </a:lnTo>
                  <a:lnTo>
                    <a:pt x="2889" y="1937"/>
                  </a:lnTo>
                  <a:lnTo>
                    <a:pt x="2920" y="1599"/>
                  </a:lnTo>
                  <a:lnTo>
                    <a:pt x="2889" y="1291"/>
                  </a:lnTo>
                  <a:lnTo>
                    <a:pt x="2797" y="984"/>
                  </a:lnTo>
                  <a:lnTo>
                    <a:pt x="2674" y="70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24"/>
                  </a:lnTo>
                  <a:lnTo>
                    <a:pt x="1783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78"/>
            <p:cNvSpPr/>
            <p:nvPr/>
          </p:nvSpPr>
          <p:spPr>
            <a:xfrm>
              <a:off x="2264926" y="1899144"/>
              <a:ext cx="249776" cy="279085"/>
            </a:xfrm>
            <a:custGeom>
              <a:rect b="b" l="l" r="r" t="t"/>
              <a:pathLst>
                <a:path extrusionOk="0" h="3228" w="2889">
                  <a:moveTo>
                    <a:pt x="1444" y="1"/>
                  </a:moveTo>
                  <a:lnTo>
                    <a:pt x="1137" y="32"/>
                  </a:lnTo>
                  <a:lnTo>
                    <a:pt x="891" y="124"/>
                  </a:lnTo>
                  <a:lnTo>
                    <a:pt x="645" y="277"/>
                  </a:lnTo>
                  <a:lnTo>
                    <a:pt x="430" y="462"/>
                  </a:lnTo>
                  <a:lnTo>
                    <a:pt x="246" y="708"/>
                  </a:lnTo>
                  <a:lnTo>
                    <a:pt x="123" y="984"/>
                  </a:lnTo>
                  <a:lnTo>
                    <a:pt x="31" y="1291"/>
                  </a:lnTo>
                  <a:lnTo>
                    <a:pt x="0" y="1599"/>
                  </a:lnTo>
                  <a:lnTo>
                    <a:pt x="31" y="1937"/>
                  </a:lnTo>
                  <a:lnTo>
                    <a:pt x="123" y="2244"/>
                  </a:lnTo>
                  <a:lnTo>
                    <a:pt x="246" y="2520"/>
                  </a:lnTo>
                  <a:lnTo>
                    <a:pt x="430" y="2766"/>
                  </a:lnTo>
                  <a:lnTo>
                    <a:pt x="645" y="2951"/>
                  </a:lnTo>
                  <a:lnTo>
                    <a:pt x="891" y="3104"/>
                  </a:lnTo>
                  <a:lnTo>
                    <a:pt x="1137" y="3196"/>
                  </a:lnTo>
                  <a:lnTo>
                    <a:pt x="1444" y="3227"/>
                  </a:lnTo>
                  <a:lnTo>
                    <a:pt x="1751" y="3196"/>
                  </a:lnTo>
                  <a:lnTo>
                    <a:pt x="1997" y="3104"/>
                  </a:lnTo>
                  <a:lnTo>
                    <a:pt x="2243" y="2951"/>
                  </a:lnTo>
                  <a:lnTo>
                    <a:pt x="2458" y="2766"/>
                  </a:lnTo>
                  <a:lnTo>
                    <a:pt x="2642" y="2520"/>
                  </a:lnTo>
                  <a:lnTo>
                    <a:pt x="2765" y="2244"/>
                  </a:lnTo>
                  <a:lnTo>
                    <a:pt x="2858" y="1937"/>
                  </a:lnTo>
                  <a:lnTo>
                    <a:pt x="2888" y="1599"/>
                  </a:lnTo>
                  <a:lnTo>
                    <a:pt x="2858" y="1291"/>
                  </a:lnTo>
                  <a:lnTo>
                    <a:pt x="2765" y="984"/>
                  </a:lnTo>
                  <a:lnTo>
                    <a:pt x="2642" y="708"/>
                  </a:lnTo>
                  <a:lnTo>
                    <a:pt x="2458" y="462"/>
                  </a:lnTo>
                  <a:lnTo>
                    <a:pt x="2243" y="277"/>
                  </a:lnTo>
                  <a:lnTo>
                    <a:pt x="1997" y="124"/>
                  </a:lnTo>
                  <a:lnTo>
                    <a:pt x="1751" y="32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78"/>
            <p:cNvSpPr/>
            <p:nvPr/>
          </p:nvSpPr>
          <p:spPr>
            <a:xfrm>
              <a:off x="2299422" y="1936406"/>
              <a:ext cx="180696" cy="204558"/>
            </a:xfrm>
            <a:custGeom>
              <a:rect b="b" l="l" r="r" t="t"/>
              <a:pathLst>
                <a:path extrusionOk="0" h="2366" w="2090">
                  <a:moveTo>
                    <a:pt x="1045" y="0"/>
                  </a:moveTo>
                  <a:lnTo>
                    <a:pt x="830" y="31"/>
                  </a:lnTo>
                  <a:lnTo>
                    <a:pt x="646" y="92"/>
                  </a:lnTo>
                  <a:lnTo>
                    <a:pt x="461" y="215"/>
                  </a:lnTo>
                  <a:lnTo>
                    <a:pt x="308" y="338"/>
                  </a:lnTo>
                  <a:lnTo>
                    <a:pt x="154" y="522"/>
                  </a:lnTo>
                  <a:lnTo>
                    <a:pt x="62" y="707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0" y="1413"/>
                  </a:lnTo>
                  <a:lnTo>
                    <a:pt x="62" y="1628"/>
                  </a:lnTo>
                  <a:lnTo>
                    <a:pt x="154" y="1844"/>
                  </a:lnTo>
                  <a:lnTo>
                    <a:pt x="308" y="1997"/>
                  </a:lnTo>
                  <a:lnTo>
                    <a:pt x="461" y="2151"/>
                  </a:lnTo>
                  <a:lnTo>
                    <a:pt x="646" y="2274"/>
                  </a:lnTo>
                  <a:lnTo>
                    <a:pt x="830" y="2335"/>
                  </a:lnTo>
                  <a:lnTo>
                    <a:pt x="1045" y="2366"/>
                  </a:lnTo>
                  <a:lnTo>
                    <a:pt x="1260" y="2335"/>
                  </a:lnTo>
                  <a:lnTo>
                    <a:pt x="1445" y="2274"/>
                  </a:lnTo>
                  <a:lnTo>
                    <a:pt x="1629" y="2151"/>
                  </a:lnTo>
                  <a:lnTo>
                    <a:pt x="1783" y="1997"/>
                  </a:lnTo>
                  <a:lnTo>
                    <a:pt x="1936" y="1844"/>
                  </a:lnTo>
                  <a:lnTo>
                    <a:pt x="2028" y="1628"/>
                  </a:lnTo>
                  <a:lnTo>
                    <a:pt x="2090" y="1413"/>
                  </a:lnTo>
                  <a:lnTo>
                    <a:pt x="2090" y="1168"/>
                  </a:lnTo>
                  <a:lnTo>
                    <a:pt x="2090" y="953"/>
                  </a:lnTo>
                  <a:lnTo>
                    <a:pt x="2028" y="707"/>
                  </a:lnTo>
                  <a:lnTo>
                    <a:pt x="1936" y="522"/>
                  </a:lnTo>
                  <a:lnTo>
                    <a:pt x="1783" y="338"/>
                  </a:lnTo>
                  <a:lnTo>
                    <a:pt x="1629" y="215"/>
                  </a:lnTo>
                  <a:lnTo>
                    <a:pt x="1445" y="92"/>
                  </a:lnTo>
                  <a:lnTo>
                    <a:pt x="1260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78"/>
            <p:cNvSpPr/>
            <p:nvPr/>
          </p:nvSpPr>
          <p:spPr>
            <a:xfrm>
              <a:off x="2323284" y="1965542"/>
              <a:ext cx="132972" cy="146200"/>
            </a:xfrm>
            <a:custGeom>
              <a:rect b="b" l="l" r="r" t="t"/>
              <a:pathLst>
                <a:path extrusionOk="0" h="1691" w="1538">
                  <a:moveTo>
                    <a:pt x="616" y="1"/>
                  </a:moveTo>
                  <a:lnTo>
                    <a:pt x="462" y="62"/>
                  </a:lnTo>
                  <a:lnTo>
                    <a:pt x="339" y="124"/>
                  </a:lnTo>
                  <a:lnTo>
                    <a:pt x="216" y="247"/>
                  </a:lnTo>
                  <a:lnTo>
                    <a:pt x="124" y="370"/>
                  </a:lnTo>
                  <a:lnTo>
                    <a:pt x="62" y="523"/>
                  </a:lnTo>
                  <a:lnTo>
                    <a:pt x="1" y="677"/>
                  </a:lnTo>
                  <a:lnTo>
                    <a:pt x="1" y="831"/>
                  </a:lnTo>
                  <a:lnTo>
                    <a:pt x="1" y="1015"/>
                  </a:lnTo>
                  <a:lnTo>
                    <a:pt x="62" y="1169"/>
                  </a:lnTo>
                  <a:lnTo>
                    <a:pt x="124" y="1322"/>
                  </a:lnTo>
                  <a:lnTo>
                    <a:pt x="216" y="1445"/>
                  </a:lnTo>
                  <a:lnTo>
                    <a:pt x="339" y="1537"/>
                  </a:lnTo>
                  <a:lnTo>
                    <a:pt x="462" y="1629"/>
                  </a:lnTo>
                  <a:lnTo>
                    <a:pt x="616" y="1691"/>
                  </a:lnTo>
                  <a:lnTo>
                    <a:pt x="923" y="1691"/>
                  </a:lnTo>
                  <a:lnTo>
                    <a:pt x="1076" y="1629"/>
                  </a:lnTo>
                  <a:lnTo>
                    <a:pt x="1199" y="1537"/>
                  </a:lnTo>
                  <a:lnTo>
                    <a:pt x="1322" y="1445"/>
                  </a:lnTo>
                  <a:lnTo>
                    <a:pt x="1414" y="1322"/>
                  </a:lnTo>
                  <a:lnTo>
                    <a:pt x="1476" y="1169"/>
                  </a:lnTo>
                  <a:lnTo>
                    <a:pt x="1537" y="1015"/>
                  </a:lnTo>
                  <a:lnTo>
                    <a:pt x="1537" y="831"/>
                  </a:lnTo>
                  <a:lnTo>
                    <a:pt x="1537" y="677"/>
                  </a:lnTo>
                  <a:lnTo>
                    <a:pt x="1476" y="523"/>
                  </a:lnTo>
                  <a:lnTo>
                    <a:pt x="1414" y="370"/>
                  </a:lnTo>
                  <a:lnTo>
                    <a:pt x="1322" y="247"/>
                  </a:lnTo>
                  <a:lnTo>
                    <a:pt x="1199" y="124"/>
                  </a:lnTo>
                  <a:lnTo>
                    <a:pt x="1076" y="6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78"/>
            <p:cNvSpPr/>
            <p:nvPr/>
          </p:nvSpPr>
          <p:spPr>
            <a:xfrm>
              <a:off x="2344552" y="1989491"/>
              <a:ext cx="90435" cy="101069"/>
            </a:xfrm>
            <a:custGeom>
              <a:rect b="b" l="l" r="r" t="t"/>
              <a:pathLst>
                <a:path extrusionOk="0" h="1169" w="1046">
                  <a:moveTo>
                    <a:pt x="400" y="1"/>
                  </a:moveTo>
                  <a:lnTo>
                    <a:pt x="308" y="62"/>
                  </a:lnTo>
                  <a:lnTo>
                    <a:pt x="216" y="93"/>
                  </a:lnTo>
                  <a:lnTo>
                    <a:pt x="124" y="185"/>
                  </a:lnTo>
                  <a:lnTo>
                    <a:pt x="62" y="246"/>
                  </a:lnTo>
                  <a:lnTo>
                    <a:pt x="32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1" y="707"/>
                  </a:lnTo>
                  <a:lnTo>
                    <a:pt x="32" y="799"/>
                  </a:lnTo>
                  <a:lnTo>
                    <a:pt x="62" y="922"/>
                  </a:lnTo>
                  <a:lnTo>
                    <a:pt x="124" y="984"/>
                  </a:lnTo>
                  <a:lnTo>
                    <a:pt x="216" y="1076"/>
                  </a:lnTo>
                  <a:lnTo>
                    <a:pt x="308" y="1107"/>
                  </a:lnTo>
                  <a:lnTo>
                    <a:pt x="400" y="1137"/>
                  </a:lnTo>
                  <a:lnTo>
                    <a:pt x="523" y="1168"/>
                  </a:lnTo>
                  <a:lnTo>
                    <a:pt x="615" y="1137"/>
                  </a:lnTo>
                  <a:lnTo>
                    <a:pt x="707" y="1107"/>
                  </a:lnTo>
                  <a:lnTo>
                    <a:pt x="800" y="1076"/>
                  </a:lnTo>
                  <a:lnTo>
                    <a:pt x="892" y="984"/>
                  </a:lnTo>
                  <a:lnTo>
                    <a:pt x="953" y="922"/>
                  </a:lnTo>
                  <a:lnTo>
                    <a:pt x="984" y="799"/>
                  </a:lnTo>
                  <a:lnTo>
                    <a:pt x="1015" y="707"/>
                  </a:lnTo>
                  <a:lnTo>
                    <a:pt x="1045" y="584"/>
                  </a:lnTo>
                  <a:lnTo>
                    <a:pt x="1015" y="461"/>
                  </a:lnTo>
                  <a:lnTo>
                    <a:pt x="984" y="369"/>
                  </a:lnTo>
                  <a:lnTo>
                    <a:pt x="953" y="246"/>
                  </a:lnTo>
                  <a:lnTo>
                    <a:pt x="892" y="185"/>
                  </a:lnTo>
                  <a:lnTo>
                    <a:pt x="800" y="93"/>
                  </a:lnTo>
                  <a:lnTo>
                    <a:pt x="707" y="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78"/>
            <p:cNvSpPr/>
            <p:nvPr/>
          </p:nvSpPr>
          <p:spPr>
            <a:xfrm>
              <a:off x="2445533" y="1899144"/>
              <a:ext cx="124931" cy="196691"/>
            </a:xfrm>
            <a:custGeom>
              <a:rect b="b" l="l" r="r" t="t"/>
              <a:pathLst>
                <a:path extrusionOk="0" h="2275" w="1445">
                  <a:moveTo>
                    <a:pt x="0" y="1"/>
                  </a:moveTo>
                  <a:lnTo>
                    <a:pt x="185" y="32"/>
                  </a:lnTo>
                  <a:lnTo>
                    <a:pt x="338" y="124"/>
                  </a:lnTo>
                  <a:lnTo>
                    <a:pt x="461" y="185"/>
                  </a:lnTo>
                  <a:lnTo>
                    <a:pt x="584" y="277"/>
                  </a:lnTo>
                  <a:lnTo>
                    <a:pt x="707" y="400"/>
                  </a:lnTo>
                  <a:lnTo>
                    <a:pt x="799" y="523"/>
                  </a:lnTo>
                  <a:lnTo>
                    <a:pt x="953" y="800"/>
                  </a:lnTo>
                  <a:lnTo>
                    <a:pt x="1045" y="1046"/>
                  </a:lnTo>
                  <a:lnTo>
                    <a:pt x="1076" y="1322"/>
                  </a:lnTo>
                  <a:lnTo>
                    <a:pt x="1107" y="1537"/>
                  </a:lnTo>
                  <a:lnTo>
                    <a:pt x="1137" y="1691"/>
                  </a:lnTo>
                  <a:lnTo>
                    <a:pt x="1107" y="1998"/>
                  </a:lnTo>
                  <a:lnTo>
                    <a:pt x="1045" y="2275"/>
                  </a:lnTo>
                  <a:lnTo>
                    <a:pt x="1444" y="2275"/>
                  </a:lnTo>
                  <a:lnTo>
                    <a:pt x="1444" y="1937"/>
                  </a:lnTo>
                  <a:lnTo>
                    <a:pt x="1414" y="1568"/>
                  </a:lnTo>
                  <a:lnTo>
                    <a:pt x="1352" y="1168"/>
                  </a:lnTo>
                  <a:lnTo>
                    <a:pt x="1260" y="800"/>
                  </a:lnTo>
                  <a:lnTo>
                    <a:pt x="1137" y="585"/>
                  </a:lnTo>
                  <a:lnTo>
                    <a:pt x="1014" y="400"/>
                  </a:lnTo>
                  <a:lnTo>
                    <a:pt x="830" y="247"/>
                  </a:lnTo>
                  <a:lnTo>
                    <a:pt x="676" y="154"/>
                  </a:lnTo>
                  <a:lnTo>
                    <a:pt x="492" y="62"/>
                  </a:lnTo>
                  <a:lnTo>
                    <a:pt x="308" y="3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5" name="Google Shape;2695;p178"/>
          <p:cNvSpPr/>
          <p:nvPr/>
        </p:nvSpPr>
        <p:spPr>
          <a:xfrm>
            <a:off x="5605385" y="1801542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6" name="Google Shape;2696;p178"/>
          <p:cNvSpPr txBox="1"/>
          <p:nvPr/>
        </p:nvSpPr>
        <p:spPr>
          <a:xfrm>
            <a:off x="5987300" y="1611200"/>
            <a:ext cx="21528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Handling data storage cost issue on blockchain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97" name="Google Shape;2697;p178"/>
          <p:cNvGrpSpPr/>
          <p:nvPr/>
        </p:nvGrpSpPr>
        <p:grpSpPr>
          <a:xfrm>
            <a:off x="5705827" y="1902012"/>
            <a:ext cx="281478" cy="281482"/>
            <a:chOff x="2685825" y="840375"/>
            <a:chExt cx="481900" cy="481825"/>
          </a:xfrm>
        </p:grpSpPr>
        <p:sp>
          <p:nvSpPr>
            <p:cNvPr id="2698" name="Google Shape;2698;p178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9" name="Google Shape;2699;p178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00" name="Google Shape;2700;p178"/>
          <p:cNvSpPr/>
          <p:nvPr/>
        </p:nvSpPr>
        <p:spPr>
          <a:xfrm>
            <a:off x="5605383" y="3280435"/>
            <a:ext cx="482424" cy="482424"/>
          </a:xfrm>
          <a:custGeom>
            <a:rect b="b" l="l" r="r" t="t"/>
            <a:pathLst>
              <a:path extrusionOk="0" h="19563" w="19563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1" name="Google Shape;2701;p178"/>
          <p:cNvSpPr/>
          <p:nvPr/>
        </p:nvSpPr>
        <p:spPr>
          <a:xfrm>
            <a:off x="3205575" y="2549035"/>
            <a:ext cx="482128" cy="482424"/>
          </a:xfrm>
          <a:custGeom>
            <a:rect b="b" l="l" r="r" t="t"/>
            <a:pathLst>
              <a:path extrusionOk="0" h="19563" w="19551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2" name="Google Shape;2702;p178"/>
          <p:cNvSpPr txBox="1"/>
          <p:nvPr/>
        </p:nvSpPr>
        <p:spPr>
          <a:xfrm>
            <a:off x="955875" y="2571746"/>
            <a:ext cx="188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increasing EV’s owner profit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3" name="Google Shape;2703;p178"/>
          <p:cNvSpPr txBox="1"/>
          <p:nvPr/>
        </p:nvSpPr>
        <p:spPr>
          <a:xfrm>
            <a:off x="657450" y="3948088"/>
            <a:ext cx="2241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mproving scalability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04" name="Google Shape;2704;p178"/>
          <p:cNvGrpSpPr/>
          <p:nvPr/>
        </p:nvGrpSpPr>
        <p:grpSpPr>
          <a:xfrm>
            <a:off x="3304909" y="2648518"/>
            <a:ext cx="283458" cy="283458"/>
            <a:chOff x="5651375" y="3806450"/>
            <a:chExt cx="481825" cy="481825"/>
          </a:xfrm>
        </p:grpSpPr>
        <p:sp>
          <p:nvSpPr>
            <p:cNvPr id="2705" name="Google Shape;2705;p178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6" name="Google Shape;2706;p178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7" name="Google Shape;2707;p178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8" name="Google Shape;2708;p178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09" name="Google Shape;2709;p178"/>
          <p:cNvSpPr/>
          <p:nvPr/>
        </p:nvSpPr>
        <p:spPr>
          <a:xfrm>
            <a:off x="5735940" y="3379923"/>
            <a:ext cx="217317" cy="283449"/>
          </a:xfrm>
          <a:custGeom>
            <a:rect b="b" l="l" r="r" t="t"/>
            <a:pathLst>
              <a:path extrusionOk="0" h="12099" w="9295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178"/>
          <p:cNvSpPr/>
          <p:nvPr/>
        </p:nvSpPr>
        <p:spPr>
          <a:xfrm>
            <a:off x="3205573" y="4026976"/>
            <a:ext cx="482128" cy="482424"/>
          </a:xfrm>
          <a:custGeom>
            <a:rect b="b" l="l" r="r" t="t"/>
            <a:pathLst>
              <a:path extrusionOk="0" h="19563" w="19551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1" name="Google Shape;2711;p178"/>
          <p:cNvSpPr txBox="1"/>
          <p:nvPr/>
        </p:nvSpPr>
        <p:spPr>
          <a:xfrm>
            <a:off x="6386225" y="3280425"/>
            <a:ext cx="1884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aving EVs charging cost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12" name="Google Shape;2712;p178"/>
          <p:cNvGrpSpPr/>
          <p:nvPr/>
        </p:nvGrpSpPr>
        <p:grpSpPr>
          <a:xfrm>
            <a:off x="3336959" y="4154537"/>
            <a:ext cx="219345" cy="227301"/>
            <a:chOff x="3357325" y="2093500"/>
            <a:chExt cx="311525" cy="322825"/>
          </a:xfrm>
        </p:grpSpPr>
        <p:sp>
          <p:nvSpPr>
            <p:cNvPr id="2713" name="Google Shape;2713;p17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4" name="Google Shape;2714;p17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5" name="Google Shape;2715;p17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16" name="Google Shape;2716;p178"/>
          <p:cNvGrpSpPr/>
          <p:nvPr/>
        </p:nvGrpSpPr>
        <p:grpSpPr>
          <a:xfrm>
            <a:off x="7527769" y="3749666"/>
            <a:ext cx="1159345" cy="992248"/>
            <a:chOff x="8084376" y="3734818"/>
            <a:chExt cx="585676" cy="501287"/>
          </a:xfrm>
        </p:grpSpPr>
        <p:sp>
          <p:nvSpPr>
            <p:cNvPr id="2717" name="Google Shape;2717;p178"/>
            <p:cNvSpPr/>
            <p:nvPr/>
          </p:nvSpPr>
          <p:spPr>
            <a:xfrm>
              <a:off x="8359440" y="3734818"/>
              <a:ext cx="286057" cy="501287"/>
            </a:xfrm>
            <a:custGeom>
              <a:rect b="b" l="l" r="r" t="t"/>
              <a:pathLst>
                <a:path extrusionOk="0" h="5655" w="3227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78"/>
            <p:cNvSpPr/>
            <p:nvPr/>
          </p:nvSpPr>
          <p:spPr>
            <a:xfrm>
              <a:off x="8397557" y="3734818"/>
              <a:ext cx="272495" cy="501287"/>
            </a:xfrm>
            <a:custGeom>
              <a:rect b="b" l="l" r="r" t="t"/>
              <a:pathLst>
                <a:path extrusionOk="0" h="5655" w="3074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78"/>
            <p:cNvSpPr/>
            <p:nvPr/>
          </p:nvSpPr>
          <p:spPr>
            <a:xfrm>
              <a:off x="8084376" y="3917338"/>
              <a:ext cx="231541" cy="318767"/>
            </a:xfrm>
            <a:custGeom>
              <a:rect b="b" l="l" r="r" t="t"/>
              <a:pathLst>
                <a:path extrusionOk="0" h="3596" w="2612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78"/>
            <p:cNvSpPr/>
            <p:nvPr/>
          </p:nvSpPr>
          <p:spPr>
            <a:xfrm>
              <a:off x="8087036" y="3917338"/>
              <a:ext cx="237125" cy="318767"/>
            </a:xfrm>
            <a:custGeom>
              <a:rect b="b" l="l" r="r" t="t"/>
              <a:pathLst>
                <a:path extrusionOk="0" h="3596" w="2675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1" name="Google Shape;2721;p178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2722" name="Google Shape;2722;p178"/>
            <p:cNvSpPr/>
            <p:nvPr/>
          </p:nvSpPr>
          <p:spPr>
            <a:xfrm>
              <a:off x="2982213" y="1604319"/>
              <a:ext cx="3323436" cy="3091324"/>
            </a:xfrm>
            <a:custGeom>
              <a:rect b="b" l="l" r="r" t="t"/>
              <a:pathLst>
                <a:path extrusionOk="0" h="27409" w="29467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78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78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25" name="Google Shape;2725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5650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17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33">
                <a:solidFill>
                  <a:srgbClr val="19324B"/>
                </a:solidFill>
                <a:latin typeface="Arial"/>
                <a:ea typeface="Arial"/>
                <a:cs typeface="Arial"/>
                <a:sym typeface="Arial"/>
              </a:rPr>
              <a:t>Data Security in the Smart Grid Environment</a:t>
            </a:r>
            <a:endParaRPr/>
          </a:p>
        </p:txBody>
      </p:sp>
      <p:sp>
        <p:nvSpPr>
          <p:cNvPr id="2731" name="Google Shape;2731;p179"/>
          <p:cNvSpPr/>
          <p:nvPr/>
        </p:nvSpPr>
        <p:spPr>
          <a:xfrm>
            <a:off x="2417184" y="1928868"/>
            <a:ext cx="816121" cy="559754"/>
          </a:xfrm>
          <a:custGeom>
            <a:rect b="b" l="l" r="r" t="t"/>
            <a:pathLst>
              <a:path extrusionOk="0" h="6976" w="10171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10170" y="6975"/>
                </a:lnTo>
                <a:lnTo>
                  <a:pt x="5592" y="247"/>
                </a:lnTo>
                <a:lnTo>
                  <a:pt x="5500" y="154"/>
                </a:lnTo>
                <a:lnTo>
                  <a:pt x="5377" y="62"/>
                </a:lnTo>
                <a:lnTo>
                  <a:pt x="5224" y="1"/>
                </a:lnTo>
                <a:close/>
              </a:path>
            </a:pathLst>
          </a:custGeom>
          <a:solidFill>
            <a:srgbClr val="799B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179"/>
          <p:cNvSpPr/>
          <p:nvPr/>
        </p:nvSpPr>
        <p:spPr>
          <a:xfrm>
            <a:off x="2417184" y="1928868"/>
            <a:ext cx="409304" cy="559754"/>
          </a:xfrm>
          <a:custGeom>
            <a:rect b="b" l="l" r="r" t="t"/>
            <a:pathLst>
              <a:path extrusionOk="0" h="6976" w="5101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5101" y="6975"/>
                </a:lnTo>
                <a:lnTo>
                  <a:pt x="5101" y="1"/>
                </a:lnTo>
                <a:close/>
              </a:path>
            </a:pathLst>
          </a:custGeom>
          <a:solidFill>
            <a:srgbClr val="587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179"/>
          <p:cNvSpPr/>
          <p:nvPr/>
        </p:nvSpPr>
        <p:spPr>
          <a:xfrm>
            <a:off x="1354587" y="1568919"/>
            <a:ext cx="1301814" cy="919711"/>
          </a:xfrm>
          <a:custGeom>
            <a:rect b="b" l="l" r="r" t="t"/>
            <a:pathLst>
              <a:path extrusionOk="0" h="11462" w="16224">
                <a:moveTo>
                  <a:pt x="8112" y="1"/>
                </a:moveTo>
                <a:lnTo>
                  <a:pt x="7866" y="31"/>
                </a:lnTo>
                <a:lnTo>
                  <a:pt x="7651" y="124"/>
                </a:lnTo>
                <a:lnTo>
                  <a:pt x="7467" y="247"/>
                </a:lnTo>
                <a:lnTo>
                  <a:pt x="7282" y="462"/>
                </a:lnTo>
                <a:lnTo>
                  <a:pt x="0" y="11461"/>
                </a:lnTo>
                <a:lnTo>
                  <a:pt x="16224" y="11461"/>
                </a:lnTo>
                <a:lnTo>
                  <a:pt x="8942" y="462"/>
                </a:lnTo>
                <a:lnTo>
                  <a:pt x="8757" y="247"/>
                </a:lnTo>
                <a:lnTo>
                  <a:pt x="8573" y="124"/>
                </a:lnTo>
                <a:lnTo>
                  <a:pt x="8358" y="31"/>
                </a:lnTo>
                <a:lnTo>
                  <a:pt x="811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179"/>
          <p:cNvSpPr/>
          <p:nvPr/>
        </p:nvSpPr>
        <p:spPr>
          <a:xfrm>
            <a:off x="1354587" y="1568919"/>
            <a:ext cx="1301814" cy="919711"/>
          </a:xfrm>
          <a:custGeom>
            <a:rect b="b" l="l" r="r" t="t"/>
            <a:pathLst>
              <a:path extrusionOk="0" fill="none" h="11462" w="16224">
                <a:moveTo>
                  <a:pt x="16224" y="11461"/>
                </a:moveTo>
                <a:lnTo>
                  <a:pt x="0" y="11461"/>
                </a:lnTo>
                <a:lnTo>
                  <a:pt x="7282" y="462"/>
                </a:lnTo>
                <a:lnTo>
                  <a:pt x="7282" y="462"/>
                </a:lnTo>
                <a:lnTo>
                  <a:pt x="7467" y="247"/>
                </a:lnTo>
                <a:lnTo>
                  <a:pt x="7651" y="124"/>
                </a:lnTo>
                <a:lnTo>
                  <a:pt x="7866" y="31"/>
                </a:lnTo>
                <a:lnTo>
                  <a:pt x="8112" y="1"/>
                </a:lnTo>
                <a:lnTo>
                  <a:pt x="8112" y="1"/>
                </a:lnTo>
                <a:lnTo>
                  <a:pt x="8358" y="31"/>
                </a:lnTo>
                <a:lnTo>
                  <a:pt x="8573" y="124"/>
                </a:lnTo>
                <a:lnTo>
                  <a:pt x="8757" y="247"/>
                </a:lnTo>
                <a:lnTo>
                  <a:pt x="8942" y="462"/>
                </a:lnTo>
                <a:lnTo>
                  <a:pt x="16224" y="11461"/>
                </a:lnTo>
                <a:lnTo>
                  <a:pt x="16224" y="1146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179"/>
          <p:cNvSpPr/>
          <p:nvPr/>
        </p:nvSpPr>
        <p:spPr>
          <a:xfrm>
            <a:off x="2005481" y="1568919"/>
            <a:ext cx="650907" cy="919711"/>
          </a:xfrm>
          <a:custGeom>
            <a:rect b="b" l="l" r="r" t="t"/>
            <a:pathLst>
              <a:path extrusionOk="0" h="11462" w="8112">
                <a:moveTo>
                  <a:pt x="0" y="1"/>
                </a:moveTo>
                <a:lnTo>
                  <a:pt x="0" y="11461"/>
                </a:lnTo>
                <a:lnTo>
                  <a:pt x="8112" y="11461"/>
                </a:lnTo>
                <a:lnTo>
                  <a:pt x="830" y="462"/>
                </a:lnTo>
                <a:lnTo>
                  <a:pt x="645" y="247"/>
                </a:lnTo>
                <a:lnTo>
                  <a:pt x="461" y="124"/>
                </a:lnTo>
                <a:lnTo>
                  <a:pt x="246" y="31"/>
                </a:lnTo>
                <a:lnTo>
                  <a:pt x="0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179"/>
          <p:cNvSpPr/>
          <p:nvPr/>
        </p:nvSpPr>
        <p:spPr>
          <a:xfrm>
            <a:off x="3245566" y="2025074"/>
            <a:ext cx="342705" cy="340298"/>
          </a:xfrm>
          <a:custGeom>
            <a:rect b="b" l="l" r="r" t="t"/>
            <a:pathLst>
              <a:path extrusionOk="0" h="4241" w="4271">
                <a:moveTo>
                  <a:pt x="1905" y="0"/>
                </a:moveTo>
                <a:lnTo>
                  <a:pt x="1721" y="31"/>
                </a:lnTo>
                <a:lnTo>
                  <a:pt x="1506" y="92"/>
                </a:lnTo>
                <a:lnTo>
                  <a:pt x="1321" y="154"/>
                </a:lnTo>
                <a:lnTo>
                  <a:pt x="1137" y="246"/>
                </a:lnTo>
                <a:lnTo>
                  <a:pt x="953" y="369"/>
                </a:lnTo>
                <a:lnTo>
                  <a:pt x="799" y="492"/>
                </a:lnTo>
                <a:lnTo>
                  <a:pt x="645" y="615"/>
                </a:lnTo>
                <a:lnTo>
                  <a:pt x="492" y="768"/>
                </a:lnTo>
                <a:lnTo>
                  <a:pt x="369" y="922"/>
                </a:lnTo>
                <a:lnTo>
                  <a:pt x="277" y="1106"/>
                </a:lnTo>
                <a:lnTo>
                  <a:pt x="184" y="1290"/>
                </a:lnTo>
                <a:lnTo>
                  <a:pt x="123" y="1475"/>
                </a:lnTo>
                <a:lnTo>
                  <a:pt x="62" y="1690"/>
                </a:lnTo>
                <a:lnTo>
                  <a:pt x="31" y="1905"/>
                </a:lnTo>
                <a:lnTo>
                  <a:pt x="0" y="2120"/>
                </a:lnTo>
                <a:lnTo>
                  <a:pt x="31" y="2335"/>
                </a:lnTo>
                <a:lnTo>
                  <a:pt x="62" y="2550"/>
                </a:lnTo>
                <a:lnTo>
                  <a:pt x="123" y="2735"/>
                </a:lnTo>
                <a:lnTo>
                  <a:pt x="184" y="2950"/>
                </a:lnTo>
                <a:lnTo>
                  <a:pt x="277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45" y="3626"/>
                </a:lnTo>
                <a:lnTo>
                  <a:pt x="799" y="3749"/>
                </a:lnTo>
                <a:lnTo>
                  <a:pt x="953" y="3871"/>
                </a:lnTo>
                <a:lnTo>
                  <a:pt x="1137" y="3994"/>
                </a:lnTo>
                <a:lnTo>
                  <a:pt x="1321" y="4087"/>
                </a:lnTo>
                <a:lnTo>
                  <a:pt x="1506" y="4148"/>
                </a:lnTo>
                <a:lnTo>
                  <a:pt x="1721" y="4209"/>
                </a:lnTo>
                <a:lnTo>
                  <a:pt x="1905" y="4240"/>
                </a:lnTo>
                <a:lnTo>
                  <a:pt x="2366" y="4240"/>
                </a:lnTo>
                <a:lnTo>
                  <a:pt x="2550" y="4209"/>
                </a:lnTo>
                <a:lnTo>
                  <a:pt x="2765" y="4148"/>
                </a:lnTo>
                <a:lnTo>
                  <a:pt x="2950" y="4087"/>
                </a:lnTo>
                <a:lnTo>
                  <a:pt x="3134" y="3994"/>
                </a:lnTo>
                <a:lnTo>
                  <a:pt x="3318" y="3871"/>
                </a:lnTo>
                <a:lnTo>
                  <a:pt x="3472" y="3749"/>
                </a:lnTo>
                <a:lnTo>
                  <a:pt x="3626" y="3626"/>
                </a:lnTo>
                <a:lnTo>
                  <a:pt x="3779" y="3472"/>
                </a:lnTo>
                <a:lnTo>
                  <a:pt x="3902" y="3318"/>
                </a:lnTo>
                <a:lnTo>
                  <a:pt x="3994" y="3134"/>
                </a:lnTo>
                <a:lnTo>
                  <a:pt x="4087" y="2950"/>
                </a:lnTo>
                <a:lnTo>
                  <a:pt x="4148" y="2735"/>
                </a:lnTo>
                <a:lnTo>
                  <a:pt x="4209" y="2550"/>
                </a:lnTo>
                <a:lnTo>
                  <a:pt x="4240" y="2335"/>
                </a:lnTo>
                <a:lnTo>
                  <a:pt x="4271" y="2120"/>
                </a:lnTo>
                <a:lnTo>
                  <a:pt x="4240" y="1905"/>
                </a:lnTo>
                <a:lnTo>
                  <a:pt x="4209" y="1690"/>
                </a:lnTo>
                <a:lnTo>
                  <a:pt x="4148" y="1475"/>
                </a:lnTo>
                <a:lnTo>
                  <a:pt x="4087" y="1290"/>
                </a:lnTo>
                <a:lnTo>
                  <a:pt x="3994" y="1106"/>
                </a:lnTo>
                <a:lnTo>
                  <a:pt x="3902" y="922"/>
                </a:lnTo>
                <a:lnTo>
                  <a:pt x="3779" y="768"/>
                </a:lnTo>
                <a:lnTo>
                  <a:pt x="3626" y="615"/>
                </a:lnTo>
                <a:lnTo>
                  <a:pt x="3472" y="492"/>
                </a:lnTo>
                <a:lnTo>
                  <a:pt x="3318" y="369"/>
                </a:lnTo>
                <a:lnTo>
                  <a:pt x="3134" y="246"/>
                </a:lnTo>
                <a:lnTo>
                  <a:pt x="2950" y="154"/>
                </a:lnTo>
                <a:lnTo>
                  <a:pt x="2765" y="92"/>
                </a:lnTo>
                <a:lnTo>
                  <a:pt x="2550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179"/>
          <p:cNvSpPr/>
          <p:nvPr/>
        </p:nvSpPr>
        <p:spPr>
          <a:xfrm>
            <a:off x="3418079" y="2025074"/>
            <a:ext cx="170189" cy="340298"/>
          </a:xfrm>
          <a:custGeom>
            <a:rect b="b" l="l" r="r" t="t"/>
            <a:pathLst>
              <a:path extrusionOk="0" h="4241" w="2121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00" y="4209"/>
                </a:lnTo>
                <a:lnTo>
                  <a:pt x="615" y="4148"/>
                </a:lnTo>
                <a:lnTo>
                  <a:pt x="800" y="4087"/>
                </a:lnTo>
                <a:lnTo>
                  <a:pt x="984" y="3994"/>
                </a:lnTo>
                <a:lnTo>
                  <a:pt x="1168" y="3871"/>
                </a:lnTo>
                <a:lnTo>
                  <a:pt x="1322" y="3749"/>
                </a:lnTo>
                <a:lnTo>
                  <a:pt x="147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44" y="3134"/>
                </a:lnTo>
                <a:lnTo>
                  <a:pt x="1937" y="2950"/>
                </a:lnTo>
                <a:lnTo>
                  <a:pt x="1998" y="2735"/>
                </a:lnTo>
                <a:lnTo>
                  <a:pt x="2059" y="2550"/>
                </a:lnTo>
                <a:lnTo>
                  <a:pt x="2090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44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37" y="676"/>
                </a:lnTo>
                <a:lnTo>
                  <a:pt x="202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399"/>
                </a:lnTo>
                <a:lnTo>
                  <a:pt x="1629" y="246"/>
                </a:lnTo>
                <a:lnTo>
                  <a:pt x="1629" y="61"/>
                </a:lnTo>
                <a:lnTo>
                  <a:pt x="1476" y="154"/>
                </a:lnTo>
                <a:lnTo>
                  <a:pt x="1384" y="246"/>
                </a:lnTo>
                <a:lnTo>
                  <a:pt x="1322" y="338"/>
                </a:lnTo>
                <a:lnTo>
                  <a:pt x="1291" y="430"/>
                </a:lnTo>
                <a:lnTo>
                  <a:pt x="984" y="246"/>
                </a:lnTo>
                <a:lnTo>
                  <a:pt x="677" y="123"/>
                </a:lnTo>
                <a:lnTo>
                  <a:pt x="339" y="31"/>
                </a:lnTo>
                <a:lnTo>
                  <a:pt x="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179"/>
          <p:cNvSpPr/>
          <p:nvPr/>
        </p:nvSpPr>
        <p:spPr>
          <a:xfrm>
            <a:off x="3351561" y="2264184"/>
            <a:ext cx="106077" cy="214562"/>
          </a:xfrm>
          <a:custGeom>
            <a:rect b="b" l="l" r="r" t="t"/>
            <a:pathLst>
              <a:path extrusionOk="0" h="2674" w="1322">
                <a:moveTo>
                  <a:pt x="768" y="0"/>
                </a:moveTo>
                <a:lnTo>
                  <a:pt x="738" y="31"/>
                </a:lnTo>
                <a:lnTo>
                  <a:pt x="707" y="62"/>
                </a:lnTo>
                <a:lnTo>
                  <a:pt x="676" y="123"/>
                </a:lnTo>
                <a:lnTo>
                  <a:pt x="676" y="707"/>
                </a:lnTo>
                <a:lnTo>
                  <a:pt x="215" y="277"/>
                </a:lnTo>
                <a:lnTo>
                  <a:pt x="185" y="246"/>
                </a:lnTo>
                <a:lnTo>
                  <a:pt x="123" y="246"/>
                </a:lnTo>
                <a:lnTo>
                  <a:pt x="92" y="277"/>
                </a:lnTo>
                <a:lnTo>
                  <a:pt x="31" y="308"/>
                </a:lnTo>
                <a:lnTo>
                  <a:pt x="0" y="369"/>
                </a:lnTo>
                <a:lnTo>
                  <a:pt x="31" y="431"/>
                </a:lnTo>
                <a:lnTo>
                  <a:pt x="62" y="461"/>
                </a:lnTo>
                <a:lnTo>
                  <a:pt x="676" y="1045"/>
                </a:lnTo>
                <a:lnTo>
                  <a:pt x="676" y="2674"/>
                </a:lnTo>
                <a:lnTo>
                  <a:pt x="953" y="2674"/>
                </a:lnTo>
                <a:lnTo>
                  <a:pt x="953" y="646"/>
                </a:lnTo>
                <a:lnTo>
                  <a:pt x="1260" y="369"/>
                </a:lnTo>
                <a:lnTo>
                  <a:pt x="1291" y="308"/>
                </a:lnTo>
                <a:lnTo>
                  <a:pt x="1321" y="277"/>
                </a:lnTo>
                <a:lnTo>
                  <a:pt x="1291" y="185"/>
                </a:lnTo>
                <a:lnTo>
                  <a:pt x="1229" y="154"/>
                </a:lnTo>
                <a:lnTo>
                  <a:pt x="1137" y="154"/>
                </a:lnTo>
                <a:lnTo>
                  <a:pt x="1106" y="185"/>
                </a:lnTo>
                <a:lnTo>
                  <a:pt x="953" y="308"/>
                </a:lnTo>
                <a:lnTo>
                  <a:pt x="953" y="123"/>
                </a:lnTo>
                <a:lnTo>
                  <a:pt x="922" y="62"/>
                </a:lnTo>
                <a:lnTo>
                  <a:pt x="891" y="31"/>
                </a:lnTo>
                <a:lnTo>
                  <a:pt x="861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179"/>
          <p:cNvSpPr/>
          <p:nvPr/>
        </p:nvSpPr>
        <p:spPr>
          <a:xfrm>
            <a:off x="3418079" y="2264184"/>
            <a:ext cx="39558" cy="214562"/>
          </a:xfrm>
          <a:custGeom>
            <a:rect b="b" l="l" r="r" t="t"/>
            <a:pathLst>
              <a:path extrusionOk="0" h="2674" w="493">
                <a:moveTo>
                  <a:pt x="1" y="0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31" y="369"/>
                </a:lnTo>
                <a:lnTo>
                  <a:pt x="462" y="308"/>
                </a:lnTo>
                <a:lnTo>
                  <a:pt x="492" y="277"/>
                </a:lnTo>
                <a:lnTo>
                  <a:pt x="462" y="185"/>
                </a:lnTo>
                <a:lnTo>
                  <a:pt x="400" y="154"/>
                </a:lnTo>
                <a:lnTo>
                  <a:pt x="308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93" y="62"/>
                </a:lnTo>
                <a:lnTo>
                  <a:pt x="62" y="31"/>
                </a:lnTo>
                <a:lnTo>
                  <a:pt x="3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179"/>
          <p:cNvSpPr/>
          <p:nvPr/>
        </p:nvSpPr>
        <p:spPr>
          <a:xfrm>
            <a:off x="1159848" y="1867245"/>
            <a:ext cx="263829" cy="498130"/>
          </a:xfrm>
          <a:custGeom>
            <a:rect b="b" l="l" r="r" t="t"/>
            <a:pathLst>
              <a:path extrusionOk="0" h="6208" w="3288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61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967" y="6176"/>
                </a:lnTo>
                <a:lnTo>
                  <a:pt x="2274" y="6084"/>
                </a:lnTo>
                <a:lnTo>
                  <a:pt x="2581" y="5931"/>
                </a:lnTo>
                <a:lnTo>
                  <a:pt x="2827" y="5746"/>
                </a:lnTo>
                <a:lnTo>
                  <a:pt x="3011" y="5500"/>
                </a:lnTo>
                <a:lnTo>
                  <a:pt x="3165" y="5193"/>
                </a:lnTo>
                <a:lnTo>
                  <a:pt x="3257" y="4886"/>
                </a:lnTo>
                <a:lnTo>
                  <a:pt x="3288" y="4579"/>
                </a:lnTo>
                <a:lnTo>
                  <a:pt x="3288" y="1660"/>
                </a:lnTo>
                <a:lnTo>
                  <a:pt x="3257" y="1322"/>
                </a:lnTo>
                <a:lnTo>
                  <a:pt x="3165" y="1015"/>
                </a:lnTo>
                <a:lnTo>
                  <a:pt x="3011" y="738"/>
                </a:lnTo>
                <a:lnTo>
                  <a:pt x="2827" y="492"/>
                </a:lnTo>
                <a:lnTo>
                  <a:pt x="258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59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179"/>
          <p:cNvSpPr/>
          <p:nvPr/>
        </p:nvSpPr>
        <p:spPr>
          <a:xfrm>
            <a:off x="1159848" y="1867245"/>
            <a:ext cx="263829" cy="498130"/>
          </a:xfrm>
          <a:custGeom>
            <a:rect b="b" l="l" r="r" t="t"/>
            <a:pathLst>
              <a:path extrusionOk="0" fill="none" h="6208" w="3288">
                <a:moveTo>
                  <a:pt x="1659" y="6207"/>
                </a:moveTo>
                <a:lnTo>
                  <a:pt x="1659" y="6207"/>
                </a:lnTo>
                <a:lnTo>
                  <a:pt x="1321" y="6176"/>
                </a:lnTo>
                <a:lnTo>
                  <a:pt x="1014" y="6084"/>
                </a:lnTo>
                <a:lnTo>
                  <a:pt x="707" y="5931"/>
                </a:lnTo>
                <a:lnTo>
                  <a:pt x="461" y="5746"/>
                </a:lnTo>
                <a:lnTo>
                  <a:pt x="277" y="5500"/>
                </a:lnTo>
                <a:lnTo>
                  <a:pt x="123" y="5193"/>
                </a:lnTo>
                <a:lnTo>
                  <a:pt x="31" y="4886"/>
                </a:lnTo>
                <a:lnTo>
                  <a:pt x="0" y="4579"/>
                </a:lnTo>
                <a:lnTo>
                  <a:pt x="0" y="1660"/>
                </a:lnTo>
                <a:lnTo>
                  <a:pt x="0" y="1660"/>
                </a:lnTo>
                <a:lnTo>
                  <a:pt x="31" y="1322"/>
                </a:lnTo>
                <a:lnTo>
                  <a:pt x="123" y="1015"/>
                </a:lnTo>
                <a:lnTo>
                  <a:pt x="277" y="738"/>
                </a:lnTo>
                <a:lnTo>
                  <a:pt x="461" y="492"/>
                </a:lnTo>
                <a:lnTo>
                  <a:pt x="707" y="277"/>
                </a:lnTo>
                <a:lnTo>
                  <a:pt x="1014" y="123"/>
                </a:lnTo>
                <a:lnTo>
                  <a:pt x="1321" y="31"/>
                </a:lnTo>
                <a:lnTo>
                  <a:pt x="1659" y="1"/>
                </a:lnTo>
                <a:lnTo>
                  <a:pt x="1659" y="1"/>
                </a:lnTo>
                <a:lnTo>
                  <a:pt x="1967" y="31"/>
                </a:lnTo>
                <a:lnTo>
                  <a:pt x="2274" y="123"/>
                </a:lnTo>
                <a:lnTo>
                  <a:pt x="2581" y="277"/>
                </a:lnTo>
                <a:lnTo>
                  <a:pt x="2827" y="492"/>
                </a:lnTo>
                <a:lnTo>
                  <a:pt x="3011" y="738"/>
                </a:lnTo>
                <a:lnTo>
                  <a:pt x="3165" y="1015"/>
                </a:lnTo>
                <a:lnTo>
                  <a:pt x="3257" y="1322"/>
                </a:lnTo>
                <a:lnTo>
                  <a:pt x="3288" y="1660"/>
                </a:lnTo>
                <a:lnTo>
                  <a:pt x="3288" y="4579"/>
                </a:lnTo>
                <a:lnTo>
                  <a:pt x="3288" y="4579"/>
                </a:lnTo>
                <a:lnTo>
                  <a:pt x="3257" y="4886"/>
                </a:lnTo>
                <a:lnTo>
                  <a:pt x="3165" y="5193"/>
                </a:lnTo>
                <a:lnTo>
                  <a:pt x="3011" y="5500"/>
                </a:lnTo>
                <a:lnTo>
                  <a:pt x="2827" y="5746"/>
                </a:lnTo>
                <a:lnTo>
                  <a:pt x="2581" y="5931"/>
                </a:lnTo>
                <a:lnTo>
                  <a:pt x="2274" y="6084"/>
                </a:lnTo>
                <a:lnTo>
                  <a:pt x="1967" y="6176"/>
                </a:lnTo>
                <a:lnTo>
                  <a:pt x="1659" y="62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179"/>
          <p:cNvSpPr/>
          <p:nvPr/>
        </p:nvSpPr>
        <p:spPr>
          <a:xfrm>
            <a:off x="1159848" y="1867245"/>
            <a:ext cx="133198" cy="498130"/>
          </a:xfrm>
          <a:custGeom>
            <a:rect b="b" l="l" r="r" t="t"/>
            <a:pathLst>
              <a:path extrusionOk="0" h="6208" w="166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92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92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659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179"/>
          <p:cNvSpPr/>
          <p:nvPr/>
        </p:nvSpPr>
        <p:spPr>
          <a:xfrm>
            <a:off x="1280607" y="2241958"/>
            <a:ext cx="86418" cy="246658"/>
          </a:xfrm>
          <a:custGeom>
            <a:rect b="b" l="l" r="r" t="t"/>
            <a:pathLst>
              <a:path extrusionOk="0" h="3074" w="1077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277" y="3073"/>
                </a:lnTo>
                <a:lnTo>
                  <a:pt x="277" y="1199"/>
                </a:lnTo>
                <a:lnTo>
                  <a:pt x="1015" y="554"/>
                </a:lnTo>
                <a:lnTo>
                  <a:pt x="1045" y="523"/>
                </a:lnTo>
                <a:lnTo>
                  <a:pt x="1076" y="462"/>
                </a:lnTo>
                <a:lnTo>
                  <a:pt x="1015" y="370"/>
                </a:lnTo>
                <a:lnTo>
                  <a:pt x="984" y="308"/>
                </a:lnTo>
                <a:lnTo>
                  <a:pt x="861" y="308"/>
                </a:lnTo>
                <a:lnTo>
                  <a:pt x="830" y="339"/>
                </a:lnTo>
                <a:lnTo>
                  <a:pt x="277" y="800"/>
                </a:lnTo>
                <a:lnTo>
                  <a:pt x="277" y="155"/>
                </a:lnTo>
                <a:lnTo>
                  <a:pt x="277" y="93"/>
                </a:lnTo>
                <a:lnTo>
                  <a:pt x="246" y="62"/>
                </a:lnTo>
                <a:lnTo>
                  <a:pt x="185" y="32"/>
                </a:lnTo>
                <a:lnTo>
                  <a:pt x="154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179"/>
          <p:cNvSpPr/>
          <p:nvPr/>
        </p:nvSpPr>
        <p:spPr>
          <a:xfrm>
            <a:off x="1218984" y="2069446"/>
            <a:ext cx="83931" cy="147963"/>
          </a:xfrm>
          <a:custGeom>
            <a:rect b="b" l="l" r="r" t="t"/>
            <a:pathLst>
              <a:path extrusionOk="0" h="1844" w="1046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84" y="1813"/>
                </a:lnTo>
                <a:lnTo>
                  <a:pt x="1014" y="1782"/>
                </a:lnTo>
                <a:lnTo>
                  <a:pt x="1045" y="1751"/>
                </a:lnTo>
                <a:lnTo>
                  <a:pt x="1045" y="1690"/>
                </a:lnTo>
                <a:lnTo>
                  <a:pt x="1045" y="123"/>
                </a:lnTo>
                <a:lnTo>
                  <a:pt x="1045" y="92"/>
                </a:lnTo>
                <a:lnTo>
                  <a:pt x="1014" y="31"/>
                </a:lnTo>
                <a:lnTo>
                  <a:pt x="984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179"/>
          <p:cNvSpPr/>
          <p:nvPr/>
        </p:nvSpPr>
        <p:spPr>
          <a:xfrm>
            <a:off x="1280607" y="2241958"/>
            <a:ext cx="12437" cy="246658"/>
          </a:xfrm>
          <a:custGeom>
            <a:rect b="b" l="l" r="r" t="t"/>
            <a:pathLst>
              <a:path extrusionOk="0" h="3074" w="155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154" y="3073"/>
                </a:lnTo>
                <a:lnTo>
                  <a:pt x="154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179"/>
          <p:cNvSpPr/>
          <p:nvPr/>
        </p:nvSpPr>
        <p:spPr>
          <a:xfrm>
            <a:off x="1218984" y="2069446"/>
            <a:ext cx="74062" cy="147963"/>
          </a:xfrm>
          <a:custGeom>
            <a:rect b="b" l="l" r="r" t="t"/>
            <a:pathLst>
              <a:path extrusionOk="0" h="1844" w="923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2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179"/>
          <p:cNvSpPr/>
          <p:nvPr/>
        </p:nvSpPr>
        <p:spPr>
          <a:xfrm>
            <a:off x="2104094" y="1946119"/>
            <a:ext cx="759391" cy="530146"/>
          </a:xfrm>
          <a:custGeom>
            <a:rect b="b" l="l" r="r" t="t"/>
            <a:pathLst>
              <a:path extrusionOk="0" h="6607" w="9464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3073" y="1353"/>
                </a:lnTo>
                <a:lnTo>
                  <a:pt x="1997" y="3196"/>
                </a:lnTo>
                <a:lnTo>
                  <a:pt x="0" y="6607"/>
                </a:lnTo>
                <a:lnTo>
                  <a:pt x="9464" y="6607"/>
                </a:lnTo>
                <a:lnTo>
                  <a:pt x="6391" y="1353"/>
                </a:lnTo>
                <a:lnTo>
                  <a:pt x="6084" y="769"/>
                </a:lnTo>
                <a:lnTo>
                  <a:pt x="5961" y="585"/>
                </a:lnTo>
                <a:lnTo>
                  <a:pt x="5807" y="431"/>
                </a:lnTo>
                <a:lnTo>
                  <a:pt x="5654" y="308"/>
                </a:lnTo>
                <a:lnTo>
                  <a:pt x="5500" y="185"/>
                </a:lnTo>
                <a:lnTo>
                  <a:pt x="5316" y="124"/>
                </a:lnTo>
                <a:lnTo>
                  <a:pt x="5131" y="62"/>
                </a:lnTo>
                <a:lnTo>
                  <a:pt x="4916" y="1"/>
                </a:lnTo>
                <a:close/>
              </a:path>
            </a:pathLst>
          </a:custGeom>
          <a:solidFill>
            <a:srgbClr val="628D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179"/>
          <p:cNvSpPr/>
          <p:nvPr/>
        </p:nvSpPr>
        <p:spPr>
          <a:xfrm>
            <a:off x="2104094" y="1946119"/>
            <a:ext cx="379696" cy="530146"/>
          </a:xfrm>
          <a:custGeom>
            <a:rect b="b" l="l" r="r" t="t"/>
            <a:pathLst>
              <a:path extrusionOk="0" h="6607" w="4732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0" y="6607"/>
                </a:lnTo>
                <a:lnTo>
                  <a:pt x="4732" y="6607"/>
                </a:lnTo>
                <a:lnTo>
                  <a:pt x="4732" y="1"/>
                </a:lnTo>
                <a:close/>
              </a:path>
            </a:pathLst>
          </a:custGeom>
          <a:solidFill>
            <a:srgbClr val="9DC1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179"/>
          <p:cNvSpPr/>
          <p:nvPr/>
        </p:nvSpPr>
        <p:spPr>
          <a:xfrm>
            <a:off x="2350587" y="1946119"/>
            <a:ext cx="266317" cy="123409"/>
          </a:xfrm>
          <a:custGeom>
            <a:rect b="b" l="l" r="r" t="t"/>
            <a:pathLst>
              <a:path extrusionOk="0" h="1538" w="3319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813" y="1506"/>
                </a:lnTo>
                <a:lnTo>
                  <a:pt x="1936" y="1506"/>
                </a:lnTo>
                <a:lnTo>
                  <a:pt x="2182" y="1383"/>
                </a:lnTo>
                <a:lnTo>
                  <a:pt x="2459" y="1506"/>
                </a:lnTo>
                <a:lnTo>
                  <a:pt x="2582" y="1506"/>
                </a:lnTo>
                <a:lnTo>
                  <a:pt x="2735" y="1537"/>
                </a:lnTo>
                <a:lnTo>
                  <a:pt x="2889" y="1506"/>
                </a:lnTo>
                <a:lnTo>
                  <a:pt x="3042" y="1476"/>
                </a:lnTo>
                <a:lnTo>
                  <a:pt x="3196" y="1414"/>
                </a:lnTo>
                <a:lnTo>
                  <a:pt x="3319" y="1353"/>
                </a:lnTo>
                <a:lnTo>
                  <a:pt x="3012" y="769"/>
                </a:lnTo>
                <a:lnTo>
                  <a:pt x="2889" y="585"/>
                </a:lnTo>
                <a:lnTo>
                  <a:pt x="2735" y="431"/>
                </a:lnTo>
                <a:lnTo>
                  <a:pt x="2582" y="308"/>
                </a:lnTo>
                <a:lnTo>
                  <a:pt x="2428" y="185"/>
                </a:lnTo>
                <a:lnTo>
                  <a:pt x="2244" y="124"/>
                </a:lnTo>
                <a:lnTo>
                  <a:pt x="2059" y="62"/>
                </a:lnTo>
                <a:lnTo>
                  <a:pt x="184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179"/>
          <p:cNvSpPr/>
          <p:nvPr/>
        </p:nvSpPr>
        <p:spPr>
          <a:xfrm>
            <a:off x="2350587" y="1946119"/>
            <a:ext cx="133198" cy="123409"/>
          </a:xfrm>
          <a:custGeom>
            <a:rect b="b" l="l" r="r" t="t"/>
            <a:pathLst>
              <a:path extrusionOk="0" h="1538" w="166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179"/>
          <p:cNvSpPr/>
          <p:nvPr/>
        </p:nvSpPr>
        <p:spPr>
          <a:xfrm>
            <a:off x="2582315" y="1564024"/>
            <a:ext cx="22307" cy="64192"/>
          </a:xfrm>
          <a:custGeom>
            <a:rect b="b" l="l" r="r" t="t"/>
            <a:pathLst>
              <a:path extrusionOk="0" h="800" w="278">
                <a:moveTo>
                  <a:pt x="1" y="0"/>
                </a:moveTo>
                <a:lnTo>
                  <a:pt x="1" y="799"/>
                </a:lnTo>
                <a:lnTo>
                  <a:pt x="277" y="799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179"/>
          <p:cNvSpPr/>
          <p:nvPr/>
        </p:nvSpPr>
        <p:spPr>
          <a:xfrm>
            <a:off x="2592185" y="1564024"/>
            <a:ext cx="12437" cy="64192"/>
          </a:xfrm>
          <a:custGeom>
            <a:rect b="b" l="l" r="r" t="t"/>
            <a:pathLst>
              <a:path extrusionOk="0" h="800" w="155">
                <a:moveTo>
                  <a:pt x="1" y="0"/>
                </a:moveTo>
                <a:lnTo>
                  <a:pt x="1" y="799"/>
                </a:lnTo>
                <a:lnTo>
                  <a:pt x="154" y="799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179"/>
          <p:cNvSpPr/>
          <p:nvPr/>
        </p:nvSpPr>
        <p:spPr>
          <a:xfrm>
            <a:off x="2579908" y="1443186"/>
            <a:ext cx="27201" cy="74062"/>
          </a:xfrm>
          <a:custGeom>
            <a:rect b="b" l="l" r="r" t="t"/>
            <a:pathLst>
              <a:path extrusionOk="0" h="923" w="339">
                <a:moveTo>
                  <a:pt x="0" y="1"/>
                </a:moveTo>
                <a:lnTo>
                  <a:pt x="0" y="922"/>
                </a:lnTo>
                <a:lnTo>
                  <a:pt x="338" y="92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179"/>
          <p:cNvSpPr/>
          <p:nvPr/>
        </p:nvSpPr>
        <p:spPr>
          <a:xfrm>
            <a:off x="2592185" y="1443186"/>
            <a:ext cx="14925" cy="74062"/>
          </a:xfrm>
          <a:custGeom>
            <a:rect b="b" l="l" r="r" t="t"/>
            <a:pathLst>
              <a:path extrusionOk="0" h="923" w="186">
                <a:moveTo>
                  <a:pt x="1" y="1"/>
                </a:moveTo>
                <a:lnTo>
                  <a:pt x="1" y="922"/>
                </a:lnTo>
                <a:lnTo>
                  <a:pt x="185" y="922"/>
                </a:lnTo>
                <a:lnTo>
                  <a:pt x="1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179"/>
          <p:cNvSpPr/>
          <p:nvPr/>
        </p:nvSpPr>
        <p:spPr>
          <a:xfrm>
            <a:off x="2560169" y="1120226"/>
            <a:ext cx="66599" cy="350167"/>
          </a:xfrm>
          <a:custGeom>
            <a:rect b="b" l="l" r="r" t="t"/>
            <a:pathLst>
              <a:path extrusionOk="0" h="4364" w="83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584" y="4364"/>
                </a:lnTo>
                <a:lnTo>
                  <a:pt x="646" y="4333"/>
                </a:lnTo>
                <a:lnTo>
                  <a:pt x="738" y="4210"/>
                </a:lnTo>
                <a:lnTo>
                  <a:pt x="830" y="4087"/>
                </a:lnTo>
                <a:lnTo>
                  <a:pt x="830" y="3903"/>
                </a:lnTo>
                <a:lnTo>
                  <a:pt x="676" y="246"/>
                </a:lnTo>
                <a:lnTo>
                  <a:pt x="646" y="154"/>
                </a:lnTo>
                <a:lnTo>
                  <a:pt x="584" y="62"/>
                </a:lnTo>
                <a:lnTo>
                  <a:pt x="492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179"/>
          <p:cNvSpPr/>
          <p:nvPr/>
        </p:nvSpPr>
        <p:spPr>
          <a:xfrm>
            <a:off x="2560169" y="1120226"/>
            <a:ext cx="32096" cy="350167"/>
          </a:xfrm>
          <a:custGeom>
            <a:rect b="b" l="l" r="r" t="t"/>
            <a:pathLst>
              <a:path extrusionOk="0" h="4364" w="40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400" y="4364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179"/>
          <p:cNvSpPr/>
          <p:nvPr/>
        </p:nvSpPr>
        <p:spPr>
          <a:xfrm>
            <a:off x="2607029" y="1536904"/>
            <a:ext cx="78956" cy="54322"/>
          </a:xfrm>
          <a:custGeom>
            <a:rect b="b" l="l" r="r" t="t"/>
            <a:pathLst>
              <a:path extrusionOk="0" h="677" w="984">
                <a:moveTo>
                  <a:pt x="154" y="0"/>
                </a:moveTo>
                <a:lnTo>
                  <a:pt x="0" y="338"/>
                </a:lnTo>
                <a:lnTo>
                  <a:pt x="860" y="676"/>
                </a:lnTo>
                <a:lnTo>
                  <a:pt x="983" y="338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179"/>
          <p:cNvSpPr/>
          <p:nvPr/>
        </p:nvSpPr>
        <p:spPr>
          <a:xfrm>
            <a:off x="2607029" y="1551668"/>
            <a:ext cx="73981" cy="39558"/>
          </a:xfrm>
          <a:custGeom>
            <a:rect b="b" l="l" r="r" t="t"/>
            <a:pathLst>
              <a:path extrusionOk="0" h="493" w="922">
                <a:moveTo>
                  <a:pt x="62" y="1"/>
                </a:moveTo>
                <a:lnTo>
                  <a:pt x="0" y="154"/>
                </a:lnTo>
                <a:lnTo>
                  <a:pt x="860" y="492"/>
                </a:lnTo>
                <a:lnTo>
                  <a:pt x="922" y="339"/>
                </a:lnTo>
                <a:lnTo>
                  <a:pt x="6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179"/>
          <p:cNvSpPr/>
          <p:nvPr/>
        </p:nvSpPr>
        <p:spPr>
          <a:xfrm>
            <a:off x="2653808" y="1546773"/>
            <a:ext cx="330509" cy="165214"/>
          </a:xfrm>
          <a:custGeom>
            <a:rect b="b" l="l" r="r" t="t"/>
            <a:pathLst>
              <a:path extrusionOk="0" h="2059" w="4119">
                <a:moveTo>
                  <a:pt x="308" y="0"/>
                </a:moveTo>
                <a:lnTo>
                  <a:pt x="155" y="62"/>
                </a:lnTo>
                <a:lnTo>
                  <a:pt x="124" y="123"/>
                </a:lnTo>
                <a:lnTo>
                  <a:pt x="62" y="185"/>
                </a:lnTo>
                <a:lnTo>
                  <a:pt x="1" y="338"/>
                </a:lnTo>
                <a:lnTo>
                  <a:pt x="1" y="430"/>
                </a:lnTo>
                <a:lnTo>
                  <a:pt x="1" y="492"/>
                </a:lnTo>
                <a:lnTo>
                  <a:pt x="32" y="645"/>
                </a:lnTo>
                <a:lnTo>
                  <a:pt x="155" y="768"/>
                </a:lnTo>
                <a:lnTo>
                  <a:pt x="339" y="830"/>
                </a:lnTo>
                <a:lnTo>
                  <a:pt x="3749" y="2059"/>
                </a:lnTo>
                <a:lnTo>
                  <a:pt x="3872" y="2059"/>
                </a:lnTo>
                <a:lnTo>
                  <a:pt x="3964" y="2028"/>
                </a:lnTo>
                <a:lnTo>
                  <a:pt x="4026" y="1997"/>
                </a:lnTo>
                <a:lnTo>
                  <a:pt x="4087" y="1905"/>
                </a:lnTo>
                <a:lnTo>
                  <a:pt x="4118" y="1813"/>
                </a:lnTo>
                <a:lnTo>
                  <a:pt x="4087" y="1721"/>
                </a:lnTo>
                <a:lnTo>
                  <a:pt x="4026" y="1629"/>
                </a:lnTo>
                <a:lnTo>
                  <a:pt x="3964" y="1567"/>
                </a:lnTo>
                <a:lnTo>
                  <a:pt x="646" y="62"/>
                </a:lnTo>
                <a:lnTo>
                  <a:pt x="46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179"/>
          <p:cNvSpPr/>
          <p:nvPr/>
        </p:nvSpPr>
        <p:spPr>
          <a:xfrm>
            <a:off x="2656295" y="1546773"/>
            <a:ext cx="328021" cy="152937"/>
          </a:xfrm>
          <a:custGeom>
            <a:rect b="b" l="l" r="r" t="t"/>
            <a:pathLst>
              <a:path extrusionOk="0" h="1906" w="4088">
                <a:moveTo>
                  <a:pt x="277" y="0"/>
                </a:moveTo>
                <a:lnTo>
                  <a:pt x="124" y="62"/>
                </a:lnTo>
                <a:lnTo>
                  <a:pt x="93" y="123"/>
                </a:lnTo>
                <a:lnTo>
                  <a:pt x="31" y="185"/>
                </a:lnTo>
                <a:lnTo>
                  <a:pt x="1" y="277"/>
                </a:lnTo>
                <a:lnTo>
                  <a:pt x="4056" y="1905"/>
                </a:lnTo>
                <a:lnTo>
                  <a:pt x="4087" y="1813"/>
                </a:lnTo>
                <a:lnTo>
                  <a:pt x="4056" y="1721"/>
                </a:lnTo>
                <a:lnTo>
                  <a:pt x="3995" y="1629"/>
                </a:lnTo>
                <a:lnTo>
                  <a:pt x="3933" y="1567"/>
                </a:lnTo>
                <a:lnTo>
                  <a:pt x="615" y="62"/>
                </a:lnTo>
                <a:lnTo>
                  <a:pt x="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179"/>
          <p:cNvSpPr/>
          <p:nvPr/>
        </p:nvSpPr>
        <p:spPr>
          <a:xfrm>
            <a:off x="2498546" y="1536904"/>
            <a:ext cx="81444" cy="54322"/>
          </a:xfrm>
          <a:custGeom>
            <a:rect b="b" l="l" r="r" t="t"/>
            <a:pathLst>
              <a:path extrusionOk="0" h="677" w="1015">
                <a:moveTo>
                  <a:pt x="860" y="0"/>
                </a:moveTo>
                <a:lnTo>
                  <a:pt x="0" y="338"/>
                </a:lnTo>
                <a:lnTo>
                  <a:pt x="154" y="676"/>
                </a:lnTo>
                <a:lnTo>
                  <a:pt x="1014" y="338"/>
                </a:lnTo>
                <a:lnTo>
                  <a:pt x="8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179"/>
          <p:cNvSpPr/>
          <p:nvPr/>
        </p:nvSpPr>
        <p:spPr>
          <a:xfrm>
            <a:off x="2505928" y="1551668"/>
            <a:ext cx="74062" cy="39558"/>
          </a:xfrm>
          <a:custGeom>
            <a:rect b="b" l="l" r="r" t="t"/>
            <a:pathLst>
              <a:path extrusionOk="0" h="493" w="923">
                <a:moveTo>
                  <a:pt x="830" y="1"/>
                </a:moveTo>
                <a:lnTo>
                  <a:pt x="0" y="339"/>
                </a:lnTo>
                <a:lnTo>
                  <a:pt x="62" y="492"/>
                </a:lnTo>
                <a:lnTo>
                  <a:pt x="922" y="154"/>
                </a:lnTo>
                <a:lnTo>
                  <a:pt x="83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179"/>
          <p:cNvSpPr/>
          <p:nvPr/>
        </p:nvSpPr>
        <p:spPr>
          <a:xfrm>
            <a:off x="2202707" y="1546773"/>
            <a:ext cx="330428" cy="165214"/>
          </a:xfrm>
          <a:custGeom>
            <a:rect b="b" l="l" r="r" t="t"/>
            <a:pathLst>
              <a:path extrusionOk="0" h="2059" w="4118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62" y="1997"/>
                </a:lnTo>
                <a:lnTo>
                  <a:pt x="154" y="2028"/>
                </a:lnTo>
                <a:lnTo>
                  <a:pt x="246" y="2059"/>
                </a:lnTo>
                <a:lnTo>
                  <a:pt x="338" y="2059"/>
                </a:lnTo>
                <a:lnTo>
                  <a:pt x="3779" y="830"/>
                </a:lnTo>
                <a:lnTo>
                  <a:pt x="3964" y="768"/>
                </a:lnTo>
                <a:lnTo>
                  <a:pt x="4056" y="645"/>
                </a:lnTo>
                <a:lnTo>
                  <a:pt x="4117" y="492"/>
                </a:lnTo>
                <a:lnTo>
                  <a:pt x="4117" y="430"/>
                </a:lnTo>
                <a:lnTo>
                  <a:pt x="4117" y="338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179"/>
          <p:cNvSpPr/>
          <p:nvPr/>
        </p:nvSpPr>
        <p:spPr>
          <a:xfrm>
            <a:off x="2202707" y="1546773"/>
            <a:ext cx="327941" cy="152937"/>
          </a:xfrm>
          <a:custGeom>
            <a:rect b="b" l="l" r="r" t="t"/>
            <a:pathLst>
              <a:path extrusionOk="0" h="1906" w="4087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4087" y="277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179"/>
          <p:cNvSpPr/>
          <p:nvPr/>
        </p:nvSpPr>
        <p:spPr>
          <a:xfrm>
            <a:off x="2550300" y="1605909"/>
            <a:ext cx="86338" cy="882720"/>
          </a:xfrm>
          <a:custGeom>
            <a:rect b="b" l="l" r="r" t="t"/>
            <a:pathLst>
              <a:path extrusionOk="0" h="11001" w="1076">
                <a:moveTo>
                  <a:pt x="523" y="1"/>
                </a:moveTo>
                <a:lnTo>
                  <a:pt x="431" y="31"/>
                </a:lnTo>
                <a:lnTo>
                  <a:pt x="338" y="93"/>
                </a:lnTo>
                <a:lnTo>
                  <a:pt x="277" y="185"/>
                </a:lnTo>
                <a:lnTo>
                  <a:pt x="246" y="277"/>
                </a:lnTo>
                <a:lnTo>
                  <a:pt x="0" y="11000"/>
                </a:lnTo>
                <a:lnTo>
                  <a:pt x="1076" y="11000"/>
                </a:lnTo>
                <a:lnTo>
                  <a:pt x="799" y="277"/>
                </a:lnTo>
                <a:lnTo>
                  <a:pt x="799" y="185"/>
                </a:lnTo>
                <a:lnTo>
                  <a:pt x="738" y="93"/>
                </a:lnTo>
                <a:lnTo>
                  <a:pt x="646" y="31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179"/>
          <p:cNvSpPr/>
          <p:nvPr/>
        </p:nvSpPr>
        <p:spPr>
          <a:xfrm>
            <a:off x="2592185" y="1605909"/>
            <a:ext cx="44453" cy="882720"/>
          </a:xfrm>
          <a:custGeom>
            <a:rect b="b" l="l" r="r" t="t"/>
            <a:pathLst>
              <a:path extrusionOk="0" h="11001" w="554">
                <a:moveTo>
                  <a:pt x="1" y="1"/>
                </a:moveTo>
                <a:lnTo>
                  <a:pt x="1" y="11000"/>
                </a:lnTo>
                <a:lnTo>
                  <a:pt x="554" y="11000"/>
                </a:lnTo>
                <a:lnTo>
                  <a:pt x="277" y="277"/>
                </a:lnTo>
                <a:lnTo>
                  <a:pt x="277" y="185"/>
                </a:lnTo>
                <a:lnTo>
                  <a:pt x="216" y="93"/>
                </a:lnTo>
                <a:lnTo>
                  <a:pt x="124" y="31"/>
                </a:lnTo>
                <a:lnTo>
                  <a:pt x="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179"/>
          <p:cNvSpPr/>
          <p:nvPr/>
        </p:nvSpPr>
        <p:spPr>
          <a:xfrm>
            <a:off x="2555195" y="1499914"/>
            <a:ext cx="76549" cy="76469"/>
          </a:xfrm>
          <a:custGeom>
            <a:rect b="b" l="l" r="r" t="t"/>
            <a:pathLst>
              <a:path extrusionOk="0" h="953" w="954">
                <a:moveTo>
                  <a:pt x="370" y="0"/>
                </a:moveTo>
                <a:lnTo>
                  <a:pt x="277" y="31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584"/>
                </a:lnTo>
                <a:lnTo>
                  <a:pt x="32" y="676"/>
                </a:lnTo>
                <a:lnTo>
                  <a:pt x="124" y="830"/>
                </a:lnTo>
                <a:lnTo>
                  <a:pt x="277" y="922"/>
                </a:lnTo>
                <a:lnTo>
                  <a:pt x="370" y="953"/>
                </a:lnTo>
                <a:lnTo>
                  <a:pt x="585" y="953"/>
                </a:lnTo>
                <a:lnTo>
                  <a:pt x="677" y="922"/>
                </a:lnTo>
                <a:lnTo>
                  <a:pt x="830" y="830"/>
                </a:lnTo>
                <a:lnTo>
                  <a:pt x="923" y="676"/>
                </a:lnTo>
                <a:lnTo>
                  <a:pt x="953" y="584"/>
                </a:lnTo>
                <a:lnTo>
                  <a:pt x="953" y="492"/>
                </a:lnTo>
                <a:lnTo>
                  <a:pt x="953" y="400"/>
                </a:lnTo>
                <a:lnTo>
                  <a:pt x="923" y="308"/>
                </a:lnTo>
                <a:lnTo>
                  <a:pt x="830" y="154"/>
                </a:lnTo>
                <a:lnTo>
                  <a:pt x="677" y="31"/>
                </a:lnTo>
                <a:lnTo>
                  <a:pt x="585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179"/>
          <p:cNvSpPr/>
          <p:nvPr/>
        </p:nvSpPr>
        <p:spPr>
          <a:xfrm>
            <a:off x="2570039" y="1514678"/>
            <a:ext cx="46860" cy="46940"/>
          </a:xfrm>
          <a:custGeom>
            <a:rect b="b" l="l" r="r" t="t"/>
            <a:pathLst>
              <a:path extrusionOk="0" h="585" w="584">
                <a:moveTo>
                  <a:pt x="277" y="1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2" y="492"/>
                </a:lnTo>
                <a:lnTo>
                  <a:pt x="185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2"/>
                </a:lnTo>
                <a:lnTo>
                  <a:pt x="553" y="400"/>
                </a:lnTo>
                <a:lnTo>
                  <a:pt x="584" y="308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179"/>
          <p:cNvSpPr/>
          <p:nvPr/>
        </p:nvSpPr>
        <p:spPr>
          <a:xfrm>
            <a:off x="2089250" y="1788371"/>
            <a:ext cx="17332" cy="46940"/>
          </a:xfrm>
          <a:custGeom>
            <a:rect b="b" l="l" r="r" t="t"/>
            <a:pathLst>
              <a:path extrusionOk="0" h="585" w="216">
                <a:moveTo>
                  <a:pt x="1" y="0"/>
                </a:moveTo>
                <a:lnTo>
                  <a:pt x="1" y="584"/>
                </a:lnTo>
                <a:lnTo>
                  <a:pt x="216" y="584"/>
                </a:lnTo>
                <a:lnTo>
                  <a:pt x="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179"/>
          <p:cNvSpPr/>
          <p:nvPr/>
        </p:nvSpPr>
        <p:spPr>
          <a:xfrm>
            <a:off x="2099119" y="1788371"/>
            <a:ext cx="7462" cy="46940"/>
          </a:xfrm>
          <a:custGeom>
            <a:rect b="b" l="l" r="r" t="t"/>
            <a:pathLst>
              <a:path extrusionOk="0" h="585" w="93">
                <a:moveTo>
                  <a:pt x="1" y="0"/>
                </a:moveTo>
                <a:lnTo>
                  <a:pt x="1" y="584"/>
                </a:lnTo>
                <a:lnTo>
                  <a:pt x="93" y="584"/>
                </a:lnTo>
                <a:lnTo>
                  <a:pt x="9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179"/>
          <p:cNvSpPr/>
          <p:nvPr/>
        </p:nvSpPr>
        <p:spPr>
          <a:xfrm>
            <a:off x="2086763" y="1697140"/>
            <a:ext cx="22307" cy="56810"/>
          </a:xfrm>
          <a:custGeom>
            <a:rect b="b" l="l" r="r" t="t"/>
            <a:pathLst>
              <a:path extrusionOk="0" h="708" w="278">
                <a:moveTo>
                  <a:pt x="1" y="0"/>
                </a:moveTo>
                <a:lnTo>
                  <a:pt x="1" y="707"/>
                </a:lnTo>
                <a:lnTo>
                  <a:pt x="277" y="707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179"/>
          <p:cNvSpPr/>
          <p:nvPr/>
        </p:nvSpPr>
        <p:spPr>
          <a:xfrm>
            <a:off x="2099119" y="1697140"/>
            <a:ext cx="9950" cy="56810"/>
          </a:xfrm>
          <a:custGeom>
            <a:rect b="b" l="l" r="r" t="t"/>
            <a:pathLst>
              <a:path extrusionOk="0" h="708" w="124">
                <a:moveTo>
                  <a:pt x="1" y="0"/>
                </a:moveTo>
                <a:lnTo>
                  <a:pt x="1" y="707"/>
                </a:lnTo>
                <a:lnTo>
                  <a:pt x="123" y="707"/>
                </a:lnTo>
                <a:lnTo>
                  <a:pt x="12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179"/>
          <p:cNvSpPr/>
          <p:nvPr/>
        </p:nvSpPr>
        <p:spPr>
          <a:xfrm>
            <a:off x="2071999" y="1450567"/>
            <a:ext cx="51835" cy="266397"/>
          </a:xfrm>
          <a:custGeom>
            <a:rect b="b" l="l" r="r" t="t"/>
            <a:pathLst>
              <a:path extrusionOk="0" h="3320" w="646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185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400" y="3319"/>
                </a:lnTo>
                <a:lnTo>
                  <a:pt x="492" y="3289"/>
                </a:lnTo>
                <a:lnTo>
                  <a:pt x="584" y="3196"/>
                </a:lnTo>
                <a:lnTo>
                  <a:pt x="646" y="3104"/>
                </a:lnTo>
                <a:lnTo>
                  <a:pt x="646" y="2951"/>
                </a:lnTo>
                <a:lnTo>
                  <a:pt x="523" y="185"/>
                </a:lnTo>
                <a:lnTo>
                  <a:pt x="492" y="124"/>
                </a:lnTo>
                <a:lnTo>
                  <a:pt x="461" y="62"/>
                </a:lnTo>
                <a:lnTo>
                  <a:pt x="400" y="32"/>
                </a:lnTo>
                <a:lnTo>
                  <a:pt x="308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179"/>
          <p:cNvSpPr/>
          <p:nvPr/>
        </p:nvSpPr>
        <p:spPr>
          <a:xfrm>
            <a:off x="2071999" y="1450567"/>
            <a:ext cx="27201" cy="266397"/>
          </a:xfrm>
          <a:custGeom>
            <a:rect b="b" l="l" r="r" t="t"/>
            <a:pathLst>
              <a:path extrusionOk="0" h="3320" w="339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216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339" y="3319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179"/>
          <p:cNvSpPr/>
          <p:nvPr/>
        </p:nvSpPr>
        <p:spPr>
          <a:xfrm>
            <a:off x="2108989" y="1768632"/>
            <a:ext cx="59217" cy="39558"/>
          </a:xfrm>
          <a:custGeom>
            <a:rect b="b" l="l" r="r" t="t"/>
            <a:pathLst>
              <a:path extrusionOk="0" h="493" w="738">
                <a:moveTo>
                  <a:pt x="93" y="1"/>
                </a:moveTo>
                <a:lnTo>
                  <a:pt x="0" y="246"/>
                </a:lnTo>
                <a:lnTo>
                  <a:pt x="646" y="492"/>
                </a:lnTo>
                <a:lnTo>
                  <a:pt x="738" y="246"/>
                </a:lnTo>
                <a:lnTo>
                  <a:pt x="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179"/>
          <p:cNvSpPr/>
          <p:nvPr/>
        </p:nvSpPr>
        <p:spPr>
          <a:xfrm>
            <a:off x="2108989" y="1778502"/>
            <a:ext cx="56810" cy="29689"/>
          </a:xfrm>
          <a:custGeom>
            <a:rect b="b" l="l" r="r" t="t"/>
            <a:pathLst>
              <a:path extrusionOk="0" h="370" w="708">
                <a:moveTo>
                  <a:pt x="62" y="0"/>
                </a:moveTo>
                <a:lnTo>
                  <a:pt x="0" y="123"/>
                </a:lnTo>
                <a:lnTo>
                  <a:pt x="646" y="369"/>
                </a:lnTo>
                <a:lnTo>
                  <a:pt x="707" y="246"/>
                </a:lnTo>
                <a:lnTo>
                  <a:pt x="6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179"/>
          <p:cNvSpPr/>
          <p:nvPr/>
        </p:nvSpPr>
        <p:spPr>
          <a:xfrm>
            <a:off x="2143491" y="1773527"/>
            <a:ext cx="251552" cy="125816"/>
          </a:xfrm>
          <a:custGeom>
            <a:rect b="b" l="l" r="r" t="t"/>
            <a:pathLst>
              <a:path extrusionOk="0" h="1568" w="3135">
                <a:moveTo>
                  <a:pt x="369" y="1"/>
                </a:moveTo>
                <a:lnTo>
                  <a:pt x="246" y="32"/>
                </a:lnTo>
                <a:lnTo>
                  <a:pt x="124" y="62"/>
                </a:lnTo>
                <a:lnTo>
                  <a:pt x="62" y="155"/>
                </a:lnTo>
                <a:lnTo>
                  <a:pt x="1" y="278"/>
                </a:lnTo>
                <a:lnTo>
                  <a:pt x="1" y="400"/>
                </a:lnTo>
                <a:lnTo>
                  <a:pt x="31" y="493"/>
                </a:lnTo>
                <a:lnTo>
                  <a:pt x="124" y="585"/>
                </a:lnTo>
                <a:lnTo>
                  <a:pt x="246" y="646"/>
                </a:lnTo>
                <a:lnTo>
                  <a:pt x="2858" y="1568"/>
                </a:lnTo>
                <a:lnTo>
                  <a:pt x="3012" y="1568"/>
                </a:lnTo>
                <a:lnTo>
                  <a:pt x="3073" y="1507"/>
                </a:lnTo>
                <a:lnTo>
                  <a:pt x="3104" y="1445"/>
                </a:lnTo>
                <a:lnTo>
                  <a:pt x="3135" y="1384"/>
                </a:lnTo>
                <a:lnTo>
                  <a:pt x="3104" y="1322"/>
                </a:lnTo>
                <a:lnTo>
                  <a:pt x="3073" y="1230"/>
                </a:lnTo>
                <a:lnTo>
                  <a:pt x="3012" y="1199"/>
                </a:lnTo>
                <a:lnTo>
                  <a:pt x="492" y="62"/>
                </a:lnTo>
                <a:lnTo>
                  <a:pt x="369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179"/>
          <p:cNvSpPr/>
          <p:nvPr/>
        </p:nvSpPr>
        <p:spPr>
          <a:xfrm>
            <a:off x="2145979" y="1773527"/>
            <a:ext cx="249065" cy="116027"/>
          </a:xfrm>
          <a:custGeom>
            <a:rect b="b" l="l" r="r" t="t"/>
            <a:pathLst>
              <a:path extrusionOk="0" h="1446" w="3104">
                <a:moveTo>
                  <a:pt x="338" y="1"/>
                </a:moveTo>
                <a:lnTo>
                  <a:pt x="215" y="32"/>
                </a:lnTo>
                <a:lnTo>
                  <a:pt x="93" y="62"/>
                </a:lnTo>
                <a:lnTo>
                  <a:pt x="31" y="155"/>
                </a:lnTo>
                <a:lnTo>
                  <a:pt x="0" y="216"/>
                </a:lnTo>
                <a:lnTo>
                  <a:pt x="3073" y="1445"/>
                </a:lnTo>
                <a:lnTo>
                  <a:pt x="3104" y="1384"/>
                </a:lnTo>
                <a:lnTo>
                  <a:pt x="3073" y="1322"/>
                </a:lnTo>
                <a:lnTo>
                  <a:pt x="3042" y="1230"/>
                </a:lnTo>
                <a:lnTo>
                  <a:pt x="2981" y="1199"/>
                </a:lnTo>
                <a:lnTo>
                  <a:pt x="461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179"/>
          <p:cNvSpPr/>
          <p:nvPr/>
        </p:nvSpPr>
        <p:spPr>
          <a:xfrm>
            <a:off x="2027627" y="1768632"/>
            <a:ext cx="59217" cy="39558"/>
          </a:xfrm>
          <a:custGeom>
            <a:rect b="b" l="l" r="r" t="t"/>
            <a:pathLst>
              <a:path extrusionOk="0" h="493" w="738">
                <a:moveTo>
                  <a:pt x="646" y="1"/>
                </a:moveTo>
                <a:lnTo>
                  <a:pt x="1" y="246"/>
                </a:lnTo>
                <a:lnTo>
                  <a:pt x="93" y="492"/>
                </a:lnTo>
                <a:lnTo>
                  <a:pt x="738" y="246"/>
                </a:lnTo>
                <a:lnTo>
                  <a:pt x="6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179"/>
          <p:cNvSpPr/>
          <p:nvPr/>
        </p:nvSpPr>
        <p:spPr>
          <a:xfrm>
            <a:off x="2030114" y="1778502"/>
            <a:ext cx="56730" cy="29689"/>
          </a:xfrm>
          <a:custGeom>
            <a:rect b="b" l="l" r="r" t="t"/>
            <a:pathLst>
              <a:path extrusionOk="0" h="370" w="707">
                <a:moveTo>
                  <a:pt x="676" y="0"/>
                </a:moveTo>
                <a:lnTo>
                  <a:pt x="0" y="246"/>
                </a:lnTo>
                <a:lnTo>
                  <a:pt x="62" y="369"/>
                </a:lnTo>
                <a:lnTo>
                  <a:pt x="707" y="123"/>
                </a:lnTo>
                <a:lnTo>
                  <a:pt x="67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179"/>
          <p:cNvSpPr/>
          <p:nvPr/>
        </p:nvSpPr>
        <p:spPr>
          <a:xfrm>
            <a:off x="1803280" y="1773527"/>
            <a:ext cx="249065" cy="125816"/>
          </a:xfrm>
          <a:custGeom>
            <a:rect b="b" l="l" r="r" t="t"/>
            <a:pathLst>
              <a:path extrusionOk="0" h="1568" w="3104">
                <a:moveTo>
                  <a:pt x="2766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1" y="1507"/>
                </a:lnTo>
                <a:lnTo>
                  <a:pt x="93" y="1568"/>
                </a:lnTo>
                <a:lnTo>
                  <a:pt x="246" y="1568"/>
                </a:lnTo>
                <a:lnTo>
                  <a:pt x="2858" y="646"/>
                </a:lnTo>
                <a:lnTo>
                  <a:pt x="2981" y="585"/>
                </a:lnTo>
                <a:lnTo>
                  <a:pt x="3073" y="493"/>
                </a:lnTo>
                <a:lnTo>
                  <a:pt x="3104" y="400"/>
                </a:lnTo>
                <a:lnTo>
                  <a:pt x="3104" y="278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6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179"/>
          <p:cNvSpPr/>
          <p:nvPr/>
        </p:nvSpPr>
        <p:spPr>
          <a:xfrm>
            <a:off x="1803280" y="1773527"/>
            <a:ext cx="246658" cy="116027"/>
          </a:xfrm>
          <a:custGeom>
            <a:rect b="b" l="l" r="r" t="t"/>
            <a:pathLst>
              <a:path extrusionOk="0" h="1446" w="3074">
                <a:moveTo>
                  <a:pt x="2735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073" y="216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179"/>
          <p:cNvSpPr/>
          <p:nvPr/>
        </p:nvSpPr>
        <p:spPr>
          <a:xfrm>
            <a:off x="2064617" y="1820386"/>
            <a:ext cx="66599" cy="668239"/>
          </a:xfrm>
          <a:custGeom>
            <a:rect b="b" l="l" r="r" t="t"/>
            <a:pathLst>
              <a:path extrusionOk="0" h="8328" w="830">
                <a:moveTo>
                  <a:pt x="338" y="1"/>
                </a:moveTo>
                <a:lnTo>
                  <a:pt x="277" y="62"/>
                </a:lnTo>
                <a:lnTo>
                  <a:pt x="216" y="124"/>
                </a:lnTo>
                <a:lnTo>
                  <a:pt x="216" y="185"/>
                </a:lnTo>
                <a:lnTo>
                  <a:pt x="0" y="8327"/>
                </a:lnTo>
                <a:lnTo>
                  <a:pt x="830" y="8327"/>
                </a:lnTo>
                <a:lnTo>
                  <a:pt x="615" y="185"/>
                </a:lnTo>
                <a:lnTo>
                  <a:pt x="615" y="124"/>
                </a:lnTo>
                <a:lnTo>
                  <a:pt x="553" y="62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179"/>
          <p:cNvSpPr/>
          <p:nvPr/>
        </p:nvSpPr>
        <p:spPr>
          <a:xfrm>
            <a:off x="2099119" y="1820386"/>
            <a:ext cx="32096" cy="668239"/>
          </a:xfrm>
          <a:custGeom>
            <a:rect b="b" l="l" r="r" t="t"/>
            <a:pathLst>
              <a:path extrusionOk="0" h="8328" w="400">
                <a:moveTo>
                  <a:pt x="1" y="1"/>
                </a:moveTo>
                <a:lnTo>
                  <a:pt x="1" y="8327"/>
                </a:lnTo>
                <a:lnTo>
                  <a:pt x="400" y="8327"/>
                </a:lnTo>
                <a:lnTo>
                  <a:pt x="185" y="185"/>
                </a:lnTo>
                <a:lnTo>
                  <a:pt x="185" y="124"/>
                </a:lnTo>
                <a:lnTo>
                  <a:pt x="123" y="62"/>
                </a:lnTo>
                <a:lnTo>
                  <a:pt x="6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179"/>
          <p:cNvSpPr/>
          <p:nvPr/>
        </p:nvSpPr>
        <p:spPr>
          <a:xfrm>
            <a:off x="2069511" y="1739024"/>
            <a:ext cx="56810" cy="59297"/>
          </a:xfrm>
          <a:custGeom>
            <a:rect b="b" l="l" r="r" t="t"/>
            <a:pathLst>
              <a:path extrusionOk="0" h="739" w="708">
                <a:moveTo>
                  <a:pt x="370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216"/>
                </a:lnTo>
                <a:lnTo>
                  <a:pt x="1" y="370"/>
                </a:lnTo>
                <a:lnTo>
                  <a:pt x="32" y="523"/>
                </a:lnTo>
                <a:lnTo>
                  <a:pt x="93" y="615"/>
                </a:lnTo>
                <a:lnTo>
                  <a:pt x="216" y="708"/>
                </a:lnTo>
                <a:lnTo>
                  <a:pt x="370" y="738"/>
                </a:lnTo>
                <a:lnTo>
                  <a:pt x="492" y="708"/>
                </a:lnTo>
                <a:lnTo>
                  <a:pt x="615" y="615"/>
                </a:lnTo>
                <a:lnTo>
                  <a:pt x="708" y="523"/>
                </a:lnTo>
                <a:lnTo>
                  <a:pt x="708" y="370"/>
                </a:lnTo>
                <a:lnTo>
                  <a:pt x="708" y="216"/>
                </a:lnTo>
                <a:lnTo>
                  <a:pt x="615" y="93"/>
                </a:lnTo>
                <a:lnTo>
                  <a:pt x="492" y="32"/>
                </a:lnTo>
                <a:lnTo>
                  <a:pt x="370" y="1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179"/>
          <p:cNvSpPr/>
          <p:nvPr/>
        </p:nvSpPr>
        <p:spPr>
          <a:xfrm>
            <a:off x="2081868" y="1751381"/>
            <a:ext cx="34583" cy="34583"/>
          </a:xfrm>
          <a:custGeom>
            <a:rect b="b" l="l" r="r" t="t"/>
            <a:pathLst>
              <a:path extrusionOk="0" h="431" w="431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6"/>
                </a:lnTo>
                <a:lnTo>
                  <a:pt x="1" y="308"/>
                </a:lnTo>
                <a:lnTo>
                  <a:pt x="62" y="369"/>
                </a:lnTo>
                <a:lnTo>
                  <a:pt x="123" y="400"/>
                </a:lnTo>
                <a:lnTo>
                  <a:pt x="216" y="431"/>
                </a:lnTo>
                <a:lnTo>
                  <a:pt x="277" y="400"/>
                </a:lnTo>
                <a:lnTo>
                  <a:pt x="369" y="369"/>
                </a:lnTo>
                <a:lnTo>
                  <a:pt x="400" y="308"/>
                </a:lnTo>
                <a:lnTo>
                  <a:pt x="431" y="216"/>
                </a:lnTo>
                <a:lnTo>
                  <a:pt x="400" y="123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179"/>
          <p:cNvSpPr/>
          <p:nvPr/>
        </p:nvSpPr>
        <p:spPr>
          <a:xfrm>
            <a:off x="3043365" y="1936250"/>
            <a:ext cx="12437" cy="37071"/>
          </a:xfrm>
          <a:custGeom>
            <a:rect b="b" l="l" r="r" t="t"/>
            <a:pathLst>
              <a:path extrusionOk="0" h="462" w="155">
                <a:moveTo>
                  <a:pt x="1" y="1"/>
                </a:moveTo>
                <a:lnTo>
                  <a:pt x="1" y="462"/>
                </a:lnTo>
                <a:lnTo>
                  <a:pt x="154" y="462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179"/>
          <p:cNvSpPr/>
          <p:nvPr/>
        </p:nvSpPr>
        <p:spPr>
          <a:xfrm>
            <a:off x="3048260" y="1936250"/>
            <a:ext cx="7543" cy="37071"/>
          </a:xfrm>
          <a:custGeom>
            <a:rect b="b" l="l" r="r" t="t"/>
            <a:pathLst>
              <a:path extrusionOk="0" h="462" w="94">
                <a:moveTo>
                  <a:pt x="1" y="1"/>
                </a:moveTo>
                <a:lnTo>
                  <a:pt x="1" y="462"/>
                </a:lnTo>
                <a:lnTo>
                  <a:pt x="93" y="462"/>
                </a:lnTo>
                <a:lnTo>
                  <a:pt x="9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179"/>
          <p:cNvSpPr/>
          <p:nvPr/>
        </p:nvSpPr>
        <p:spPr>
          <a:xfrm>
            <a:off x="3040878" y="1864758"/>
            <a:ext cx="17332" cy="44453"/>
          </a:xfrm>
          <a:custGeom>
            <a:rect b="b" l="l" r="r" t="t"/>
            <a:pathLst>
              <a:path extrusionOk="0" h="554" w="216">
                <a:moveTo>
                  <a:pt x="1" y="1"/>
                </a:moveTo>
                <a:lnTo>
                  <a:pt x="1" y="554"/>
                </a:lnTo>
                <a:lnTo>
                  <a:pt x="216" y="554"/>
                </a:lnTo>
                <a:lnTo>
                  <a:pt x="2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179"/>
          <p:cNvSpPr/>
          <p:nvPr/>
        </p:nvSpPr>
        <p:spPr>
          <a:xfrm>
            <a:off x="3048260" y="1864758"/>
            <a:ext cx="9950" cy="44453"/>
          </a:xfrm>
          <a:custGeom>
            <a:rect b="b" l="l" r="r" t="t"/>
            <a:pathLst>
              <a:path extrusionOk="0" h="554" w="124">
                <a:moveTo>
                  <a:pt x="1" y="1"/>
                </a:moveTo>
                <a:lnTo>
                  <a:pt x="1" y="554"/>
                </a:lnTo>
                <a:lnTo>
                  <a:pt x="124" y="554"/>
                </a:lnTo>
                <a:lnTo>
                  <a:pt x="124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179"/>
          <p:cNvSpPr/>
          <p:nvPr/>
        </p:nvSpPr>
        <p:spPr>
          <a:xfrm>
            <a:off x="3028601" y="1670019"/>
            <a:ext cx="41966" cy="209667"/>
          </a:xfrm>
          <a:custGeom>
            <a:rect b="b" l="l" r="r" t="t"/>
            <a:pathLst>
              <a:path extrusionOk="0" h="2613" w="523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400" y="2612"/>
                </a:lnTo>
                <a:lnTo>
                  <a:pt x="461" y="2551"/>
                </a:lnTo>
                <a:lnTo>
                  <a:pt x="492" y="2459"/>
                </a:lnTo>
                <a:lnTo>
                  <a:pt x="523" y="2336"/>
                </a:lnTo>
                <a:lnTo>
                  <a:pt x="400" y="154"/>
                </a:lnTo>
                <a:lnTo>
                  <a:pt x="400" y="93"/>
                </a:lnTo>
                <a:lnTo>
                  <a:pt x="369" y="62"/>
                </a:lnTo>
                <a:lnTo>
                  <a:pt x="307" y="31"/>
                </a:lnTo>
                <a:lnTo>
                  <a:pt x="24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179"/>
          <p:cNvSpPr/>
          <p:nvPr/>
        </p:nvSpPr>
        <p:spPr>
          <a:xfrm>
            <a:off x="3028601" y="1670019"/>
            <a:ext cx="19739" cy="209667"/>
          </a:xfrm>
          <a:custGeom>
            <a:rect b="b" l="l" r="r" t="t"/>
            <a:pathLst>
              <a:path extrusionOk="0" h="2613" w="246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246" y="2612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179"/>
          <p:cNvSpPr/>
          <p:nvPr/>
        </p:nvSpPr>
        <p:spPr>
          <a:xfrm>
            <a:off x="3058129" y="1918999"/>
            <a:ext cx="46940" cy="34583"/>
          </a:xfrm>
          <a:custGeom>
            <a:rect b="b" l="l" r="r" t="t"/>
            <a:pathLst>
              <a:path extrusionOk="0" h="431" w="585">
                <a:moveTo>
                  <a:pt x="62" y="1"/>
                </a:moveTo>
                <a:lnTo>
                  <a:pt x="1" y="216"/>
                </a:lnTo>
                <a:lnTo>
                  <a:pt x="493" y="431"/>
                </a:lnTo>
                <a:lnTo>
                  <a:pt x="585" y="216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179"/>
          <p:cNvSpPr/>
          <p:nvPr/>
        </p:nvSpPr>
        <p:spPr>
          <a:xfrm>
            <a:off x="3058129" y="1928868"/>
            <a:ext cx="44453" cy="24714"/>
          </a:xfrm>
          <a:custGeom>
            <a:rect b="b" l="l" r="r" t="t"/>
            <a:pathLst>
              <a:path extrusionOk="0" h="308" w="554">
                <a:moveTo>
                  <a:pt x="32" y="1"/>
                </a:moveTo>
                <a:lnTo>
                  <a:pt x="1" y="93"/>
                </a:lnTo>
                <a:lnTo>
                  <a:pt x="493" y="308"/>
                </a:lnTo>
                <a:lnTo>
                  <a:pt x="554" y="185"/>
                </a:lnTo>
                <a:lnTo>
                  <a:pt x="3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179"/>
          <p:cNvSpPr/>
          <p:nvPr/>
        </p:nvSpPr>
        <p:spPr>
          <a:xfrm>
            <a:off x="3085250" y="1926381"/>
            <a:ext cx="197310" cy="98695"/>
          </a:xfrm>
          <a:custGeom>
            <a:rect b="b" l="l" r="r" t="t"/>
            <a:pathLst>
              <a:path extrusionOk="0" h="1230" w="2459">
                <a:moveTo>
                  <a:pt x="185" y="1"/>
                </a:moveTo>
                <a:lnTo>
                  <a:pt x="93" y="32"/>
                </a:lnTo>
                <a:lnTo>
                  <a:pt x="32" y="93"/>
                </a:lnTo>
                <a:lnTo>
                  <a:pt x="1" y="216"/>
                </a:lnTo>
                <a:lnTo>
                  <a:pt x="1" y="278"/>
                </a:lnTo>
                <a:lnTo>
                  <a:pt x="32" y="370"/>
                </a:lnTo>
                <a:lnTo>
                  <a:pt x="93" y="431"/>
                </a:lnTo>
                <a:lnTo>
                  <a:pt x="185" y="493"/>
                </a:lnTo>
                <a:lnTo>
                  <a:pt x="2244" y="1230"/>
                </a:lnTo>
                <a:lnTo>
                  <a:pt x="2305" y="1230"/>
                </a:lnTo>
                <a:lnTo>
                  <a:pt x="2367" y="1199"/>
                </a:lnTo>
                <a:lnTo>
                  <a:pt x="2397" y="1169"/>
                </a:lnTo>
                <a:lnTo>
                  <a:pt x="2459" y="1138"/>
                </a:lnTo>
                <a:lnTo>
                  <a:pt x="2459" y="1076"/>
                </a:lnTo>
                <a:lnTo>
                  <a:pt x="2459" y="1015"/>
                </a:lnTo>
                <a:lnTo>
                  <a:pt x="2397" y="953"/>
                </a:lnTo>
                <a:lnTo>
                  <a:pt x="2367" y="923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179"/>
          <p:cNvSpPr/>
          <p:nvPr/>
        </p:nvSpPr>
        <p:spPr>
          <a:xfrm>
            <a:off x="3087737" y="1926381"/>
            <a:ext cx="194823" cy="91313"/>
          </a:xfrm>
          <a:custGeom>
            <a:rect b="b" l="l" r="r" t="t"/>
            <a:pathLst>
              <a:path extrusionOk="0" h="1138" w="2428">
                <a:moveTo>
                  <a:pt x="154" y="1"/>
                </a:moveTo>
                <a:lnTo>
                  <a:pt x="62" y="32"/>
                </a:lnTo>
                <a:lnTo>
                  <a:pt x="1" y="93"/>
                </a:lnTo>
                <a:lnTo>
                  <a:pt x="1" y="155"/>
                </a:lnTo>
                <a:lnTo>
                  <a:pt x="2397" y="1138"/>
                </a:lnTo>
                <a:lnTo>
                  <a:pt x="2428" y="1138"/>
                </a:lnTo>
                <a:lnTo>
                  <a:pt x="2428" y="1076"/>
                </a:lnTo>
                <a:lnTo>
                  <a:pt x="2428" y="1015"/>
                </a:lnTo>
                <a:lnTo>
                  <a:pt x="2366" y="953"/>
                </a:lnTo>
                <a:lnTo>
                  <a:pt x="2336" y="923"/>
                </a:lnTo>
                <a:lnTo>
                  <a:pt x="339" y="32"/>
                </a:lnTo>
                <a:lnTo>
                  <a:pt x="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179"/>
          <p:cNvSpPr/>
          <p:nvPr/>
        </p:nvSpPr>
        <p:spPr>
          <a:xfrm>
            <a:off x="2994099" y="1918999"/>
            <a:ext cx="46860" cy="34583"/>
          </a:xfrm>
          <a:custGeom>
            <a:rect b="b" l="l" r="r" t="t"/>
            <a:pathLst>
              <a:path extrusionOk="0" h="431" w="584">
                <a:moveTo>
                  <a:pt x="492" y="1"/>
                </a:moveTo>
                <a:lnTo>
                  <a:pt x="0" y="216"/>
                </a:lnTo>
                <a:lnTo>
                  <a:pt x="61" y="431"/>
                </a:lnTo>
                <a:lnTo>
                  <a:pt x="584" y="216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179"/>
          <p:cNvSpPr/>
          <p:nvPr/>
        </p:nvSpPr>
        <p:spPr>
          <a:xfrm>
            <a:off x="2996506" y="1928868"/>
            <a:ext cx="44453" cy="24714"/>
          </a:xfrm>
          <a:custGeom>
            <a:rect b="b" l="l" r="r" t="t"/>
            <a:pathLst>
              <a:path extrusionOk="0" h="308" w="554">
                <a:moveTo>
                  <a:pt x="523" y="1"/>
                </a:moveTo>
                <a:lnTo>
                  <a:pt x="1" y="185"/>
                </a:lnTo>
                <a:lnTo>
                  <a:pt x="31" y="308"/>
                </a:lnTo>
                <a:lnTo>
                  <a:pt x="554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179"/>
          <p:cNvSpPr/>
          <p:nvPr/>
        </p:nvSpPr>
        <p:spPr>
          <a:xfrm>
            <a:off x="2816531" y="1926381"/>
            <a:ext cx="197310" cy="98695"/>
          </a:xfrm>
          <a:custGeom>
            <a:rect b="b" l="l" r="r" t="t"/>
            <a:pathLst>
              <a:path extrusionOk="0" h="1230" w="2459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31" y="1169"/>
                </a:lnTo>
                <a:lnTo>
                  <a:pt x="93" y="1199"/>
                </a:lnTo>
                <a:lnTo>
                  <a:pt x="154" y="1230"/>
                </a:lnTo>
                <a:lnTo>
                  <a:pt x="185" y="1230"/>
                </a:lnTo>
                <a:lnTo>
                  <a:pt x="2244" y="493"/>
                </a:lnTo>
                <a:lnTo>
                  <a:pt x="2336" y="431"/>
                </a:lnTo>
                <a:lnTo>
                  <a:pt x="2428" y="370"/>
                </a:lnTo>
                <a:lnTo>
                  <a:pt x="2459" y="278"/>
                </a:lnTo>
                <a:lnTo>
                  <a:pt x="2428" y="216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179"/>
          <p:cNvSpPr/>
          <p:nvPr/>
        </p:nvSpPr>
        <p:spPr>
          <a:xfrm>
            <a:off x="2816531" y="1926381"/>
            <a:ext cx="194903" cy="91313"/>
          </a:xfrm>
          <a:custGeom>
            <a:rect b="b" l="l" r="r" t="t"/>
            <a:pathLst>
              <a:path extrusionOk="0" h="1138" w="2429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2428" y="155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179"/>
          <p:cNvSpPr/>
          <p:nvPr/>
        </p:nvSpPr>
        <p:spPr>
          <a:xfrm>
            <a:off x="3023627" y="1960964"/>
            <a:ext cx="51835" cy="527658"/>
          </a:xfrm>
          <a:custGeom>
            <a:rect b="b" l="l" r="r" t="t"/>
            <a:pathLst>
              <a:path extrusionOk="0" h="6576" w="646">
                <a:moveTo>
                  <a:pt x="308" y="0"/>
                </a:moveTo>
                <a:lnTo>
                  <a:pt x="247" y="31"/>
                </a:lnTo>
                <a:lnTo>
                  <a:pt x="216" y="62"/>
                </a:lnTo>
                <a:lnTo>
                  <a:pt x="154" y="92"/>
                </a:lnTo>
                <a:lnTo>
                  <a:pt x="154" y="184"/>
                </a:lnTo>
                <a:lnTo>
                  <a:pt x="1" y="6575"/>
                </a:lnTo>
                <a:lnTo>
                  <a:pt x="646" y="6575"/>
                </a:lnTo>
                <a:lnTo>
                  <a:pt x="492" y="184"/>
                </a:lnTo>
                <a:lnTo>
                  <a:pt x="462" y="92"/>
                </a:lnTo>
                <a:lnTo>
                  <a:pt x="431" y="62"/>
                </a:lnTo>
                <a:lnTo>
                  <a:pt x="369" y="31"/>
                </a:lnTo>
                <a:lnTo>
                  <a:pt x="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179"/>
          <p:cNvSpPr/>
          <p:nvPr/>
        </p:nvSpPr>
        <p:spPr>
          <a:xfrm>
            <a:off x="3048260" y="1960964"/>
            <a:ext cx="27201" cy="527658"/>
          </a:xfrm>
          <a:custGeom>
            <a:rect b="b" l="l" r="r" t="t"/>
            <a:pathLst>
              <a:path extrusionOk="0" h="6576" w="339">
                <a:moveTo>
                  <a:pt x="1" y="0"/>
                </a:moveTo>
                <a:lnTo>
                  <a:pt x="1" y="6575"/>
                </a:lnTo>
                <a:lnTo>
                  <a:pt x="339" y="6575"/>
                </a:lnTo>
                <a:lnTo>
                  <a:pt x="185" y="184"/>
                </a:lnTo>
                <a:lnTo>
                  <a:pt x="155" y="92"/>
                </a:lnTo>
                <a:lnTo>
                  <a:pt x="124" y="62"/>
                </a:lnTo>
                <a:lnTo>
                  <a:pt x="62" y="31"/>
                </a:lnTo>
                <a:lnTo>
                  <a:pt x="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179"/>
          <p:cNvSpPr/>
          <p:nvPr/>
        </p:nvSpPr>
        <p:spPr>
          <a:xfrm>
            <a:off x="3026114" y="1896853"/>
            <a:ext cx="46940" cy="46940"/>
          </a:xfrm>
          <a:custGeom>
            <a:rect b="b" l="l" r="r" t="t"/>
            <a:pathLst>
              <a:path extrusionOk="0" h="585" w="585">
                <a:moveTo>
                  <a:pt x="277" y="0"/>
                </a:moveTo>
                <a:lnTo>
                  <a:pt x="185" y="31"/>
                </a:lnTo>
                <a:lnTo>
                  <a:pt x="93" y="92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3" y="492"/>
                </a:lnTo>
                <a:lnTo>
                  <a:pt x="185" y="553"/>
                </a:lnTo>
                <a:lnTo>
                  <a:pt x="277" y="584"/>
                </a:lnTo>
                <a:lnTo>
                  <a:pt x="400" y="553"/>
                </a:lnTo>
                <a:lnTo>
                  <a:pt x="492" y="492"/>
                </a:lnTo>
                <a:lnTo>
                  <a:pt x="554" y="400"/>
                </a:lnTo>
                <a:lnTo>
                  <a:pt x="584" y="308"/>
                </a:lnTo>
                <a:lnTo>
                  <a:pt x="554" y="185"/>
                </a:lnTo>
                <a:lnTo>
                  <a:pt x="492" y="92"/>
                </a:lnTo>
                <a:lnTo>
                  <a:pt x="40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179"/>
          <p:cNvSpPr/>
          <p:nvPr/>
        </p:nvSpPr>
        <p:spPr>
          <a:xfrm>
            <a:off x="3035983" y="1906722"/>
            <a:ext cx="27201" cy="27201"/>
          </a:xfrm>
          <a:custGeom>
            <a:rect b="b" l="l" r="r" t="t"/>
            <a:pathLst>
              <a:path extrusionOk="0" h="339" w="339">
                <a:moveTo>
                  <a:pt x="154" y="0"/>
                </a:moveTo>
                <a:lnTo>
                  <a:pt x="93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7"/>
                </a:lnTo>
                <a:lnTo>
                  <a:pt x="93" y="338"/>
                </a:lnTo>
                <a:lnTo>
                  <a:pt x="215" y="338"/>
                </a:lnTo>
                <a:lnTo>
                  <a:pt x="277" y="307"/>
                </a:lnTo>
                <a:lnTo>
                  <a:pt x="308" y="246"/>
                </a:lnTo>
                <a:lnTo>
                  <a:pt x="338" y="185"/>
                </a:lnTo>
                <a:lnTo>
                  <a:pt x="308" y="123"/>
                </a:lnTo>
                <a:lnTo>
                  <a:pt x="277" y="62"/>
                </a:lnTo>
                <a:lnTo>
                  <a:pt x="215" y="31"/>
                </a:lnTo>
                <a:lnTo>
                  <a:pt x="154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179"/>
          <p:cNvSpPr/>
          <p:nvPr/>
        </p:nvSpPr>
        <p:spPr>
          <a:xfrm>
            <a:off x="2828888" y="1339678"/>
            <a:ext cx="468521" cy="180059"/>
          </a:xfrm>
          <a:custGeom>
            <a:rect b="b" l="l" r="r" t="t"/>
            <a:pathLst>
              <a:path extrusionOk="0" h="2244" w="5839">
                <a:moveTo>
                  <a:pt x="4056" y="0"/>
                </a:moveTo>
                <a:lnTo>
                  <a:pt x="3841" y="31"/>
                </a:lnTo>
                <a:lnTo>
                  <a:pt x="3657" y="92"/>
                </a:lnTo>
                <a:lnTo>
                  <a:pt x="3472" y="185"/>
                </a:lnTo>
                <a:lnTo>
                  <a:pt x="3319" y="307"/>
                </a:lnTo>
                <a:lnTo>
                  <a:pt x="3165" y="430"/>
                </a:lnTo>
                <a:lnTo>
                  <a:pt x="3042" y="553"/>
                </a:lnTo>
                <a:lnTo>
                  <a:pt x="2919" y="738"/>
                </a:lnTo>
                <a:lnTo>
                  <a:pt x="2674" y="645"/>
                </a:lnTo>
                <a:lnTo>
                  <a:pt x="2366" y="615"/>
                </a:lnTo>
                <a:lnTo>
                  <a:pt x="2182" y="615"/>
                </a:lnTo>
                <a:lnTo>
                  <a:pt x="1998" y="645"/>
                </a:lnTo>
                <a:lnTo>
                  <a:pt x="1844" y="738"/>
                </a:lnTo>
                <a:lnTo>
                  <a:pt x="1660" y="830"/>
                </a:lnTo>
                <a:lnTo>
                  <a:pt x="1537" y="922"/>
                </a:lnTo>
                <a:lnTo>
                  <a:pt x="1414" y="1045"/>
                </a:lnTo>
                <a:lnTo>
                  <a:pt x="1291" y="1199"/>
                </a:lnTo>
                <a:lnTo>
                  <a:pt x="1229" y="1352"/>
                </a:lnTo>
                <a:lnTo>
                  <a:pt x="1199" y="1352"/>
                </a:lnTo>
                <a:lnTo>
                  <a:pt x="1045" y="1321"/>
                </a:lnTo>
                <a:lnTo>
                  <a:pt x="707" y="1321"/>
                </a:lnTo>
                <a:lnTo>
                  <a:pt x="553" y="1383"/>
                </a:lnTo>
                <a:lnTo>
                  <a:pt x="400" y="1475"/>
                </a:lnTo>
                <a:lnTo>
                  <a:pt x="246" y="1598"/>
                </a:lnTo>
                <a:lnTo>
                  <a:pt x="154" y="1721"/>
                </a:lnTo>
                <a:lnTo>
                  <a:pt x="62" y="1875"/>
                </a:lnTo>
                <a:lnTo>
                  <a:pt x="31" y="2059"/>
                </a:lnTo>
                <a:lnTo>
                  <a:pt x="0" y="2243"/>
                </a:lnTo>
                <a:lnTo>
                  <a:pt x="5285" y="2243"/>
                </a:lnTo>
                <a:lnTo>
                  <a:pt x="5408" y="2182"/>
                </a:lnTo>
                <a:lnTo>
                  <a:pt x="5531" y="2120"/>
                </a:lnTo>
                <a:lnTo>
                  <a:pt x="5623" y="2059"/>
                </a:lnTo>
                <a:lnTo>
                  <a:pt x="5715" y="1936"/>
                </a:lnTo>
                <a:lnTo>
                  <a:pt x="5777" y="1813"/>
                </a:lnTo>
                <a:lnTo>
                  <a:pt x="5808" y="1690"/>
                </a:lnTo>
                <a:lnTo>
                  <a:pt x="5838" y="1567"/>
                </a:lnTo>
                <a:lnTo>
                  <a:pt x="5808" y="1229"/>
                </a:lnTo>
                <a:lnTo>
                  <a:pt x="5715" y="953"/>
                </a:lnTo>
                <a:lnTo>
                  <a:pt x="5562" y="676"/>
                </a:lnTo>
                <a:lnTo>
                  <a:pt x="5377" y="461"/>
                </a:lnTo>
                <a:lnTo>
                  <a:pt x="5132" y="246"/>
                </a:lnTo>
                <a:lnTo>
                  <a:pt x="4855" y="123"/>
                </a:lnTo>
                <a:lnTo>
                  <a:pt x="4579" y="31"/>
                </a:lnTo>
                <a:lnTo>
                  <a:pt x="4271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179"/>
          <p:cNvSpPr/>
          <p:nvPr/>
        </p:nvSpPr>
        <p:spPr>
          <a:xfrm>
            <a:off x="1527180" y="2414551"/>
            <a:ext cx="29609" cy="56810"/>
          </a:xfrm>
          <a:custGeom>
            <a:rect b="b" l="l" r="r" t="t"/>
            <a:pathLst>
              <a:path extrusionOk="0" h="708" w="369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179"/>
          <p:cNvSpPr/>
          <p:nvPr/>
        </p:nvSpPr>
        <p:spPr>
          <a:xfrm>
            <a:off x="1527180" y="2414551"/>
            <a:ext cx="29609" cy="56810"/>
          </a:xfrm>
          <a:custGeom>
            <a:rect b="b" l="l" r="r" t="t"/>
            <a:pathLst>
              <a:path extrusionOk="0" fill="none" h="708" w="369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179"/>
          <p:cNvSpPr/>
          <p:nvPr/>
        </p:nvSpPr>
        <p:spPr>
          <a:xfrm>
            <a:off x="1541944" y="2414551"/>
            <a:ext cx="14844" cy="56810"/>
          </a:xfrm>
          <a:custGeom>
            <a:rect b="b" l="l" r="r" t="t"/>
            <a:pathLst>
              <a:path extrusionOk="0" h="708" w="185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179"/>
          <p:cNvSpPr/>
          <p:nvPr/>
        </p:nvSpPr>
        <p:spPr>
          <a:xfrm>
            <a:off x="1541944" y="2414551"/>
            <a:ext cx="14844" cy="56810"/>
          </a:xfrm>
          <a:custGeom>
            <a:rect b="b" l="l" r="r" t="t"/>
            <a:pathLst>
              <a:path extrusionOk="0" fill="none" h="708" w="185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179"/>
          <p:cNvSpPr/>
          <p:nvPr/>
        </p:nvSpPr>
        <p:spPr>
          <a:xfrm>
            <a:off x="1394064" y="2241958"/>
            <a:ext cx="295925" cy="199798"/>
          </a:xfrm>
          <a:custGeom>
            <a:rect b="b" l="l" r="r" t="t"/>
            <a:pathLst>
              <a:path extrusionOk="0" h="2490" w="3688">
                <a:moveTo>
                  <a:pt x="0" y="1"/>
                </a:moveTo>
                <a:lnTo>
                  <a:pt x="0" y="2490"/>
                </a:lnTo>
                <a:lnTo>
                  <a:pt x="3687" y="2490"/>
                </a:lnTo>
                <a:lnTo>
                  <a:pt x="3687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179"/>
          <p:cNvSpPr/>
          <p:nvPr/>
        </p:nvSpPr>
        <p:spPr>
          <a:xfrm>
            <a:off x="1394064" y="2241958"/>
            <a:ext cx="295925" cy="199798"/>
          </a:xfrm>
          <a:custGeom>
            <a:rect b="b" l="l" r="r" t="t"/>
            <a:pathLst>
              <a:path extrusionOk="0" fill="none" h="2490" w="3688">
                <a:moveTo>
                  <a:pt x="3687" y="2490"/>
                </a:moveTo>
                <a:lnTo>
                  <a:pt x="0" y="2490"/>
                </a:lnTo>
                <a:lnTo>
                  <a:pt x="0" y="1"/>
                </a:lnTo>
                <a:lnTo>
                  <a:pt x="3687" y="1"/>
                </a:lnTo>
                <a:lnTo>
                  <a:pt x="3687" y="249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179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179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045"/>
                </a:moveTo>
                <a:lnTo>
                  <a:pt x="1" y="1045"/>
                </a:ln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179"/>
          <p:cNvSpPr/>
          <p:nvPr/>
        </p:nvSpPr>
        <p:spPr>
          <a:xfrm>
            <a:off x="1500059" y="2251827"/>
            <a:ext cx="83851" cy="83931"/>
          </a:xfrm>
          <a:custGeom>
            <a:rect b="b" l="l" r="r" t="t"/>
            <a:pathLst>
              <a:path extrusionOk="0" h="1046" w="1045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179"/>
          <p:cNvSpPr/>
          <p:nvPr/>
        </p:nvSpPr>
        <p:spPr>
          <a:xfrm>
            <a:off x="1500059" y="2251827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179"/>
          <p:cNvSpPr/>
          <p:nvPr/>
        </p:nvSpPr>
        <p:spPr>
          <a:xfrm>
            <a:off x="1593697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179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179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045"/>
                </a:moveTo>
                <a:lnTo>
                  <a:pt x="1" y="1045"/>
                </a:ln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179"/>
          <p:cNvSpPr/>
          <p:nvPr/>
        </p:nvSpPr>
        <p:spPr>
          <a:xfrm>
            <a:off x="1500059" y="2345546"/>
            <a:ext cx="83851" cy="83931"/>
          </a:xfrm>
          <a:custGeom>
            <a:rect b="b" l="l" r="r" t="t"/>
            <a:pathLst>
              <a:path extrusionOk="0" h="1046" w="1045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179"/>
          <p:cNvSpPr/>
          <p:nvPr/>
        </p:nvSpPr>
        <p:spPr>
          <a:xfrm>
            <a:off x="1500059" y="2345546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179"/>
          <p:cNvSpPr/>
          <p:nvPr/>
        </p:nvSpPr>
        <p:spPr>
          <a:xfrm>
            <a:off x="1593697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179"/>
          <p:cNvSpPr/>
          <p:nvPr/>
        </p:nvSpPr>
        <p:spPr>
          <a:xfrm>
            <a:off x="1394064" y="2241958"/>
            <a:ext cx="165214" cy="199798"/>
          </a:xfrm>
          <a:custGeom>
            <a:rect b="b" l="l" r="r" t="t"/>
            <a:pathLst>
              <a:path extrusionOk="0" h="2490" w="2059">
                <a:moveTo>
                  <a:pt x="1198" y="124"/>
                </a:moveTo>
                <a:lnTo>
                  <a:pt x="1198" y="1168"/>
                </a:lnTo>
                <a:lnTo>
                  <a:pt x="154" y="1168"/>
                </a:lnTo>
                <a:lnTo>
                  <a:pt x="154" y="124"/>
                </a:lnTo>
                <a:close/>
                <a:moveTo>
                  <a:pt x="1198" y="1291"/>
                </a:moveTo>
                <a:lnTo>
                  <a:pt x="1198" y="2336"/>
                </a:lnTo>
                <a:lnTo>
                  <a:pt x="154" y="2336"/>
                </a:lnTo>
                <a:lnTo>
                  <a:pt x="154" y="1291"/>
                </a:lnTo>
                <a:close/>
                <a:moveTo>
                  <a:pt x="0" y="1"/>
                </a:move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179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" y="1045"/>
                </a:move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179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" y="1045"/>
                </a:move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179"/>
          <p:cNvSpPr/>
          <p:nvPr/>
        </p:nvSpPr>
        <p:spPr>
          <a:xfrm>
            <a:off x="1394064" y="2241958"/>
            <a:ext cx="165214" cy="199798"/>
          </a:xfrm>
          <a:custGeom>
            <a:rect b="b" l="l" r="r" t="t"/>
            <a:pathLst>
              <a:path extrusionOk="0" fill="none" h="2490" w="2059">
                <a:moveTo>
                  <a:pt x="1598" y="1"/>
                </a:moveTo>
                <a:lnTo>
                  <a:pt x="369" y="1"/>
                </a:lnTo>
                <a:lnTo>
                  <a:pt x="0" y="1"/>
                </a:ln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179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179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"/>
                </a:moveTo>
                <a:lnTo>
                  <a:pt x="1" y="1"/>
                </a:ln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179"/>
          <p:cNvSpPr/>
          <p:nvPr/>
        </p:nvSpPr>
        <p:spPr>
          <a:xfrm>
            <a:off x="1500059" y="2251827"/>
            <a:ext cx="39478" cy="83931"/>
          </a:xfrm>
          <a:custGeom>
            <a:rect b="b" l="l" r="r" t="t"/>
            <a:pathLst>
              <a:path extrusionOk="0" h="1046" w="492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179"/>
          <p:cNvSpPr/>
          <p:nvPr/>
        </p:nvSpPr>
        <p:spPr>
          <a:xfrm>
            <a:off x="1500059" y="2251827"/>
            <a:ext cx="39478" cy="83931"/>
          </a:xfrm>
          <a:custGeom>
            <a:rect b="b" l="l" r="r" t="t"/>
            <a:pathLst>
              <a:path extrusionOk="0" fill="none" h="1046" w="492">
                <a:moveTo>
                  <a:pt x="30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179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179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0"/>
                </a:moveTo>
                <a:lnTo>
                  <a:pt x="1" y="0"/>
                </a:ln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179"/>
          <p:cNvSpPr/>
          <p:nvPr/>
        </p:nvSpPr>
        <p:spPr>
          <a:xfrm>
            <a:off x="1500059" y="2345546"/>
            <a:ext cx="56730" cy="83931"/>
          </a:xfrm>
          <a:custGeom>
            <a:rect b="b" l="l" r="r" t="t"/>
            <a:pathLst>
              <a:path extrusionOk="0" h="1046" w="707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179"/>
          <p:cNvSpPr/>
          <p:nvPr/>
        </p:nvSpPr>
        <p:spPr>
          <a:xfrm>
            <a:off x="1500059" y="2345546"/>
            <a:ext cx="56730" cy="83931"/>
          </a:xfrm>
          <a:custGeom>
            <a:rect b="b" l="l" r="r" t="t"/>
            <a:pathLst>
              <a:path extrusionOk="0" fill="none" h="1046" w="707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179"/>
          <p:cNvSpPr/>
          <p:nvPr/>
        </p:nvSpPr>
        <p:spPr>
          <a:xfrm>
            <a:off x="1519798" y="2471279"/>
            <a:ext cx="44453" cy="4975"/>
          </a:xfrm>
          <a:custGeom>
            <a:rect b="b" l="l" r="r" t="t"/>
            <a:pathLst>
              <a:path extrusionOk="0" h="62" w="554">
                <a:moveTo>
                  <a:pt x="0" y="0"/>
                </a:moveTo>
                <a:lnTo>
                  <a:pt x="0" y="62"/>
                </a:lnTo>
                <a:lnTo>
                  <a:pt x="553" y="62"/>
                </a:lnTo>
                <a:lnTo>
                  <a:pt x="55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179"/>
          <p:cNvSpPr/>
          <p:nvPr/>
        </p:nvSpPr>
        <p:spPr>
          <a:xfrm>
            <a:off x="1541944" y="2471279"/>
            <a:ext cx="22307" cy="4975"/>
          </a:xfrm>
          <a:custGeom>
            <a:rect b="b" l="l" r="r" t="t"/>
            <a:pathLst>
              <a:path extrusionOk="0" h="62" w="278">
                <a:moveTo>
                  <a:pt x="1" y="0"/>
                </a:moveTo>
                <a:lnTo>
                  <a:pt x="1" y="62"/>
                </a:lnTo>
                <a:lnTo>
                  <a:pt x="277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179"/>
          <p:cNvSpPr/>
          <p:nvPr/>
        </p:nvSpPr>
        <p:spPr>
          <a:xfrm>
            <a:off x="1887129" y="2414551"/>
            <a:ext cx="29609" cy="56810"/>
          </a:xfrm>
          <a:custGeom>
            <a:rect b="b" l="l" r="r" t="t"/>
            <a:pathLst>
              <a:path extrusionOk="0" h="708" w="369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179"/>
          <p:cNvSpPr/>
          <p:nvPr/>
        </p:nvSpPr>
        <p:spPr>
          <a:xfrm>
            <a:off x="1887129" y="2414551"/>
            <a:ext cx="29609" cy="56810"/>
          </a:xfrm>
          <a:custGeom>
            <a:rect b="b" l="l" r="r" t="t"/>
            <a:pathLst>
              <a:path extrusionOk="0" fill="none" h="708" w="369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179"/>
          <p:cNvSpPr/>
          <p:nvPr/>
        </p:nvSpPr>
        <p:spPr>
          <a:xfrm>
            <a:off x="1901893" y="2414551"/>
            <a:ext cx="14844" cy="56810"/>
          </a:xfrm>
          <a:custGeom>
            <a:rect b="b" l="l" r="r" t="t"/>
            <a:pathLst>
              <a:path extrusionOk="0" h="708" w="185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179"/>
          <p:cNvSpPr/>
          <p:nvPr/>
        </p:nvSpPr>
        <p:spPr>
          <a:xfrm>
            <a:off x="1901893" y="2414551"/>
            <a:ext cx="14844" cy="56810"/>
          </a:xfrm>
          <a:custGeom>
            <a:rect b="b" l="l" r="r" t="t"/>
            <a:pathLst>
              <a:path extrusionOk="0" fill="none" h="708" w="185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179"/>
          <p:cNvSpPr/>
          <p:nvPr/>
        </p:nvSpPr>
        <p:spPr>
          <a:xfrm>
            <a:off x="1753934" y="2241958"/>
            <a:ext cx="296005" cy="199798"/>
          </a:xfrm>
          <a:custGeom>
            <a:rect b="b" l="l" r="r" t="t"/>
            <a:pathLst>
              <a:path extrusionOk="0" h="2490" w="3689">
                <a:moveTo>
                  <a:pt x="1" y="1"/>
                </a:moveTo>
                <a:lnTo>
                  <a:pt x="1" y="2490"/>
                </a:lnTo>
                <a:lnTo>
                  <a:pt x="3688" y="2490"/>
                </a:lnTo>
                <a:lnTo>
                  <a:pt x="3688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179"/>
          <p:cNvSpPr/>
          <p:nvPr/>
        </p:nvSpPr>
        <p:spPr>
          <a:xfrm>
            <a:off x="1753934" y="2241958"/>
            <a:ext cx="296005" cy="199798"/>
          </a:xfrm>
          <a:custGeom>
            <a:rect b="b" l="l" r="r" t="t"/>
            <a:pathLst>
              <a:path extrusionOk="0" fill="none" h="2490" w="3689">
                <a:moveTo>
                  <a:pt x="3688" y="2490"/>
                </a:moveTo>
                <a:lnTo>
                  <a:pt x="1" y="2490"/>
                </a:lnTo>
                <a:lnTo>
                  <a:pt x="1" y="1"/>
                </a:lnTo>
                <a:lnTo>
                  <a:pt x="3688" y="1"/>
                </a:lnTo>
                <a:lnTo>
                  <a:pt x="3688" y="249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179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h="1046" w="1077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179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045"/>
                </a:moveTo>
                <a:lnTo>
                  <a:pt x="1" y="1045"/>
                </a:ln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179"/>
          <p:cNvSpPr/>
          <p:nvPr/>
        </p:nvSpPr>
        <p:spPr>
          <a:xfrm>
            <a:off x="1860009" y="2251827"/>
            <a:ext cx="83851" cy="83931"/>
          </a:xfrm>
          <a:custGeom>
            <a:rect b="b" l="l" r="r" t="t"/>
            <a:pathLst>
              <a:path extrusionOk="0" h="1046" w="1045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179"/>
          <p:cNvSpPr/>
          <p:nvPr/>
        </p:nvSpPr>
        <p:spPr>
          <a:xfrm>
            <a:off x="1860009" y="2251827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179"/>
          <p:cNvSpPr/>
          <p:nvPr/>
        </p:nvSpPr>
        <p:spPr>
          <a:xfrm>
            <a:off x="1953647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179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h="1046" w="1077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179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045"/>
                </a:moveTo>
                <a:lnTo>
                  <a:pt x="1" y="1045"/>
                </a:ln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179"/>
          <p:cNvSpPr/>
          <p:nvPr/>
        </p:nvSpPr>
        <p:spPr>
          <a:xfrm>
            <a:off x="1860009" y="2345546"/>
            <a:ext cx="83851" cy="83931"/>
          </a:xfrm>
          <a:custGeom>
            <a:rect b="b" l="l" r="r" t="t"/>
            <a:pathLst>
              <a:path extrusionOk="0" h="1046" w="1045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179"/>
          <p:cNvSpPr/>
          <p:nvPr/>
        </p:nvSpPr>
        <p:spPr>
          <a:xfrm>
            <a:off x="1860009" y="2345546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179"/>
          <p:cNvSpPr/>
          <p:nvPr/>
        </p:nvSpPr>
        <p:spPr>
          <a:xfrm>
            <a:off x="1953647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179"/>
          <p:cNvSpPr/>
          <p:nvPr/>
        </p:nvSpPr>
        <p:spPr>
          <a:xfrm>
            <a:off x="1753934" y="2241958"/>
            <a:ext cx="165294" cy="199798"/>
          </a:xfrm>
          <a:custGeom>
            <a:rect b="b" l="l" r="r" t="t"/>
            <a:pathLst>
              <a:path extrusionOk="0" h="2490" w="2060">
                <a:moveTo>
                  <a:pt x="1199" y="124"/>
                </a:moveTo>
                <a:lnTo>
                  <a:pt x="1199" y="1168"/>
                </a:lnTo>
                <a:lnTo>
                  <a:pt x="124" y="1168"/>
                </a:lnTo>
                <a:lnTo>
                  <a:pt x="124" y="124"/>
                </a:lnTo>
                <a:close/>
                <a:moveTo>
                  <a:pt x="1199" y="1291"/>
                </a:moveTo>
                <a:lnTo>
                  <a:pt x="1199" y="2336"/>
                </a:lnTo>
                <a:lnTo>
                  <a:pt x="124" y="2336"/>
                </a:lnTo>
                <a:lnTo>
                  <a:pt x="124" y="1291"/>
                </a:lnTo>
                <a:close/>
                <a:moveTo>
                  <a:pt x="1" y="1"/>
                </a:move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179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" y="1045"/>
                </a:move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179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" y="1045"/>
                </a:move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179"/>
          <p:cNvSpPr/>
          <p:nvPr/>
        </p:nvSpPr>
        <p:spPr>
          <a:xfrm>
            <a:off x="1753934" y="2241958"/>
            <a:ext cx="165294" cy="199798"/>
          </a:xfrm>
          <a:custGeom>
            <a:rect b="b" l="l" r="r" t="t"/>
            <a:pathLst>
              <a:path extrusionOk="0" fill="none" h="2490" w="2060">
                <a:moveTo>
                  <a:pt x="1599" y="1"/>
                </a:moveTo>
                <a:lnTo>
                  <a:pt x="1" y="1"/>
                </a:ln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179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h="1046" w="1077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179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"/>
                </a:moveTo>
                <a:lnTo>
                  <a:pt x="1" y="1"/>
                </a:ln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179"/>
          <p:cNvSpPr/>
          <p:nvPr/>
        </p:nvSpPr>
        <p:spPr>
          <a:xfrm>
            <a:off x="1860009" y="2251827"/>
            <a:ext cx="39478" cy="83931"/>
          </a:xfrm>
          <a:custGeom>
            <a:rect b="b" l="l" r="r" t="t"/>
            <a:pathLst>
              <a:path extrusionOk="0" h="1046" w="492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179"/>
          <p:cNvSpPr/>
          <p:nvPr/>
        </p:nvSpPr>
        <p:spPr>
          <a:xfrm>
            <a:off x="1860009" y="2251827"/>
            <a:ext cx="39478" cy="83931"/>
          </a:xfrm>
          <a:custGeom>
            <a:rect b="b" l="l" r="r" t="t"/>
            <a:pathLst>
              <a:path extrusionOk="0" fill="none" h="1046" w="492">
                <a:moveTo>
                  <a:pt x="27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179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h="1046" w="1077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179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0"/>
                </a:moveTo>
                <a:lnTo>
                  <a:pt x="1" y="0"/>
                </a:ln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179"/>
          <p:cNvSpPr/>
          <p:nvPr/>
        </p:nvSpPr>
        <p:spPr>
          <a:xfrm>
            <a:off x="1860009" y="2345546"/>
            <a:ext cx="56730" cy="83931"/>
          </a:xfrm>
          <a:custGeom>
            <a:rect b="b" l="l" r="r" t="t"/>
            <a:pathLst>
              <a:path extrusionOk="0" h="1046" w="707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179"/>
          <p:cNvSpPr/>
          <p:nvPr/>
        </p:nvSpPr>
        <p:spPr>
          <a:xfrm>
            <a:off x="1860009" y="2345546"/>
            <a:ext cx="56730" cy="83931"/>
          </a:xfrm>
          <a:custGeom>
            <a:rect b="b" l="l" r="r" t="t"/>
            <a:pathLst>
              <a:path extrusionOk="0" fill="none" h="1046" w="707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179"/>
          <p:cNvSpPr/>
          <p:nvPr/>
        </p:nvSpPr>
        <p:spPr>
          <a:xfrm>
            <a:off x="1879667" y="2471279"/>
            <a:ext cx="42046" cy="4975"/>
          </a:xfrm>
          <a:custGeom>
            <a:rect b="b" l="l" r="r" t="t"/>
            <a:pathLst>
              <a:path extrusionOk="0" h="62" w="524">
                <a:moveTo>
                  <a:pt x="1" y="0"/>
                </a:moveTo>
                <a:lnTo>
                  <a:pt x="1" y="62"/>
                </a:lnTo>
                <a:lnTo>
                  <a:pt x="523" y="62"/>
                </a:lnTo>
                <a:lnTo>
                  <a:pt x="52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179"/>
          <p:cNvSpPr/>
          <p:nvPr/>
        </p:nvSpPr>
        <p:spPr>
          <a:xfrm>
            <a:off x="1901893" y="2471279"/>
            <a:ext cx="19819" cy="4975"/>
          </a:xfrm>
          <a:custGeom>
            <a:rect b="b" l="l" r="r" t="t"/>
            <a:pathLst>
              <a:path extrusionOk="0" h="62" w="247">
                <a:moveTo>
                  <a:pt x="1" y="0"/>
                </a:moveTo>
                <a:lnTo>
                  <a:pt x="1" y="62"/>
                </a:lnTo>
                <a:lnTo>
                  <a:pt x="246" y="62"/>
                </a:lnTo>
                <a:lnTo>
                  <a:pt x="246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179"/>
          <p:cNvSpPr/>
          <p:nvPr/>
        </p:nvSpPr>
        <p:spPr>
          <a:xfrm>
            <a:off x="1549325" y="2355415"/>
            <a:ext cx="293518" cy="120841"/>
          </a:xfrm>
          <a:custGeom>
            <a:rect b="b" l="l" r="r" t="t"/>
            <a:pathLst>
              <a:path extrusionOk="0" h="1506" w="3658">
                <a:moveTo>
                  <a:pt x="1752" y="0"/>
                </a:moveTo>
                <a:lnTo>
                  <a:pt x="1598" y="62"/>
                </a:lnTo>
                <a:lnTo>
                  <a:pt x="1476" y="123"/>
                </a:lnTo>
                <a:lnTo>
                  <a:pt x="1353" y="185"/>
                </a:lnTo>
                <a:lnTo>
                  <a:pt x="1230" y="308"/>
                </a:lnTo>
                <a:lnTo>
                  <a:pt x="1138" y="430"/>
                </a:lnTo>
                <a:lnTo>
                  <a:pt x="1076" y="553"/>
                </a:lnTo>
                <a:lnTo>
                  <a:pt x="1015" y="707"/>
                </a:lnTo>
                <a:lnTo>
                  <a:pt x="861" y="646"/>
                </a:lnTo>
                <a:lnTo>
                  <a:pt x="523" y="646"/>
                </a:lnTo>
                <a:lnTo>
                  <a:pt x="339" y="738"/>
                </a:lnTo>
                <a:lnTo>
                  <a:pt x="216" y="830"/>
                </a:lnTo>
                <a:lnTo>
                  <a:pt x="93" y="983"/>
                </a:lnTo>
                <a:lnTo>
                  <a:pt x="31" y="1168"/>
                </a:lnTo>
                <a:lnTo>
                  <a:pt x="1" y="1352"/>
                </a:lnTo>
                <a:lnTo>
                  <a:pt x="31" y="1506"/>
                </a:lnTo>
                <a:lnTo>
                  <a:pt x="3657" y="1506"/>
                </a:lnTo>
                <a:lnTo>
                  <a:pt x="3657" y="1352"/>
                </a:lnTo>
                <a:lnTo>
                  <a:pt x="3657" y="1199"/>
                </a:lnTo>
                <a:lnTo>
                  <a:pt x="3596" y="1076"/>
                </a:lnTo>
                <a:lnTo>
                  <a:pt x="3534" y="953"/>
                </a:lnTo>
                <a:lnTo>
                  <a:pt x="3473" y="830"/>
                </a:lnTo>
                <a:lnTo>
                  <a:pt x="3350" y="768"/>
                </a:lnTo>
                <a:lnTo>
                  <a:pt x="3227" y="676"/>
                </a:lnTo>
                <a:lnTo>
                  <a:pt x="3104" y="646"/>
                </a:lnTo>
                <a:lnTo>
                  <a:pt x="2797" y="646"/>
                </a:lnTo>
                <a:lnTo>
                  <a:pt x="2705" y="430"/>
                </a:lnTo>
                <a:lnTo>
                  <a:pt x="2582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179"/>
          <p:cNvSpPr/>
          <p:nvPr/>
        </p:nvSpPr>
        <p:spPr>
          <a:xfrm>
            <a:off x="1697285" y="2380048"/>
            <a:ext cx="231813" cy="96208"/>
          </a:xfrm>
          <a:custGeom>
            <a:rect b="b" l="l" r="r" t="t"/>
            <a:pathLst>
              <a:path extrusionOk="0" h="1199" w="2889">
                <a:moveTo>
                  <a:pt x="1383" y="1"/>
                </a:moveTo>
                <a:lnTo>
                  <a:pt x="1260" y="31"/>
                </a:lnTo>
                <a:lnTo>
                  <a:pt x="1168" y="93"/>
                </a:lnTo>
                <a:lnTo>
                  <a:pt x="1045" y="154"/>
                </a:lnTo>
                <a:lnTo>
                  <a:pt x="953" y="246"/>
                </a:lnTo>
                <a:lnTo>
                  <a:pt x="891" y="339"/>
                </a:lnTo>
                <a:lnTo>
                  <a:pt x="830" y="431"/>
                </a:lnTo>
                <a:lnTo>
                  <a:pt x="799" y="554"/>
                </a:lnTo>
                <a:lnTo>
                  <a:pt x="676" y="523"/>
                </a:lnTo>
                <a:lnTo>
                  <a:pt x="553" y="492"/>
                </a:lnTo>
                <a:lnTo>
                  <a:pt x="400" y="523"/>
                </a:lnTo>
                <a:lnTo>
                  <a:pt x="277" y="584"/>
                </a:lnTo>
                <a:lnTo>
                  <a:pt x="154" y="676"/>
                </a:lnTo>
                <a:lnTo>
                  <a:pt x="62" y="799"/>
                </a:lnTo>
                <a:lnTo>
                  <a:pt x="0" y="922"/>
                </a:lnTo>
                <a:lnTo>
                  <a:pt x="0" y="1076"/>
                </a:lnTo>
                <a:lnTo>
                  <a:pt x="0" y="1199"/>
                </a:lnTo>
                <a:lnTo>
                  <a:pt x="2889" y="1199"/>
                </a:lnTo>
                <a:lnTo>
                  <a:pt x="2889" y="1076"/>
                </a:lnTo>
                <a:lnTo>
                  <a:pt x="2889" y="953"/>
                </a:lnTo>
                <a:lnTo>
                  <a:pt x="2858" y="861"/>
                </a:lnTo>
                <a:lnTo>
                  <a:pt x="2796" y="769"/>
                </a:lnTo>
                <a:lnTo>
                  <a:pt x="2735" y="676"/>
                </a:lnTo>
                <a:lnTo>
                  <a:pt x="2643" y="615"/>
                </a:lnTo>
                <a:lnTo>
                  <a:pt x="2551" y="554"/>
                </a:lnTo>
                <a:lnTo>
                  <a:pt x="2458" y="523"/>
                </a:lnTo>
                <a:lnTo>
                  <a:pt x="2335" y="492"/>
                </a:lnTo>
                <a:lnTo>
                  <a:pt x="2213" y="523"/>
                </a:lnTo>
                <a:lnTo>
                  <a:pt x="2151" y="369"/>
                </a:lnTo>
                <a:lnTo>
                  <a:pt x="2028" y="216"/>
                </a:lnTo>
                <a:lnTo>
                  <a:pt x="1936" y="123"/>
                </a:lnTo>
                <a:lnTo>
                  <a:pt x="1813" y="62"/>
                </a:lnTo>
                <a:lnTo>
                  <a:pt x="1659" y="31"/>
                </a:lnTo>
                <a:lnTo>
                  <a:pt x="1506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179"/>
          <p:cNvSpPr/>
          <p:nvPr/>
        </p:nvSpPr>
        <p:spPr>
          <a:xfrm>
            <a:off x="2542918" y="2375154"/>
            <a:ext cx="246578" cy="103590"/>
          </a:xfrm>
          <a:custGeom>
            <a:rect b="b" l="l" r="r" t="t"/>
            <a:pathLst>
              <a:path extrusionOk="0" h="1291" w="3073">
                <a:moveTo>
                  <a:pt x="1629" y="0"/>
                </a:moveTo>
                <a:lnTo>
                  <a:pt x="1475" y="31"/>
                </a:lnTo>
                <a:lnTo>
                  <a:pt x="1352" y="62"/>
                </a:lnTo>
                <a:lnTo>
                  <a:pt x="1229" y="123"/>
                </a:lnTo>
                <a:lnTo>
                  <a:pt x="1137" y="184"/>
                </a:lnTo>
                <a:lnTo>
                  <a:pt x="1045" y="277"/>
                </a:lnTo>
                <a:lnTo>
                  <a:pt x="953" y="369"/>
                </a:lnTo>
                <a:lnTo>
                  <a:pt x="891" y="492"/>
                </a:lnTo>
                <a:lnTo>
                  <a:pt x="861" y="615"/>
                </a:lnTo>
                <a:lnTo>
                  <a:pt x="738" y="553"/>
                </a:lnTo>
                <a:lnTo>
                  <a:pt x="461" y="553"/>
                </a:lnTo>
                <a:lnTo>
                  <a:pt x="307" y="615"/>
                </a:lnTo>
                <a:lnTo>
                  <a:pt x="185" y="707"/>
                </a:lnTo>
                <a:lnTo>
                  <a:pt x="92" y="830"/>
                </a:lnTo>
                <a:lnTo>
                  <a:pt x="31" y="983"/>
                </a:lnTo>
                <a:lnTo>
                  <a:pt x="0" y="1137"/>
                </a:lnTo>
                <a:lnTo>
                  <a:pt x="31" y="1291"/>
                </a:lnTo>
                <a:lnTo>
                  <a:pt x="3073" y="1291"/>
                </a:lnTo>
                <a:lnTo>
                  <a:pt x="3073" y="1137"/>
                </a:lnTo>
                <a:lnTo>
                  <a:pt x="3073" y="1014"/>
                </a:lnTo>
                <a:lnTo>
                  <a:pt x="3042" y="922"/>
                </a:lnTo>
                <a:lnTo>
                  <a:pt x="2981" y="799"/>
                </a:lnTo>
                <a:lnTo>
                  <a:pt x="2919" y="707"/>
                </a:lnTo>
                <a:lnTo>
                  <a:pt x="2827" y="645"/>
                </a:lnTo>
                <a:lnTo>
                  <a:pt x="2704" y="584"/>
                </a:lnTo>
                <a:lnTo>
                  <a:pt x="2612" y="553"/>
                </a:lnTo>
                <a:lnTo>
                  <a:pt x="2366" y="553"/>
                </a:lnTo>
                <a:lnTo>
                  <a:pt x="2274" y="400"/>
                </a:lnTo>
                <a:lnTo>
                  <a:pt x="2151" y="246"/>
                </a:lnTo>
                <a:lnTo>
                  <a:pt x="2059" y="154"/>
                </a:lnTo>
                <a:lnTo>
                  <a:pt x="1905" y="62"/>
                </a:lnTo>
                <a:lnTo>
                  <a:pt x="1782" y="31"/>
                </a:lnTo>
                <a:lnTo>
                  <a:pt x="1629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179"/>
          <p:cNvSpPr/>
          <p:nvPr/>
        </p:nvSpPr>
        <p:spPr>
          <a:xfrm>
            <a:off x="2666164" y="2397300"/>
            <a:ext cx="197310" cy="81444"/>
          </a:xfrm>
          <a:custGeom>
            <a:rect b="b" l="l" r="r" t="t"/>
            <a:pathLst>
              <a:path extrusionOk="0" h="1015" w="2459">
                <a:moveTo>
                  <a:pt x="1291" y="1"/>
                </a:moveTo>
                <a:lnTo>
                  <a:pt x="1076" y="31"/>
                </a:lnTo>
                <a:lnTo>
                  <a:pt x="892" y="124"/>
                </a:lnTo>
                <a:lnTo>
                  <a:pt x="769" y="277"/>
                </a:lnTo>
                <a:lnTo>
                  <a:pt x="676" y="461"/>
                </a:lnTo>
                <a:lnTo>
                  <a:pt x="584" y="431"/>
                </a:lnTo>
                <a:lnTo>
                  <a:pt x="369" y="431"/>
                </a:lnTo>
                <a:lnTo>
                  <a:pt x="246" y="492"/>
                </a:lnTo>
                <a:lnTo>
                  <a:pt x="154" y="554"/>
                </a:lnTo>
                <a:lnTo>
                  <a:pt x="62" y="646"/>
                </a:lnTo>
                <a:lnTo>
                  <a:pt x="31" y="769"/>
                </a:lnTo>
                <a:lnTo>
                  <a:pt x="1" y="892"/>
                </a:lnTo>
                <a:lnTo>
                  <a:pt x="31" y="1015"/>
                </a:lnTo>
                <a:lnTo>
                  <a:pt x="2428" y="1015"/>
                </a:lnTo>
                <a:lnTo>
                  <a:pt x="2459" y="892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4"/>
                </a:lnTo>
                <a:lnTo>
                  <a:pt x="2151" y="461"/>
                </a:lnTo>
                <a:lnTo>
                  <a:pt x="2059" y="431"/>
                </a:lnTo>
                <a:lnTo>
                  <a:pt x="1875" y="431"/>
                </a:lnTo>
                <a:lnTo>
                  <a:pt x="1813" y="308"/>
                </a:lnTo>
                <a:lnTo>
                  <a:pt x="1721" y="185"/>
                </a:lnTo>
                <a:lnTo>
                  <a:pt x="1629" y="93"/>
                </a:lnTo>
                <a:lnTo>
                  <a:pt x="1537" y="62"/>
                </a:lnTo>
                <a:lnTo>
                  <a:pt x="1414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179"/>
          <p:cNvSpPr/>
          <p:nvPr/>
        </p:nvSpPr>
        <p:spPr>
          <a:xfrm>
            <a:off x="3119833" y="2355415"/>
            <a:ext cx="295925" cy="120841"/>
          </a:xfrm>
          <a:custGeom>
            <a:rect b="b" l="l" r="r" t="t"/>
            <a:pathLst>
              <a:path extrusionOk="0" h="1506" w="3688">
                <a:moveTo>
                  <a:pt x="1782" y="0"/>
                </a:moveTo>
                <a:lnTo>
                  <a:pt x="1629" y="31"/>
                </a:lnTo>
                <a:lnTo>
                  <a:pt x="1475" y="92"/>
                </a:lnTo>
                <a:lnTo>
                  <a:pt x="1352" y="185"/>
                </a:lnTo>
                <a:lnTo>
                  <a:pt x="1229" y="308"/>
                </a:lnTo>
                <a:lnTo>
                  <a:pt x="1137" y="400"/>
                </a:lnTo>
                <a:lnTo>
                  <a:pt x="1075" y="553"/>
                </a:lnTo>
                <a:lnTo>
                  <a:pt x="1014" y="707"/>
                </a:lnTo>
                <a:lnTo>
                  <a:pt x="860" y="646"/>
                </a:lnTo>
                <a:lnTo>
                  <a:pt x="707" y="615"/>
                </a:lnTo>
                <a:lnTo>
                  <a:pt x="522" y="646"/>
                </a:lnTo>
                <a:lnTo>
                  <a:pt x="369" y="738"/>
                </a:lnTo>
                <a:lnTo>
                  <a:pt x="215" y="830"/>
                </a:lnTo>
                <a:lnTo>
                  <a:pt x="92" y="983"/>
                </a:lnTo>
                <a:lnTo>
                  <a:pt x="31" y="1168"/>
                </a:lnTo>
                <a:lnTo>
                  <a:pt x="0" y="1352"/>
                </a:lnTo>
                <a:lnTo>
                  <a:pt x="31" y="1506"/>
                </a:lnTo>
                <a:lnTo>
                  <a:pt x="3656" y="1506"/>
                </a:lnTo>
                <a:lnTo>
                  <a:pt x="3687" y="1352"/>
                </a:lnTo>
                <a:lnTo>
                  <a:pt x="3687" y="1199"/>
                </a:lnTo>
                <a:lnTo>
                  <a:pt x="3626" y="1076"/>
                </a:lnTo>
                <a:lnTo>
                  <a:pt x="3564" y="953"/>
                </a:lnTo>
                <a:lnTo>
                  <a:pt x="3472" y="830"/>
                </a:lnTo>
                <a:lnTo>
                  <a:pt x="3380" y="738"/>
                </a:lnTo>
                <a:lnTo>
                  <a:pt x="3257" y="676"/>
                </a:lnTo>
                <a:lnTo>
                  <a:pt x="3134" y="646"/>
                </a:lnTo>
                <a:lnTo>
                  <a:pt x="2980" y="615"/>
                </a:lnTo>
                <a:lnTo>
                  <a:pt x="2827" y="646"/>
                </a:lnTo>
                <a:lnTo>
                  <a:pt x="2735" y="430"/>
                </a:lnTo>
                <a:lnTo>
                  <a:pt x="2581" y="277"/>
                </a:lnTo>
                <a:lnTo>
                  <a:pt x="2458" y="154"/>
                </a:lnTo>
                <a:lnTo>
                  <a:pt x="2304" y="62"/>
                </a:lnTo>
                <a:lnTo>
                  <a:pt x="212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179"/>
          <p:cNvSpPr/>
          <p:nvPr/>
        </p:nvSpPr>
        <p:spPr>
          <a:xfrm>
            <a:off x="3016245" y="2392405"/>
            <a:ext cx="207180" cy="83851"/>
          </a:xfrm>
          <a:custGeom>
            <a:rect b="b" l="l" r="r" t="t"/>
            <a:pathLst>
              <a:path extrusionOk="0" h="1045" w="2582">
                <a:moveTo>
                  <a:pt x="1230" y="0"/>
                </a:moveTo>
                <a:lnTo>
                  <a:pt x="1137" y="31"/>
                </a:lnTo>
                <a:lnTo>
                  <a:pt x="953" y="123"/>
                </a:lnTo>
                <a:lnTo>
                  <a:pt x="799" y="277"/>
                </a:lnTo>
                <a:lnTo>
                  <a:pt x="707" y="492"/>
                </a:lnTo>
                <a:lnTo>
                  <a:pt x="615" y="461"/>
                </a:lnTo>
                <a:lnTo>
                  <a:pt x="492" y="430"/>
                </a:lnTo>
                <a:lnTo>
                  <a:pt x="369" y="461"/>
                </a:lnTo>
                <a:lnTo>
                  <a:pt x="246" y="492"/>
                </a:lnTo>
                <a:lnTo>
                  <a:pt x="154" y="584"/>
                </a:lnTo>
                <a:lnTo>
                  <a:pt x="62" y="676"/>
                </a:lnTo>
                <a:lnTo>
                  <a:pt x="31" y="799"/>
                </a:lnTo>
                <a:lnTo>
                  <a:pt x="1" y="922"/>
                </a:lnTo>
                <a:lnTo>
                  <a:pt x="31" y="1045"/>
                </a:lnTo>
                <a:lnTo>
                  <a:pt x="2551" y="1045"/>
                </a:lnTo>
                <a:lnTo>
                  <a:pt x="2582" y="922"/>
                </a:lnTo>
                <a:lnTo>
                  <a:pt x="2551" y="830"/>
                </a:lnTo>
                <a:lnTo>
                  <a:pt x="2520" y="738"/>
                </a:lnTo>
                <a:lnTo>
                  <a:pt x="2489" y="645"/>
                </a:lnTo>
                <a:lnTo>
                  <a:pt x="2428" y="584"/>
                </a:lnTo>
                <a:lnTo>
                  <a:pt x="2366" y="522"/>
                </a:lnTo>
                <a:lnTo>
                  <a:pt x="2274" y="492"/>
                </a:lnTo>
                <a:lnTo>
                  <a:pt x="2182" y="461"/>
                </a:lnTo>
                <a:lnTo>
                  <a:pt x="2090" y="430"/>
                </a:lnTo>
                <a:lnTo>
                  <a:pt x="1967" y="461"/>
                </a:lnTo>
                <a:lnTo>
                  <a:pt x="1906" y="307"/>
                </a:lnTo>
                <a:lnTo>
                  <a:pt x="1813" y="185"/>
                </a:lnTo>
                <a:lnTo>
                  <a:pt x="1721" y="92"/>
                </a:lnTo>
                <a:lnTo>
                  <a:pt x="1598" y="31"/>
                </a:lnTo>
                <a:lnTo>
                  <a:pt x="1475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179"/>
          <p:cNvSpPr/>
          <p:nvPr/>
        </p:nvSpPr>
        <p:spPr>
          <a:xfrm>
            <a:off x="464582" y="4707361"/>
            <a:ext cx="4245579" cy="24714"/>
          </a:xfrm>
          <a:custGeom>
            <a:rect b="b" l="l" r="r" t="t"/>
            <a:pathLst>
              <a:path extrusionOk="0" h="308" w="52911">
                <a:moveTo>
                  <a:pt x="123" y="1"/>
                </a:moveTo>
                <a:lnTo>
                  <a:pt x="62" y="31"/>
                </a:lnTo>
                <a:lnTo>
                  <a:pt x="31" y="62"/>
                </a:lnTo>
                <a:lnTo>
                  <a:pt x="0" y="93"/>
                </a:lnTo>
                <a:lnTo>
                  <a:pt x="0" y="154"/>
                </a:lnTo>
                <a:lnTo>
                  <a:pt x="0" y="216"/>
                </a:lnTo>
                <a:lnTo>
                  <a:pt x="31" y="246"/>
                </a:lnTo>
                <a:lnTo>
                  <a:pt x="62" y="277"/>
                </a:lnTo>
                <a:lnTo>
                  <a:pt x="123" y="308"/>
                </a:lnTo>
                <a:lnTo>
                  <a:pt x="52787" y="308"/>
                </a:lnTo>
                <a:lnTo>
                  <a:pt x="52849" y="277"/>
                </a:lnTo>
                <a:lnTo>
                  <a:pt x="52879" y="246"/>
                </a:lnTo>
                <a:lnTo>
                  <a:pt x="52910" y="216"/>
                </a:lnTo>
                <a:lnTo>
                  <a:pt x="52910" y="154"/>
                </a:lnTo>
                <a:lnTo>
                  <a:pt x="52910" y="93"/>
                </a:lnTo>
                <a:lnTo>
                  <a:pt x="52879" y="62"/>
                </a:lnTo>
                <a:lnTo>
                  <a:pt x="52849" y="31"/>
                </a:lnTo>
                <a:lnTo>
                  <a:pt x="52787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179"/>
          <p:cNvSpPr/>
          <p:nvPr/>
        </p:nvSpPr>
        <p:spPr>
          <a:xfrm>
            <a:off x="2799280" y="3696599"/>
            <a:ext cx="340298" cy="340298"/>
          </a:xfrm>
          <a:custGeom>
            <a:rect b="b" l="l" r="r" t="t"/>
            <a:pathLst>
              <a:path extrusionOk="0" h="4241" w="4241">
                <a:moveTo>
                  <a:pt x="1906" y="0"/>
                </a:moveTo>
                <a:lnTo>
                  <a:pt x="1691" y="31"/>
                </a:lnTo>
                <a:lnTo>
                  <a:pt x="1476" y="92"/>
                </a:lnTo>
                <a:lnTo>
                  <a:pt x="1291" y="154"/>
                </a:lnTo>
                <a:lnTo>
                  <a:pt x="1107" y="246"/>
                </a:lnTo>
                <a:lnTo>
                  <a:pt x="922" y="369"/>
                </a:lnTo>
                <a:lnTo>
                  <a:pt x="769" y="492"/>
                </a:lnTo>
                <a:lnTo>
                  <a:pt x="615" y="615"/>
                </a:lnTo>
                <a:lnTo>
                  <a:pt x="492" y="768"/>
                </a:lnTo>
                <a:lnTo>
                  <a:pt x="369" y="922"/>
                </a:lnTo>
                <a:lnTo>
                  <a:pt x="246" y="1106"/>
                </a:lnTo>
                <a:lnTo>
                  <a:pt x="154" y="1291"/>
                </a:lnTo>
                <a:lnTo>
                  <a:pt x="93" y="1475"/>
                </a:lnTo>
                <a:lnTo>
                  <a:pt x="31" y="1690"/>
                </a:lnTo>
                <a:lnTo>
                  <a:pt x="1" y="1905"/>
                </a:lnTo>
                <a:lnTo>
                  <a:pt x="1" y="2120"/>
                </a:lnTo>
                <a:lnTo>
                  <a:pt x="1" y="2335"/>
                </a:lnTo>
                <a:lnTo>
                  <a:pt x="31" y="2550"/>
                </a:lnTo>
                <a:lnTo>
                  <a:pt x="93" y="2735"/>
                </a:lnTo>
                <a:lnTo>
                  <a:pt x="154" y="2950"/>
                </a:lnTo>
                <a:lnTo>
                  <a:pt x="246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15" y="3626"/>
                </a:lnTo>
                <a:lnTo>
                  <a:pt x="769" y="3749"/>
                </a:lnTo>
                <a:lnTo>
                  <a:pt x="922" y="3872"/>
                </a:lnTo>
                <a:lnTo>
                  <a:pt x="1107" y="3994"/>
                </a:lnTo>
                <a:lnTo>
                  <a:pt x="1291" y="4087"/>
                </a:lnTo>
                <a:lnTo>
                  <a:pt x="1476" y="4148"/>
                </a:lnTo>
                <a:lnTo>
                  <a:pt x="1691" y="4210"/>
                </a:lnTo>
                <a:lnTo>
                  <a:pt x="1906" y="4240"/>
                </a:lnTo>
                <a:lnTo>
                  <a:pt x="2336" y="4240"/>
                </a:lnTo>
                <a:lnTo>
                  <a:pt x="2551" y="4210"/>
                </a:lnTo>
                <a:lnTo>
                  <a:pt x="2735" y="4148"/>
                </a:lnTo>
                <a:lnTo>
                  <a:pt x="2950" y="4087"/>
                </a:lnTo>
                <a:lnTo>
                  <a:pt x="3135" y="3994"/>
                </a:lnTo>
                <a:lnTo>
                  <a:pt x="3319" y="3872"/>
                </a:lnTo>
                <a:lnTo>
                  <a:pt x="3473" y="3749"/>
                </a:lnTo>
                <a:lnTo>
                  <a:pt x="3626" y="3626"/>
                </a:lnTo>
                <a:lnTo>
                  <a:pt x="3749" y="3472"/>
                </a:lnTo>
                <a:lnTo>
                  <a:pt x="3872" y="3318"/>
                </a:lnTo>
                <a:lnTo>
                  <a:pt x="3995" y="3134"/>
                </a:lnTo>
                <a:lnTo>
                  <a:pt x="4087" y="2950"/>
                </a:lnTo>
                <a:lnTo>
                  <a:pt x="4149" y="2735"/>
                </a:lnTo>
                <a:lnTo>
                  <a:pt x="4210" y="2550"/>
                </a:lnTo>
                <a:lnTo>
                  <a:pt x="4241" y="2335"/>
                </a:lnTo>
                <a:lnTo>
                  <a:pt x="4241" y="2120"/>
                </a:lnTo>
                <a:lnTo>
                  <a:pt x="4241" y="1905"/>
                </a:lnTo>
                <a:lnTo>
                  <a:pt x="4210" y="1690"/>
                </a:lnTo>
                <a:lnTo>
                  <a:pt x="4149" y="1475"/>
                </a:lnTo>
                <a:lnTo>
                  <a:pt x="4087" y="1291"/>
                </a:lnTo>
                <a:lnTo>
                  <a:pt x="3995" y="1106"/>
                </a:lnTo>
                <a:lnTo>
                  <a:pt x="3872" y="922"/>
                </a:lnTo>
                <a:lnTo>
                  <a:pt x="3749" y="768"/>
                </a:lnTo>
                <a:lnTo>
                  <a:pt x="3626" y="615"/>
                </a:lnTo>
                <a:lnTo>
                  <a:pt x="3473" y="492"/>
                </a:lnTo>
                <a:lnTo>
                  <a:pt x="3319" y="369"/>
                </a:lnTo>
                <a:lnTo>
                  <a:pt x="3135" y="246"/>
                </a:lnTo>
                <a:lnTo>
                  <a:pt x="2950" y="154"/>
                </a:lnTo>
                <a:lnTo>
                  <a:pt x="2735" y="92"/>
                </a:lnTo>
                <a:lnTo>
                  <a:pt x="2551" y="31"/>
                </a:lnTo>
                <a:lnTo>
                  <a:pt x="2336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179"/>
          <p:cNvSpPr/>
          <p:nvPr/>
        </p:nvSpPr>
        <p:spPr>
          <a:xfrm>
            <a:off x="2969385" y="3696599"/>
            <a:ext cx="170189" cy="340298"/>
          </a:xfrm>
          <a:custGeom>
            <a:rect b="b" l="l" r="r" t="t"/>
            <a:pathLst>
              <a:path extrusionOk="0" h="4241" w="2121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31" y="4210"/>
                </a:lnTo>
                <a:lnTo>
                  <a:pt x="615" y="4148"/>
                </a:lnTo>
                <a:lnTo>
                  <a:pt x="830" y="4087"/>
                </a:lnTo>
                <a:lnTo>
                  <a:pt x="1015" y="3994"/>
                </a:lnTo>
                <a:lnTo>
                  <a:pt x="1199" y="3872"/>
                </a:lnTo>
                <a:lnTo>
                  <a:pt x="1353" y="3749"/>
                </a:lnTo>
                <a:lnTo>
                  <a:pt x="150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75" y="3134"/>
                </a:lnTo>
                <a:lnTo>
                  <a:pt x="1967" y="2950"/>
                </a:lnTo>
                <a:lnTo>
                  <a:pt x="2029" y="2735"/>
                </a:lnTo>
                <a:lnTo>
                  <a:pt x="2090" y="2550"/>
                </a:lnTo>
                <a:lnTo>
                  <a:pt x="2121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75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67" y="676"/>
                </a:lnTo>
                <a:lnTo>
                  <a:pt x="205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400"/>
                </a:lnTo>
                <a:lnTo>
                  <a:pt x="1660" y="246"/>
                </a:lnTo>
                <a:lnTo>
                  <a:pt x="1629" y="62"/>
                </a:lnTo>
                <a:lnTo>
                  <a:pt x="1506" y="154"/>
                </a:lnTo>
                <a:lnTo>
                  <a:pt x="1414" y="246"/>
                </a:lnTo>
                <a:lnTo>
                  <a:pt x="1322" y="338"/>
                </a:lnTo>
                <a:lnTo>
                  <a:pt x="1291" y="430"/>
                </a:lnTo>
                <a:lnTo>
                  <a:pt x="1015" y="246"/>
                </a:lnTo>
                <a:lnTo>
                  <a:pt x="707" y="123"/>
                </a:lnTo>
                <a:lnTo>
                  <a:pt x="369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179"/>
          <p:cNvSpPr/>
          <p:nvPr/>
        </p:nvSpPr>
        <p:spPr>
          <a:xfrm>
            <a:off x="2905275" y="3935709"/>
            <a:ext cx="103670" cy="214562"/>
          </a:xfrm>
          <a:custGeom>
            <a:rect b="b" l="l" r="r" t="t"/>
            <a:pathLst>
              <a:path extrusionOk="0" h="2674" w="1292">
                <a:moveTo>
                  <a:pt x="738" y="1"/>
                </a:moveTo>
                <a:lnTo>
                  <a:pt x="708" y="31"/>
                </a:lnTo>
                <a:lnTo>
                  <a:pt x="677" y="62"/>
                </a:lnTo>
                <a:lnTo>
                  <a:pt x="677" y="123"/>
                </a:lnTo>
                <a:lnTo>
                  <a:pt x="677" y="707"/>
                </a:lnTo>
                <a:lnTo>
                  <a:pt x="216" y="277"/>
                </a:lnTo>
                <a:lnTo>
                  <a:pt x="155" y="246"/>
                </a:lnTo>
                <a:lnTo>
                  <a:pt x="124" y="246"/>
                </a:lnTo>
                <a:lnTo>
                  <a:pt x="62" y="277"/>
                </a:lnTo>
                <a:lnTo>
                  <a:pt x="32" y="308"/>
                </a:lnTo>
                <a:lnTo>
                  <a:pt x="1" y="369"/>
                </a:lnTo>
                <a:lnTo>
                  <a:pt x="1" y="431"/>
                </a:lnTo>
                <a:lnTo>
                  <a:pt x="32" y="461"/>
                </a:lnTo>
                <a:lnTo>
                  <a:pt x="677" y="1045"/>
                </a:lnTo>
                <a:lnTo>
                  <a:pt x="677" y="2674"/>
                </a:lnTo>
                <a:lnTo>
                  <a:pt x="923" y="2674"/>
                </a:lnTo>
                <a:lnTo>
                  <a:pt x="923" y="646"/>
                </a:lnTo>
                <a:lnTo>
                  <a:pt x="1261" y="369"/>
                </a:lnTo>
                <a:lnTo>
                  <a:pt x="1291" y="308"/>
                </a:lnTo>
                <a:lnTo>
                  <a:pt x="1291" y="277"/>
                </a:lnTo>
                <a:lnTo>
                  <a:pt x="1261" y="185"/>
                </a:lnTo>
                <a:lnTo>
                  <a:pt x="1230" y="154"/>
                </a:lnTo>
                <a:lnTo>
                  <a:pt x="1138" y="154"/>
                </a:lnTo>
                <a:lnTo>
                  <a:pt x="1076" y="185"/>
                </a:lnTo>
                <a:lnTo>
                  <a:pt x="923" y="308"/>
                </a:lnTo>
                <a:lnTo>
                  <a:pt x="923" y="123"/>
                </a:lnTo>
                <a:lnTo>
                  <a:pt x="923" y="62"/>
                </a:lnTo>
                <a:lnTo>
                  <a:pt x="892" y="31"/>
                </a:lnTo>
                <a:lnTo>
                  <a:pt x="861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179"/>
          <p:cNvSpPr/>
          <p:nvPr/>
        </p:nvSpPr>
        <p:spPr>
          <a:xfrm>
            <a:off x="2969385" y="3935709"/>
            <a:ext cx="39558" cy="214562"/>
          </a:xfrm>
          <a:custGeom>
            <a:rect b="b" l="l" r="r" t="t"/>
            <a:pathLst>
              <a:path extrusionOk="0" h="2674" w="493">
                <a:moveTo>
                  <a:pt x="1" y="1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62" y="369"/>
                </a:lnTo>
                <a:lnTo>
                  <a:pt x="492" y="308"/>
                </a:lnTo>
                <a:lnTo>
                  <a:pt x="492" y="277"/>
                </a:lnTo>
                <a:lnTo>
                  <a:pt x="462" y="185"/>
                </a:lnTo>
                <a:lnTo>
                  <a:pt x="431" y="154"/>
                </a:lnTo>
                <a:lnTo>
                  <a:pt x="339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124" y="62"/>
                </a:lnTo>
                <a:lnTo>
                  <a:pt x="93" y="31"/>
                </a:lnTo>
                <a:lnTo>
                  <a:pt x="62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179"/>
          <p:cNvSpPr/>
          <p:nvPr/>
        </p:nvSpPr>
        <p:spPr>
          <a:xfrm>
            <a:off x="1056260" y="3792724"/>
            <a:ext cx="266317" cy="268804"/>
          </a:xfrm>
          <a:custGeom>
            <a:rect b="b" l="l" r="r" t="t"/>
            <a:pathLst>
              <a:path extrusionOk="0" h="3350" w="3319">
                <a:moveTo>
                  <a:pt x="1660" y="0"/>
                </a:moveTo>
                <a:lnTo>
                  <a:pt x="1322" y="31"/>
                </a:lnTo>
                <a:lnTo>
                  <a:pt x="1015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4"/>
                </a:lnTo>
                <a:lnTo>
                  <a:pt x="31" y="1352"/>
                </a:lnTo>
                <a:lnTo>
                  <a:pt x="1" y="1690"/>
                </a:lnTo>
                <a:lnTo>
                  <a:pt x="31" y="1998"/>
                </a:lnTo>
                <a:lnTo>
                  <a:pt x="123" y="2336"/>
                </a:lnTo>
                <a:lnTo>
                  <a:pt x="277" y="2612"/>
                </a:lnTo>
                <a:lnTo>
                  <a:pt x="461" y="2858"/>
                </a:lnTo>
                <a:lnTo>
                  <a:pt x="707" y="3073"/>
                </a:lnTo>
                <a:lnTo>
                  <a:pt x="1015" y="3227"/>
                </a:lnTo>
                <a:lnTo>
                  <a:pt x="1322" y="3319"/>
                </a:lnTo>
                <a:lnTo>
                  <a:pt x="1660" y="3350"/>
                </a:lnTo>
                <a:lnTo>
                  <a:pt x="1998" y="3319"/>
                </a:lnTo>
                <a:lnTo>
                  <a:pt x="2305" y="3227"/>
                </a:lnTo>
                <a:lnTo>
                  <a:pt x="2582" y="3073"/>
                </a:lnTo>
                <a:lnTo>
                  <a:pt x="2827" y="2858"/>
                </a:lnTo>
                <a:lnTo>
                  <a:pt x="3042" y="2612"/>
                </a:lnTo>
                <a:lnTo>
                  <a:pt x="3196" y="2336"/>
                </a:lnTo>
                <a:lnTo>
                  <a:pt x="3288" y="1998"/>
                </a:lnTo>
                <a:lnTo>
                  <a:pt x="3319" y="1690"/>
                </a:lnTo>
                <a:lnTo>
                  <a:pt x="3288" y="1352"/>
                </a:lnTo>
                <a:lnTo>
                  <a:pt x="3196" y="1014"/>
                </a:lnTo>
                <a:lnTo>
                  <a:pt x="3042" y="738"/>
                </a:lnTo>
                <a:lnTo>
                  <a:pt x="2827" y="492"/>
                </a:lnTo>
                <a:lnTo>
                  <a:pt x="2582" y="277"/>
                </a:lnTo>
                <a:lnTo>
                  <a:pt x="2305" y="123"/>
                </a:lnTo>
                <a:lnTo>
                  <a:pt x="1998" y="31"/>
                </a:lnTo>
                <a:lnTo>
                  <a:pt x="1660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179"/>
          <p:cNvSpPr/>
          <p:nvPr/>
        </p:nvSpPr>
        <p:spPr>
          <a:xfrm>
            <a:off x="1189376" y="3792724"/>
            <a:ext cx="133198" cy="268804"/>
          </a:xfrm>
          <a:custGeom>
            <a:rect b="b" l="l" r="r" t="t"/>
            <a:pathLst>
              <a:path extrusionOk="0" h="3350" w="1660">
                <a:moveTo>
                  <a:pt x="1" y="0"/>
                </a:moveTo>
                <a:lnTo>
                  <a:pt x="1" y="3350"/>
                </a:lnTo>
                <a:lnTo>
                  <a:pt x="339" y="3319"/>
                </a:lnTo>
                <a:lnTo>
                  <a:pt x="646" y="3227"/>
                </a:lnTo>
                <a:lnTo>
                  <a:pt x="923" y="3073"/>
                </a:lnTo>
                <a:lnTo>
                  <a:pt x="1168" y="2858"/>
                </a:lnTo>
                <a:lnTo>
                  <a:pt x="1383" y="2612"/>
                </a:lnTo>
                <a:lnTo>
                  <a:pt x="1537" y="2336"/>
                </a:lnTo>
                <a:lnTo>
                  <a:pt x="1629" y="1998"/>
                </a:lnTo>
                <a:lnTo>
                  <a:pt x="1660" y="1690"/>
                </a:lnTo>
                <a:lnTo>
                  <a:pt x="1629" y="1414"/>
                </a:lnTo>
                <a:lnTo>
                  <a:pt x="1568" y="1137"/>
                </a:lnTo>
                <a:lnTo>
                  <a:pt x="1476" y="891"/>
                </a:lnTo>
                <a:lnTo>
                  <a:pt x="1322" y="676"/>
                </a:lnTo>
                <a:lnTo>
                  <a:pt x="1445" y="615"/>
                </a:lnTo>
                <a:lnTo>
                  <a:pt x="1537" y="553"/>
                </a:lnTo>
                <a:lnTo>
                  <a:pt x="1599" y="461"/>
                </a:lnTo>
                <a:lnTo>
                  <a:pt x="1506" y="431"/>
                </a:lnTo>
                <a:lnTo>
                  <a:pt x="1383" y="400"/>
                </a:lnTo>
                <a:lnTo>
                  <a:pt x="1322" y="431"/>
                </a:lnTo>
                <a:lnTo>
                  <a:pt x="1230" y="461"/>
                </a:lnTo>
                <a:lnTo>
                  <a:pt x="1291" y="308"/>
                </a:lnTo>
                <a:lnTo>
                  <a:pt x="1291" y="185"/>
                </a:lnTo>
                <a:lnTo>
                  <a:pt x="1291" y="62"/>
                </a:lnTo>
                <a:lnTo>
                  <a:pt x="1168" y="123"/>
                </a:lnTo>
                <a:lnTo>
                  <a:pt x="1107" y="185"/>
                </a:lnTo>
                <a:lnTo>
                  <a:pt x="1045" y="277"/>
                </a:lnTo>
                <a:lnTo>
                  <a:pt x="1015" y="369"/>
                </a:lnTo>
                <a:lnTo>
                  <a:pt x="800" y="215"/>
                </a:lnTo>
                <a:lnTo>
                  <a:pt x="554" y="93"/>
                </a:lnTo>
                <a:lnTo>
                  <a:pt x="277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179"/>
          <p:cNvSpPr/>
          <p:nvPr/>
        </p:nvSpPr>
        <p:spPr>
          <a:xfrm>
            <a:off x="1137622" y="3982568"/>
            <a:ext cx="83931" cy="167702"/>
          </a:xfrm>
          <a:custGeom>
            <a:rect b="b" l="l" r="r" t="t"/>
            <a:pathLst>
              <a:path extrusionOk="0" h="2090" w="1046">
                <a:moveTo>
                  <a:pt x="584" y="0"/>
                </a:moveTo>
                <a:lnTo>
                  <a:pt x="554" y="92"/>
                </a:lnTo>
                <a:lnTo>
                  <a:pt x="554" y="523"/>
                </a:lnTo>
                <a:lnTo>
                  <a:pt x="185" y="215"/>
                </a:lnTo>
                <a:lnTo>
                  <a:pt x="93" y="185"/>
                </a:lnTo>
                <a:lnTo>
                  <a:pt x="31" y="215"/>
                </a:lnTo>
                <a:lnTo>
                  <a:pt x="1" y="277"/>
                </a:lnTo>
                <a:lnTo>
                  <a:pt x="31" y="369"/>
                </a:lnTo>
                <a:lnTo>
                  <a:pt x="554" y="799"/>
                </a:lnTo>
                <a:lnTo>
                  <a:pt x="554" y="2090"/>
                </a:lnTo>
                <a:lnTo>
                  <a:pt x="738" y="2090"/>
                </a:lnTo>
                <a:lnTo>
                  <a:pt x="738" y="492"/>
                </a:lnTo>
                <a:lnTo>
                  <a:pt x="984" y="277"/>
                </a:lnTo>
                <a:lnTo>
                  <a:pt x="1014" y="246"/>
                </a:lnTo>
                <a:lnTo>
                  <a:pt x="1045" y="185"/>
                </a:lnTo>
                <a:lnTo>
                  <a:pt x="1014" y="123"/>
                </a:lnTo>
                <a:lnTo>
                  <a:pt x="953" y="92"/>
                </a:lnTo>
                <a:lnTo>
                  <a:pt x="861" y="123"/>
                </a:lnTo>
                <a:lnTo>
                  <a:pt x="738" y="246"/>
                </a:lnTo>
                <a:lnTo>
                  <a:pt x="738" y="92"/>
                </a:lnTo>
                <a:lnTo>
                  <a:pt x="707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179"/>
          <p:cNvSpPr/>
          <p:nvPr/>
        </p:nvSpPr>
        <p:spPr>
          <a:xfrm>
            <a:off x="1189376" y="3982568"/>
            <a:ext cx="32176" cy="167702"/>
          </a:xfrm>
          <a:custGeom>
            <a:rect b="b" l="l" r="r" t="t"/>
            <a:pathLst>
              <a:path extrusionOk="0" h="2090" w="401">
                <a:moveTo>
                  <a:pt x="1" y="0"/>
                </a:moveTo>
                <a:lnTo>
                  <a:pt x="1" y="2090"/>
                </a:lnTo>
                <a:lnTo>
                  <a:pt x="93" y="2090"/>
                </a:lnTo>
                <a:lnTo>
                  <a:pt x="93" y="492"/>
                </a:lnTo>
                <a:lnTo>
                  <a:pt x="339" y="277"/>
                </a:lnTo>
                <a:lnTo>
                  <a:pt x="369" y="246"/>
                </a:lnTo>
                <a:lnTo>
                  <a:pt x="400" y="185"/>
                </a:lnTo>
                <a:lnTo>
                  <a:pt x="369" y="123"/>
                </a:lnTo>
                <a:lnTo>
                  <a:pt x="308" y="92"/>
                </a:lnTo>
                <a:lnTo>
                  <a:pt x="216" y="123"/>
                </a:lnTo>
                <a:lnTo>
                  <a:pt x="93" y="246"/>
                </a:lnTo>
                <a:lnTo>
                  <a:pt x="93" y="92"/>
                </a:lnTo>
                <a:lnTo>
                  <a:pt x="6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179"/>
          <p:cNvSpPr/>
          <p:nvPr/>
        </p:nvSpPr>
        <p:spPr>
          <a:xfrm>
            <a:off x="2754908" y="3753247"/>
            <a:ext cx="71574" cy="106077"/>
          </a:xfrm>
          <a:custGeom>
            <a:rect b="b" l="l" r="r" t="t"/>
            <a:pathLst>
              <a:path extrusionOk="0" h="1322" w="892">
                <a:moveTo>
                  <a:pt x="1" y="1"/>
                </a:moveTo>
                <a:lnTo>
                  <a:pt x="1" y="1322"/>
                </a:lnTo>
                <a:lnTo>
                  <a:pt x="892" y="1322"/>
                </a:lnTo>
                <a:lnTo>
                  <a:pt x="89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179"/>
          <p:cNvSpPr/>
          <p:nvPr/>
        </p:nvSpPr>
        <p:spPr>
          <a:xfrm>
            <a:off x="2752421" y="3753247"/>
            <a:ext cx="79036" cy="14925"/>
          </a:xfrm>
          <a:custGeom>
            <a:rect b="b" l="l" r="r" t="t"/>
            <a:pathLst>
              <a:path extrusionOk="0" h="186" w="985">
                <a:moveTo>
                  <a:pt x="1" y="1"/>
                </a:moveTo>
                <a:lnTo>
                  <a:pt x="1" y="185"/>
                </a:lnTo>
                <a:lnTo>
                  <a:pt x="984" y="185"/>
                </a:lnTo>
                <a:lnTo>
                  <a:pt x="984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179"/>
          <p:cNvSpPr/>
          <p:nvPr/>
        </p:nvSpPr>
        <p:spPr>
          <a:xfrm>
            <a:off x="2468938" y="3772986"/>
            <a:ext cx="424149" cy="382263"/>
          </a:xfrm>
          <a:custGeom>
            <a:rect b="b" l="l" r="r" t="t"/>
            <a:pathLst>
              <a:path extrusionOk="0" h="4764" w="5286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5285" y="4763"/>
                </a:lnTo>
                <a:lnTo>
                  <a:pt x="5285" y="1291"/>
                </a:lnTo>
                <a:lnTo>
                  <a:pt x="264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179"/>
          <p:cNvSpPr/>
          <p:nvPr/>
        </p:nvSpPr>
        <p:spPr>
          <a:xfrm>
            <a:off x="2468938" y="3772986"/>
            <a:ext cx="424149" cy="382263"/>
          </a:xfrm>
          <a:custGeom>
            <a:rect b="b" l="l" r="r" t="t"/>
            <a:pathLst>
              <a:path extrusionOk="0" fill="none" h="4764" w="5286">
                <a:moveTo>
                  <a:pt x="5285" y="4763"/>
                </a:move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  <a:lnTo>
                  <a:pt x="5285" y="1291"/>
                </a:lnTo>
                <a:lnTo>
                  <a:pt x="5285" y="476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179"/>
          <p:cNvSpPr/>
          <p:nvPr/>
        </p:nvSpPr>
        <p:spPr>
          <a:xfrm>
            <a:off x="2468938" y="3772986"/>
            <a:ext cx="212074" cy="382263"/>
          </a:xfrm>
          <a:custGeom>
            <a:rect b="b" l="l" r="r" t="t"/>
            <a:pathLst>
              <a:path extrusionOk="0" h="4764" w="2643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2643" y="4763"/>
                </a:lnTo>
                <a:lnTo>
                  <a:pt x="26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179"/>
          <p:cNvSpPr/>
          <p:nvPr/>
        </p:nvSpPr>
        <p:spPr>
          <a:xfrm>
            <a:off x="2468938" y="3772986"/>
            <a:ext cx="212074" cy="382263"/>
          </a:xfrm>
          <a:custGeom>
            <a:rect b="b" l="l" r="r" t="t"/>
            <a:pathLst>
              <a:path extrusionOk="0" fill="none" h="4764" w="2643">
                <a:moveTo>
                  <a:pt x="2643" y="1"/>
                </a:moveTo>
                <a:lnTo>
                  <a:pt x="2643" y="4763"/>
                </a:ln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179"/>
          <p:cNvSpPr/>
          <p:nvPr/>
        </p:nvSpPr>
        <p:spPr>
          <a:xfrm>
            <a:off x="2451687" y="3758222"/>
            <a:ext cx="458652" cy="133198"/>
          </a:xfrm>
          <a:custGeom>
            <a:rect b="b" l="l" r="r" t="t"/>
            <a:pathLst>
              <a:path extrusionOk="0" h="1660" w="5716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5592" y="1659"/>
                </a:lnTo>
                <a:lnTo>
                  <a:pt x="5715" y="1414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179"/>
          <p:cNvSpPr/>
          <p:nvPr/>
        </p:nvSpPr>
        <p:spPr>
          <a:xfrm>
            <a:off x="2525667" y="3913483"/>
            <a:ext cx="96208" cy="125816"/>
          </a:xfrm>
          <a:custGeom>
            <a:rect b="b" l="l" r="r" t="t"/>
            <a:pathLst>
              <a:path extrusionOk="0" h="1568" w="1199">
                <a:moveTo>
                  <a:pt x="0" y="1"/>
                </a:moveTo>
                <a:lnTo>
                  <a:pt x="0" y="1568"/>
                </a:lnTo>
                <a:lnTo>
                  <a:pt x="1198" y="1568"/>
                </a:lnTo>
                <a:lnTo>
                  <a:pt x="119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179"/>
          <p:cNvSpPr/>
          <p:nvPr/>
        </p:nvSpPr>
        <p:spPr>
          <a:xfrm>
            <a:off x="2525667" y="3913483"/>
            <a:ext cx="96208" cy="125816"/>
          </a:xfrm>
          <a:custGeom>
            <a:rect b="b" l="l" r="r" t="t"/>
            <a:pathLst>
              <a:path extrusionOk="0" fill="none" h="1568" w="1199">
                <a:moveTo>
                  <a:pt x="1198" y="1568"/>
                </a:moveTo>
                <a:lnTo>
                  <a:pt x="0" y="1568"/>
                </a:lnTo>
                <a:lnTo>
                  <a:pt x="0" y="1"/>
                </a:lnTo>
                <a:lnTo>
                  <a:pt x="1198" y="1"/>
                </a:lnTo>
                <a:lnTo>
                  <a:pt x="1198" y="156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179"/>
          <p:cNvSpPr/>
          <p:nvPr/>
        </p:nvSpPr>
        <p:spPr>
          <a:xfrm>
            <a:off x="2533049" y="3920945"/>
            <a:ext cx="81444" cy="110972"/>
          </a:xfrm>
          <a:custGeom>
            <a:rect b="b" l="l" r="r" t="t"/>
            <a:pathLst>
              <a:path extrusionOk="0" h="1383" w="1015">
                <a:moveTo>
                  <a:pt x="0" y="0"/>
                </a:moveTo>
                <a:lnTo>
                  <a:pt x="0" y="1383"/>
                </a:lnTo>
                <a:lnTo>
                  <a:pt x="1014" y="1383"/>
                </a:lnTo>
                <a:lnTo>
                  <a:pt x="101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179"/>
          <p:cNvSpPr/>
          <p:nvPr/>
        </p:nvSpPr>
        <p:spPr>
          <a:xfrm>
            <a:off x="2533049" y="3920945"/>
            <a:ext cx="81444" cy="110972"/>
          </a:xfrm>
          <a:custGeom>
            <a:rect b="b" l="l" r="r" t="t"/>
            <a:pathLst>
              <a:path extrusionOk="0" fill="none" h="1383" w="1015">
                <a:moveTo>
                  <a:pt x="1014" y="1383"/>
                </a:moveTo>
                <a:lnTo>
                  <a:pt x="0" y="1383"/>
                </a:lnTo>
                <a:lnTo>
                  <a:pt x="0" y="0"/>
                </a:lnTo>
                <a:lnTo>
                  <a:pt x="1014" y="0"/>
                </a:lnTo>
                <a:lnTo>
                  <a:pt x="1014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179"/>
          <p:cNvSpPr/>
          <p:nvPr/>
        </p:nvSpPr>
        <p:spPr>
          <a:xfrm>
            <a:off x="2570039" y="3918458"/>
            <a:ext cx="7462" cy="115947"/>
          </a:xfrm>
          <a:custGeom>
            <a:rect b="b" l="l" r="r" t="t"/>
            <a:pathLst>
              <a:path extrusionOk="0" h="1445" w="93">
                <a:moveTo>
                  <a:pt x="0" y="0"/>
                </a:moveTo>
                <a:lnTo>
                  <a:pt x="0" y="1445"/>
                </a:lnTo>
                <a:lnTo>
                  <a:pt x="92" y="1445"/>
                </a:lnTo>
                <a:lnTo>
                  <a:pt x="92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179"/>
          <p:cNvSpPr/>
          <p:nvPr/>
        </p:nvSpPr>
        <p:spPr>
          <a:xfrm>
            <a:off x="2570039" y="3918458"/>
            <a:ext cx="7462" cy="115947"/>
          </a:xfrm>
          <a:custGeom>
            <a:rect b="b" l="l" r="r" t="t"/>
            <a:pathLst>
              <a:path extrusionOk="0" fill="none" h="1445" w="93">
                <a:moveTo>
                  <a:pt x="92" y="1445"/>
                </a:moveTo>
                <a:lnTo>
                  <a:pt x="0" y="1445"/>
                </a:lnTo>
                <a:lnTo>
                  <a:pt x="0" y="0"/>
                </a:lnTo>
                <a:lnTo>
                  <a:pt x="92" y="0"/>
                </a:lnTo>
                <a:lnTo>
                  <a:pt x="92" y="14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179"/>
          <p:cNvSpPr/>
          <p:nvPr/>
        </p:nvSpPr>
        <p:spPr>
          <a:xfrm>
            <a:off x="2528074" y="3972699"/>
            <a:ext cx="91313" cy="7462"/>
          </a:xfrm>
          <a:custGeom>
            <a:rect b="b" l="l" r="r" t="t"/>
            <a:pathLst>
              <a:path extrusionOk="0" h="93" w="1138">
                <a:moveTo>
                  <a:pt x="1" y="0"/>
                </a:moveTo>
                <a:lnTo>
                  <a:pt x="1" y="93"/>
                </a:lnTo>
                <a:lnTo>
                  <a:pt x="1138" y="93"/>
                </a:lnTo>
                <a:lnTo>
                  <a:pt x="1138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179"/>
          <p:cNvSpPr/>
          <p:nvPr/>
        </p:nvSpPr>
        <p:spPr>
          <a:xfrm>
            <a:off x="2528074" y="3972699"/>
            <a:ext cx="91313" cy="7462"/>
          </a:xfrm>
          <a:custGeom>
            <a:rect b="b" l="l" r="r" t="t"/>
            <a:pathLst>
              <a:path extrusionOk="0" fill="none" h="93" w="1138">
                <a:moveTo>
                  <a:pt x="1" y="93"/>
                </a:moveTo>
                <a:lnTo>
                  <a:pt x="1" y="0"/>
                </a:lnTo>
                <a:lnTo>
                  <a:pt x="1138" y="0"/>
                </a:lnTo>
                <a:lnTo>
                  <a:pt x="1138" y="93"/>
                </a:lnTo>
                <a:lnTo>
                  <a:pt x="1" y="9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179"/>
          <p:cNvSpPr/>
          <p:nvPr/>
        </p:nvSpPr>
        <p:spPr>
          <a:xfrm>
            <a:off x="2525667" y="3913483"/>
            <a:ext cx="59217" cy="125816"/>
          </a:xfrm>
          <a:custGeom>
            <a:rect b="b" l="l" r="r" t="t"/>
            <a:pathLst>
              <a:path extrusionOk="0" h="1568" w="738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179"/>
          <p:cNvSpPr/>
          <p:nvPr/>
        </p:nvSpPr>
        <p:spPr>
          <a:xfrm>
            <a:off x="2525667" y="3913483"/>
            <a:ext cx="59217" cy="125816"/>
          </a:xfrm>
          <a:custGeom>
            <a:rect b="b" l="l" r="r" t="t"/>
            <a:pathLst>
              <a:path extrusionOk="0" fill="none" h="1568" w="738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179"/>
          <p:cNvSpPr/>
          <p:nvPr/>
        </p:nvSpPr>
        <p:spPr>
          <a:xfrm>
            <a:off x="2533049" y="3920945"/>
            <a:ext cx="51835" cy="110972"/>
          </a:xfrm>
          <a:custGeom>
            <a:rect b="b" l="l" r="r" t="t"/>
            <a:pathLst>
              <a:path extrusionOk="0" h="1383" w="646">
                <a:moveTo>
                  <a:pt x="0" y="0"/>
                </a:move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61" y="1383"/>
                </a:lnTo>
                <a:lnTo>
                  <a:pt x="461" y="738"/>
                </a:lnTo>
                <a:close/>
                <a:moveTo>
                  <a:pt x="553" y="983"/>
                </a:moveTo>
                <a:lnTo>
                  <a:pt x="553" y="1383"/>
                </a:lnTo>
                <a:lnTo>
                  <a:pt x="646" y="1383"/>
                </a:lnTo>
                <a:lnTo>
                  <a:pt x="553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179"/>
          <p:cNvSpPr/>
          <p:nvPr/>
        </p:nvSpPr>
        <p:spPr>
          <a:xfrm>
            <a:off x="2577421" y="3999820"/>
            <a:ext cx="7462" cy="32096"/>
          </a:xfrm>
          <a:custGeom>
            <a:rect b="b" l="l" r="r" t="t"/>
            <a:pathLst>
              <a:path extrusionOk="0" fill="none" h="400" w="93">
                <a:moveTo>
                  <a:pt x="0" y="0"/>
                </a:moveTo>
                <a:lnTo>
                  <a:pt x="0" y="400"/>
                </a:lnTo>
                <a:lnTo>
                  <a:pt x="93" y="4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179"/>
          <p:cNvSpPr/>
          <p:nvPr/>
        </p:nvSpPr>
        <p:spPr>
          <a:xfrm>
            <a:off x="2533049" y="3980081"/>
            <a:ext cx="37071" cy="51835"/>
          </a:xfrm>
          <a:custGeom>
            <a:rect b="b" l="l" r="r" t="t"/>
            <a:pathLst>
              <a:path extrusionOk="0" fill="none" h="646" w="462">
                <a:moveTo>
                  <a:pt x="461" y="1"/>
                </a:moveTo>
                <a:lnTo>
                  <a:pt x="0" y="1"/>
                </a:lnTo>
                <a:lnTo>
                  <a:pt x="0" y="646"/>
                </a:lnTo>
                <a:lnTo>
                  <a:pt x="461" y="646"/>
                </a:lnTo>
                <a:lnTo>
                  <a:pt x="46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179"/>
          <p:cNvSpPr/>
          <p:nvPr/>
        </p:nvSpPr>
        <p:spPr>
          <a:xfrm>
            <a:off x="2533049" y="3920945"/>
            <a:ext cx="37071" cy="51835"/>
          </a:xfrm>
          <a:custGeom>
            <a:rect b="b" l="l" r="r" t="t"/>
            <a:pathLst>
              <a:path extrusionOk="0" fill="none" h="646" w="462">
                <a:moveTo>
                  <a:pt x="369" y="0"/>
                </a:moveTo>
                <a:lnTo>
                  <a:pt x="0" y="0"/>
                </a:ln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179"/>
          <p:cNvSpPr/>
          <p:nvPr/>
        </p:nvSpPr>
        <p:spPr>
          <a:xfrm>
            <a:off x="2570039" y="3960342"/>
            <a:ext cx="7462" cy="74062"/>
          </a:xfrm>
          <a:custGeom>
            <a:rect b="b" l="l" r="r" t="t"/>
            <a:pathLst>
              <a:path extrusionOk="0" h="923" w="93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  <a:close/>
                <a:moveTo>
                  <a:pt x="0" y="247"/>
                </a:moveTo>
                <a:lnTo>
                  <a:pt x="0" y="892"/>
                </a:lnTo>
                <a:lnTo>
                  <a:pt x="0" y="923"/>
                </a:lnTo>
                <a:lnTo>
                  <a:pt x="92" y="923"/>
                </a:lnTo>
                <a:lnTo>
                  <a:pt x="92" y="892"/>
                </a:lnTo>
                <a:lnTo>
                  <a:pt x="92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179"/>
          <p:cNvSpPr/>
          <p:nvPr/>
        </p:nvSpPr>
        <p:spPr>
          <a:xfrm>
            <a:off x="2570039" y="3980081"/>
            <a:ext cx="7462" cy="54322"/>
          </a:xfrm>
          <a:custGeom>
            <a:rect b="b" l="l" r="r" t="t"/>
            <a:pathLst>
              <a:path extrusionOk="0" fill="none" h="677" w="93">
                <a:moveTo>
                  <a:pt x="62" y="1"/>
                </a:moveTo>
                <a:lnTo>
                  <a:pt x="0" y="1"/>
                </a:lnTo>
                <a:lnTo>
                  <a:pt x="0" y="646"/>
                </a:lnTo>
                <a:lnTo>
                  <a:pt x="0" y="677"/>
                </a:lnTo>
                <a:lnTo>
                  <a:pt x="92" y="677"/>
                </a:lnTo>
                <a:lnTo>
                  <a:pt x="92" y="646"/>
                </a:lnTo>
                <a:lnTo>
                  <a:pt x="92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179"/>
          <p:cNvSpPr/>
          <p:nvPr/>
        </p:nvSpPr>
        <p:spPr>
          <a:xfrm>
            <a:off x="2570039" y="3960342"/>
            <a:ext cx="2487" cy="12437"/>
          </a:xfrm>
          <a:custGeom>
            <a:rect b="b" l="l" r="r" t="t"/>
            <a:pathLst>
              <a:path extrusionOk="0" fill="none" h="155" w="31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179"/>
          <p:cNvSpPr/>
          <p:nvPr/>
        </p:nvSpPr>
        <p:spPr>
          <a:xfrm>
            <a:off x="2528074" y="3972699"/>
            <a:ext cx="46940" cy="7462"/>
          </a:xfrm>
          <a:custGeom>
            <a:rect b="b" l="l" r="r" t="t"/>
            <a:pathLst>
              <a:path extrusionOk="0" h="93" w="585">
                <a:moveTo>
                  <a:pt x="1" y="0"/>
                </a:moveTo>
                <a:lnTo>
                  <a:pt x="1" y="93"/>
                </a:lnTo>
                <a:lnTo>
                  <a:pt x="585" y="93"/>
                </a:lnTo>
                <a:lnTo>
                  <a:pt x="554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179"/>
          <p:cNvSpPr/>
          <p:nvPr/>
        </p:nvSpPr>
        <p:spPr>
          <a:xfrm>
            <a:off x="2528074" y="3972699"/>
            <a:ext cx="46940" cy="7462"/>
          </a:xfrm>
          <a:custGeom>
            <a:rect b="b" l="l" r="r" t="t"/>
            <a:pathLst>
              <a:path extrusionOk="0" fill="none" h="93" w="585">
                <a:moveTo>
                  <a:pt x="554" y="0"/>
                </a:moveTo>
                <a:lnTo>
                  <a:pt x="523" y="0"/>
                </a:lnTo>
                <a:lnTo>
                  <a:pt x="62" y="0"/>
                </a:lnTo>
                <a:lnTo>
                  <a:pt x="1" y="0"/>
                </a:lnTo>
                <a:lnTo>
                  <a:pt x="1" y="93"/>
                </a:lnTo>
                <a:lnTo>
                  <a:pt x="62" y="93"/>
                </a:lnTo>
                <a:lnTo>
                  <a:pt x="523" y="93"/>
                </a:lnTo>
                <a:lnTo>
                  <a:pt x="585" y="93"/>
                </a:lnTo>
                <a:lnTo>
                  <a:pt x="55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179"/>
          <p:cNvSpPr/>
          <p:nvPr/>
        </p:nvSpPr>
        <p:spPr>
          <a:xfrm>
            <a:off x="2740144" y="3913483"/>
            <a:ext cx="93720" cy="125816"/>
          </a:xfrm>
          <a:custGeom>
            <a:rect b="b" l="l" r="r" t="t"/>
            <a:pathLst>
              <a:path extrusionOk="0" h="1568" w="1168">
                <a:moveTo>
                  <a:pt x="0" y="1"/>
                </a:moveTo>
                <a:lnTo>
                  <a:pt x="0" y="1568"/>
                </a:lnTo>
                <a:lnTo>
                  <a:pt x="1168" y="1568"/>
                </a:lnTo>
                <a:lnTo>
                  <a:pt x="116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179"/>
          <p:cNvSpPr/>
          <p:nvPr/>
        </p:nvSpPr>
        <p:spPr>
          <a:xfrm>
            <a:off x="2740144" y="3913483"/>
            <a:ext cx="93720" cy="125816"/>
          </a:xfrm>
          <a:custGeom>
            <a:rect b="b" l="l" r="r" t="t"/>
            <a:pathLst>
              <a:path extrusionOk="0" fill="none" h="1568" w="1168">
                <a:moveTo>
                  <a:pt x="1168" y="1568"/>
                </a:moveTo>
                <a:lnTo>
                  <a:pt x="0" y="1568"/>
                </a:lnTo>
                <a:lnTo>
                  <a:pt x="0" y="1"/>
                </a:lnTo>
                <a:lnTo>
                  <a:pt x="1168" y="1"/>
                </a:lnTo>
                <a:lnTo>
                  <a:pt x="1168" y="156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179"/>
          <p:cNvSpPr/>
          <p:nvPr/>
        </p:nvSpPr>
        <p:spPr>
          <a:xfrm>
            <a:off x="2747526" y="3920945"/>
            <a:ext cx="78956" cy="110972"/>
          </a:xfrm>
          <a:custGeom>
            <a:rect b="b" l="l" r="r" t="t"/>
            <a:pathLst>
              <a:path extrusionOk="0" h="1383" w="984">
                <a:moveTo>
                  <a:pt x="0" y="0"/>
                </a:moveTo>
                <a:lnTo>
                  <a:pt x="0" y="1383"/>
                </a:lnTo>
                <a:lnTo>
                  <a:pt x="984" y="1383"/>
                </a:lnTo>
                <a:lnTo>
                  <a:pt x="98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179"/>
          <p:cNvSpPr/>
          <p:nvPr/>
        </p:nvSpPr>
        <p:spPr>
          <a:xfrm>
            <a:off x="2747526" y="3920945"/>
            <a:ext cx="78956" cy="110972"/>
          </a:xfrm>
          <a:custGeom>
            <a:rect b="b" l="l" r="r" t="t"/>
            <a:pathLst>
              <a:path extrusionOk="0" fill="none" h="1383" w="984">
                <a:moveTo>
                  <a:pt x="984" y="1383"/>
                </a:moveTo>
                <a:lnTo>
                  <a:pt x="0" y="1383"/>
                </a:lnTo>
                <a:lnTo>
                  <a:pt x="0" y="0"/>
                </a:lnTo>
                <a:lnTo>
                  <a:pt x="984" y="0"/>
                </a:lnTo>
                <a:lnTo>
                  <a:pt x="984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179"/>
          <p:cNvSpPr/>
          <p:nvPr/>
        </p:nvSpPr>
        <p:spPr>
          <a:xfrm>
            <a:off x="2782029" y="3918458"/>
            <a:ext cx="9950" cy="115947"/>
          </a:xfrm>
          <a:custGeom>
            <a:rect b="b" l="l" r="r" t="t"/>
            <a:pathLst>
              <a:path extrusionOk="0" h="1445" w="124">
                <a:moveTo>
                  <a:pt x="1" y="0"/>
                </a:moveTo>
                <a:lnTo>
                  <a:pt x="1" y="1445"/>
                </a:lnTo>
                <a:lnTo>
                  <a:pt x="124" y="1445"/>
                </a:lnTo>
                <a:lnTo>
                  <a:pt x="124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179"/>
          <p:cNvSpPr/>
          <p:nvPr/>
        </p:nvSpPr>
        <p:spPr>
          <a:xfrm>
            <a:off x="2782029" y="3918458"/>
            <a:ext cx="9950" cy="115947"/>
          </a:xfrm>
          <a:custGeom>
            <a:rect b="b" l="l" r="r" t="t"/>
            <a:pathLst>
              <a:path extrusionOk="0" fill="none" h="1445" w="124">
                <a:moveTo>
                  <a:pt x="124" y="1445"/>
                </a:moveTo>
                <a:lnTo>
                  <a:pt x="1" y="1445"/>
                </a:lnTo>
                <a:lnTo>
                  <a:pt x="1" y="0"/>
                </a:lnTo>
                <a:lnTo>
                  <a:pt x="124" y="0"/>
                </a:lnTo>
                <a:lnTo>
                  <a:pt x="124" y="14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179"/>
          <p:cNvSpPr/>
          <p:nvPr/>
        </p:nvSpPr>
        <p:spPr>
          <a:xfrm>
            <a:off x="2742632" y="3972699"/>
            <a:ext cx="88826" cy="7462"/>
          </a:xfrm>
          <a:custGeom>
            <a:rect b="b" l="l" r="r" t="t"/>
            <a:pathLst>
              <a:path extrusionOk="0" h="93" w="1107">
                <a:moveTo>
                  <a:pt x="0" y="0"/>
                </a:moveTo>
                <a:lnTo>
                  <a:pt x="0" y="93"/>
                </a:lnTo>
                <a:lnTo>
                  <a:pt x="1106" y="93"/>
                </a:lnTo>
                <a:lnTo>
                  <a:pt x="1106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179"/>
          <p:cNvSpPr/>
          <p:nvPr/>
        </p:nvSpPr>
        <p:spPr>
          <a:xfrm>
            <a:off x="2742632" y="3972699"/>
            <a:ext cx="88826" cy="7462"/>
          </a:xfrm>
          <a:custGeom>
            <a:rect b="b" l="l" r="r" t="t"/>
            <a:pathLst>
              <a:path extrusionOk="0" fill="none" h="93" w="1107">
                <a:moveTo>
                  <a:pt x="0" y="93"/>
                </a:moveTo>
                <a:lnTo>
                  <a:pt x="0" y="0"/>
                </a:lnTo>
                <a:lnTo>
                  <a:pt x="1106" y="0"/>
                </a:lnTo>
                <a:lnTo>
                  <a:pt x="1106" y="93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179"/>
          <p:cNvSpPr/>
          <p:nvPr/>
        </p:nvSpPr>
        <p:spPr>
          <a:xfrm>
            <a:off x="2740144" y="3913483"/>
            <a:ext cx="59217" cy="125816"/>
          </a:xfrm>
          <a:custGeom>
            <a:rect b="b" l="l" r="r" t="t"/>
            <a:pathLst>
              <a:path extrusionOk="0" h="1568" w="738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179"/>
          <p:cNvSpPr/>
          <p:nvPr/>
        </p:nvSpPr>
        <p:spPr>
          <a:xfrm>
            <a:off x="2740144" y="3913483"/>
            <a:ext cx="59217" cy="125816"/>
          </a:xfrm>
          <a:custGeom>
            <a:rect b="b" l="l" r="r" t="t"/>
            <a:pathLst>
              <a:path extrusionOk="0" fill="none" h="1568" w="738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179"/>
          <p:cNvSpPr/>
          <p:nvPr/>
        </p:nvSpPr>
        <p:spPr>
          <a:xfrm>
            <a:off x="2747526" y="3920945"/>
            <a:ext cx="49348" cy="110972"/>
          </a:xfrm>
          <a:custGeom>
            <a:rect b="b" l="l" r="r" t="t"/>
            <a:pathLst>
              <a:path extrusionOk="0" h="1383" w="615">
                <a:moveTo>
                  <a:pt x="0" y="0"/>
                </a:move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31" y="1383"/>
                </a:lnTo>
                <a:lnTo>
                  <a:pt x="431" y="738"/>
                </a:lnTo>
                <a:close/>
                <a:moveTo>
                  <a:pt x="554" y="983"/>
                </a:moveTo>
                <a:lnTo>
                  <a:pt x="554" y="1383"/>
                </a:lnTo>
                <a:lnTo>
                  <a:pt x="615" y="1383"/>
                </a:lnTo>
                <a:lnTo>
                  <a:pt x="554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179"/>
          <p:cNvSpPr/>
          <p:nvPr/>
        </p:nvSpPr>
        <p:spPr>
          <a:xfrm>
            <a:off x="2791898" y="3999820"/>
            <a:ext cx="4975" cy="32096"/>
          </a:xfrm>
          <a:custGeom>
            <a:rect b="b" l="l" r="r" t="t"/>
            <a:pathLst>
              <a:path extrusionOk="0" fill="none" h="400" w="62">
                <a:moveTo>
                  <a:pt x="1" y="0"/>
                </a:moveTo>
                <a:lnTo>
                  <a:pt x="1" y="400"/>
                </a:lnTo>
                <a:lnTo>
                  <a:pt x="62" y="40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179"/>
          <p:cNvSpPr/>
          <p:nvPr/>
        </p:nvSpPr>
        <p:spPr>
          <a:xfrm>
            <a:off x="2747526" y="3980081"/>
            <a:ext cx="34583" cy="51835"/>
          </a:xfrm>
          <a:custGeom>
            <a:rect b="b" l="l" r="r" t="t"/>
            <a:pathLst>
              <a:path extrusionOk="0" fill="none" h="646" w="431">
                <a:moveTo>
                  <a:pt x="431" y="1"/>
                </a:moveTo>
                <a:lnTo>
                  <a:pt x="0" y="1"/>
                </a:lnTo>
                <a:lnTo>
                  <a:pt x="0" y="646"/>
                </a:lnTo>
                <a:lnTo>
                  <a:pt x="431" y="646"/>
                </a:lnTo>
                <a:lnTo>
                  <a:pt x="43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179"/>
          <p:cNvSpPr/>
          <p:nvPr/>
        </p:nvSpPr>
        <p:spPr>
          <a:xfrm>
            <a:off x="2747526" y="3920945"/>
            <a:ext cx="34583" cy="51835"/>
          </a:xfrm>
          <a:custGeom>
            <a:rect b="b" l="l" r="r" t="t"/>
            <a:pathLst>
              <a:path extrusionOk="0" fill="none" h="646" w="431">
                <a:moveTo>
                  <a:pt x="338" y="0"/>
                </a:moveTo>
                <a:lnTo>
                  <a:pt x="0" y="0"/>
                </a:ln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179"/>
          <p:cNvSpPr/>
          <p:nvPr/>
        </p:nvSpPr>
        <p:spPr>
          <a:xfrm>
            <a:off x="2782029" y="3960342"/>
            <a:ext cx="9950" cy="74062"/>
          </a:xfrm>
          <a:custGeom>
            <a:rect b="b" l="l" r="r" t="t"/>
            <a:pathLst>
              <a:path extrusionOk="0" h="923" w="124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  <a:close/>
                <a:moveTo>
                  <a:pt x="1" y="247"/>
                </a:moveTo>
                <a:lnTo>
                  <a:pt x="1" y="892"/>
                </a:lnTo>
                <a:lnTo>
                  <a:pt x="1" y="923"/>
                </a:lnTo>
                <a:lnTo>
                  <a:pt x="124" y="923"/>
                </a:lnTo>
                <a:lnTo>
                  <a:pt x="124" y="892"/>
                </a:lnTo>
                <a:lnTo>
                  <a:pt x="124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179"/>
          <p:cNvSpPr/>
          <p:nvPr/>
        </p:nvSpPr>
        <p:spPr>
          <a:xfrm>
            <a:off x="2782029" y="3980081"/>
            <a:ext cx="9950" cy="54322"/>
          </a:xfrm>
          <a:custGeom>
            <a:rect b="b" l="l" r="r" t="t"/>
            <a:pathLst>
              <a:path extrusionOk="0" fill="none" h="677" w="124">
                <a:moveTo>
                  <a:pt x="62" y="1"/>
                </a:moveTo>
                <a:lnTo>
                  <a:pt x="1" y="1"/>
                </a:lnTo>
                <a:lnTo>
                  <a:pt x="1" y="646"/>
                </a:lnTo>
                <a:lnTo>
                  <a:pt x="1" y="677"/>
                </a:lnTo>
                <a:lnTo>
                  <a:pt x="124" y="677"/>
                </a:lnTo>
                <a:lnTo>
                  <a:pt x="124" y="646"/>
                </a:lnTo>
                <a:lnTo>
                  <a:pt x="124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179"/>
          <p:cNvSpPr/>
          <p:nvPr/>
        </p:nvSpPr>
        <p:spPr>
          <a:xfrm>
            <a:off x="2782029" y="3960342"/>
            <a:ext cx="2568" cy="12437"/>
          </a:xfrm>
          <a:custGeom>
            <a:rect b="b" l="l" r="r" t="t"/>
            <a:pathLst>
              <a:path extrusionOk="0" fill="none" h="155" w="32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179"/>
          <p:cNvSpPr/>
          <p:nvPr/>
        </p:nvSpPr>
        <p:spPr>
          <a:xfrm>
            <a:off x="2742632" y="3972699"/>
            <a:ext cx="44453" cy="7462"/>
          </a:xfrm>
          <a:custGeom>
            <a:rect b="b" l="l" r="r" t="t"/>
            <a:pathLst>
              <a:path extrusionOk="0" h="93" w="554">
                <a:moveTo>
                  <a:pt x="0" y="0"/>
                </a:moveTo>
                <a:lnTo>
                  <a:pt x="0" y="93"/>
                </a:lnTo>
                <a:lnTo>
                  <a:pt x="553" y="93"/>
                </a:lnTo>
                <a:lnTo>
                  <a:pt x="522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179"/>
          <p:cNvSpPr/>
          <p:nvPr/>
        </p:nvSpPr>
        <p:spPr>
          <a:xfrm>
            <a:off x="2742632" y="3972699"/>
            <a:ext cx="44453" cy="7462"/>
          </a:xfrm>
          <a:custGeom>
            <a:rect b="b" l="l" r="r" t="t"/>
            <a:pathLst>
              <a:path extrusionOk="0" fill="none" h="93" w="554">
                <a:moveTo>
                  <a:pt x="522" y="0"/>
                </a:moveTo>
                <a:lnTo>
                  <a:pt x="492" y="0"/>
                </a:lnTo>
                <a:lnTo>
                  <a:pt x="61" y="0"/>
                </a:lnTo>
                <a:lnTo>
                  <a:pt x="0" y="0"/>
                </a:lnTo>
                <a:lnTo>
                  <a:pt x="0" y="93"/>
                </a:lnTo>
                <a:lnTo>
                  <a:pt x="61" y="93"/>
                </a:lnTo>
                <a:lnTo>
                  <a:pt x="492" y="93"/>
                </a:lnTo>
                <a:lnTo>
                  <a:pt x="553" y="93"/>
                </a:lnTo>
                <a:lnTo>
                  <a:pt x="52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179"/>
          <p:cNvSpPr/>
          <p:nvPr/>
        </p:nvSpPr>
        <p:spPr>
          <a:xfrm>
            <a:off x="2451687" y="3758222"/>
            <a:ext cx="229326" cy="133198"/>
          </a:xfrm>
          <a:custGeom>
            <a:rect b="b" l="l" r="r" t="t"/>
            <a:pathLst>
              <a:path extrusionOk="0" h="1660" w="2858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2858" y="31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179"/>
          <p:cNvSpPr/>
          <p:nvPr/>
        </p:nvSpPr>
        <p:spPr>
          <a:xfrm>
            <a:off x="2138597" y="3129555"/>
            <a:ext cx="271291" cy="1020733"/>
          </a:xfrm>
          <a:custGeom>
            <a:rect b="b" l="l" r="r" t="t"/>
            <a:pathLst>
              <a:path extrusionOk="0" h="12721" w="3381">
                <a:moveTo>
                  <a:pt x="861" y="0"/>
                </a:moveTo>
                <a:lnTo>
                  <a:pt x="830" y="430"/>
                </a:lnTo>
                <a:lnTo>
                  <a:pt x="830" y="645"/>
                </a:lnTo>
                <a:lnTo>
                  <a:pt x="799" y="983"/>
                </a:lnTo>
                <a:lnTo>
                  <a:pt x="768" y="1229"/>
                </a:lnTo>
                <a:lnTo>
                  <a:pt x="768" y="1475"/>
                </a:lnTo>
                <a:lnTo>
                  <a:pt x="768" y="1536"/>
                </a:lnTo>
                <a:lnTo>
                  <a:pt x="738" y="2059"/>
                </a:lnTo>
                <a:lnTo>
                  <a:pt x="707" y="2151"/>
                </a:lnTo>
                <a:lnTo>
                  <a:pt x="707" y="2274"/>
                </a:lnTo>
                <a:lnTo>
                  <a:pt x="676" y="2704"/>
                </a:lnTo>
                <a:lnTo>
                  <a:pt x="645" y="3288"/>
                </a:lnTo>
                <a:lnTo>
                  <a:pt x="615" y="3872"/>
                </a:lnTo>
                <a:lnTo>
                  <a:pt x="0" y="12721"/>
                </a:lnTo>
                <a:lnTo>
                  <a:pt x="3380" y="12721"/>
                </a:lnTo>
                <a:lnTo>
                  <a:pt x="2796" y="3872"/>
                </a:lnTo>
                <a:lnTo>
                  <a:pt x="2735" y="3288"/>
                </a:lnTo>
                <a:lnTo>
                  <a:pt x="2704" y="2704"/>
                </a:lnTo>
                <a:lnTo>
                  <a:pt x="2673" y="2274"/>
                </a:lnTo>
                <a:lnTo>
                  <a:pt x="2673" y="2151"/>
                </a:lnTo>
                <a:lnTo>
                  <a:pt x="2673" y="2059"/>
                </a:lnTo>
                <a:lnTo>
                  <a:pt x="2612" y="1536"/>
                </a:lnTo>
                <a:lnTo>
                  <a:pt x="2612" y="1475"/>
                </a:lnTo>
                <a:lnTo>
                  <a:pt x="2612" y="1229"/>
                </a:lnTo>
                <a:lnTo>
                  <a:pt x="2581" y="983"/>
                </a:lnTo>
                <a:lnTo>
                  <a:pt x="2581" y="645"/>
                </a:lnTo>
                <a:lnTo>
                  <a:pt x="2550" y="430"/>
                </a:lnTo>
                <a:lnTo>
                  <a:pt x="252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179"/>
          <p:cNvSpPr/>
          <p:nvPr/>
        </p:nvSpPr>
        <p:spPr>
          <a:xfrm>
            <a:off x="2138597" y="3129555"/>
            <a:ext cx="135686" cy="1020733"/>
          </a:xfrm>
          <a:custGeom>
            <a:rect b="b" l="l" r="r" t="t"/>
            <a:pathLst>
              <a:path extrusionOk="0" h="12721" w="1691">
                <a:moveTo>
                  <a:pt x="861" y="0"/>
                </a:moveTo>
                <a:lnTo>
                  <a:pt x="0" y="12721"/>
                </a:lnTo>
                <a:lnTo>
                  <a:pt x="1690" y="12721"/>
                </a:lnTo>
                <a:lnTo>
                  <a:pt x="169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179"/>
          <p:cNvSpPr/>
          <p:nvPr/>
        </p:nvSpPr>
        <p:spPr>
          <a:xfrm>
            <a:off x="2205114" y="3164057"/>
            <a:ext cx="140661" cy="17332"/>
          </a:xfrm>
          <a:custGeom>
            <a:rect b="b" l="l" r="r" t="t"/>
            <a:pathLst>
              <a:path extrusionOk="0" h="216" w="1753">
                <a:moveTo>
                  <a:pt x="1" y="0"/>
                </a:moveTo>
                <a:lnTo>
                  <a:pt x="1" y="215"/>
                </a:lnTo>
                <a:lnTo>
                  <a:pt x="1752" y="215"/>
                </a:lnTo>
                <a:lnTo>
                  <a:pt x="1721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179"/>
          <p:cNvSpPr/>
          <p:nvPr/>
        </p:nvSpPr>
        <p:spPr>
          <a:xfrm>
            <a:off x="2200220" y="3228168"/>
            <a:ext cx="147963" cy="19739"/>
          </a:xfrm>
          <a:custGeom>
            <a:rect b="b" l="l" r="r" t="t"/>
            <a:pathLst>
              <a:path extrusionOk="0" h="246" w="1844">
                <a:moveTo>
                  <a:pt x="0" y="0"/>
                </a:moveTo>
                <a:lnTo>
                  <a:pt x="0" y="246"/>
                </a:lnTo>
                <a:lnTo>
                  <a:pt x="1844" y="246"/>
                </a:lnTo>
                <a:lnTo>
                  <a:pt x="1844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179"/>
          <p:cNvSpPr/>
          <p:nvPr/>
        </p:nvSpPr>
        <p:spPr>
          <a:xfrm>
            <a:off x="2195245" y="3294685"/>
            <a:ext cx="157912" cy="17332"/>
          </a:xfrm>
          <a:custGeom>
            <a:rect b="b" l="l" r="r" t="t"/>
            <a:pathLst>
              <a:path extrusionOk="0" h="216" w="1968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1967" y="216"/>
                </a:lnTo>
                <a:lnTo>
                  <a:pt x="1967" y="93"/>
                </a:lnTo>
                <a:lnTo>
                  <a:pt x="1967" y="1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179"/>
          <p:cNvSpPr/>
          <p:nvPr/>
        </p:nvSpPr>
        <p:spPr>
          <a:xfrm>
            <a:off x="2205114" y="3164057"/>
            <a:ext cx="69167" cy="17332"/>
          </a:xfrm>
          <a:custGeom>
            <a:rect b="b" l="l" r="r" t="t"/>
            <a:pathLst>
              <a:path extrusionOk="0" h="216" w="862">
                <a:moveTo>
                  <a:pt x="1" y="0"/>
                </a:moveTo>
                <a:lnTo>
                  <a:pt x="1" y="215"/>
                </a:lnTo>
                <a:lnTo>
                  <a:pt x="861" y="215"/>
                </a:lnTo>
                <a:lnTo>
                  <a:pt x="861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179"/>
          <p:cNvSpPr/>
          <p:nvPr/>
        </p:nvSpPr>
        <p:spPr>
          <a:xfrm>
            <a:off x="2200220" y="3228168"/>
            <a:ext cx="74062" cy="19739"/>
          </a:xfrm>
          <a:custGeom>
            <a:rect b="b" l="l" r="r" t="t"/>
            <a:pathLst>
              <a:path extrusionOk="0" h="246" w="923">
                <a:moveTo>
                  <a:pt x="0" y="0"/>
                </a:moveTo>
                <a:lnTo>
                  <a:pt x="0" y="246"/>
                </a:lnTo>
                <a:lnTo>
                  <a:pt x="922" y="246"/>
                </a:lnTo>
                <a:lnTo>
                  <a:pt x="922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179"/>
          <p:cNvSpPr/>
          <p:nvPr/>
        </p:nvSpPr>
        <p:spPr>
          <a:xfrm>
            <a:off x="2195245" y="3294685"/>
            <a:ext cx="79036" cy="17332"/>
          </a:xfrm>
          <a:custGeom>
            <a:rect b="b" l="l" r="r" t="t"/>
            <a:pathLst>
              <a:path extrusionOk="0" h="216" w="985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984" y="216"/>
                </a:lnTo>
                <a:lnTo>
                  <a:pt x="984" y="1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179"/>
          <p:cNvSpPr/>
          <p:nvPr/>
        </p:nvSpPr>
        <p:spPr>
          <a:xfrm>
            <a:off x="2195245" y="3104841"/>
            <a:ext cx="157912" cy="24794"/>
          </a:xfrm>
          <a:custGeom>
            <a:rect b="b" l="l" r="r" t="t"/>
            <a:pathLst>
              <a:path extrusionOk="0" h="309" w="1968">
                <a:moveTo>
                  <a:pt x="1" y="1"/>
                </a:moveTo>
                <a:lnTo>
                  <a:pt x="1" y="308"/>
                </a:lnTo>
                <a:lnTo>
                  <a:pt x="1967" y="308"/>
                </a:lnTo>
                <a:lnTo>
                  <a:pt x="1967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179"/>
          <p:cNvSpPr/>
          <p:nvPr/>
        </p:nvSpPr>
        <p:spPr>
          <a:xfrm>
            <a:off x="2274200" y="3104841"/>
            <a:ext cx="78956" cy="24794"/>
          </a:xfrm>
          <a:custGeom>
            <a:rect b="b" l="l" r="r" t="t"/>
            <a:pathLst>
              <a:path extrusionOk="0" h="309" w="984">
                <a:moveTo>
                  <a:pt x="0" y="1"/>
                </a:moveTo>
                <a:lnTo>
                  <a:pt x="0" y="308"/>
                </a:lnTo>
                <a:lnTo>
                  <a:pt x="983" y="308"/>
                </a:lnTo>
                <a:lnTo>
                  <a:pt x="983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179"/>
          <p:cNvSpPr/>
          <p:nvPr/>
        </p:nvSpPr>
        <p:spPr>
          <a:xfrm>
            <a:off x="2274200" y="3028454"/>
            <a:ext cx="59217" cy="59217"/>
          </a:xfrm>
          <a:custGeom>
            <a:rect b="b" l="l" r="r" t="t"/>
            <a:pathLst>
              <a:path extrusionOk="0" h="738" w="738">
                <a:moveTo>
                  <a:pt x="369" y="0"/>
                </a:moveTo>
                <a:lnTo>
                  <a:pt x="215" y="31"/>
                </a:lnTo>
                <a:lnTo>
                  <a:pt x="123" y="123"/>
                </a:lnTo>
                <a:lnTo>
                  <a:pt x="31" y="215"/>
                </a:lnTo>
                <a:lnTo>
                  <a:pt x="0" y="369"/>
                </a:lnTo>
                <a:lnTo>
                  <a:pt x="31" y="523"/>
                </a:lnTo>
                <a:lnTo>
                  <a:pt x="123" y="615"/>
                </a:lnTo>
                <a:lnTo>
                  <a:pt x="215" y="707"/>
                </a:lnTo>
                <a:lnTo>
                  <a:pt x="369" y="738"/>
                </a:lnTo>
                <a:lnTo>
                  <a:pt x="522" y="707"/>
                </a:lnTo>
                <a:lnTo>
                  <a:pt x="615" y="615"/>
                </a:lnTo>
                <a:lnTo>
                  <a:pt x="707" y="523"/>
                </a:lnTo>
                <a:lnTo>
                  <a:pt x="738" y="369"/>
                </a:lnTo>
                <a:lnTo>
                  <a:pt x="707" y="215"/>
                </a:lnTo>
                <a:lnTo>
                  <a:pt x="615" y="123"/>
                </a:lnTo>
                <a:lnTo>
                  <a:pt x="522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179"/>
          <p:cNvSpPr/>
          <p:nvPr/>
        </p:nvSpPr>
        <p:spPr>
          <a:xfrm>
            <a:off x="2274200" y="2749867"/>
            <a:ext cx="673133" cy="261422"/>
          </a:xfrm>
          <a:custGeom>
            <a:rect b="b" l="l" r="r" t="t"/>
            <a:pathLst>
              <a:path extrusionOk="0" h="3258" w="8389">
                <a:moveTo>
                  <a:pt x="6115" y="0"/>
                </a:moveTo>
                <a:lnTo>
                  <a:pt x="5838" y="31"/>
                </a:lnTo>
                <a:lnTo>
                  <a:pt x="5531" y="93"/>
                </a:lnTo>
                <a:lnTo>
                  <a:pt x="5285" y="185"/>
                </a:lnTo>
                <a:lnTo>
                  <a:pt x="5008" y="308"/>
                </a:lnTo>
                <a:lnTo>
                  <a:pt x="4793" y="461"/>
                </a:lnTo>
                <a:lnTo>
                  <a:pt x="4578" y="646"/>
                </a:lnTo>
                <a:lnTo>
                  <a:pt x="4394" y="830"/>
                </a:lnTo>
                <a:lnTo>
                  <a:pt x="4210" y="1076"/>
                </a:lnTo>
                <a:lnTo>
                  <a:pt x="4025" y="984"/>
                </a:lnTo>
                <a:lnTo>
                  <a:pt x="3841" y="953"/>
                </a:lnTo>
                <a:lnTo>
                  <a:pt x="3626" y="891"/>
                </a:lnTo>
                <a:lnTo>
                  <a:pt x="3411" y="891"/>
                </a:lnTo>
                <a:lnTo>
                  <a:pt x="3134" y="922"/>
                </a:lnTo>
                <a:lnTo>
                  <a:pt x="2888" y="984"/>
                </a:lnTo>
                <a:lnTo>
                  <a:pt x="2643" y="1076"/>
                </a:lnTo>
                <a:lnTo>
                  <a:pt x="2397" y="1199"/>
                </a:lnTo>
                <a:lnTo>
                  <a:pt x="2212" y="1352"/>
                </a:lnTo>
                <a:lnTo>
                  <a:pt x="2028" y="1537"/>
                </a:lnTo>
                <a:lnTo>
                  <a:pt x="1874" y="1752"/>
                </a:lnTo>
                <a:lnTo>
                  <a:pt x="1751" y="1998"/>
                </a:lnTo>
                <a:lnTo>
                  <a:pt x="1536" y="1936"/>
                </a:lnTo>
                <a:lnTo>
                  <a:pt x="1291" y="1905"/>
                </a:lnTo>
                <a:lnTo>
                  <a:pt x="1045" y="1936"/>
                </a:lnTo>
                <a:lnTo>
                  <a:pt x="799" y="2028"/>
                </a:lnTo>
                <a:lnTo>
                  <a:pt x="553" y="2151"/>
                </a:lnTo>
                <a:lnTo>
                  <a:pt x="369" y="2305"/>
                </a:lnTo>
                <a:lnTo>
                  <a:pt x="215" y="2520"/>
                </a:lnTo>
                <a:lnTo>
                  <a:pt x="92" y="2735"/>
                </a:lnTo>
                <a:lnTo>
                  <a:pt x="31" y="2981"/>
                </a:lnTo>
                <a:lnTo>
                  <a:pt x="0" y="3257"/>
                </a:lnTo>
                <a:lnTo>
                  <a:pt x="7405" y="3257"/>
                </a:lnTo>
                <a:lnTo>
                  <a:pt x="7589" y="3227"/>
                </a:lnTo>
                <a:lnTo>
                  <a:pt x="7774" y="3196"/>
                </a:lnTo>
                <a:lnTo>
                  <a:pt x="7958" y="3104"/>
                </a:lnTo>
                <a:lnTo>
                  <a:pt x="8081" y="2981"/>
                </a:lnTo>
                <a:lnTo>
                  <a:pt x="8204" y="2827"/>
                </a:lnTo>
                <a:lnTo>
                  <a:pt x="8296" y="2643"/>
                </a:lnTo>
                <a:lnTo>
                  <a:pt x="8358" y="2458"/>
                </a:lnTo>
                <a:lnTo>
                  <a:pt x="8388" y="2274"/>
                </a:lnTo>
                <a:lnTo>
                  <a:pt x="8388" y="2028"/>
                </a:lnTo>
                <a:lnTo>
                  <a:pt x="8327" y="1813"/>
                </a:lnTo>
                <a:lnTo>
                  <a:pt x="8296" y="1598"/>
                </a:lnTo>
                <a:lnTo>
                  <a:pt x="8204" y="1383"/>
                </a:lnTo>
                <a:lnTo>
                  <a:pt x="8112" y="1199"/>
                </a:lnTo>
                <a:lnTo>
                  <a:pt x="7989" y="1014"/>
                </a:lnTo>
                <a:lnTo>
                  <a:pt x="7866" y="830"/>
                </a:lnTo>
                <a:lnTo>
                  <a:pt x="7712" y="676"/>
                </a:lnTo>
                <a:lnTo>
                  <a:pt x="7559" y="523"/>
                </a:lnTo>
                <a:lnTo>
                  <a:pt x="7405" y="400"/>
                </a:lnTo>
                <a:lnTo>
                  <a:pt x="7190" y="277"/>
                </a:lnTo>
                <a:lnTo>
                  <a:pt x="7006" y="185"/>
                </a:lnTo>
                <a:lnTo>
                  <a:pt x="6790" y="123"/>
                </a:lnTo>
                <a:lnTo>
                  <a:pt x="6575" y="62"/>
                </a:lnTo>
                <a:lnTo>
                  <a:pt x="6360" y="31"/>
                </a:lnTo>
                <a:lnTo>
                  <a:pt x="611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179"/>
          <p:cNvSpPr/>
          <p:nvPr/>
        </p:nvSpPr>
        <p:spPr>
          <a:xfrm>
            <a:off x="2402340" y="3035836"/>
            <a:ext cx="268804" cy="103670"/>
          </a:xfrm>
          <a:custGeom>
            <a:rect b="b" l="l" r="r" t="t"/>
            <a:pathLst>
              <a:path extrusionOk="0" h="1292" w="3350">
                <a:moveTo>
                  <a:pt x="2459" y="1"/>
                </a:moveTo>
                <a:lnTo>
                  <a:pt x="2213" y="31"/>
                </a:lnTo>
                <a:lnTo>
                  <a:pt x="1998" y="123"/>
                </a:lnTo>
                <a:lnTo>
                  <a:pt x="1814" y="246"/>
                </a:lnTo>
                <a:lnTo>
                  <a:pt x="1691" y="431"/>
                </a:lnTo>
                <a:lnTo>
                  <a:pt x="1537" y="369"/>
                </a:lnTo>
                <a:lnTo>
                  <a:pt x="1384" y="339"/>
                </a:lnTo>
                <a:lnTo>
                  <a:pt x="1168" y="369"/>
                </a:lnTo>
                <a:lnTo>
                  <a:pt x="953" y="461"/>
                </a:lnTo>
                <a:lnTo>
                  <a:pt x="800" y="615"/>
                </a:lnTo>
                <a:lnTo>
                  <a:pt x="708" y="799"/>
                </a:lnTo>
                <a:lnTo>
                  <a:pt x="523" y="738"/>
                </a:lnTo>
                <a:lnTo>
                  <a:pt x="431" y="769"/>
                </a:lnTo>
                <a:lnTo>
                  <a:pt x="308" y="799"/>
                </a:lnTo>
                <a:lnTo>
                  <a:pt x="247" y="830"/>
                </a:lnTo>
                <a:lnTo>
                  <a:pt x="154" y="922"/>
                </a:lnTo>
                <a:lnTo>
                  <a:pt x="93" y="984"/>
                </a:lnTo>
                <a:lnTo>
                  <a:pt x="62" y="1076"/>
                </a:lnTo>
                <a:lnTo>
                  <a:pt x="32" y="1168"/>
                </a:lnTo>
                <a:lnTo>
                  <a:pt x="1" y="1291"/>
                </a:lnTo>
                <a:lnTo>
                  <a:pt x="2951" y="1291"/>
                </a:lnTo>
                <a:lnTo>
                  <a:pt x="3104" y="1260"/>
                </a:lnTo>
                <a:lnTo>
                  <a:pt x="3227" y="1168"/>
                </a:lnTo>
                <a:lnTo>
                  <a:pt x="3319" y="1045"/>
                </a:lnTo>
                <a:lnTo>
                  <a:pt x="3350" y="892"/>
                </a:lnTo>
                <a:lnTo>
                  <a:pt x="3319" y="707"/>
                </a:lnTo>
                <a:lnTo>
                  <a:pt x="3289" y="554"/>
                </a:lnTo>
                <a:lnTo>
                  <a:pt x="3196" y="400"/>
                </a:lnTo>
                <a:lnTo>
                  <a:pt x="3073" y="246"/>
                </a:lnTo>
                <a:lnTo>
                  <a:pt x="2951" y="154"/>
                </a:lnTo>
                <a:lnTo>
                  <a:pt x="2797" y="62"/>
                </a:lnTo>
                <a:lnTo>
                  <a:pt x="2613" y="1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179"/>
          <p:cNvSpPr/>
          <p:nvPr/>
        </p:nvSpPr>
        <p:spPr>
          <a:xfrm>
            <a:off x="2106501" y="3972699"/>
            <a:ext cx="337891" cy="177571"/>
          </a:xfrm>
          <a:custGeom>
            <a:rect b="b" l="l" r="r" t="t"/>
            <a:pathLst>
              <a:path extrusionOk="0" h="2213" w="4211">
                <a:moveTo>
                  <a:pt x="1" y="0"/>
                </a:moveTo>
                <a:lnTo>
                  <a:pt x="1" y="2213"/>
                </a:lnTo>
                <a:lnTo>
                  <a:pt x="4210" y="2213"/>
                </a:lnTo>
                <a:lnTo>
                  <a:pt x="4210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179"/>
          <p:cNvSpPr/>
          <p:nvPr/>
        </p:nvSpPr>
        <p:spPr>
          <a:xfrm>
            <a:off x="2106501" y="3972699"/>
            <a:ext cx="170189" cy="177571"/>
          </a:xfrm>
          <a:custGeom>
            <a:rect b="b" l="l" r="r" t="t"/>
            <a:pathLst>
              <a:path extrusionOk="0" h="2213" w="2121">
                <a:moveTo>
                  <a:pt x="1" y="0"/>
                </a:moveTo>
                <a:lnTo>
                  <a:pt x="1" y="2213"/>
                </a:lnTo>
                <a:lnTo>
                  <a:pt x="2121" y="2213"/>
                </a:lnTo>
                <a:lnTo>
                  <a:pt x="2121" y="0"/>
                </a:lnTo>
                <a:close/>
              </a:path>
            </a:pathLst>
          </a:custGeom>
          <a:solidFill>
            <a:srgbClr val="3E54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179"/>
          <p:cNvSpPr/>
          <p:nvPr/>
        </p:nvSpPr>
        <p:spPr>
          <a:xfrm>
            <a:off x="2345692" y="4058955"/>
            <a:ext cx="51835" cy="51915"/>
          </a:xfrm>
          <a:custGeom>
            <a:rect b="b" l="l" r="r" t="t"/>
            <a:pathLst>
              <a:path extrusionOk="0" h="647" w="646">
                <a:moveTo>
                  <a:pt x="307" y="1"/>
                </a:moveTo>
                <a:lnTo>
                  <a:pt x="185" y="32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54"/>
                </a:lnTo>
                <a:lnTo>
                  <a:pt x="185" y="615"/>
                </a:lnTo>
                <a:lnTo>
                  <a:pt x="307" y="646"/>
                </a:lnTo>
                <a:lnTo>
                  <a:pt x="430" y="615"/>
                </a:lnTo>
                <a:lnTo>
                  <a:pt x="553" y="554"/>
                </a:lnTo>
                <a:lnTo>
                  <a:pt x="615" y="431"/>
                </a:lnTo>
                <a:lnTo>
                  <a:pt x="645" y="308"/>
                </a:lnTo>
                <a:lnTo>
                  <a:pt x="615" y="185"/>
                </a:lnTo>
                <a:lnTo>
                  <a:pt x="553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179"/>
          <p:cNvSpPr/>
          <p:nvPr/>
        </p:nvSpPr>
        <p:spPr>
          <a:xfrm>
            <a:off x="2348099" y="4061443"/>
            <a:ext cx="46940" cy="101183"/>
          </a:xfrm>
          <a:custGeom>
            <a:rect b="b" l="l" r="r" t="t"/>
            <a:pathLst>
              <a:path extrusionOk="0" h="1261" w="585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585" y="1260"/>
                </a:lnTo>
                <a:lnTo>
                  <a:pt x="585" y="308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179"/>
          <p:cNvSpPr/>
          <p:nvPr/>
        </p:nvSpPr>
        <p:spPr>
          <a:xfrm>
            <a:off x="2348099" y="4061443"/>
            <a:ext cx="22307" cy="101183"/>
          </a:xfrm>
          <a:custGeom>
            <a:rect b="b" l="l" r="r" t="t"/>
            <a:pathLst>
              <a:path extrusionOk="0" h="1261" w="278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277" y="126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179"/>
          <p:cNvSpPr/>
          <p:nvPr/>
        </p:nvSpPr>
        <p:spPr>
          <a:xfrm>
            <a:off x="2345692" y="4160056"/>
            <a:ext cx="51835" cy="4975"/>
          </a:xfrm>
          <a:custGeom>
            <a:rect b="b" l="l" r="r" t="t"/>
            <a:pathLst>
              <a:path extrusionOk="0" h="62" w="646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15" y="62"/>
                </a:lnTo>
                <a:lnTo>
                  <a:pt x="645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179"/>
          <p:cNvSpPr/>
          <p:nvPr/>
        </p:nvSpPr>
        <p:spPr>
          <a:xfrm>
            <a:off x="2345692" y="4160056"/>
            <a:ext cx="24714" cy="4975"/>
          </a:xfrm>
          <a:custGeom>
            <a:rect b="b" l="l" r="r" t="t"/>
            <a:pathLst>
              <a:path extrusionOk="0" h="62" w="308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07" y="62"/>
                </a:lnTo>
                <a:lnTo>
                  <a:pt x="3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179"/>
          <p:cNvSpPr/>
          <p:nvPr/>
        </p:nvSpPr>
        <p:spPr>
          <a:xfrm>
            <a:off x="2138597" y="3994845"/>
            <a:ext cx="276186" cy="22307"/>
          </a:xfrm>
          <a:custGeom>
            <a:rect b="b" l="l" r="r" t="t"/>
            <a:pathLst>
              <a:path extrusionOk="0" h="278" w="3442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179"/>
          <p:cNvSpPr/>
          <p:nvPr/>
        </p:nvSpPr>
        <p:spPr>
          <a:xfrm>
            <a:off x="2276607" y="3994845"/>
            <a:ext cx="138173" cy="22307"/>
          </a:xfrm>
          <a:custGeom>
            <a:rect b="b" l="l" r="r" t="t"/>
            <a:pathLst>
              <a:path extrusionOk="0" h="278" w="1722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179"/>
          <p:cNvSpPr/>
          <p:nvPr/>
        </p:nvSpPr>
        <p:spPr>
          <a:xfrm>
            <a:off x="2276607" y="4031835"/>
            <a:ext cx="138173" cy="22307"/>
          </a:xfrm>
          <a:custGeom>
            <a:rect b="b" l="l" r="r" t="t"/>
            <a:pathLst>
              <a:path extrusionOk="0" h="278" w="1722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179"/>
          <p:cNvSpPr/>
          <p:nvPr/>
        </p:nvSpPr>
        <p:spPr>
          <a:xfrm>
            <a:off x="2138597" y="4031835"/>
            <a:ext cx="276186" cy="22307"/>
          </a:xfrm>
          <a:custGeom>
            <a:rect b="b" l="l" r="r" t="t"/>
            <a:pathLst>
              <a:path extrusionOk="0" h="278" w="3442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179"/>
          <p:cNvSpPr/>
          <p:nvPr/>
        </p:nvSpPr>
        <p:spPr>
          <a:xfrm>
            <a:off x="2244592" y="4068825"/>
            <a:ext cx="64192" cy="81444"/>
          </a:xfrm>
          <a:custGeom>
            <a:rect b="b" l="l" r="r" t="t"/>
            <a:pathLst>
              <a:path extrusionOk="0" h="1015" w="80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799" y="1015"/>
                </a:lnTo>
                <a:lnTo>
                  <a:pt x="799" y="400"/>
                </a:lnTo>
                <a:lnTo>
                  <a:pt x="769" y="247"/>
                </a:lnTo>
                <a:lnTo>
                  <a:pt x="676" y="124"/>
                </a:lnTo>
                <a:lnTo>
                  <a:pt x="553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179"/>
          <p:cNvSpPr/>
          <p:nvPr/>
        </p:nvSpPr>
        <p:spPr>
          <a:xfrm>
            <a:off x="2244592" y="4068825"/>
            <a:ext cx="32096" cy="81444"/>
          </a:xfrm>
          <a:custGeom>
            <a:rect b="b" l="l" r="r" t="t"/>
            <a:pathLst>
              <a:path extrusionOk="0" h="1015" w="40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400" y="1015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179"/>
          <p:cNvSpPr/>
          <p:nvPr/>
        </p:nvSpPr>
        <p:spPr>
          <a:xfrm>
            <a:off x="1675059" y="3454921"/>
            <a:ext cx="453757" cy="695360"/>
          </a:xfrm>
          <a:custGeom>
            <a:rect b="b" l="l" r="r" t="t"/>
            <a:pathLst>
              <a:path extrusionOk="0" h="8666" w="5655">
                <a:moveTo>
                  <a:pt x="1445" y="1"/>
                </a:moveTo>
                <a:lnTo>
                  <a:pt x="1322" y="646"/>
                </a:lnTo>
                <a:lnTo>
                  <a:pt x="1261" y="1046"/>
                </a:lnTo>
                <a:lnTo>
                  <a:pt x="1199" y="1445"/>
                </a:lnTo>
                <a:lnTo>
                  <a:pt x="1138" y="1845"/>
                </a:lnTo>
                <a:lnTo>
                  <a:pt x="1076" y="2244"/>
                </a:lnTo>
                <a:lnTo>
                  <a:pt x="1015" y="2613"/>
                </a:lnTo>
                <a:lnTo>
                  <a:pt x="1" y="8666"/>
                </a:lnTo>
                <a:lnTo>
                  <a:pt x="5654" y="8666"/>
                </a:lnTo>
                <a:lnTo>
                  <a:pt x="4671" y="2613"/>
                </a:lnTo>
                <a:lnTo>
                  <a:pt x="4610" y="2244"/>
                </a:lnTo>
                <a:lnTo>
                  <a:pt x="4548" y="1845"/>
                </a:lnTo>
                <a:lnTo>
                  <a:pt x="4456" y="1445"/>
                </a:lnTo>
                <a:lnTo>
                  <a:pt x="4395" y="1046"/>
                </a:lnTo>
                <a:lnTo>
                  <a:pt x="4333" y="646"/>
                </a:lnTo>
                <a:lnTo>
                  <a:pt x="424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179"/>
          <p:cNvSpPr/>
          <p:nvPr/>
        </p:nvSpPr>
        <p:spPr>
          <a:xfrm>
            <a:off x="1675059" y="3454921"/>
            <a:ext cx="226919" cy="695360"/>
          </a:xfrm>
          <a:custGeom>
            <a:rect b="b" l="l" r="r" t="t"/>
            <a:pathLst>
              <a:path extrusionOk="0" h="8666" w="2828">
                <a:moveTo>
                  <a:pt x="1445" y="1"/>
                </a:moveTo>
                <a:lnTo>
                  <a:pt x="1" y="8666"/>
                </a:lnTo>
                <a:lnTo>
                  <a:pt x="2828" y="8666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179"/>
          <p:cNvSpPr/>
          <p:nvPr/>
        </p:nvSpPr>
        <p:spPr>
          <a:xfrm>
            <a:off x="1776160" y="3506755"/>
            <a:ext cx="251552" cy="32096"/>
          </a:xfrm>
          <a:custGeom>
            <a:rect b="b" l="l" r="r" t="t"/>
            <a:pathLst>
              <a:path extrusionOk="0" h="400" w="3135">
                <a:moveTo>
                  <a:pt x="62" y="0"/>
                </a:moveTo>
                <a:lnTo>
                  <a:pt x="1" y="400"/>
                </a:lnTo>
                <a:lnTo>
                  <a:pt x="3135" y="400"/>
                </a:lnTo>
                <a:lnTo>
                  <a:pt x="3073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179"/>
          <p:cNvSpPr/>
          <p:nvPr/>
        </p:nvSpPr>
        <p:spPr>
          <a:xfrm>
            <a:off x="1766290" y="3570865"/>
            <a:ext cx="273779" cy="32096"/>
          </a:xfrm>
          <a:custGeom>
            <a:rect b="b" l="l" r="r" t="t"/>
            <a:pathLst>
              <a:path extrusionOk="0" h="400" w="3412">
                <a:moveTo>
                  <a:pt x="62" y="0"/>
                </a:moveTo>
                <a:lnTo>
                  <a:pt x="1" y="400"/>
                </a:lnTo>
                <a:lnTo>
                  <a:pt x="3411" y="400"/>
                </a:lnTo>
                <a:lnTo>
                  <a:pt x="3319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179"/>
          <p:cNvSpPr/>
          <p:nvPr/>
        </p:nvSpPr>
        <p:spPr>
          <a:xfrm>
            <a:off x="1756421" y="3634896"/>
            <a:ext cx="293518" cy="29689"/>
          </a:xfrm>
          <a:custGeom>
            <a:rect b="b" l="l" r="r" t="t"/>
            <a:pathLst>
              <a:path extrusionOk="0" h="370" w="3658">
                <a:moveTo>
                  <a:pt x="62" y="1"/>
                </a:moveTo>
                <a:lnTo>
                  <a:pt x="1" y="370"/>
                </a:lnTo>
                <a:lnTo>
                  <a:pt x="3657" y="370"/>
                </a:lnTo>
                <a:lnTo>
                  <a:pt x="3596" y="1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179"/>
          <p:cNvSpPr/>
          <p:nvPr/>
        </p:nvSpPr>
        <p:spPr>
          <a:xfrm>
            <a:off x="1776160" y="3506755"/>
            <a:ext cx="125816" cy="32096"/>
          </a:xfrm>
          <a:custGeom>
            <a:rect b="b" l="l" r="r" t="t"/>
            <a:pathLst>
              <a:path extrusionOk="0" h="400" w="1568">
                <a:moveTo>
                  <a:pt x="62" y="0"/>
                </a:moveTo>
                <a:lnTo>
                  <a:pt x="1" y="400"/>
                </a:lnTo>
                <a:lnTo>
                  <a:pt x="1568" y="400"/>
                </a:lnTo>
                <a:lnTo>
                  <a:pt x="1568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179"/>
          <p:cNvSpPr/>
          <p:nvPr/>
        </p:nvSpPr>
        <p:spPr>
          <a:xfrm>
            <a:off x="1766290" y="3570865"/>
            <a:ext cx="135686" cy="32096"/>
          </a:xfrm>
          <a:custGeom>
            <a:rect b="b" l="l" r="r" t="t"/>
            <a:pathLst>
              <a:path extrusionOk="0" h="400" w="1691">
                <a:moveTo>
                  <a:pt x="62" y="0"/>
                </a:moveTo>
                <a:lnTo>
                  <a:pt x="1" y="400"/>
                </a:lnTo>
                <a:lnTo>
                  <a:pt x="1691" y="400"/>
                </a:lnTo>
                <a:lnTo>
                  <a:pt x="1691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179"/>
          <p:cNvSpPr/>
          <p:nvPr/>
        </p:nvSpPr>
        <p:spPr>
          <a:xfrm>
            <a:off x="1756421" y="3634896"/>
            <a:ext cx="145555" cy="29689"/>
          </a:xfrm>
          <a:custGeom>
            <a:rect b="b" l="l" r="r" t="t"/>
            <a:pathLst>
              <a:path extrusionOk="0" h="370" w="1814">
                <a:moveTo>
                  <a:pt x="62" y="1"/>
                </a:moveTo>
                <a:lnTo>
                  <a:pt x="1" y="370"/>
                </a:lnTo>
                <a:lnTo>
                  <a:pt x="1814" y="370"/>
                </a:lnTo>
                <a:lnTo>
                  <a:pt x="1814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179"/>
          <p:cNvSpPr/>
          <p:nvPr/>
        </p:nvSpPr>
        <p:spPr>
          <a:xfrm>
            <a:off x="1771265" y="3427801"/>
            <a:ext cx="261342" cy="27201"/>
          </a:xfrm>
          <a:custGeom>
            <a:rect b="b" l="l" r="r" t="t"/>
            <a:pathLst>
              <a:path extrusionOk="0" h="339" w="3257">
                <a:moveTo>
                  <a:pt x="0" y="1"/>
                </a:moveTo>
                <a:lnTo>
                  <a:pt x="0" y="339"/>
                </a:lnTo>
                <a:lnTo>
                  <a:pt x="3257" y="339"/>
                </a:lnTo>
                <a:lnTo>
                  <a:pt x="325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179"/>
          <p:cNvSpPr/>
          <p:nvPr/>
        </p:nvSpPr>
        <p:spPr>
          <a:xfrm>
            <a:off x="1901893" y="3427801"/>
            <a:ext cx="130711" cy="27201"/>
          </a:xfrm>
          <a:custGeom>
            <a:rect b="b" l="l" r="r" t="t"/>
            <a:pathLst>
              <a:path extrusionOk="0" h="339" w="1629">
                <a:moveTo>
                  <a:pt x="1" y="1"/>
                </a:moveTo>
                <a:lnTo>
                  <a:pt x="1" y="339"/>
                </a:lnTo>
                <a:lnTo>
                  <a:pt x="1629" y="339"/>
                </a:lnTo>
                <a:lnTo>
                  <a:pt x="162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179"/>
          <p:cNvSpPr/>
          <p:nvPr/>
        </p:nvSpPr>
        <p:spPr>
          <a:xfrm>
            <a:off x="1717024" y="3028454"/>
            <a:ext cx="369826" cy="369906"/>
          </a:xfrm>
          <a:custGeom>
            <a:rect b="b" l="l" r="r" t="t"/>
            <a:pathLst>
              <a:path extrusionOk="0" h="4610" w="4609">
                <a:moveTo>
                  <a:pt x="2305" y="0"/>
                </a:moveTo>
                <a:lnTo>
                  <a:pt x="2059" y="31"/>
                </a:lnTo>
                <a:lnTo>
                  <a:pt x="1844" y="62"/>
                </a:lnTo>
                <a:lnTo>
                  <a:pt x="1629" y="123"/>
                </a:lnTo>
                <a:lnTo>
                  <a:pt x="1413" y="185"/>
                </a:lnTo>
                <a:lnTo>
                  <a:pt x="1198" y="277"/>
                </a:lnTo>
                <a:lnTo>
                  <a:pt x="1014" y="400"/>
                </a:lnTo>
                <a:lnTo>
                  <a:pt x="830" y="523"/>
                </a:lnTo>
                <a:lnTo>
                  <a:pt x="676" y="676"/>
                </a:lnTo>
                <a:lnTo>
                  <a:pt x="522" y="861"/>
                </a:lnTo>
                <a:lnTo>
                  <a:pt x="400" y="1014"/>
                </a:lnTo>
                <a:lnTo>
                  <a:pt x="277" y="1199"/>
                </a:lnTo>
                <a:lnTo>
                  <a:pt x="184" y="1414"/>
                </a:lnTo>
                <a:lnTo>
                  <a:pt x="92" y="1629"/>
                </a:lnTo>
                <a:lnTo>
                  <a:pt x="62" y="1844"/>
                </a:lnTo>
                <a:lnTo>
                  <a:pt x="0" y="2090"/>
                </a:lnTo>
                <a:lnTo>
                  <a:pt x="0" y="2305"/>
                </a:lnTo>
                <a:lnTo>
                  <a:pt x="0" y="2551"/>
                </a:lnTo>
                <a:lnTo>
                  <a:pt x="62" y="2766"/>
                </a:lnTo>
                <a:lnTo>
                  <a:pt x="92" y="3012"/>
                </a:lnTo>
                <a:lnTo>
                  <a:pt x="184" y="3196"/>
                </a:lnTo>
                <a:lnTo>
                  <a:pt x="277" y="3411"/>
                </a:lnTo>
                <a:lnTo>
                  <a:pt x="400" y="3595"/>
                </a:lnTo>
                <a:lnTo>
                  <a:pt x="522" y="3780"/>
                </a:lnTo>
                <a:lnTo>
                  <a:pt x="676" y="3933"/>
                </a:lnTo>
                <a:lnTo>
                  <a:pt x="830" y="4087"/>
                </a:lnTo>
                <a:lnTo>
                  <a:pt x="1014" y="4210"/>
                </a:lnTo>
                <a:lnTo>
                  <a:pt x="1198" y="4333"/>
                </a:lnTo>
                <a:lnTo>
                  <a:pt x="1413" y="4425"/>
                </a:lnTo>
                <a:lnTo>
                  <a:pt x="1629" y="4517"/>
                </a:lnTo>
                <a:lnTo>
                  <a:pt x="1844" y="4579"/>
                </a:lnTo>
                <a:lnTo>
                  <a:pt x="2059" y="4609"/>
                </a:lnTo>
                <a:lnTo>
                  <a:pt x="2550" y="4609"/>
                </a:lnTo>
                <a:lnTo>
                  <a:pt x="2765" y="4579"/>
                </a:lnTo>
                <a:lnTo>
                  <a:pt x="2980" y="4517"/>
                </a:lnTo>
                <a:lnTo>
                  <a:pt x="3196" y="4425"/>
                </a:lnTo>
                <a:lnTo>
                  <a:pt x="3411" y="4333"/>
                </a:lnTo>
                <a:lnTo>
                  <a:pt x="3595" y="4210"/>
                </a:lnTo>
                <a:lnTo>
                  <a:pt x="3779" y="4087"/>
                </a:lnTo>
                <a:lnTo>
                  <a:pt x="3933" y="3933"/>
                </a:lnTo>
                <a:lnTo>
                  <a:pt x="4087" y="3780"/>
                </a:lnTo>
                <a:lnTo>
                  <a:pt x="4210" y="3595"/>
                </a:lnTo>
                <a:lnTo>
                  <a:pt x="4332" y="3411"/>
                </a:lnTo>
                <a:lnTo>
                  <a:pt x="4425" y="3196"/>
                </a:lnTo>
                <a:lnTo>
                  <a:pt x="4517" y="3012"/>
                </a:lnTo>
                <a:lnTo>
                  <a:pt x="4578" y="2766"/>
                </a:lnTo>
                <a:lnTo>
                  <a:pt x="4609" y="2551"/>
                </a:lnTo>
                <a:lnTo>
                  <a:pt x="4609" y="2305"/>
                </a:lnTo>
                <a:lnTo>
                  <a:pt x="4609" y="2090"/>
                </a:lnTo>
                <a:lnTo>
                  <a:pt x="4578" y="1844"/>
                </a:lnTo>
                <a:lnTo>
                  <a:pt x="4517" y="1629"/>
                </a:lnTo>
                <a:lnTo>
                  <a:pt x="4425" y="1414"/>
                </a:lnTo>
                <a:lnTo>
                  <a:pt x="4332" y="1199"/>
                </a:lnTo>
                <a:lnTo>
                  <a:pt x="4210" y="1014"/>
                </a:lnTo>
                <a:lnTo>
                  <a:pt x="4087" y="861"/>
                </a:lnTo>
                <a:lnTo>
                  <a:pt x="3933" y="676"/>
                </a:lnTo>
                <a:lnTo>
                  <a:pt x="3779" y="523"/>
                </a:lnTo>
                <a:lnTo>
                  <a:pt x="3595" y="400"/>
                </a:lnTo>
                <a:lnTo>
                  <a:pt x="3411" y="277"/>
                </a:lnTo>
                <a:lnTo>
                  <a:pt x="3196" y="185"/>
                </a:lnTo>
                <a:lnTo>
                  <a:pt x="2980" y="123"/>
                </a:lnTo>
                <a:lnTo>
                  <a:pt x="2765" y="62"/>
                </a:lnTo>
                <a:lnTo>
                  <a:pt x="2550" y="31"/>
                </a:lnTo>
                <a:lnTo>
                  <a:pt x="230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4" name="Google Shape;2964;p179"/>
          <p:cNvSpPr/>
          <p:nvPr/>
        </p:nvSpPr>
        <p:spPr>
          <a:xfrm>
            <a:off x="1850139" y="3168952"/>
            <a:ext cx="197310" cy="197310"/>
          </a:xfrm>
          <a:custGeom>
            <a:rect b="b" l="l" r="r" t="t"/>
            <a:pathLst>
              <a:path extrusionOk="0" h="2459" w="2459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0" y="1660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15" y="2090"/>
                </a:lnTo>
                <a:lnTo>
                  <a:pt x="246" y="2121"/>
                </a:lnTo>
                <a:lnTo>
                  <a:pt x="62" y="2274"/>
                </a:lnTo>
                <a:lnTo>
                  <a:pt x="185" y="2367"/>
                </a:lnTo>
                <a:lnTo>
                  <a:pt x="338" y="2213"/>
                </a:lnTo>
                <a:lnTo>
                  <a:pt x="553" y="2367"/>
                </a:lnTo>
                <a:lnTo>
                  <a:pt x="676" y="2428"/>
                </a:lnTo>
                <a:lnTo>
                  <a:pt x="799" y="2459"/>
                </a:lnTo>
                <a:lnTo>
                  <a:pt x="1076" y="2459"/>
                </a:lnTo>
                <a:lnTo>
                  <a:pt x="1229" y="2428"/>
                </a:lnTo>
                <a:lnTo>
                  <a:pt x="1383" y="2367"/>
                </a:lnTo>
                <a:lnTo>
                  <a:pt x="1475" y="2336"/>
                </a:lnTo>
                <a:lnTo>
                  <a:pt x="1598" y="2244"/>
                </a:lnTo>
                <a:lnTo>
                  <a:pt x="1752" y="2121"/>
                </a:lnTo>
                <a:lnTo>
                  <a:pt x="1875" y="1967"/>
                </a:lnTo>
                <a:lnTo>
                  <a:pt x="1997" y="1814"/>
                </a:lnTo>
                <a:lnTo>
                  <a:pt x="2151" y="1476"/>
                </a:lnTo>
                <a:lnTo>
                  <a:pt x="2305" y="1076"/>
                </a:lnTo>
                <a:lnTo>
                  <a:pt x="2397" y="585"/>
                </a:lnTo>
                <a:lnTo>
                  <a:pt x="2458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179"/>
          <p:cNvSpPr/>
          <p:nvPr/>
        </p:nvSpPr>
        <p:spPr>
          <a:xfrm>
            <a:off x="1850139" y="3168952"/>
            <a:ext cx="197310" cy="185033"/>
          </a:xfrm>
          <a:custGeom>
            <a:rect b="b" l="l" r="r" t="t"/>
            <a:pathLst>
              <a:path extrusionOk="0" h="2306" w="2459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46" y="2121"/>
                </a:lnTo>
                <a:lnTo>
                  <a:pt x="62" y="2274"/>
                </a:lnTo>
                <a:lnTo>
                  <a:pt x="123" y="2305"/>
                </a:lnTo>
                <a:lnTo>
                  <a:pt x="245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179"/>
          <p:cNvSpPr/>
          <p:nvPr/>
        </p:nvSpPr>
        <p:spPr>
          <a:xfrm>
            <a:off x="1919144" y="3186203"/>
            <a:ext cx="46940" cy="81444"/>
          </a:xfrm>
          <a:custGeom>
            <a:rect b="b" l="l" r="r" t="t"/>
            <a:pathLst>
              <a:path extrusionOk="0" h="1015" w="585">
                <a:moveTo>
                  <a:pt x="277" y="1"/>
                </a:moveTo>
                <a:lnTo>
                  <a:pt x="1" y="124"/>
                </a:lnTo>
                <a:lnTo>
                  <a:pt x="369" y="1015"/>
                </a:lnTo>
                <a:lnTo>
                  <a:pt x="584" y="769"/>
                </a:lnTo>
                <a:lnTo>
                  <a:pt x="277" y="1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179"/>
          <p:cNvSpPr/>
          <p:nvPr/>
        </p:nvSpPr>
        <p:spPr>
          <a:xfrm>
            <a:off x="1889536" y="3282409"/>
            <a:ext cx="120922" cy="73981"/>
          </a:xfrm>
          <a:custGeom>
            <a:rect b="b" l="l" r="r" t="t"/>
            <a:pathLst>
              <a:path extrusionOk="0" h="922" w="1507">
                <a:moveTo>
                  <a:pt x="554" y="0"/>
                </a:moveTo>
                <a:lnTo>
                  <a:pt x="1" y="523"/>
                </a:lnTo>
                <a:lnTo>
                  <a:pt x="984" y="922"/>
                </a:lnTo>
                <a:lnTo>
                  <a:pt x="1107" y="830"/>
                </a:lnTo>
                <a:lnTo>
                  <a:pt x="1261" y="707"/>
                </a:lnTo>
                <a:lnTo>
                  <a:pt x="1384" y="553"/>
                </a:lnTo>
                <a:lnTo>
                  <a:pt x="1506" y="400"/>
                </a:lnTo>
                <a:lnTo>
                  <a:pt x="554" y="0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179"/>
          <p:cNvSpPr/>
          <p:nvPr/>
        </p:nvSpPr>
        <p:spPr>
          <a:xfrm>
            <a:off x="1766290" y="3107329"/>
            <a:ext cx="111052" cy="111052"/>
          </a:xfrm>
          <a:custGeom>
            <a:rect b="b" l="l" r="r" t="t"/>
            <a:pathLst>
              <a:path extrusionOk="0" h="1384" w="1384">
                <a:moveTo>
                  <a:pt x="1" y="1"/>
                </a:moveTo>
                <a:lnTo>
                  <a:pt x="62" y="339"/>
                </a:lnTo>
                <a:lnTo>
                  <a:pt x="93" y="615"/>
                </a:lnTo>
                <a:lnTo>
                  <a:pt x="185" y="830"/>
                </a:lnTo>
                <a:lnTo>
                  <a:pt x="277" y="1015"/>
                </a:lnTo>
                <a:lnTo>
                  <a:pt x="400" y="1199"/>
                </a:lnTo>
                <a:lnTo>
                  <a:pt x="554" y="1291"/>
                </a:lnTo>
                <a:lnTo>
                  <a:pt x="615" y="1322"/>
                </a:lnTo>
                <a:lnTo>
                  <a:pt x="769" y="1383"/>
                </a:lnTo>
                <a:lnTo>
                  <a:pt x="922" y="1353"/>
                </a:lnTo>
                <a:lnTo>
                  <a:pt x="1076" y="1322"/>
                </a:lnTo>
                <a:lnTo>
                  <a:pt x="1199" y="1230"/>
                </a:lnTo>
                <a:lnTo>
                  <a:pt x="1260" y="1322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68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53" y="922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179"/>
          <p:cNvSpPr/>
          <p:nvPr/>
        </p:nvSpPr>
        <p:spPr>
          <a:xfrm>
            <a:off x="1766290" y="3107329"/>
            <a:ext cx="111052" cy="103670"/>
          </a:xfrm>
          <a:custGeom>
            <a:rect b="b" l="l" r="r" t="t"/>
            <a:pathLst>
              <a:path extrusionOk="0" h="1292" w="1384">
                <a:moveTo>
                  <a:pt x="1" y="1"/>
                </a:moveTo>
                <a:lnTo>
                  <a:pt x="1291" y="1291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179"/>
          <p:cNvSpPr/>
          <p:nvPr/>
        </p:nvSpPr>
        <p:spPr>
          <a:xfrm>
            <a:off x="1810662" y="3119685"/>
            <a:ext cx="27201" cy="41966"/>
          </a:xfrm>
          <a:custGeom>
            <a:rect b="b" l="l" r="r" t="t"/>
            <a:pathLst>
              <a:path extrusionOk="0" h="523" w="339">
                <a:moveTo>
                  <a:pt x="185" y="0"/>
                </a:moveTo>
                <a:lnTo>
                  <a:pt x="1" y="400"/>
                </a:lnTo>
                <a:lnTo>
                  <a:pt x="124" y="523"/>
                </a:lnTo>
                <a:lnTo>
                  <a:pt x="339" y="62"/>
                </a:lnTo>
                <a:lnTo>
                  <a:pt x="185" y="0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179"/>
          <p:cNvSpPr/>
          <p:nvPr/>
        </p:nvSpPr>
        <p:spPr>
          <a:xfrm>
            <a:off x="1788516" y="3171439"/>
            <a:ext cx="64112" cy="39558"/>
          </a:xfrm>
          <a:custGeom>
            <a:rect b="b" l="l" r="r" t="t"/>
            <a:pathLst>
              <a:path extrusionOk="0" h="493" w="799">
                <a:moveTo>
                  <a:pt x="522" y="1"/>
                </a:moveTo>
                <a:lnTo>
                  <a:pt x="0" y="216"/>
                </a:lnTo>
                <a:lnTo>
                  <a:pt x="123" y="400"/>
                </a:lnTo>
                <a:lnTo>
                  <a:pt x="277" y="492"/>
                </a:lnTo>
                <a:lnTo>
                  <a:pt x="799" y="277"/>
                </a:lnTo>
                <a:lnTo>
                  <a:pt x="522" y="1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2" name="Google Shape;2972;p179"/>
          <p:cNvSpPr/>
          <p:nvPr/>
        </p:nvSpPr>
        <p:spPr>
          <a:xfrm>
            <a:off x="1342230" y="3728614"/>
            <a:ext cx="133198" cy="421661"/>
          </a:xfrm>
          <a:custGeom>
            <a:rect b="b" l="l" r="r" t="t"/>
            <a:pathLst>
              <a:path extrusionOk="0" h="5255" w="1660">
                <a:moveTo>
                  <a:pt x="277" y="1"/>
                </a:moveTo>
                <a:lnTo>
                  <a:pt x="1" y="5255"/>
                </a:lnTo>
                <a:lnTo>
                  <a:pt x="1660" y="5255"/>
                </a:lnTo>
                <a:lnTo>
                  <a:pt x="138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p179"/>
          <p:cNvSpPr/>
          <p:nvPr/>
        </p:nvSpPr>
        <p:spPr>
          <a:xfrm>
            <a:off x="1342230" y="3728614"/>
            <a:ext cx="66679" cy="421661"/>
          </a:xfrm>
          <a:custGeom>
            <a:rect b="b" l="l" r="r" t="t"/>
            <a:pathLst>
              <a:path extrusionOk="0" h="5255" w="831">
                <a:moveTo>
                  <a:pt x="277" y="1"/>
                </a:moveTo>
                <a:lnTo>
                  <a:pt x="1" y="5255"/>
                </a:lnTo>
                <a:lnTo>
                  <a:pt x="830" y="5255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179"/>
          <p:cNvSpPr/>
          <p:nvPr/>
        </p:nvSpPr>
        <p:spPr>
          <a:xfrm>
            <a:off x="1359481" y="3713850"/>
            <a:ext cx="101183" cy="14844"/>
          </a:xfrm>
          <a:custGeom>
            <a:rect b="b" l="l" r="r" t="t"/>
            <a:pathLst>
              <a:path extrusionOk="0" h="185" w="1261">
                <a:moveTo>
                  <a:pt x="1" y="0"/>
                </a:moveTo>
                <a:lnTo>
                  <a:pt x="1" y="185"/>
                </a:lnTo>
                <a:lnTo>
                  <a:pt x="1261" y="185"/>
                </a:lnTo>
                <a:lnTo>
                  <a:pt x="126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5" name="Google Shape;2975;p179"/>
          <p:cNvSpPr/>
          <p:nvPr/>
        </p:nvSpPr>
        <p:spPr>
          <a:xfrm>
            <a:off x="1408828" y="3713850"/>
            <a:ext cx="51835" cy="14844"/>
          </a:xfrm>
          <a:custGeom>
            <a:rect b="b" l="l" r="r" t="t"/>
            <a:pathLst>
              <a:path extrusionOk="0" h="185" w="646">
                <a:moveTo>
                  <a:pt x="0" y="0"/>
                </a:moveTo>
                <a:lnTo>
                  <a:pt x="0" y="185"/>
                </a:lnTo>
                <a:lnTo>
                  <a:pt x="646" y="185"/>
                </a:lnTo>
                <a:lnTo>
                  <a:pt x="646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179"/>
          <p:cNvSpPr/>
          <p:nvPr/>
        </p:nvSpPr>
        <p:spPr>
          <a:xfrm>
            <a:off x="1292964" y="3837096"/>
            <a:ext cx="532633" cy="313177"/>
          </a:xfrm>
          <a:custGeom>
            <a:rect b="b" l="l" r="r" t="t"/>
            <a:pathLst>
              <a:path extrusionOk="0" h="3903" w="6638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21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6637" y="3903"/>
                </a:lnTo>
                <a:lnTo>
                  <a:pt x="6637" y="3319"/>
                </a:lnTo>
                <a:lnTo>
                  <a:pt x="6637" y="2981"/>
                </a:lnTo>
                <a:lnTo>
                  <a:pt x="6576" y="2674"/>
                </a:lnTo>
                <a:lnTo>
                  <a:pt x="6483" y="2336"/>
                </a:lnTo>
                <a:lnTo>
                  <a:pt x="6391" y="2028"/>
                </a:lnTo>
                <a:lnTo>
                  <a:pt x="6238" y="1752"/>
                </a:lnTo>
                <a:lnTo>
                  <a:pt x="6084" y="1475"/>
                </a:lnTo>
                <a:lnTo>
                  <a:pt x="5900" y="1230"/>
                </a:lnTo>
                <a:lnTo>
                  <a:pt x="5685" y="984"/>
                </a:lnTo>
                <a:lnTo>
                  <a:pt x="5439" y="769"/>
                </a:lnTo>
                <a:lnTo>
                  <a:pt x="5193" y="584"/>
                </a:lnTo>
                <a:lnTo>
                  <a:pt x="4916" y="400"/>
                </a:lnTo>
                <a:lnTo>
                  <a:pt x="4609" y="277"/>
                </a:lnTo>
                <a:lnTo>
                  <a:pt x="4302" y="154"/>
                </a:lnTo>
                <a:lnTo>
                  <a:pt x="3995" y="62"/>
                </a:lnTo>
                <a:lnTo>
                  <a:pt x="3657" y="31"/>
                </a:lnTo>
                <a:lnTo>
                  <a:pt x="3319" y="0"/>
                </a:lnTo>
                <a:close/>
              </a:path>
            </a:pathLst>
          </a:custGeom>
          <a:solidFill>
            <a:srgbClr val="A3E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179"/>
          <p:cNvSpPr/>
          <p:nvPr/>
        </p:nvSpPr>
        <p:spPr>
          <a:xfrm>
            <a:off x="1292964" y="3837096"/>
            <a:ext cx="266317" cy="313177"/>
          </a:xfrm>
          <a:custGeom>
            <a:rect b="b" l="l" r="r" t="t"/>
            <a:pathLst>
              <a:path extrusionOk="0" h="3903" w="3319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52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3319" y="3903"/>
                </a:lnTo>
                <a:lnTo>
                  <a:pt x="3319" y="0"/>
                </a:lnTo>
                <a:close/>
              </a:path>
            </a:pathLst>
          </a:custGeom>
          <a:solidFill>
            <a:srgbClr val="D5F7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179"/>
          <p:cNvSpPr/>
          <p:nvPr/>
        </p:nvSpPr>
        <p:spPr>
          <a:xfrm>
            <a:off x="1384195" y="4058955"/>
            <a:ext cx="49348" cy="51915"/>
          </a:xfrm>
          <a:custGeom>
            <a:rect b="b" l="l" r="r" t="t"/>
            <a:pathLst>
              <a:path extrusionOk="0" h="647" w="615">
                <a:moveTo>
                  <a:pt x="307" y="1"/>
                </a:moveTo>
                <a:lnTo>
                  <a:pt x="184" y="32"/>
                </a:lnTo>
                <a:lnTo>
                  <a:pt x="92" y="93"/>
                </a:lnTo>
                <a:lnTo>
                  <a:pt x="0" y="185"/>
                </a:lnTo>
                <a:lnTo>
                  <a:pt x="0" y="308"/>
                </a:lnTo>
                <a:lnTo>
                  <a:pt x="0" y="431"/>
                </a:lnTo>
                <a:lnTo>
                  <a:pt x="92" y="554"/>
                </a:lnTo>
                <a:lnTo>
                  <a:pt x="184" y="615"/>
                </a:lnTo>
                <a:lnTo>
                  <a:pt x="307" y="646"/>
                </a:lnTo>
                <a:lnTo>
                  <a:pt x="430" y="615"/>
                </a:lnTo>
                <a:lnTo>
                  <a:pt x="522" y="554"/>
                </a:lnTo>
                <a:lnTo>
                  <a:pt x="615" y="431"/>
                </a:lnTo>
                <a:lnTo>
                  <a:pt x="615" y="308"/>
                </a:lnTo>
                <a:lnTo>
                  <a:pt x="615" y="185"/>
                </a:lnTo>
                <a:lnTo>
                  <a:pt x="522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179"/>
          <p:cNvSpPr/>
          <p:nvPr/>
        </p:nvSpPr>
        <p:spPr>
          <a:xfrm>
            <a:off x="1386602" y="4061443"/>
            <a:ext cx="44453" cy="98695"/>
          </a:xfrm>
          <a:custGeom>
            <a:rect b="b" l="l" r="r" t="t"/>
            <a:pathLst>
              <a:path extrusionOk="0" h="1230" w="554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554" y="123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179"/>
          <p:cNvSpPr/>
          <p:nvPr/>
        </p:nvSpPr>
        <p:spPr>
          <a:xfrm>
            <a:off x="1386602" y="4061443"/>
            <a:ext cx="22307" cy="98695"/>
          </a:xfrm>
          <a:custGeom>
            <a:rect b="b" l="l" r="r" t="t"/>
            <a:pathLst>
              <a:path extrusionOk="0" h="1230" w="278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179"/>
          <p:cNvSpPr/>
          <p:nvPr/>
        </p:nvSpPr>
        <p:spPr>
          <a:xfrm>
            <a:off x="1381707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46" y="62"/>
                </a:lnTo>
                <a:lnTo>
                  <a:pt x="676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179"/>
          <p:cNvSpPr/>
          <p:nvPr/>
        </p:nvSpPr>
        <p:spPr>
          <a:xfrm>
            <a:off x="1381707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38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3" name="Google Shape;2983;p179"/>
          <p:cNvSpPr/>
          <p:nvPr/>
        </p:nvSpPr>
        <p:spPr>
          <a:xfrm>
            <a:off x="1532074" y="4058955"/>
            <a:ext cx="51835" cy="51915"/>
          </a:xfrm>
          <a:custGeom>
            <a:rect b="b" l="l" r="r" t="t"/>
            <a:pathLst>
              <a:path extrusionOk="0" h="647" w="646">
                <a:moveTo>
                  <a:pt x="339" y="1"/>
                </a:moveTo>
                <a:lnTo>
                  <a:pt x="216" y="32"/>
                </a:lnTo>
                <a:lnTo>
                  <a:pt x="124" y="93"/>
                </a:lnTo>
                <a:lnTo>
                  <a:pt x="31" y="185"/>
                </a:lnTo>
                <a:lnTo>
                  <a:pt x="1" y="308"/>
                </a:lnTo>
                <a:lnTo>
                  <a:pt x="31" y="431"/>
                </a:lnTo>
                <a:lnTo>
                  <a:pt x="124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179"/>
          <p:cNvSpPr/>
          <p:nvPr/>
        </p:nvSpPr>
        <p:spPr>
          <a:xfrm>
            <a:off x="1537049" y="4061443"/>
            <a:ext cx="44453" cy="98695"/>
          </a:xfrm>
          <a:custGeom>
            <a:rect b="b" l="l" r="r" t="t"/>
            <a:pathLst>
              <a:path extrusionOk="0" h="1230" w="554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553" y="1230"/>
                </a:lnTo>
                <a:lnTo>
                  <a:pt x="553" y="277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179"/>
          <p:cNvSpPr/>
          <p:nvPr/>
        </p:nvSpPr>
        <p:spPr>
          <a:xfrm>
            <a:off x="1537049" y="4061443"/>
            <a:ext cx="22226" cy="98695"/>
          </a:xfrm>
          <a:custGeom>
            <a:rect b="b" l="l" r="r" t="t"/>
            <a:pathLst>
              <a:path extrusionOk="0" h="1230" w="277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179"/>
          <p:cNvSpPr/>
          <p:nvPr/>
        </p:nvSpPr>
        <p:spPr>
          <a:xfrm>
            <a:off x="1532074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179"/>
          <p:cNvSpPr/>
          <p:nvPr/>
        </p:nvSpPr>
        <p:spPr>
          <a:xfrm>
            <a:off x="1532074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179"/>
          <p:cNvSpPr/>
          <p:nvPr/>
        </p:nvSpPr>
        <p:spPr>
          <a:xfrm>
            <a:off x="1682441" y="4058955"/>
            <a:ext cx="51915" cy="51915"/>
          </a:xfrm>
          <a:custGeom>
            <a:rect b="b" l="l" r="r" t="t"/>
            <a:pathLst>
              <a:path extrusionOk="0" h="647" w="647">
                <a:moveTo>
                  <a:pt x="339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32" y="431"/>
                </a:lnTo>
                <a:lnTo>
                  <a:pt x="93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179"/>
          <p:cNvSpPr/>
          <p:nvPr/>
        </p:nvSpPr>
        <p:spPr>
          <a:xfrm>
            <a:off x="1684928" y="4061443"/>
            <a:ext cx="46940" cy="98695"/>
          </a:xfrm>
          <a:custGeom>
            <a:rect b="b" l="l" r="r" t="t"/>
            <a:pathLst>
              <a:path extrusionOk="0" h="1230" w="585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584" y="1230"/>
                </a:lnTo>
                <a:lnTo>
                  <a:pt x="58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30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179"/>
          <p:cNvSpPr/>
          <p:nvPr/>
        </p:nvSpPr>
        <p:spPr>
          <a:xfrm>
            <a:off x="1684928" y="4061443"/>
            <a:ext cx="24714" cy="98695"/>
          </a:xfrm>
          <a:custGeom>
            <a:rect b="b" l="l" r="r" t="t"/>
            <a:pathLst>
              <a:path extrusionOk="0" h="1230" w="308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308" y="1230"/>
                </a:lnTo>
                <a:lnTo>
                  <a:pt x="308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179"/>
          <p:cNvSpPr/>
          <p:nvPr/>
        </p:nvSpPr>
        <p:spPr>
          <a:xfrm>
            <a:off x="1682441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179"/>
          <p:cNvSpPr/>
          <p:nvPr/>
        </p:nvSpPr>
        <p:spPr>
          <a:xfrm>
            <a:off x="1682441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179"/>
          <p:cNvSpPr/>
          <p:nvPr/>
        </p:nvSpPr>
        <p:spPr>
          <a:xfrm>
            <a:off x="1465557" y="3854348"/>
            <a:ext cx="189848" cy="189928"/>
          </a:xfrm>
          <a:custGeom>
            <a:rect b="b" l="l" r="r" t="t"/>
            <a:pathLst>
              <a:path extrusionOk="0" h="2367" w="2366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68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413" y="2366"/>
                </a:lnTo>
                <a:lnTo>
                  <a:pt x="1659" y="2274"/>
                </a:lnTo>
                <a:lnTo>
                  <a:pt x="1844" y="2182"/>
                </a:lnTo>
                <a:lnTo>
                  <a:pt x="2028" y="2028"/>
                </a:lnTo>
                <a:lnTo>
                  <a:pt x="2182" y="1844"/>
                </a:lnTo>
                <a:lnTo>
                  <a:pt x="2274" y="1660"/>
                </a:lnTo>
                <a:lnTo>
                  <a:pt x="2366" y="1414"/>
                </a:lnTo>
                <a:lnTo>
                  <a:pt x="2366" y="1168"/>
                </a:lnTo>
                <a:lnTo>
                  <a:pt x="2366" y="953"/>
                </a:lnTo>
                <a:lnTo>
                  <a:pt x="2274" y="707"/>
                </a:lnTo>
                <a:lnTo>
                  <a:pt x="2182" y="523"/>
                </a:lnTo>
                <a:lnTo>
                  <a:pt x="2028" y="339"/>
                </a:lnTo>
                <a:lnTo>
                  <a:pt x="1844" y="185"/>
                </a:lnTo>
                <a:lnTo>
                  <a:pt x="1659" y="93"/>
                </a:lnTo>
                <a:lnTo>
                  <a:pt x="14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179"/>
          <p:cNvSpPr/>
          <p:nvPr/>
        </p:nvSpPr>
        <p:spPr>
          <a:xfrm>
            <a:off x="1465557" y="3854348"/>
            <a:ext cx="96208" cy="189928"/>
          </a:xfrm>
          <a:custGeom>
            <a:rect b="b" l="l" r="r" t="t"/>
            <a:pathLst>
              <a:path extrusionOk="0" h="2367" w="1199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99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198" y="2366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179"/>
          <p:cNvSpPr/>
          <p:nvPr/>
        </p:nvSpPr>
        <p:spPr>
          <a:xfrm>
            <a:off x="1497572" y="3938197"/>
            <a:ext cx="118434" cy="69087"/>
          </a:xfrm>
          <a:custGeom>
            <a:rect b="b" l="l" r="r" t="t"/>
            <a:pathLst>
              <a:path extrusionOk="0" h="861" w="1476">
                <a:moveTo>
                  <a:pt x="154" y="0"/>
                </a:moveTo>
                <a:lnTo>
                  <a:pt x="0" y="123"/>
                </a:lnTo>
                <a:lnTo>
                  <a:pt x="62" y="123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69" y="861"/>
                </a:lnTo>
                <a:lnTo>
                  <a:pt x="1014" y="830"/>
                </a:lnTo>
                <a:lnTo>
                  <a:pt x="1199" y="738"/>
                </a:lnTo>
                <a:lnTo>
                  <a:pt x="1352" y="584"/>
                </a:lnTo>
                <a:lnTo>
                  <a:pt x="1475" y="400"/>
                </a:lnTo>
                <a:lnTo>
                  <a:pt x="1260" y="400"/>
                </a:lnTo>
                <a:lnTo>
                  <a:pt x="1168" y="523"/>
                </a:lnTo>
                <a:lnTo>
                  <a:pt x="1076" y="615"/>
                </a:lnTo>
                <a:lnTo>
                  <a:pt x="922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23"/>
                </a:lnTo>
                <a:lnTo>
                  <a:pt x="308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179"/>
          <p:cNvSpPr/>
          <p:nvPr/>
        </p:nvSpPr>
        <p:spPr>
          <a:xfrm>
            <a:off x="1504954" y="3891337"/>
            <a:ext cx="118434" cy="69087"/>
          </a:xfrm>
          <a:custGeom>
            <a:rect b="b" l="l" r="r" t="t"/>
            <a:pathLst>
              <a:path extrusionOk="0" h="861" w="1476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800" y="185"/>
                </a:lnTo>
                <a:lnTo>
                  <a:pt x="892" y="216"/>
                </a:lnTo>
                <a:lnTo>
                  <a:pt x="984" y="277"/>
                </a:lnTo>
                <a:lnTo>
                  <a:pt x="1076" y="338"/>
                </a:lnTo>
                <a:lnTo>
                  <a:pt x="1138" y="431"/>
                </a:lnTo>
                <a:lnTo>
                  <a:pt x="1199" y="523"/>
                </a:lnTo>
                <a:lnTo>
                  <a:pt x="1230" y="615"/>
                </a:lnTo>
                <a:lnTo>
                  <a:pt x="1230" y="707"/>
                </a:lnTo>
                <a:lnTo>
                  <a:pt x="1168" y="707"/>
                </a:lnTo>
                <a:lnTo>
                  <a:pt x="1322" y="861"/>
                </a:lnTo>
                <a:lnTo>
                  <a:pt x="1476" y="707"/>
                </a:lnTo>
                <a:lnTo>
                  <a:pt x="1414" y="707"/>
                </a:lnTo>
                <a:lnTo>
                  <a:pt x="1414" y="584"/>
                </a:lnTo>
                <a:lnTo>
                  <a:pt x="1353" y="431"/>
                </a:lnTo>
                <a:lnTo>
                  <a:pt x="1291" y="308"/>
                </a:lnTo>
                <a:lnTo>
                  <a:pt x="1199" y="216"/>
                </a:lnTo>
                <a:lnTo>
                  <a:pt x="1107" y="123"/>
                </a:lnTo>
                <a:lnTo>
                  <a:pt x="984" y="31"/>
                </a:lnTo>
                <a:lnTo>
                  <a:pt x="830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179"/>
          <p:cNvSpPr/>
          <p:nvPr/>
        </p:nvSpPr>
        <p:spPr>
          <a:xfrm>
            <a:off x="1497572" y="3938197"/>
            <a:ext cx="64192" cy="69087"/>
          </a:xfrm>
          <a:custGeom>
            <a:rect b="b" l="l" r="r" t="t"/>
            <a:pathLst>
              <a:path extrusionOk="0" h="861" w="800">
                <a:moveTo>
                  <a:pt x="154" y="0"/>
                </a:moveTo>
                <a:lnTo>
                  <a:pt x="0" y="154"/>
                </a:lnTo>
                <a:lnTo>
                  <a:pt x="62" y="154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99" y="861"/>
                </a:lnTo>
                <a:lnTo>
                  <a:pt x="799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54"/>
                </a:lnTo>
                <a:lnTo>
                  <a:pt x="308" y="154"/>
                </a:lnTo>
                <a:lnTo>
                  <a:pt x="154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179"/>
          <p:cNvSpPr/>
          <p:nvPr/>
        </p:nvSpPr>
        <p:spPr>
          <a:xfrm>
            <a:off x="1504954" y="3891337"/>
            <a:ext cx="56810" cy="37071"/>
          </a:xfrm>
          <a:custGeom>
            <a:rect b="b" l="l" r="r" t="t"/>
            <a:pathLst>
              <a:path extrusionOk="0" h="462" w="708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707" y="185"/>
                </a:lnTo>
                <a:lnTo>
                  <a:pt x="707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179"/>
          <p:cNvSpPr/>
          <p:nvPr/>
        </p:nvSpPr>
        <p:spPr>
          <a:xfrm>
            <a:off x="1756421" y="4029428"/>
            <a:ext cx="293518" cy="120841"/>
          </a:xfrm>
          <a:custGeom>
            <a:rect b="b" l="l" r="r" t="t"/>
            <a:pathLst>
              <a:path extrusionOk="0" h="1506" w="3658">
                <a:moveTo>
                  <a:pt x="1752" y="0"/>
                </a:moveTo>
                <a:lnTo>
                  <a:pt x="1598" y="31"/>
                </a:lnTo>
                <a:lnTo>
                  <a:pt x="1445" y="92"/>
                </a:lnTo>
                <a:lnTo>
                  <a:pt x="1322" y="184"/>
                </a:lnTo>
                <a:lnTo>
                  <a:pt x="1230" y="307"/>
                </a:lnTo>
                <a:lnTo>
                  <a:pt x="1138" y="400"/>
                </a:lnTo>
                <a:lnTo>
                  <a:pt x="1045" y="553"/>
                </a:lnTo>
                <a:lnTo>
                  <a:pt x="1015" y="707"/>
                </a:lnTo>
                <a:lnTo>
                  <a:pt x="861" y="645"/>
                </a:lnTo>
                <a:lnTo>
                  <a:pt x="707" y="615"/>
                </a:lnTo>
                <a:lnTo>
                  <a:pt x="492" y="645"/>
                </a:lnTo>
                <a:lnTo>
                  <a:pt x="339" y="738"/>
                </a:lnTo>
                <a:lnTo>
                  <a:pt x="185" y="830"/>
                </a:lnTo>
                <a:lnTo>
                  <a:pt x="93" y="983"/>
                </a:lnTo>
                <a:lnTo>
                  <a:pt x="1" y="1137"/>
                </a:lnTo>
                <a:lnTo>
                  <a:pt x="1" y="1321"/>
                </a:lnTo>
                <a:lnTo>
                  <a:pt x="1" y="1506"/>
                </a:lnTo>
                <a:lnTo>
                  <a:pt x="3626" y="1506"/>
                </a:lnTo>
                <a:lnTo>
                  <a:pt x="3657" y="1321"/>
                </a:lnTo>
                <a:lnTo>
                  <a:pt x="3626" y="1198"/>
                </a:lnTo>
                <a:lnTo>
                  <a:pt x="3596" y="1045"/>
                </a:lnTo>
                <a:lnTo>
                  <a:pt x="3534" y="953"/>
                </a:lnTo>
                <a:lnTo>
                  <a:pt x="3442" y="830"/>
                </a:lnTo>
                <a:lnTo>
                  <a:pt x="3350" y="738"/>
                </a:lnTo>
                <a:lnTo>
                  <a:pt x="3227" y="676"/>
                </a:lnTo>
                <a:lnTo>
                  <a:pt x="3073" y="645"/>
                </a:lnTo>
                <a:lnTo>
                  <a:pt x="2950" y="615"/>
                </a:lnTo>
                <a:lnTo>
                  <a:pt x="2797" y="645"/>
                </a:lnTo>
                <a:lnTo>
                  <a:pt x="2705" y="430"/>
                </a:lnTo>
                <a:lnTo>
                  <a:pt x="2551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179"/>
          <p:cNvSpPr/>
          <p:nvPr/>
        </p:nvSpPr>
        <p:spPr>
          <a:xfrm>
            <a:off x="1901893" y="4054061"/>
            <a:ext cx="234301" cy="96208"/>
          </a:xfrm>
          <a:custGeom>
            <a:rect b="b" l="l" r="r" t="t"/>
            <a:pathLst>
              <a:path extrusionOk="0" h="1199" w="2920">
                <a:moveTo>
                  <a:pt x="1414" y="0"/>
                </a:moveTo>
                <a:lnTo>
                  <a:pt x="1291" y="31"/>
                </a:lnTo>
                <a:lnTo>
                  <a:pt x="1168" y="93"/>
                </a:lnTo>
                <a:lnTo>
                  <a:pt x="1076" y="154"/>
                </a:lnTo>
                <a:lnTo>
                  <a:pt x="984" y="246"/>
                </a:lnTo>
                <a:lnTo>
                  <a:pt x="922" y="338"/>
                </a:lnTo>
                <a:lnTo>
                  <a:pt x="861" y="431"/>
                </a:lnTo>
                <a:lnTo>
                  <a:pt x="799" y="553"/>
                </a:lnTo>
                <a:lnTo>
                  <a:pt x="707" y="523"/>
                </a:lnTo>
                <a:lnTo>
                  <a:pt x="584" y="492"/>
                </a:lnTo>
                <a:lnTo>
                  <a:pt x="431" y="523"/>
                </a:lnTo>
                <a:lnTo>
                  <a:pt x="277" y="584"/>
                </a:lnTo>
                <a:lnTo>
                  <a:pt x="185" y="676"/>
                </a:lnTo>
                <a:lnTo>
                  <a:pt x="93" y="768"/>
                </a:lnTo>
                <a:lnTo>
                  <a:pt x="31" y="922"/>
                </a:lnTo>
                <a:lnTo>
                  <a:pt x="1" y="1076"/>
                </a:lnTo>
                <a:lnTo>
                  <a:pt x="31" y="1199"/>
                </a:lnTo>
                <a:lnTo>
                  <a:pt x="2889" y="1199"/>
                </a:lnTo>
                <a:lnTo>
                  <a:pt x="2919" y="1076"/>
                </a:lnTo>
                <a:lnTo>
                  <a:pt x="2919" y="953"/>
                </a:lnTo>
                <a:lnTo>
                  <a:pt x="2889" y="830"/>
                </a:lnTo>
                <a:lnTo>
                  <a:pt x="2827" y="738"/>
                </a:lnTo>
                <a:lnTo>
                  <a:pt x="2766" y="676"/>
                </a:lnTo>
                <a:lnTo>
                  <a:pt x="2674" y="584"/>
                </a:lnTo>
                <a:lnTo>
                  <a:pt x="2581" y="553"/>
                </a:lnTo>
                <a:lnTo>
                  <a:pt x="2459" y="523"/>
                </a:lnTo>
                <a:lnTo>
                  <a:pt x="2366" y="492"/>
                </a:lnTo>
                <a:lnTo>
                  <a:pt x="2244" y="523"/>
                </a:lnTo>
                <a:lnTo>
                  <a:pt x="2151" y="338"/>
                </a:lnTo>
                <a:lnTo>
                  <a:pt x="2059" y="215"/>
                </a:lnTo>
                <a:lnTo>
                  <a:pt x="1936" y="123"/>
                </a:lnTo>
                <a:lnTo>
                  <a:pt x="1813" y="62"/>
                </a:lnTo>
                <a:lnTo>
                  <a:pt x="1690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179"/>
          <p:cNvSpPr/>
          <p:nvPr/>
        </p:nvSpPr>
        <p:spPr>
          <a:xfrm>
            <a:off x="2750014" y="4049086"/>
            <a:ext cx="246578" cy="103670"/>
          </a:xfrm>
          <a:custGeom>
            <a:rect b="b" l="l" r="r" t="t"/>
            <a:pathLst>
              <a:path extrusionOk="0" h="1292" w="3073">
                <a:moveTo>
                  <a:pt x="1598" y="1"/>
                </a:moveTo>
                <a:lnTo>
                  <a:pt x="1475" y="32"/>
                </a:lnTo>
                <a:lnTo>
                  <a:pt x="1352" y="62"/>
                </a:lnTo>
                <a:lnTo>
                  <a:pt x="1229" y="93"/>
                </a:lnTo>
                <a:lnTo>
                  <a:pt x="1106" y="185"/>
                </a:lnTo>
                <a:lnTo>
                  <a:pt x="1014" y="247"/>
                </a:lnTo>
                <a:lnTo>
                  <a:pt x="953" y="370"/>
                </a:lnTo>
                <a:lnTo>
                  <a:pt x="891" y="462"/>
                </a:lnTo>
                <a:lnTo>
                  <a:pt x="860" y="585"/>
                </a:lnTo>
                <a:lnTo>
                  <a:pt x="738" y="554"/>
                </a:lnTo>
                <a:lnTo>
                  <a:pt x="430" y="554"/>
                </a:lnTo>
                <a:lnTo>
                  <a:pt x="277" y="615"/>
                </a:lnTo>
                <a:lnTo>
                  <a:pt x="185" y="708"/>
                </a:lnTo>
                <a:lnTo>
                  <a:pt x="92" y="830"/>
                </a:lnTo>
                <a:lnTo>
                  <a:pt x="31" y="984"/>
                </a:lnTo>
                <a:lnTo>
                  <a:pt x="0" y="1138"/>
                </a:lnTo>
                <a:lnTo>
                  <a:pt x="31" y="1291"/>
                </a:lnTo>
                <a:lnTo>
                  <a:pt x="3042" y="1291"/>
                </a:lnTo>
                <a:lnTo>
                  <a:pt x="3073" y="1138"/>
                </a:lnTo>
                <a:lnTo>
                  <a:pt x="3042" y="1015"/>
                </a:lnTo>
                <a:lnTo>
                  <a:pt x="3011" y="892"/>
                </a:lnTo>
                <a:lnTo>
                  <a:pt x="2950" y="800"/>
                </a:lnTo>
                <a:lnTo>
                  <a:pt x="2888" y="708"/>
                </a:lnTo>
                <a:lnTo>
                  <a:pt x="2796" y="646"/>
                </a:lnTo>
                <a:lnTo>
                  <a:pt x="2704" y="585"/>
                </a:lnTo>
                <a:lnTo>
                  <a:pt x="2581" y="554"/>
                </a:lnTo>
                <a:lnTo>
                  <a:pt x="2335" y="554"/>
                </a:lnTo>
                <a:lnTo>
                  <a:pt x="2274" y="370"/>
                </a:lnTo>
                <a:lnTo>
                  <a:pt x="2151" y="247"/>
                </a:lnTo>
                <a:lnTo>
                  <a:pt x="2028" y="155"/>
                </a:lnTo>
                <a:lnTo>
                  <a:pt x="1905" y="62"/>
                </a:lnTo>
                <a:lnTo>
                  <a:pt x="1752" y="32"/>
                </a:lnTo>
                <a:lnTo>
                  <a:pt x="1598" y="1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179"/>
          <p:cNvSpPr/>
          <p:nvPr/>
        </p:nvSpPr>
        <p:spPr>
          <a:xfrm>
            <a:off x="2873260" y="4071312"/>
            <a:ext cx="194823" cy="81444"/>
          </a:xfrm>
          <a:custGeom>
            <a:rect b="b" l="l" r="r" t="t"/>
            <a:pathLst>
              <a:path extrusionOk="0" h="1015" w="2428">
                <a:moveTo>
                  <a:pt x="1260" y="0"/>
                </a:moveTo>
                <a:lnTo>
                  <a:pt x="1076" y="31"/>
                </a:lnTo>
                <a:lnTo>
                  <a:pt x="892" y="123"/>
                </a:lnTo>
                <a:lnTo>
                  <a:pt x="738" y="277"/>
                </a:lnTo>
                <a:lnTo>
                  <a:pt x="676" y="461"/>
                </a:lnTo>
                <a:lnTo>
                  <a:pt x="584" y="431"/>
                </a:lnTo>
                <a:lnTo>
                  <a:pt x="461" y="400"/>
                </a:lnTo>
                <a:lnTo>
                  <a:pt x="338" y="431"/>
                </a:lnTo>
                <a:lnTo>
                  <a:pt x="216" y="492"/>
                </a:lnTo>
                <a:lnTo>
                  <a:pt x="123" y="553"/>
                </a:lnTo>
                <a:lnTo>
                  <a:pt x="62" y="646"/>
                </a:lnTo>
                <a:lnTo>
                  <a:pt x="0" y="769"/>
                </a:lnTo>
                <a:lnTo>
                  <a:pt x="0" y="891"/>
                </a:lnTo>
                <a:lnTo>
                  <a:pt x="0" y="1014"/>
                </a:lnTo>
                <a:lnTo>
                  <a:pt x="2428" y="1014"/>
                </a:lnTo>
                <a:lnTo>
                  <a:pt x="2428" y="891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3"/>
                </a:lnTo>
                <a:lnTo>
                  <a:pt x="2151" y="461"/>
                </a:lnTo>
                <a:lnTo>
                  <a:pt x="2059" y="431"/>
                </a:lnTo>
                <a:lnTo>
                  <a:pt x="1967" y="400"/>
                </a:lnTo>
                <a:lnTo>
                  <a:pt x="1875" y="431"/>
                </a:lnTo>
                <a:lnTo>
                  <a:pt x="1813" y="277"/>
                </a:lnTo>
                <a:lnTo>
                  <a:pt x="1721" y="185"/>
                </a:lnTo>
                <a:lnTo>
                  <a:pt x="1629" y="93"/>
                </a:lnTo>
                <a:lnTo>
                  <a:pt x="1506" y="31"/>
                </a:lnTo>
                <a:lnTo>
                  <a:pt x="1383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179"/>
          <p:cNvSpPr/>
          <p:nvPr/>
        </p:nvSpPr>
        <p:spPr>
          <a:xfrm>
            <a:off x="4643400" y="4367151"/>
            <a:ext cx="14844" cy="46940"/>
          </a:xfrm>
          <a:custGeom>
            <a:rect b="b" l="l" r="r" t="t"/>
            <a:pathLst>
              <a:path extrusionOk="0" h="585" w="185">
                <a:moveTo>
                  <a:pt x="1" y="1"/>
                </a:moveTo>
                <a:lnTo>
                  <a:pt x="185" y="584"/>
                </a:lnTo>
                <a:lnTo>
                  <a:pt x="93" y="277"/>
                </a:lnTo>
                <a:lnTo>
                  <a:pt x="1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179"/>
          <p:cNvSpPr/>
          <p:nvPr/>
        </p:nvSpPr>
        <p:spPr>
          <a:xfrm>
            <a:off x="3117345" y="3679348"/>
            <a:ext cx="1582894" cy="922118"/>
          </a:xfrm>
          <a:custGeom>
            <a:rect b="b" l="l" r="r" t="t"/>
            <a:pathLst>
              <a:path extrusionOk="0" h="11492" w="19727">
                <a:moveTo>
                  <a:pt x="2796" y="0"/>
                </a:move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179"/>
          <p:cNvSpPr/>
          <p:nvPr/>
        </p:nvSpPr>
        <p:spPr>
          <a:xfrm>
            <a:off x="3117345" y="3679348"/>
            <a:ext cx="1582894" cy="922118"/>
          </a:xfrm>
          <a:custGeom>
            <a:rect b="b" l="l" r="r" t="t"/>
            <a:pathLst>
              <a:path extrusionOk="0" fill="none" h="11492" w="19727">
                <a:moveTo>
                  <a:pt x="0" y="10416"/>
                </a:move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0" y="11399"/>
                </a:lnTo>
                <a:lnTo>
                  <a:pt x="31" y="11430"/>
                </a:lnTo>
                <a:lnTo>
                  <a:pt x="31" y="11430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204" y="9156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9020" y="8573"/>
                </a:lnTo>
                <a:lnTo>
                  <a:pt x="19020" y="8573"/>
                </a:lnTo>
                <a:lnTo>
                  <a:pt x="18958" y="8450"/>
                </a:lnTo>
                <a:lnTo>
                  <a:pt x="18958" y="8450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lnTo>
                  <a:pt x="2796" y="0"/>
                </a:lnTo>
                <a:lnTo>
                  <a:pt x="2796" y="0"/>
                </a:ln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0416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179"/>
          <p:cNvSpPr/>
          <p:nvPr/>
        </p:nvSpPr>
        <p:spPr>
          <a:xfrm>
            <a:off x="3178968" y="4113196"/>
            <a:ext cx="108565" cy="108565"/>
          </a:xfrm>
          <a:custGeom>
            <a:rect b="b" l="l" r="r" t="t"/>
            <a:pathLst>
              <a:path extrusionOk="0" h="1353" w="1353">
                <a:moveTo>
                  <a:pt x="554" y="1"/>
                </a:moveTo>
                <a:lnTo>
                  <a:pt x="431" y="31"/>
                </a:lnTo>
                <a:lnTo>
                  <a:pt x="308" y="93"/>
                </a:lnTo>
                <a:lnTo>
                  <a:pt x="185" y="185"/>
                </a:lnTo>
                <a:lnTo>
                  <a:pt x="123" y="277"/>
                </a:lnTo>
                <a:lnTo>
                  <a:pt x="62" y="400"/>
                </a:lnTo>
                <a:lnTo>
                  <a:pt x="0" y="523"/>
                </a:lnTo>
                <a:lnTo>
                  <a:pt x="0" y="677"/>
                </a:lnTo>
                <a:lnTo>
                  <a:pt x="0" y="800"/>
                </a:lnTo>
                <a:lnTo>
                  <a:pt x="62" y="923"/>
                </a:lnTo>
                <a:lnTo>
                  <a:pt x="123" y="1045"/>
                </a:lnTo>
                <a:lnTo>
                  <a:pt x="185" y="1168"/>
                </a:lnTo>
                <a:lnTo>
                  <a:pt x="308" y="1230"/>
                </a:lnTo>
                <a:lnTo>
                  <a:pt x="431" y="1291"/>
                </a:lnTo>
                <a:lnTo>
                  <a:pt x="554" y="1353"/>
                </a:lnTo>
                <a:lnTo>
                  <a:pt x="830" y="1353"/>
                </a:lnTo>
                <a:lnTo>
                  <a:pt x="953" y="1291"/>
                </a:lnTo>
                <a:lnTo>
                  <a:pt x="1076" y="1230"/>
                </a:lnTo>
                <a:lnTo>
                  <a:pt x="1168" y="1168"/>
                </a:lnTo>
                <a:lnTo>
                  <a:pt x="1260" y="1045"/>
                </a:lnTo>
                <a:lnTo>
                  <a:pt x="1322" y="923"/>
                </a:lnTo>
                <a:lnTo>
                  <a:pt x="1352" y="800"/>
                </a:lnTo>
                <a:lnTo>
                  <a:pt x="1352" y="677"/>
                </a:lnTo>
                <a:lnTo>
                  <a:pt x="1352" y="523"/>
                </a:lnTo>
                <a:lnTo>
                  <a:pt x="1322" y="400"/>
                </a:lnTo>
                <a:lnTo>
                  <a:pt x="1260" y="277"/>
                </a:lnTo>
                <a:lnTo>
                  <a:pt x="1168" y="185"/>
                </a:lnTo>
                <a:lnTo>
                  <a:pt x="1076" y="93"/>
                </a:lnTo>
                <a:lnTo>
                  <a:pt x="953" y="31"/>
                </a:lnTo>
                <a:lnTo>
                  <a:pt x="830" y="1"/>
                </a:ln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179"/>
          <p:cNvSpPr/>
          <p:nvPr/>
        </p:nvSpPr>
        <p:spPr>
          <a:xfrm>
            <a:off x="3193732" y="4125553"/>
            <a:ext cx="81444" cy="81444"/>
          </a:xfrm>
          <a:custGeom>
            <a:rect b="b" l="l" r="r" t="t"/>
            <a:pathLst>
              <a:path extrusionOk="0" h="1015" w="1015">
                <a:moveTo>
                  <a:pt x="492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3"/>
                </a:lnTo>
                <a:lnTo>
                  <a:pt x="154" y="154"/>
                </a:lnTo>
                <a:lnTo>
                  <a:pt x="93" y="246"/>
                </a:lnTo>
                <a:lnTo>
                  <a:pt x="32" y="308"/>
                </a:lnTo>
                <a:lnTo>
                  <a:pt x="1" y="431"/>
                </a:lnTo>
                <a:lnTo>
                  <a:pt x="1" y="523"/>
                </a:lnTo>
                <a:lnTo>
                  <a:pt x="1" y="615"/>
                </a:lnTo>
                <a:lnTo>
                  <a:pt x="32" y="707"/>
                </a:lnTo>
                <a:lnTo>
                  <a:pt x="93" y="799"/>
                </a:lnTo>
                <a:lnTo>
                  <a:pt x="154" y="861"/>
                </a:lnTo>
                <a:lnTo>
                  <a:pt x="216" y="922"/>
                </a:lnTo>
                <a:lnTo>
                  <a:pt x="308" y="984"/>
                </a:lnTo>
                <a:lnTo>
                  <a:pt x="400" y="1014"/>
                </a:lnTo>
                <a:lnTo>
                  <a:pt x="615" y="1014"/>
                </a:lnTo>
                <a:lnTo>
                  <a:pt x="708" y="984"/>
                </a:lnTo>
                <a:lnTo>
                  <a:pt x="769" y="922"/>
                </a:lnTo>
                <a:lnTo>
                  <a:pt x="861" y="861"/>
                </a:lnTo>
                <a:lnTo>
                  <a:pt x="923" y="799"/>
                </a:lnTo>
                <a:lnTo>
                  <a:pt x="953" y="707"/>
                </a:lnTo>
                <a:lnTo>
                  <a:pt x="984" y="615"/>
                </a:lnTo>
                <a:lnTo>
                  <a:pt x="1015" y="523"/>
                </a:lnTo>
                <a:lnTo>
                  <a:pt x="984" y="431"/>
                </a:lnTo>
                <a:lnTo>
                  <a:pt x="953" y="308"/>
                </a:lnTo>
                <a:lnTo>
                  <a:pt x="923" y="246"/>
                </a:lnTo>
                <a:lnTo>
                  <a:pt x="861" y="154"/>
                </a:lnTo>
                <a:lnTo>
                  <a:pt x="769" y="93"/>
                </a:lnTo>
                <a:lnTo>
                  <a:pt x="708" y="62"/>
                </a:lnTo>
                <a:lnTo>
                  <a:pt x="615" y="31"/>
                </a:lnTo>
                <a:lnTo>
                  <a:pt x="492" y="0"/>
                </a:ln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179"/>
          <p:cNvSpPr/>
          <p:nvPr/>
        </p:nvSpPr>
        <p:spPr>
          <a:xfrm>
            <a:off x="3208576" y="4142804"/>
            <a:ext cx="49348" cy="49348"/>
          </a:xfrm>
          <a:custGeom>
            <a:rect b="b" l="l" r="r" t="t"/>
            <a:pathLst>
              <a:path extrusionOk="0" h="615" w="615">
                <a:moveTo>
                  <a:pt x="307" y="0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23"/>
                </a:lnTo>
                <a:lnTo>
                  <a:pt x="185" y="584"/>
                </a:lnTo>
                <a:lnTo>
                  <a:pt x="307" y="615"/>
                </a:lnTo>
                <a:lnTo>
                  <a:pt x="430" y="584"/>
                </a:lnTo>
                <a:lnTo>
                  <a:pt x="523" y="523"/>
                </a:lnTo>
                <a:lnTo>
                  <a:pt x="584" y="431"/>
                </a:lnTo>
                <a:lnTo>
                  <a:pt x="615" y="308"/>
                </a:lnTo>
                <a:lnTo>
                  <a:pt x="584" y="185"/>
                </a:lnTo>
                <a:lnTo>
                  <a:pt x="523" y="93"/>
                </a:lnTo>
                <a:lnTo>
                  <a:pt x="430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179"/>
          <p:cNvSpPr/>
          <p:nvPr/>
        </p:nvSpPr>
        <p:spPr>
          <a:xfrm>
            <a:off x="3215958" y="4147699"/>
            <a:ext cx="37071" cy="37071"/>
          </a:xfrm>
          <a:custGeom>
            <a:rect b="b" l="l" r="r" t="t"/>
            <a:pathLst>
              <a:path extrusionOk="0" h="462" w="462">
                <a:moveTo>
                  <a:pt x="215" y="1"/>
                </a:moveTo>
                <a:lnTo>
                  <a:pt x="123" y="32"/>
                </a:lnTo>
                <a:lnTo>
                  <a:pt x="62" y="93"/>
                </a:lnTo>
                <a:lnTo>
                  <a:pt x="0" y="155"/>
                </a:lnTo>
                <a:lnTo>
                  <a:pt x="0" y="247"/>
                </a:lnTo>
                <a:lnTo>
                  <a:pt x="0" y="339"/>
                </a:lnTo>
                <a:lnTo>
                  <a:pt x="62" y="400"/>
                </a:lnTo>
                <a:lnTo>
                  <a:pt x="123" y="462"/>
                </a:lnTo>
                <a:lnTo>
                  <a:pt x="308" y="462"/>
                </a:lnTo>
                <a:lnTo>
                  <a:pt x="369" y="400"/>
                </a:lnTo>
                <a:lnTo>
                  <a:pt x="431" y="339"/>
                </a:lnTo>
                <a:lnTo>
                  <a:pt x="461" y="247"/>
                </a:lnTo>
                <a:lnTo>
                  <a:pt x="431" y="155"/>
                </a:lnTo>
                <a:lnTo>
                  <a:pt x="369" y="93"/>
                </a:lnTo>
                <a:lnTo>
                  <a:pt x="308" y="32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179"/>
          <p:cNvSpPr/>
          <p:nvPr/>
        </p:nvSpPr>
        <p:spPr>
          <a:xfrm>
            <a:off x="3149360" y="4231548"/>
            <a:ext cx="54322" cy="54322"/>
          </a:xfrm>
          <a:custGeom>
            <a:rect b="b" l="l" r="r" t="t"/>
            <a:pathLst>
              <a:path extrusionOk="0" h="677" w="677">
                <a:moveTo>
                  <a:pt x="1" y="1"/>
                </a:moveTo>
                <a:lnTo>
                  <a:pt x="1" y="677"/>
                </a:lnTo>
                <a:lnTo>
                  <a:pt x="339" y="677"/>
                </a:lnTo>
                <a:lnTo>
                  <a:pt x="492" y="646"/>
                </a:lnTo>
                <a:lnTo>
                  <a:pt x="585" y="584"/>
                </a:lnTo>
                <a:lnTo>
                  <a:pt x="677" y="492"/>
                </a:lnTo>
                <a:lnTo>
                  <a:pt x="677" y="339"/>
                </a:lnTo>
                <a:lnTo>
                  <a:pt x="677" y="216"/>
                </a:lnTo>
                <a:lnTo>
                  <a:pt x="585" y="93"/>
                </a:lnTo>
                <a:lnTo>
                  <a:pt x="492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179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h="10171" w="10908"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179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fill="none" h="10171" w="10908">
                <a:moveTo>
                  <a:pt x="0" y="0"/>
                </a:move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179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h="10171" w="10908">
                <a:moveTo>
                  <a:pt x="5777" y="123"/>
                </a:moveTo>
                <a:lnTo>
                  <a:pt x="5992" y="215"/>
                </a:lnTo>
                <a:lnTo>
                  <a:pt x="6207" y="369"/>
                </a:lnTo>
                <a:lnTo>
                  <a:pt x="6391" y="553"/>
                </a:lnTo>
                <a:lnTo>
                  <a:pt x="6453" y="615"/>
                </a:lnTo>
                <a:lnTo>
                  <a:pt x="6514" y="646"/>
                </a:lnTo>
                <a:lnTo>
                  <a:pt x="6575" y="646"/>
                </a:lnTo>
                <a:lnTo>
                  <a:pt x="6821" y="922"/>
                </a:lnTo>
                <a:lnTo>
                  <a:pt x="7251" y="1322"/>
                </a:lnTo>
                <a:lnTo>
                  <a:pt x="8327" y="2305"/>
                </a:lnTo>
                <a:lnTo>
                  <a:pt x="9894" y="3687"/>
                </a:lnTo>
                <a:lnTo>
                  <a:pt x="10324" y="4087"/>
                </a:lnTo>
                <a:lnTo>
                  <a:pt x="10508" y="4271"/>
                </a:lnTo>
                <a:lnTo>
                  <a:pt x="10631" y="4456"/>
                </a:lnTo>
                <a:lnTo>
                  <a:pt x="10723" y="4640"/>
                </a:lnTo>
                <a:lnTo>
                  <a:pt x="10816" y="4855"/>
                </a:lnTo>
                <a:lnTo>
                  <a:pt x="10816" y="6238"/>
                </a:lnTo>
                <a:lnTo>
                  <a:pt x="10816" y="6299"/>
                </a:lnTo>
                <a:lnTo>
                  <a:pt x="10785" y="6361"/>
                </a:lnTo>
                <a:lnTo>
                  <a:pt x="10723" y="6422"/>
                </a:lnTo>
                <a:lnTo>
                  <a:pt x="10662" y="6453"/>
                </a:lnTo>
                <a:lnTo>
                  <a:pt x="10416" y="6453"/>
                </a:lnTo>
                <a:lnTo>
                  <a:pt x="10355" y="6484"/>
                </a:lnTo>
                <a:lnTo>
                  <a:pt x="10263" y="6484"/>
                </a:lnTo>
                <a:lnTo>
                  <a:pt x="10170" y="6514"/>
                </a:lnTo>
                <a:lnTo>
                  <a:pt x="10047" y="6545"/>
                </a:lnTo>
                <a:lnTo>
                  <a:pt x="9955" y="6545"/>
                </a:lnTo>
                <a:lnTo>
                  <a:pt x="9925" y="6576"/>
                </a:lnTo>
                <a:lnTo>
                  <a:pt x="9863" y="6576"/>
                </a:lnTo>
                <a:lnTo>
                  <a:pt x="9740" y="6606"/>
                </a:lnTo>
                <a:lnTo>
                  <a:pt x="9709" y="6637"/>
                </a:lnTo>
                <a:lnTo>
                  <a:pt x="9587" y="6668"/>
                </a:lnTo>
                <a:lnTo>
                  <a:pt x="9433" y="6729"/>
                </a:lnTo>
                <a:lnTo>
                  <a:pt x="9341" y="6791"/>
                </a:lnTo>
                <a:lnTo>
                  <a:pt x="9279" y="6821"/>
                </a:lnTo>
                <a:lnTo>
                  <a:pt x="9249" y="6821"/>
                </a:lnTo>
                <a:lnTo>
                  <a:pt x="9156" y="6883"/>
                </a:lnTo>
                <a:lnTo>
                  <a:pt x="9034" y="6944"/>
                </a:lnTo>
                <a:lnTo>
                  <a:pt x="8911" y="7037"/>
                </a:lnTo>
                <a:lnTo>
                  <a:pt x="8880" y="7037"/>
                </a:lnTo>
                <a:lnTo>
                  <a:pt x="8788" y="7129"/>
                </a:lnTo>
                <a:lnTo>
                  <a:pt x="8757" y="7129"/>
                </a:lnTo>
                <a:lnTo>
                  <a:pt x="8634" y="7221"/>
                </a:lnTo>
                <a:lnTo>
                  <a:pt x="8511" y="7344"/>
                </a:lnTo>
                <a:lnTo>
                  <a:pt x="8419" y="7436"/>
                </a:lnTo>
                <a:lnTo>
                  <a:pt x="8327" y="7528"/>
                </a:lnTo>
                <a:lnTo>
                  <a:pt x="8296" y="7559"/>
                </a:lnTo>
                <a:lnTo>
                  <a:pt x="8204" y="7682"/>
                </a:lnTo>
                <a:lnTo>
                  <a:pt x="8112" y="7805"/>
                </a:lnTo>
                <a:lnTo>
                  <a:pt x="8050" y="7835"/>
                </a:lnTo>
                <a:lnTo>
                  <a:pt x="8020" y="7897"/>
                </a:lnTo>
                <a:lnTo>
                  <a:pt x="7989" y="7928"/>
                </a:lnTo>
                <a:lnTo>
                  <a:pt x="7897" y="8051"/>
                </a:lnTo>
                <a:lnTo>
                  <a:pt x="7835" y="8173"/>
                </a:lnTo>
                <a:lnTo>
                  <a:pt x="7835" y="8204"/>
                </a:lnTo>
                <a:lnTo>
                  <a:pt x="7743" y="8327"/>
                </a:lnTo>
                <a:lnTo>
                  <a:pt x="7743" y="8358"/>
                </a:lnTo>
                <a:lnTo>
                  <a:pt x="7682" y="8481"/>
                </a:lnTo>
                <a:lnTo>
                  <a:pt x="7620" y="8604"/>
                </a:lnTo>
                <a:lnTo>
                  <a:pt x="7620" y="8634"/>
                </a:lnTo>
                <a:lnTo>
                  <a:pt x="7589" y="8726"/>
                </a:lnTo>
                <a:lnTo>
                  <a:pt x="7559" y="8788"/>
                </a:lnTo>
                <a:lnTo>
                  <a:pt x="7528" y="8880"/>
                </a:lnTo>
                <a:lnTo>
                  <a:pt x="7528" y="8911"/>
                </a:lnTo>
                <a:lnTo>
                  <a:pt x="7497" y="8942"/>
                </a:lnTo>
                <a:lnTo>
                  <a:pt x="7497" y="8972"/>
                </a:lnTo>
                <a:lnTo>
                  <a:pt x="7405" y="9310"/>
                </a:lnTo>
                <a:lnTo>
                  <a:pt x="7405" y="9433"/>
                </a:lnTo>
                <a:lnTo>
                  <a:pt x="7374" y="9556"/>
                </a:lnTo>
                <a:lnTo>
                  <a:pt x="7374" y="9587"/>
                </a:lnTo>
                <a:lnTo>
                  <a:pt x="7344" y="9710"/>
                </a:lnTo>
                <a:lnTo>
                  <a:pt x="7282" y="9863"/>
                </a:lnTo>
                <a:lnTo>
                  <a:pt x="7251" y="9925"/>
                </a:lnTo>
                <a:lnTo>
                  <a:pt x="7190" y="9986"/>
                </a:lnTo>
                <a:lnTo>
                  <a:pt x="7098" y="10048"/>
                </a:lnTo>
                <a:lnTo>
                  <a:pt x="3441" y="10048"/>
                </a:lnTo>
                <a:lnTo>
                  <a:pt x="3349" y="9986"/>
                </a:lnTo>
                <a:lnTo>
                  <a:pt x="3288" y="9894"/>
                </a:lnTo>
                <a:lnTo>
                  <a:pt x="3257" y="9802"/>
                </a:lnTo>
                <a:lnTo>
                  <a:pt x="3196" y="9648"/>
                </a:lnTo>
                <a:lnTo>
                  <a:pt x="3165" y="9556"/>
                </a:lnTo>
                <a:lnTo>
                  <a:pt x="3165" y="9464"/>
                </a:lnTo>
                <a:lnTo>
                  <a:pt x="3165" y="9402"/>
                </a:lnTo>
                <a:lnTo>
                  <a:pt x="3134" y="9249"/>
                </a:lnTo>
                <a:lnTo>
                  <a:pt x="3134" y="9218"/>
                </a:lnTo>
                <a:lnTo>
                  <a:pt x="3103" y="9095"/>
                </a:lnTo>
                <a:lnTo>
                  <a:pt x="3073" y="9064"/>
                </a:lnTo>
                <a:lnTo>
                  <a:pt x="3042" y="8911"/>
                </a:lnTo>
                <a:lnTo>
                  <a:pt x="3011" y="8819"/>
                </a:lnTo>
                <a:lnTo>
                  <a:pt x="3011" y="8788"/>
                </a:lnTo>
                <a:lnTo>
                  <a:pt x="2950" y="8634"/>
                </a:lnTo>
                <a:lnTo>
                  <a:pt x="2888" y="8481"/>
                </a:lnTo>
                <a:lnTo>
                  <a:pt x="2827" y="8358"/>
                </a:lnTo>
                <a:lnTo>
                  <a:pt x="2765" y="8266"/>
                </a:lnTo>
                <a:lnTo>
                  <a:pt x="2612" y="7989"/>
                </a:lnTo>
                <a:lnTo>
                  <a:pt x="2427" y="7774"/>
                </a:lnTo>
                <a:lnTo>
                  <a:pt x="2366" y="7682"/>
                </a:lnTo>
                <a:lnTo>
                  <a:pt x="2243" y="7528"/>
                </a:lnTo>
                <a:lnTo>
                  <a:pt x="2151" y="7436"/>
                </a:lnTo>
                <a:lnTo>
                  <a:pt x="2028" y="7344"/>
                </a:lnTo>
                <a:lnTo>
                  <a:pt x="1936" y="7221"/>
                </a:lnTo>
                <a:lnTo>
                  <a:pt x="1598" y="7006"/>
                </a:lnTo>
                <a:lnTo>
                  <a:pt x="1260" y="6821"/>
                </a:lnTo>
                <a:lnTo>
                  <a:pt x="1168" y="6760"/>
                </a:lnTo>
                <a:lnTo>
                  <a:pt x="922" y="6637"/>
                </a:lnTo>
                <a:lnTo>
                  <a:pt x="676" y="6576"/>
                </a:lnTo>
                <a:lnTo>
                  <a:pt x="461" y="6514"/>
                </a:lnTo>
                <a:lnTo>
                  <a:pt x="400" y="6514"/>
                </a:lnTo>
                <a:lnTo>
                  <a:pt x="307" y="6484"/>
                </a:lnTo>
                <a:lnTo>
                  <a:pt x="246" y="6422"/>
                </a:lnTo>
                <a:lnTo>
                  <a:pt x="154" y="6330"/>
                </a:lnTo>
                <a:lnTo>
                  <a:pt x="123" y="6207"/>
                </a:lnTo>
                <a:lnTo>
                  <a:pt x="92" y="6176"/>
                </a:lnTo>
                <a:lnTo>
                  <a:pt x="92" y="123"/>
                </a:lnTo>
                <a:close/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179"/>
          <p:cNvSpPr/>
          <p:nvPr/>
        </p:nvSpPr>
        <p:spPr>
          <a:xfrm>
            <a:off x="3423054" y="3731101"/>
            <a:ext cx="860494" cy="796382"/>
          </a:xfrm>
          <a:custGeom>
            <a:rect b="b" l="l" r="r" t="t"/>
            <a:pathLst>
              <a:path extrusionOk="0" fill="none" h="9925" w="10724">
                <a:moveTo>
                  <a:pt x="5439" y="0"/>
                </a:moveTo>
                <a:lnTo>
                  <a:pt x="5439" y="0"/>
                </a:lnTo>
                <a:lnTo>
                  <a:pt x="5685" y="0"/>
                </a:lnTo>
                <a:lnTo>
                  <a:pt x="5900" y="92"/>
                </a:lnTo>
                <a:lnTo>
                  <a:pt x="6115" y="246"/>
                </a:lnTo>
                <a:lnTo>
                  <a:pt x="6299" y="430"/>
                </a:lnTo>
                <a:lnTo>
                  <a:pt x="6299" y="430"/>
                </a:lnTo>
                <a:lnTo>
                  <a:pt x="6361" y="492"/>
                </a:lnTo>
                <a:lnTo>
                  <a:pt x="6422" y="523"/>
                </a:lnTo>
                <a:lnTo>
                  <a:pt x="6422" y="523"/>
                </a:lnTo>
                <a:lnTo>
                  <a:pt x="6483" y="523"/>
                </a:lnTo>
                <a:lnTo>
                  <a:pt x="6483" y="523"/>
                </a:lnTo>
                <a:lnTo>
                  <a:pt x="6729" y="799"/>
                </a:lnTo>
                <a:lnTo>
                  <a:pt x="7159" y="1199"/>
                </a:lnTo>
                <a:lnTo>
                  <a:pt x="8235" y="2182"/>
                </a:lnTo>
                <a:lnTo>
                  <a:pt x="9802" y="3564"/>
                </a:lnTo>
                <a:lnTo>
                  <a:pt x="10232" y="3964"/>
                </a:lnTo>
                <a:lnTo>
                  <a:pt x="10232" y="3964"/>
                </a:lnTo>
                <a:lnTo>
                  <a:pt x="10416" y="4148"/>
                </a:lnTo>
                <a:lnTo>
                  <a:pt x="10539" y="4333"/>
                </a:lnTo>
                <a:lnTo>
                  <a:pt x="10631" y="4517"/>
                </a:lnTo>
                <a:lnTo>
                  <a:pt x="10724" y="4732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76"/>
                </a:lnTo>
                <a:lnTo>
                  <a:pt x="10693" y="6238"/>
                </a:lnTo>
                <a:lnTo>
                  <a:pt x="10631" y="6299"/>
                </a:lnTo>
                <a:lnTo>
                  <a:pt x="10570" y="6330"/>
                </a:lnTo>
                <a:lnTo>
                  <a:pt x="10570" y="6330"/>
                </a:lnTo>
                <a:lnTo>
                  <a:pt x="10509" y="6330"/>
                </a:lnTo>
                <a:lnTo>
                  <a:pt x="10509" y="6330"/>
                </a:lnTo>
                <a:lnTo>
                  <a:pt x="10447" y="6330"/>
                </a:lnTo>
                <a:lnTo>
                  <a:pt x="10447" y="6330"/>
                </a:lnTo>
                <a:lnTo>
                  <a:pt x="10324" y="6330"/>
                </a:lnTo>
                <a:lnTo>
                  <a:pt x="10324" y="6330"/>
                </a:lnTo>
                <a:lnTo>
                  <a:pt x="10263" y="6361"/>
                </a:lnTo>
                <a:lnTo>
                  <a:pt x="10263" y="6361"/>
                </a:lnTo>
                <a:lnTo>
                  <a:pt x="10171" y="6361"/>
                </a:lnTo>
                <a:lnTo>
                  <a:pt x="10171" y="6361"/>
                </a:lnTo>
                <a:lnTo>
                  <a:pt x="10078" y="6391"/>
                </a:lnTo>
                <a:lnTo>
                  <a:pt x="10078" y="6391"/>
                </a:lnTo>
                <a:lnTo>
                  <a:pt x="9955" y="6422"/>
                </a:lnTo>
                <a:lnTo>
                  <a:pt x="9955" y="6422"/>
                </a:lnTo>
                <a:lnTo>
                  <a:pt x="9863" y="6422"/>
                </a:lnTo>
                <a:lnTo>
                  <a:pt x="9863" y="6422"/>
                </a:lnTo>
                <a:lnTo>
                  <a:pt x="9833" y="6453"/>
                </a:lnTo>
                <a:lnTo>
                  <a:pt x="9833" y="6453"/>
                </a:lnTo>
                <a:lnTo>
                  <a:pt x="9771" y="6453"/>
                </a:lnTo>
                <a:lnTo>
                  <a:pt x="9771" y="6453"/>
                </a:lnTo>
                <a:lnTo>
                  <a:pt x="9648" y="6483"/>
                </a:lnTo>
                <a:lnTo>
                  <a:pt x="9648" y="6483"/>
                </a:lnTo>
                <a:lnTo>
                  <a:pt x="9617" y="6514"/>
                </a:lnTo>
                <a:lnTo>
                  <a:pt x="9617" y="6514"/>
                </a:lnTo>
                <a:lnTo>
                  <a:pt x="9617" y="6514"/>
                </a:lnTo>
                <a:lnTo>
                  <a:pt x="9495" y="6545"/>
                </a:lnTo>
                <a:lnTo>
                  <a:pt x="9495" y="6545"/>
                </a:lnTo>
                <a:lnTo>
                  <a:pt x="9341" y="6606"/>
                </a:lnTo>
                <a:lnTo>
                  <a:pt x="9341" y="6606"/>
                </a:lnTo>
                <a:lnTo>
                  <a:pt x="9249" y="6668"/>
                </a:lnTo>
                <a:lnTo>
                  <a:pt x="9249" y="6668"/>
                </a:lnTo>
                <a:lnTo>
                  <a:pt x="9187" y="6698"/>
                </a:lnTo>
                <a:lnTo>
                  <a:pt x="9187" y="6698"/>
                </a:lnTo>
                <a:lnTo>
                  <a:pt x="9157" y="6698"/>
                </a:lnTo>
                <a:lnTo>
                  <a:pt x="9157" y="6698"/>
                </a:lnTo>
                <a:lnTo>
                  <a:pt x="9064" y="6760"/>
                </a:lnTo>
                <a:lnTo>
                  <a:pt x="9064" y="6760"/>
                </a:lnTo>
                <a:lnTo>
                  <a:pt x="8942" y="6821"/>
                </a:lnTo>
                <a:lnTo>
                  <a:pt x="8942" y="6821"/>
                </a:lnTo>
                <a:lnTo>
                  <a:pt x="8819" y="6914"/>
                </a:lnTo>
                <a:lnTo>
                  <a:pt x="8819" y="6914"/>
                </a:lnTo>
                <a:lnTo>
                  <a:pt x="8788" y="6914"/>
                </a:lnTo>
                <a:lnTo>
                  <a:pt x="8788" y="6914"/>
                </a:lnTo>
                <a:lnTo>
                  <a:pt x="8696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542" y="7098"/>
                </a:lnTo>
                <a:lnTo>
                  <a:pt x="8542" y="7098"/>
                </a:lnTo>
                <a:lnTo>
                  <a:pt x="8419" y="7221"/>
                </a:lnTo>
                <a:lnTo>
                  <a:pt x="8419" y="7221"/>
                </a:lnTo>
                <a:lnTo>
                  <a:pt x="8327" y="7313"/>
                </a:lnTo>
                <a:lnTo>
                  <a:pt x="8327" y="7313"/>
                </a:lnTo>
                <a:lnTo>
                  <a:pt x="8235" y="7405"/>
                </a:lnTo>
                <a:lnTo>
                  <a:pt x="8235" y="7405"/>
                </a:lnTo>
                <a:lnTo>
                  <a:pt x="8204" y="7436"/>
                </a:lnTo>
                <a:lnTo>
                  <a:pt x="8204" y="7436"/>
                </a:lnTo>
                <a:lnTo>
                  <a:pt x="8112" y="7559"/>
                </a:lnTo>
                <a:lnTo>
                  <a:pt x="8112" y="7559"/>
                </a:lnTo>
                <a:lnTo>
                  <a:pt x="8020" y="7682"/>
                </a:lnTo>
                <a:lnTo>
                  <a:pt x="7958" y="7712"/>
                </a:lnTo>
                <a:lnTo>
                  <a:pt x="7958" y="7712"/>
                </a:lnTo>
                <a:lnTo>
                  <a:pt x="7928" y="7774"/>
                </a:lnTo>
                <a:lnTo>
                  <a:pt x="7897" y="7805"/>
                </a:lnTo>
                <a:lnTo>
                  <a:pt x="7897" y="7805"/>
                </a:lnTo>
                <a:lnTo>
                  <a:pt x="7805" y="7928"/>
                </a:lnTo>
                <a:lnTo>
                  <a:pt x="7805" y="7928"/>
                </a:lnTo>
                <a:lnTo>
                  <a:pt x="7805" y="7928"/>
                </a:lnTo>
                <a:lnTo>
                  <a:pt x="7743" y="8050"/>
                </a:lnTo>
                <a:lnTo>
                  <a:pt x="7743" y="8081"/>
                </a:lnTo>
                <a:lnTo>
                  <a:pt x="7743" y="8081"/>
                </a:lnTo>
                <a:lnTo>
                  <a:pt x="7651" y="8204"/>
                </a:lnTo>
                <a:lnTo>
                  <a:pt x="7651" y="8204"/>
                </a:lnTo>
                <a:lnTo>
                  <a:pt x="7651" y="8235"/>
                </a:lnTo>
                <a:lnTo>
                  <a:pt x="7651" y="8235"/>
                </a:lnTo>
                <a:lnTo>
                  <a:pt x="7590" y="8358"/>
                </a:lnTo>
                <a:lnTo>
                  <a:pt x="7590" y="8358"/>
                </a:lnTo>
                <a:lnTo>
                  <a:pt x="7528" y="8481"/>
                </a:lnTo>
                <a:lnTo>
                  <a:pt x="7528" y="8511"/>
                </a:lnTo>
                <a:lnTo>
                  <a:pt x="7528" y="8511"/>
                </a:lnTo>
                <a:lnTo>
                  <a:pt x="7497" y="8603"/>
                </a:lnTo>
                <a:lnTo>
                  <a:pt x="7467" y="8665"/>
                </a:lnTo>
                <a:lnTo>
                  <a:pt x="7467" y="8665"/>
                </a:lnTo>
                <a:lnTo>
                  <a:pt x="7436" y="8757"/>
                </a:lnTo>
                <a:lnTo>
                  <a:pt x="7436" y="8757"/>
                </a:lnTo>
                <a:lnTo>
                  <a:pt x="7436" y="8788"/>
                </a:lnTo>
                <a:lnTo>
                  <a:pt x="7405" y="8819"/>
                </a:lnTo>
                <a:lnTo>
                  <a:pt x="7405" y="8849"/>
                </a:lnTo>
                <a:lnTo>
                  <a:pt x="7405" y="8849"/>
                </a:lnTo>
                <a:lnTo>
                  <a:pt x="7405" y="8849"/>
                </a:lnTo>
                <a:lnTo>
                  <a:pt x="7313" y="9187"/>
                </a:lnTo>
                <a:lnTo>
                  <a:pt x="7313" y="9187"/>
                </a:lnTo>
                <a:lnTo>
                  <a:pt x="7313" y="9310"/>
                </a:lnTo>
                <a:lnTo>
                  <a:pt x="7313" y="9310"/>
                </a:lnTo>
                <a:lnTo>
                  <a:pt x="7282" y="9433"/>
                </a:lnTo>
                <a:lnTo>
                  <a:pt x="7282" y="9464"/>
                </a:lnTo>
                <a:lnTo>
                  <a:pt x="7282" y="9464"/>
                </a:lnTo>
                <a:lnTo>
                  <a:pt x="7252" y="9587"/>
                </a:lnTo>
                <a:lnTo>
                  <a:pt x="7190" y="9740"/>
                </a:lnTo>
                <a:lnTo>
                  <a:pt x="7159" y="9802"/>
                </a:lnTo>
                <a:lnTo>
                  <a:pt x="7098" y="9863"/>
                </a:lnTo>
                <a:lnTo>
                  <a:pt x="7006" y="9925"/>
                </a:lnTo>
                <a:lnTo>
                  <a:pt x="6914" y="9925"/>
                </a:lnTo>
                <a:lnTo>
                  <a:pt x="3442" y="9925"/>
                </a:lnTo>
                <a:lnTo>
                  <a:pt x="3442" y="9925"/>
                </a:lnTo>
                <a:lnTo>
                  <a:pt x="3349" y="9925"/>
                </a:lnTo>
                <a:lnTo>
                  <a:pt x="3257" y="9863"/>
                </a:lnTo>
                <a:lnTo>
                  <a:pt x="3196" y="9771"/>
                </a:lnTo>
                <a:lnTo>
                  <a:pt x="3165" y="9679"/>
                </a:lnTo>
                <a:lnTo>
                  <a:pt x="3104" y="9525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279"/>
                </a:lnTo>
                <a:lnTo>
                  <a:pt x="3073" y="9279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095"/>
                </a:lnTo>
                <a:lnTo>
                  <a:pt x="3042" y="9095"/>
                </a:lnTo>
                <a:lnTo>
                  <a:pt x="3042" y="9095"/>
                </a:lnTo>
                <a:lnTo>
                  <a:pt x="3011" y="8972"/>
                </a:lnTo>
                <a:lnTo>
                  <a:pt x="3011" y="8972"/>
                </a:lnTo>
                <a:lnTo>
                  <a:pt x="2981" y="8941"/>
                </a:lnTo>
                <a:lnTo>
                  <a:pt x="2981" y="8941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19" y="8696"/>
                </a:lnTo>
                <a:lnTo>
                  <a:pt x="2919" y="8665"/>
                </a:lnTo>
                <a:lnTo>
                  <a:pt x="2919" y="8665"/>
                </a:lnTo>
                <a:lnTo>
                  <a:pt x="2858" y="8511"/>
                </a:lnTo>
                <a:lnTo>
                  <a:pt x="2858" y="8511"/>
                </a:lnTo>
                <a:lnTo>
                  <a:pt x="2796" y="8358"/>
                </a:lnTo>
                <a:lnTo>
                  <a:pt x="2796" y="8358"/>
                </a:lnTo>
                <a:lnTo>
                  <a:pt x="2735" y="8235"/>
                </a:lnTo>
                <a:lnTo>
                  <a:pt x="2735" y="8235"/>
                </a:lnTo>
                <a:lnTo>
                  <a:pt x="2673" y="8143"/>
                </a:lnTo>
                <a:lnTo>
                  <a:pt x="2673" y="8143"/>
                </a:lnTo>
                <a:lnTo>
                  <a:pt x="2520" y="7866"/>
                </a:lnTo>
                <a:lnTo>
                  <a:pt x="2335" y="7651"/>
                </a:lnTo>
                <a:lnTo>
                  <a:pt x="2335" y="7651"/>
                </a:lnTo>
                <a:lnTo>
                  <a:pt x="2274" y="7559"/>
                </a:lnTo>
                <a:lnTo>
                  <a:pt x="2274" y="7559"/>
                </a:lnTo>
                <a:lnTo>
                  <a:pt x="2151" y="7405"/>
                </a:lnTo>
                <a:lnTo>
                  <a:pt x="2151" y="7405"/>
                </a:lnTo>
                <a:lnTo>
                  <a:pt x="2059" y="7313"/>
                </a:lnTo>
                <a:lnTo>
                  <a:pt x="2059" y="7313"/>
                </a:lnTo>
                <a:lnTo>
                  <a:pt x="1936" y="7221"/>
                </a:lnTo>
                <a:lnTo>
                  <a:pt x="1936" y="7221"/>
                </a:lnTo>
                <a:lnTo>
                  <a:pt x="1844" y="7098"/>
                </a:lnTo>
                <a:lnTo>
                  <a:pt x="1844" y="7098"/>
                </a:lnTo>
                <a:lnTo>
                  <a:pt x="1506" y="6883"/>
                </a:lnTo>
                <a:lnTo>
                  <a:pt x="1168" y="6698"/>
                </a:lnTo>
                <a:lnTo>
                  <a:pt x="1168" y="6698"/>
                </a:lnTo>
                <a:lnTo>
                  <a:pt x="1076" y="6637"/>
                </a:lnTo>
                <a:lnTo>
                  <a:pt x="1076" y="6637"/>
                </a:lnTo>
                <a:lnTo>
                  <a:pt x="830" y="6514"/>
                </a:lnTo>
                <a:lnTo>
                  <a:pt x="584" y="6453"/>
                </a:lnTo>
                <a:lnTo>
                  <a:pt x="584" y="6453"/>
                </a:lnTo>
                <a:lnTo>
                  <a:pt x="369" y="6391"/>
                </a:lnTo>
                <a:lnTo>
                  <a:pt x="338" y="6391"/>
                </a:lnTo>
                <a:lnTo>
                  <a:pt x="338" y="6391"/>
                </a:lnTo>
                <a:lnTo>
                  <a:pt x="308" y="6391"/>
                </a:lnTo>
                <a:lnTo>
                  <a:pt x="308" y="6391"/>
                </a:lnTo>
                <a:lnTo>
                  <a:pt x="215" y="6361"/>
                </a:lnTo>
                <a:lnTo>
                  <a:pt x="154" y="6299"/>
                </a:lnTo>
                <a:lnTo>
                  <a:pt x="62" y="6207"/>
                </a:lnTo>
                <a:lnTo>
                  <a:pt x="31" y="6084"/>
                </a:lnTo>
                <a:lnTo>
                  <a:pt x="0" y="6053"/>
                </a:lnTo>
                <a:lnTo>
                  <a:pt x="0" y="0"/>
                </a:lnTo>
                <a:lnTo>
                  <a:pt x="543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179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fill="none" h="10171" w="10908">
                <a:moveTo>
                  <a:pt x="5531" y="0"/>
                </a:moveTo>
                <a:lnTo>
                  <a:pt x="0" y="0"/>
                </a:ln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179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h="4825" w="13459"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7ADF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179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fill="none" h="4825" w="13459">
                <a:moveTo>
                  <a:pt x="1" y="1967"/>
                </a:move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179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h="4825" w="13459">
                <a:moveTo>
                  <a:pt x="8358" y="123"/>
                </a:moveTo>
                <a:lnTo>
                  <a:pt x="8604" y="215"/>
                </a:lnTo>
                <a:lnTo>
                  <a:pt x="8819" y="369"/>
                </a:lnTo>
                <a:lnTo>
                  <a:pt x="9065" y="553"/>
                </a:lnTo>
                <a:lnTo>
                  <a:pt x="12445" y="3687"/>
                </a:lnTo>
                <a:lnTo>
                  <a:pt x="12875" y="4087"/>
                </a:lnTo>
                <a:lnTo>
                  <a:pt x="13029" y="4241"/>
                </a:lnTo>
                <a:lnTo>
                  <a:pt x="13152" y="4394"/>
                </a:lnTo>
                <a:lnTo>
                  <a:pt x="13244" y="4548"/>
                </a:lnTo>
                <a:lnTo>
                  <a:pt x="13336" y="4732"/>
                </a:lnTo>
                <a:lnTo>
                  <a:pt x="462" y="4732"/>
                </a:lnTo>
                <a:lnTo>
                  <a:pt x="339" y="4701"/>
                </a:lnTo>
                <a:lnTo>
                  <a:pt x="216" y="4640"/>
                </a:lnTo>
                <a:lnTo>
                  <a:pt x="155" y="4517"/>
                </a:lnTo>
                <a:lnTo>
                  <a:pt x="124" y="4394"/>
                </a:lnTo>
                <a:lnTo>
                  <a:pt x="124" y="1967"/>
                </a:lnTo>
                <a:lnTo>
                  <a:pt x="124" y="1721"/>
                </a:lnTo>
                <a:lnTo>
                  <a:pt x="185" y="1475"/>
                </a:lnTo>
                <a:lnTo>
                  <a:pt x="247" y="1260"/>
                </a:lnTo>
                <a:lnTo>
                  <a:pt x="339" y="1045"/>
                </a:lnTo>
                <a:lnTo>
                  <a:pt x="462" y="830"/>
                </a:lnTo>
                <a:lnTo>
                  <a:pt x="615" y="646"/>
                </a:lnTo>
                <a:lnTo>
                  <a:pt x="861" y="400"/>
                </a:lnTo>
                <a:lnTo>
                  <a:pt x="1107" y="246"/>
                </a:lnTo>
                <a:lnTo>
                  <a:pt x="1414" y="154"/>
                </a:lnTo>
                <a:lnTo>
                  <a:pt x="1722" y="123"/>
                </a:lnTo>
                <a:close/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179"/>
          <p:cNvSpPr/>
          <p:nvPr/>
        </p:nvSpPr>
        <p:spPr>
          <a:xfrm>
            <a:off x="3220853" y="3731101"/>
            <a:ext cx="1060211" cy="369906"/>
          </a:xfrm>
          <a:custGeom>
            <a:rect b="b" l="l" r="r" t="t"/>
            <a:pathLst>
              <a:path extrusionOk="0" fill="none" h="4610" w="13213">
                <a:moveTo>
                  <a:pt x="7959" y="0"/>
                </a:moveTo>
                <a:lnTo>
                  <a:pt x="7959" y="0"/>
                </a:lnTo>
                <a:lnTo>
                  <a:pt x="8235" y="0"/>
                </a:lnTo>
                <a:lnTo>
                  <a:pt x="8481" y="92"/>
                </a:lnTo>
                <a:lnTo>
                  <a:pt x="8696" y="246"/>
                </a:lnTo>
                <a:lnTo>
                  <a:pt x="8942" y="430"/>
                </a:lnTo>
                <a:lnTo>
                  <a:pt x="8942" y="430"/>
                </a:lnTo>
                <a:lnTo>
                  <a:pt x="12322" y="3564"/>
                </a:lnTo>
                <a:lnTo>
                  <a:pt x="12752" y="3964"/>
                </a:lnTo>
                <a:lnTo>
                  <a:pt x="12752" y="3964"/>
                </a:lnTo>
                <a:lnTo>
                  <a:pt x="12906" y="4118"/>
                </a:lnTo>
                <a:lnTo>
                  <a:pt x="13029" y="4271"/>
                </a:lnTo>
                <a:lnTo>
                  <a:pt x="13121" y="4425"/>
                </a:lnTo>
                <a:lnTo>
                  <a:pt x="13213" y="4609"/>
                </a:lnTo>
                <a:lnTo>
                  <a:pt x="339" y="4609"/>
                </a:lnTo>
                <a:lnTo>
                  <a:pt x="339" y="4609"/>
                </a:lnTo>
                <a:lnTo>
                  <a:pt x="216" y="4578"/>
                </a:lnTo>
                <a:lnTo>
                  <a:pt x="93" y="4517"/>
                </a:lnTo>
                <a:lnTo>
                  <a:pt x="32" y="4394"/>
                </a:lnTo>
                <a:lnTo>
                  <a:pt x="1" y="4271"/>
                </a:lnTo>
                <a:lnTo>
                  <a:pt x="1" y="1844"/>
                </a:lnTo>
                <a:lnTo>
                  <a:pt x="1" y="1844"/>
                </a:lnTo>
                <a:lnTo>
                  <a:pt x="1" y="1598"/>
                </a:lnTo>
                <a:lnTo>
                  <a:pt x="62" y="1352"/>
                </a:lnTo>
                <a:lnTo>
                  <a:pt x="124" y="1137"/>
                </a:lnTo>
                <a:lnTo>
                  <a:pt x="216" y="922"/>
                </a:lnTo>
                <a:lnTo>
                  <a:pt x="216" y="922"/>
                </a:lnTo>
                <a:lnTo>
                  <a:pt x="339" y="707"/>
                </a:lnTo>
                <a:lnTo>
                  <a:pt x="492" y="523"/>
                </a:lnTo>
                <a:lnTo>
                  <a:pt x="492" y="523"/>
                </a:lnTo>
                <a:lnTo>
                  <a:pt x="738" y="277"/>
                </a:lnTo>
                <a:lnTo>
                  <a:pt x="984" y="123"/>
                </a:lnTo>
                <a:lnTo>
                  <a:pt x="1291" y="31"/>
                </a:lnTo>
                <a:lnTo>
                  <a:pt x="1599" y="0"/>
                </a:lnTo>
                <a:lnTo>
                  <a:pt x="795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179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fill="none" h="4825" w="13459">
                <a:moveTo>
                  <a:pt x="8082" y="0"/>
                </a:move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179"/>
          <p:cNvSpPr/>
          <p:nvPr/>
        </p:nvSpPr>
        <p:spPr>
          <a:xfrm>
            <a:off x="3526561" y="3731101"/>
            <a:ext cx="337891" cy="369906"/>
          </a:xfrm>
          <a:custGeom>
            <a:rect b="b" l="l" r="r" t="t"/>
            <a:pathLst>
              <a:path extrusionOk="0" h="4610" w="4211">
                <a:moveTo>
                  <a:pt x="1" y="0"/>
                </a:moveTo>
                <a:lnTo>
                  <a:pt x="3319" y="4609"/>
                </a:lnTo>
                <a:lnTo>
                  <a:pt x="4210" y="4609"/>
                </a:lnTo>
                <a:lnTo>
                  <a:pt x="923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179"/>
          <p:cNvSpPr/>
          <p:nvPr/>
        </p:nvSpPr>
        <p:spPr>
          <a:xfrm>
            <a:off x="3526561" y="3731101"/>
            <a:ext cx="337891" cy="369906"/>
          </a:xfrm>
          <a:custGeom>
            <a:rect b="b" l="l" r="r" t="t"/>
            <a:pathLst>
              <a:path extrusionOk="0" fill="none" h="4610" w="4211">
                <a:moveTo>
                  <a:pt x="923" y="0"/>
                </a:moveTo>
                <a:lnTo>
                  <a:pt x="1" y="0"/>
                </a:lnTo>
                <a:lnTo>
                  <a:pt x="3319" y="4609"/>
                </a:lnTo>
                <a:lnTo>
                  <a:pt x="4210" y="4609"/>
                </a:lnTo>
                <a:lnTo>
                  <a:pt x="4210" y="4609"/>
                </a:lnTo>
                <a:lnTo>
                  <a:pt x="9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179"/>
          <p:cNvSpPr/>
          <p:nvPr/>
        </p:nvSpPr>
        <p:spPr>
          <a:xfrm>
            <a:off x="3526561" y="3728614"/>
            <a:ext cx="74062" cy="2568"/>
          </a:xfrm>
          <a:custGeom>
            <a:rect b="b" l="l" r="r" t="t"/>
            <a:pathLst>
              <a:path extrusionOk="0" h="32" w="923">
                <a:moveTo>
                  <a:pt x="1" y="1"/>
                </a:moveTo>
                <a:lnTo>
                  <a:pt x="1" y="31"/>
                </a:lnTo>
                <a:lnTo>
                  <a:pt x="923" y="31"/>
                </a:lnTo>
                <a:lnTo>
                  <a:pt x="923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179"/>
          <p:cNvSpPr/>
          <p:nvPr/>
        </p:nvSpPr>
        <p:spPr>
          <a:xfrm>
            <a:off x="3526561" y="3728614"/>
            <a:ext cx="74062" cy="2568"/>
          </a:xfrm>
          <a:custGeom>
            <a:rect b="b" l="l" r="r" t="t"/>
            <a:pathLst>
              <a:path extrusionOk="0" fill="none" h="32" w="923">
                <a:moveTo>
                  <a:pt x="923" y="1"/>
                </a:moveTo>
                <a:lnTo>
                  <a:pt x="1" y="1"/>
                </a:lnTo>
                <a:lnTo>
                  <a:pt x="1" y="31"/>
                </a:lnTo>
                <a:lnTo>
                  <a:pt x="923" y="31"/>
                </a:lnTo>
                <a:lnTo>
                  <a:pt x="923" y="31"/>
                </a:lnTo>
                <a:lnTo>
                  <a:pt x="923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179"/>
          <p:cNvSpPr/>
          <p:nvPr/>
        </p:nvSpPr>
        <p:spPr>
          <a:xfrm>
            <a:off x="3635044" y="3731101"/>
            <a:ext cx="298413" cy="369906"/>
          </a:xfrm>
          <a:custGeom>
            <a:rect b="b" l="l" r="r" t="t"/>
            <a:pathLst>
              <a:path extrusionOk="0" h="4610" w="3719">
                <a:moveTo>
                  <a:pt x="1" y="0"/>
                </a:moveTo>
                <a:lnTo>
                  <a:pt x="3288" y="4609"/>
                </a:lnTo>
                <a:lnTo>
                  <a:pt x="3719" y="4609"/>
                </a:lnTo>
                <a:lnTo>
                  <a:pt x="462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179"/>
          <p:cNvSpPr/>
          <p:nvPr/>
        </p:nvSpPr>
        <p:spPr>
          <a:xfrm>
            <a:off x="3635044" y="3731101"/>
            <a:ext cx="298413" cy="369906"/>
          </a:xfrm>
          <a:custGeom>
            <a:rect b="b" l="l" r="r" t="t"/>
            <a:pathLst>
              <a:path extrusionOk="0" fill="none" h="4610" w="3719">
                <a:moveTo>
                  <a:pt x="462" y="0"/>
                </a:moveTo>
                <a:lnTo>
                  <a:pt x="1" y="0"/>
                </a:lnTo>
                <a:lnTo>
                  <a:pt x="3288" y="4609"/>
                </a:lnTo>
                <a:lnTo>
                  <a:pt x="3719" y="4609"/>
                </a:lnTo>
                <a:lnTo>
                  <a:pt x="3719" y="4609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179"/>
          <p:cNvSpPr/>
          <p:nvPr/>
        </p:nvSpPr>
        <p:spPr>
          <a:xfrm>
            <a:off x="3635044" y="3728614"/>
            <a:ext cx="37071" cy="2568"/>
          </a:xfrm>
          <a:custGeom>
            <a:rect b="b" l="l" r="r" t="t"/>
            <a:pathLst>
              <a:path extrusionOk="0" h="32" w="462">
                <a:moveTo>
                  <a:pt x="1" y="1"/>
                </a:moveTo>
                <a:lnTo>
                  <a:pt x="1" y="31"/>
                </a:lnTo>
                <a:lnTo>
                  <a:pt x="462" y="31"/>
                </a:lnTo>
                <a:lnTo>
                  <a:pt x="462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179"/>
          <p:cNvSpPr/>
          <p:nvPr/>
        </p:nvSpPr>
        <p:spPr>
          <a:xfrm>
            <a:off x="3635044" y="3728614"/>
            <a:ext cx="37071" cy="2568"/>
          </a:xfrm>
          <a:custGeom>
            <a:rect b="b" l="l" r="r" t="t"/>
            <a:pathLst>
              <a:path extrusionOk="0" fill="none" h="32" w="462">
                <a:moveTo>
                  <a:pt x="462" y="1"/>
                </a:moveTo>
                <a:lnTo>
                  <a:pt x="1" y="1"/>
                </a:lnTo>
                <a:lnTo>
                  <a:pt x="1" y="31"/>
                </a:lnTo>
                <a:lnTo>
                  <a:pt x="462" y="31"/>
                </a:lnTo>
                <a:lnTo>
                  <a:pt x="462" y="31"/>
                </a:lnTo>
                <a:lnTo>
                  <a:pt x="4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179"/>
          <p:cNvSpPr/>
          <p:nvPr/>
        </p:nvSpPr>
        <p:spPr>
          <a:xfrm>
            <a:off x="3415672" y="3723719"/>
            <a:ext cx="46860" cy="384671"/>
          </a:xfrm>
          <a:custGeom>
            <a:rect b="b" l="l" r="r" t="t"/>
            <a:pathLst>
              <a:path extrusionOk="0" h="4794" w="584">
                <a:moveTo>
                  <a:pt x="0" y="0"/>
                </a:moveTo>
                <a:lnTo>
                  <a:pt x="0" y="4793"/>
                </a:lnTo>
                <a:lnTo>
                  <a:pt x="584" y="4793"/>
                </a:lnTo>
                <a:lnTo>
                  <a:pt x="584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179"/>
          <p:cNvSpPr/>
          <p:nvPr/>
        </p:nvSpPr>
        <p:spPr>
          <a:xfrm>
            <a:off x="3985124" y="3807488"/>
            <a:ext cx="49428" cy="300900"/>
          </a:xfrm>
          <a:custGeom>
            <a:rect b="b" l="l" r="r" t="t"/>
            <a:pathLst>
              <a:path extrusionOk="0" h="3750" w="616">
                <a:moveTo>
                  <a:pt x="1" y="1"/>
                </a:moveTo>
                <a:lnTo>
                  <a:pt x="1" y="3749"/>
                </a:lnTo>
                <a:lnTo>
                  <a:pt x="615" y="3749"/>
                </a:lnTo>
                <a:lnTo>
                  <a:pt x="615" y="585"/>
                </a:lnTo>
                <a:lnTo>
                  <a:pt x="1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179"/>
          <p:cNvSpPr/>
          <p:nvPr/>
        </p:nvSpPr>
        <p:spPr>
          <a:xfrm>
            <a:off x="3442792" y="4135422"/>
            <a:ext cx="155345" cy="39478"/>
          </a:xfrm>
          <a:custGeom>
            <a:rect b="b" l="l" r="r" t="t"/>
            <a:pathLst>
              <a:path extrusionOk="0" h="492" w="1936">
                <a:moveTo>
                  <a:pt x="277" y="0"/>
                </a:moveTo>
                <a:lnTo>
                  <a:pt x="215" y="31"/>
                </a:lnTo>
                <a:lnTo>
                  <a:pt x="154" y="62"/>
                </a:lnTo>
                <a:lnTo>
                  <a:pt x="92" y="123"/>
                </a:lnTo>
                <a:lnTo>
                  <a:pt x="62" y="185"/>
                </a:lnTo>
                <a:lnTo>
                  <a:pt x="31" y="338"/>
                </a:lnTo>
                <a:lnTo>
                  <a:pt x="0" y="400"/>
                </a:lnTo>
                <a:lnTo>
                  <a:pt x="31" y="461"/>
                </a:lnTo>
                <a:lnTo>
                  <a:pt x="62" y="492"/>
                </a:lnTo>
                <a:lnTo>
                  <a:pt x="1721" y="492"/>
                </a:lnTo>
                <a:lnTo>
                  <a:pt x="1813" y="461"/>
                </a:lnTo>
                <a:lnTo>
                  <a:pt x="1874" y="400"/>
                </a:lnTo>
                <a:lnTo>
                  <a:pt x="1936" y="92"/>
                </a:lnTo>
                <a:lnTo>
                  <a:pt x="1936" y="31"/>
                </a:lnTo>
                <a:lnTo>
                  <a:pt x="1874" y="0"/>
                </a:ln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179"/>
          <p:cNvSpPr/>
          <p:nvPr/>
        </p:nvSpPr>
        <p:spPr>
          <a:xfrm>
            <a:off x="3450174" y="4128040"/>
            <a:ext cx="150450" cy="39478"/>
          </a:xfrm>
          <a:custGeom>
            <a:rect b="b" l="l" r="r" t="t"/>
            <a:pathLst>
              <a:path extrusionOk="0" h="492" w="1875">
                <a:moveTo>
                  <a:pt x="215" y="0"/>
                </a:moveTo>
                <a:lnTo>
                  <a:pt x="123" y="62"/>
                </a:lnTo>
                <a:lnTo>
                  <a:pt x="92" y="92"/>
                </a:lnTo>
                <a:lnTo>
                  <a:pt x="62" y="184"/>
                </a:lnTo>
                <a:lnTo>
                  <a:pt x="0" y="338"/>
                </a:lnTo>
                <a:lnTo>
                  <a:pt x="0" y="400"/>
                </a:lnTo>
                <a:lnTo>
                  <a:pt x="31" y="430"/>
                </a:lnTo>
                <a:lnTo>
                  <a:pt x="62" y="461"/>
                </a:lnTo>
                <a:lnTo>
                  <a:pt x="123" y="492"/>
                </a:lnTo>
                <a:lnTo>
                  <a:pt x="1659" y="492"/>
                </a:lnTo>
                <a:lnTo>
                  <a:pt x="1752" y="461"/>
                </a:lnTo>
                <a:lnTo>
                  <a:pt x="1813" y="369"/>
                </a:lnTo>
                <a:lnTo>
                  <a:pt x="1875" y="92"/>
                </a:lnTo>
                <a:lnTo>
                  <a:pt x="1875" y="31"/>
                </a:lnTo>
                <a:lnTo>
                  <a:pt x="1813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179"/>
          <p:cNvSpPr/>
          <p:nvPr/>
        </p:nvSpPr>
        <p:spPr>
          <a:xfrm>
            <a:off x="4221827" y="4049086"/>
            <a:ext cx="69087" cy="79036"/>
          </a:xfrm>
          <a:custGeom>
            <a:rect b="b" l="l" r="r" t="t"/>
            <a:pathLst>
              <a:path extrusionOk="0" h="985" w="861">
                <a:moveTo>
                  <a:pt x="123" y="1"/>
                </a:moveTo>
                <a:lnTo>
                  <a:pt x="0" y="800"/>
                </a:lnTo>
                <a:lnTo>
                  <a:pt x="277" y="953"/>
                </a:lnTo>
                <a:lnTo>
                  <a:pt x="492" y="984"/>
                </a:lnTo>
                <a:lnTo>
                  <a:pt x="676" y="953"/>
                </a:lnTo>
                <a:lnTo>
                  <a:pt x="769" y="923"/>
                </a:lnTo>
                <a:lnTo>
                  <a:pt x="830" y="861"/>
                </a:lnTo>
                <a:lnTo>
                  <a:pt x="861" y="800"/>
                </a:lnTo>
                <a:lnTo>
                  <a:pt x="861" y="769"/>
                </a:lnTo>
                <a:lnTo>
                  <a:pt x="861" y="708"/>
                </a:lnTo>
                <a:lnTo>
                  <a:pt x="830" y="646"/>
                </a:lnTo>
                <a:lnTo>
                  <a:pt x="123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179"/>
          <p:cNvSpPr/>
          <p:nvPr/>
        </p:nvSpPr>
        <p:spPr>
          <a:xfrm>
            <a:off x="4088712" y="4034322"/>
            <a:ext cx="152937" cy="81444"/>
          </a:xfrm>
          <a:custGeom>
            <a:rect b="b" l="l" r="r" t="t"/>
            <a:pathLst>
              <a:path extrusionOk="0" h="1015" w="1906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1629" y="1014"/>
                </a:lnTo>
                <a:lnTo>
                  <a:pt x="1752" y="984"/>
                </a:lnTo>
                <a:lnTo>
                  <a:pt x="1844" y="922"/>
                </a:lnTo>
                <a:lnTo>
                  <a:pt x="1905" y="799"/>
                </a:lnTo>
                <a:lnTo>
                  <a:pt x="1905" y="677"/>
                </a:lnTo>
                <a:lnTo>
                  <a:pt x="1844" y="400"/>
                </a:lnTo>
                <a:lnTo>
                  <a:pt x="1813" y="246"/>
                </a:lnTo>
                <a:lnTo>
                  <a:pt x="1690" y="123"/>
                </a:lnTo>
                <a:lnTo>
                  <a:pt x="1567" y="31"/>
                </a:lnTo>
                <a:lnTo>
                  <a:pt x="1414" y="1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179"/>
          <p:cNvSpPr/>
          <p:nvPr/>
        </p:nvSpPr>
        <p:spPr>
          <a:xfrm>
            <a:off x="4088712" y="4034322"/>
            <a:ext cx="76469" cy="81444"/>
          </a:xfrm>
          <a:custGeom>
            <a:rect b="b" l="l" r="r" t="t"/>
            <a:pathLst>
              <a:path extrusionOk="0" h="1015" w="953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830" y="1014"/>
                </a:lnTo>
                <a:lnTo>
                  <a:pt x="738" y="984"/>
                </a:lnTo>
                <a:lnTo>
                  <a:pt x="646" y="922"/>
                </a:lnTo>
                <a:lnTo>
                  <a:pt x="584" y="861"/>
                </a:lnTo>
                <a:lnTo>
                  <a:pt x="523" y="799"/>
                </a:lnTo>
                <a:lnTo>
                  <a:pt x="461" y="707"/>
                </a:lnTo>
                <a:lnTo>
                  <a:pt x="430" y="615"/>
                </a:lnTo>
                <a:lnTo>
                  <a:pt x="430" y="523"/>
                </a:lnTo>
                <a:lnTo>
                  <a:pt x="430" y="400"/>
                </a:lnTo>
                <a:lnTo>
                  <a:pt x="461" y="308"/>
                </a:lnTo>
                <a:lnTo>
                  <a:pt x="523" y="246"/>
                </a:lnTo>
                <a:lnTo>
                  <a:pt x="584" y="154"/>
                </a:lnTo>
                <a:lnTo>
                  <a:pt x="646" y="93"/>
                </a:lnTo>
                <a:lnTo>
                  <a:pt x="738" y="62"/>
                </a:lnTo>
                <a:lnTo>
                  <a:pt x="830" y="31"/>
                </a:lnTo>
                <a:lnTo>
                  <a:pt x="953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179"/>
          <p:cNvSpPr/>
          <p:nvPr/>
        </p:nvSpPr>
        <p:spPr>
          <a:xfrm>
            <a:off x="3117345" y="4246312"/>
            <a:ext cx="1444801" cy="355142"/>
          </a:xfrm>
          <a:custGeom>
            <a:rect b="b" l="l" r="r" t="t"/>
            <a:pathLst>
              <a:path extrusionOk="0" h="4426" w="18006">
                <a:moveTo>
                  <a:pt x="3411" y="1"/>
                </a:moveTo>
                <a:lnTo>
                  <a:pt x="2919" y="32"/>
                </a:lnTo>
                <a:lnTo>
                  <a:pt x="2458" y="124"/>
                </a:lnTo>
                <a:lnTo>
                  <a:pt x="2028" y="277"/>
                </a:lnTo>
                <a:lnTo>
                  <a:pt x="1629" y="493"/>
                </a:lnTo>
                <a:lnTo>
                  <a:pt x="1260" y="769"/>
                </a:lnTo>
                <a:lnTo>
                  <a:pt x="922" y="1076"/>
                </a:lnTo>
                <a:lnTo>
                  <a:pt x="646" y="1414"/>
                </a:lnTo>
                <a:lnTo>
                  <a:pt x="400" y="1814"/>
                </a:lnTo>
                <a:lnTo>
                  <a:pt x="215" y="2152"/>
                </a:lnTo>
                <a:lnTo>
                  <a:pt x="92" y="2520"/>
                </a:lnTo>
                <a:lnTo>
                  <a:pt x="31" y="2920"/>
                </a:lnTo>
                <a:lnTo>
                  <a:pt x="0" y="3350"/>
                </a:lnTo>
                <a:lnTo>
                  <a:pt x="0" y="3412"/>
                </a:lnTo>
                <a:lnTo>
                  <a:pt x="0" y="3872"/>
                </a:lnTo>
                <a:lnTo>
                  <a:pt x="31" y="3872"/>
                </a:lnTo>
                <a:lnTo>
                  <a:pt x="92" y="4149"/>
                </a:lnTo>
                <a:lnTo>
                  <a:pt x="154" y="4425"/>
                </a:lnTo>
                <a:lnTo>
                  <a:pt x="17852" y="4425"/>
                </a:lnTo>
                <a:lnTo>
                  <a:pt x="17913" y="4180"/>
                </a:lnTo>
                <a:lnTo>
                  <a:pt x="17975" y="3934"/>
                </a:lnTo>
                <a:lnTo>
                  <a:pt x="18006" y="3657"/>
                </a:lnTo>
                <a:lnTo>
                  <a:pt x="18006" y="3412"/>
                </a:lnTo>
                <a:lnTo>
                  <a:pt x="17975" y="3043"/>
                </a:lnTo>
                <a:lnTo>
                  <a:pt x="17944" y="2705"/>
                </a:lnTo>
                <a:lnTo>
                  <a:pt x="17852" y="2398"/>
                </a:lnTo>
                <a:lnTo>
                  <a:pt x="17729" y="2090"/>
                </a:lnTo>
                <a:lnTo>
                  <a:pt x="17606" y="1783"/>
                </a:lnTo>
                <a:lnTo>
                  <a:pt x="17422" y="1507"/>
                </a:lnTo>
                <a:lnTo>
                  <a:pt x="17237" y="1230"/>
                </a:lnTo>
                <a:lnTo>
                  <a:pt x="16992" y="984"/>
                </a:lnTo>
                <a:lnTo>
                  <a:pt x="16777" y="769"/>
                </a:lnTo>
                <a:lnTo>
                  <a:pt x="16500" y="585"/>
                </a:lnTo>
                <a:lnTo>
                  <a:pt x="16224" y="400"/>
                </a:lnTo>
                <a:lnTo>
                  <a:pt x="15916" y="247"/>
                </a:lnTo>
                <a:lnTo>
                  <a:pt x="15609" y="155"/>
                </a:lnTo>
                <a:lnTo>
                  <a:pt x="15271" y="62"/>
                </a:lnTo>
                <a:lnTo>
                  <a:pt x="14933" y="1"/>
                </a:lnTo>
                <a:lnTo>
                  <a:pt x="14257" y="1"/>
                </a:lnTo>
                <a:lnTo>
                  <a:pt x="13950" y="62"/>
                </a:lnTo>
                <a:lnTo>
                  <a:pt x="13643" y="124"/>
                </a:lnTo>
                <a:lnTo>
                  <a:pt x="13335" y="216"/>
                </a:lnTo>
                <a:lnTo>
                  <a:pt x="13059" y="370"/>
                </a:lnTo>
                <a:lnTo>
                  <a:pt x="12813" y="493"/>
                </a:lnTo>
                <a:lnTo>
                  <a:pt x="12536" y="677"/>
                </a:lnTo>
                <a:lnTo>
                  <a:pt x="12321" y="861"/>
                </a:lnTo>
                <a:lnTo>
                  <a:pt x="12106" y="1076"/>
                </a:lnTo>
                <a:lnTo>
                  <a:pt x="11891" y="1322"/>
                </a:lnTo>
                <a:lnTo>
                  <a:pt x="11707" y="1568"/>
                </a:lnTo>
                <a:lnTo>
                  <a:pt x="11553" y="1845"/>
                </a:lnTo>
                <a:lnTo>
                  <a:pt x="11430" y="2121"/>
                </a:lnTo>
                <a:lnTo>
                  <a:pt x="11338" y="2428"/>
                </a:lnTo>
                <a:lnTo>
                  <a:pt x="11246" y="2705"/>
                </a:lnTo>
                <a:lnTo>
                  <a:pt x="11215" y="3043"/>
                </a:lnTo>
                <a:lnTo>
                  <a:pt x="11184" y="3135"/>
                </a:lnTo>
                <a:lnTo>
                  <a:pt x="11123" y="3319"/>
                </a:lnTo>
                <a:lnTo>
                  <a:pt x="11062" y="3442"/>
                </a:lnTo>
                <a:lnTo>
                  <a:pt x="10969" y="3534"/>
                </a:lnTo>
                <a:lnTo>
                  <a:pt x="10877" y="3596"/>
                </a:lnTo>
                <a:lnTo>
                  <a:pt x="10724" y="3627"/>
                </a:lnTo>
                <a:lnTo>
                  <a:pt x="7252" y="3627"/>
                </a:lnTo>
                <a:lnTo>
                  <a:pt x="7129" y="3596"/>
                </a:lnTo>
                <a:lnTo>
                  <a:pt x="7006" y="3534"/>
                </a:lnTo>
                <a:lnTo>
                  <a:pt x="6944" y="3442"/>
                </a:lnTo>
                <a:lnTo>
                  <a:pt x="6883" y="3319"/>
                </a:lnTo>
                <a:lnTo>
                  <a:pt x="6821" y="3135"/>
                </a:lnTo>
                <a:lnTo>
                  <a:pt x="6791" y="3043"/>
                </a:lnTo>
                <a:lnTo>
                  <a:pt x="6729" y="2705"/>
                </a:lnTo>
                <a:lnTo>
                  <a:pt x="6668" y="2428"/>
                </a:lnTo>
                <a:lnTo>
                  <a:pt x="6576" y="2121"/>
                </a:lnTo>
                <a:lnTo>
                  <a:pt x="6422" y="1845"/>
                </a:lnTo>
                <a:lnTo>
                  <a:pt x="6268" y="1568"/>
                </a:lnTo>
                <a:lnTo>
                  <a:pt x="6115" y="1322"/>
                </a:lnTo>
                <a:lnTo>
                  <a:pt x="5900" y="1076"/>
                </a:lnTo>
                <a:lnTo>
                  <a:pt x="5685" y="861"/>
                </a:lnTo>
                <a:lnTo>
                  <a:pt x="5439" y="677"/>
                </a:lnTo>
                <a:lnTo>
                  <a:pt x="5193" y="493"/>
                </a:lnTo>
                <a:lnTo>
                  <a:pt x="4916" y="370"/>
                </a:lnTo>
                <a:lnTo>
                  <a:pt x="4640" y="216"/>
                </a:lnTo>
                <a:lnTo>
                  <a:pt x="4363" y="124"/>
                </a:lnTo>
                <a:lnTo>
                  <a:pt x="4056" y="62"/>
                </a:lnTo>
                <a:lnTo>
                  <a:pt x="3718" y="1"/>
                </a:lnTo>
                <a:close/>
              </a:path>
            </a:pathLst>
          </a:custGeom>
          <a:solidFill>
            <a:srgbClr val="B6C6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179"/>
          <p:cNvSpPr/>
          <p:nvPr/>
        </p:nvSpPr>
        <p:spPr>
          <a:xfrm>
            <a:off x="3117345" y="4556995"/>
            <a:ext cx="1582894" cy="44453"/>
          </a:xfrm>
          <a:custGeom>
            <a:rect b="b" l="l" r="r" t="t"/>
            <a:pathLst>
              <a:path extrusionOk="0" h="554" w="19727">
                <a:moveTo>
                  <a:pt x="0" y="0"/>
                </a:moveTo>
                <a:lnTo>
                  <a:pt x="0" y="400"/>
                </a:lnTo>
                <a:lnTo>
                  <a:pt x="0" y="431"/>
                </a:lnTo>
                <a:lnTo>
                  <a:pt x="0" y="461"/>
                </a:lnTo>
                <a:lnTo>
                  <a:pt x="31" y="492"/>
                </a:lnTo>
                <a:lnTo>
                  <a:pt x="62" y="523"/>
                </a:lnTo>
                <a:lnTo>
                  <a:pt x="92" y="523"/>
                </a:lnTo>
                <a:lnTo>
                  <a:pt x="123" y="553"/>
                </a:lnTo>
                <a:lnTo>
                  <a:pt x="19634" y="553"/>
                </a:lnTo>
                <a:lnTo>
                  <a:pt x="19696" y="523"/>
                </a:lnTo>
                <a:lnTo>
                  <a:pt x="19726" y="461"/>
                </a:lnTo>
                <a:lnTo>
                  <a:pt x="19726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179"/>
          <p:cNvSpPr/>
          <p:nvPr/>
        </p:nvSpPr>
        <p:spPr>
          <a:xfrm>
            <a:off x="3186350" y="4315397"/>
            <a:ext cx="406897" cy="286056"/>
          </a:xfrm>
          <a:custGeom>
            <a:rect b="b" l="l" r="r" t="t"/>
            <a:pathLst>
              <a:path extrusionOk="0" h="3565" w="5071">
                <a:moveTo>
                  <a:pt x="2551" y="0"/>
                </a:moveTo>
                <a:lnTo>
                  <a:pt x="2274" y="31"/>
                </a:lnTo>
                <a:lnTo>
                  <a:pt x="2029" y="62"/>
                </a:lnTo>
                <a:lnTo>
                  <a:pt x="1783" y="123"/>
                </a:lnTo>
                <a:lnTo>
                  <a:pt x="1568" y="215"/>
                </a:lnTo>
                <a:lnTo>
                  <a:pt x="1322" y="308"/>
                </a:lnTo>
                <a:lnTo>
                  <a:pt x="1137" y="430"/>
                </a:lnTo>
                <a:lnTo>
                  <a:pt x="922" y="584"/>
                </a:lnTo>
                <a:lnTo>
                  <a:pt x="769" y="738"/>
                </a:lnTo>
                <a:lnTo>
                  <a:pt x="584" y="922"/>
                </a:lnTo>
                <a:lnTo>
                  <a:pt x="431" y="1137"/>
                </a:lnTo>
                <a:lnTo>
                  <a:pt x="308" y="1321"/>
                </a:lnTo>
                <a:lnTo>
                  <a:pt x="216" y="1567"/>
                </a:lnTo>
                <a:lnTo>
                  <a:pt x="124" y="1782"/>
                </a:lnTo>
                <a:lnTo>
                  <a:pt x="62" y="2028"/>
                </a:lnTo>
                <a:lnTo>
                  <a:pt x="31" y="2274"/>
                </a:lnTo>
                <a:lnTo>
                  <a:pt x="1" y="2551"/>
                </a:lnTo>
                <a:lnTo>
                  <a:pt x="31" y="2796"/>
                </a:lnTo>
                <a:lnTo>
                  <a:pt x="62" y="3073"/>
                </a:lnTo>
                <a:lnTo>
                  <a:pt x="124" y="3319"/>
                </a:lnTo>
                <a:lnTo>
                  <a:pt x="216" y="3564"/>
                </a:lnTo>
                <a:lnTo>
                  <a:pt x="4855" y="3564"/>
                </a:lnTo>
                <a:lnTo>
                  <a:pt x="4947" y="3319"/>
                </a:lnTo>
                <a:lnTo>
                  <a:pt x="5009" y="3073"/>
                </a:lnTo>
                <a:lnTo>
                  <a:pt x="5070" y="2796"/>
                </a:lnTo>
                <a:lnTo>
                  <a:pt x="5070" y="2551"/>
                </a:lnTo>
                <a:lnTo>
                  <a:pt x="507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86" y="1567"/>
                </a:lnTo>
                <a:lnTo>
                  <a:pt x="4763" y="1321"/>
                </a:lnTo>
                <a:lnTo>
                  <a:pt x="4640" y="1137"/>
                </a:lnTo>
                <a:lnTo>
                  <a:pt x="4487" y="922"/>
                </a:lnTo>
                <a:lnTo>
                  <a:pt x="4333" y="738"/>
                </a:lnTo>
                <a:lnTo>
                  <a:pt x="4149" y="584"/>
                </a:lnTo>
                <a:lnTo>
                  <a:pt x="3964" y="430"/>
                </a:lnTo>
                <a:lnTo>
                  <a:pt x="3749" y="308"/>
                </a:lnTo>
                <a:lnTo>
                  <a:pt x="3534" y="215"/>
                </a:lnTo>
                <a:lnTo>
                  <a:pt x="3288" y="123"/>
                </a:lnTo>
                <a:lnTo>
                  <a:pt x="3042" y="62"/>
                </a:lnTo>
                <a:lnTo>
                  <a:pt x="2797" y="31"/>
                </a:lnTo>
                <a:lnTo>
                  <a:pt x="255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79"/>
          <p:cNvSpPr/>
          <p:nvPr/>
        </p:nvSpPr>
        <p:spPr>
          <a:xfrm>
            <a:off x="3201114" y="4330161"/>
            <a:ext cx="379776" cy="379776"/>
          </a:xfrm>
          <a:custGeom>
            <a:rect b="b" l="l" r="r" t="t"/>
            <a:pathLst>
              <a:path extrusionOk="0" h="4733" w="4733">
                <a:moveTo>
                  <a:pt x="2121" y="1"/>
                </a:moveTo>
                <a:lnTo>
                  <a:pt x="1875" y="31"/>
                </a:lnTo>
                <a:lnTo>
                  <a:pt x="1660" y="93"/>
                </a:lnTo>
                <a:lnTo>
                  <a:pt x="1445" y="185"/>
                </a:lnTo>
                <a:lnTo>
                  <a:pt x="1230" y="277"/>
                </a:lnTo>
                <a:lnTo>
                  <a:pt x="1046" y="400"/>
                </a:lnTo>
                <a:lnTo>
                  <a:pt x="861" y="523"/>
                </a:lnTo>
                <a:lnTo>
                  <a:pt x="677" y="677"/>
                </a:lnTo>
                <a:lnTo>
                  <a:pt x="523" y="861"/>
                </a:lnTo>
                <a:lnTo>
                  <a:pt x="400" y="1045"/>
                </a:lnTo>
                <a:lnTo>
                  <a:pt x="278" y="1230"/>
                </a:lnTo>
                <a:lnTo>
                  <a:pt x="185" y="1445"/>
                </a:lnTo>
                <a:lnTo>
                  <a:pt x="93" y="1660"/>
                </a:lnTo>
                <a:lnTo>
                  <a:pt x="32" y="1875"/>
                </a:lnTo>
                <a:lnTo>
                  <a:pt x="1" y="2121"/>
                </a:lnTo>
                <a:lnTo>
                  <a:pt x="1" y="2367"/>
                </a:lnTo>
                <a:lnTo>
                  <a:pt x="1" y="2612"/>
                </a:lnTo>
                <a:lnTo>
                  <a:pt x="62" y="2889"/>
                </a:lnTo>
                <a:lnTo>
                  <a:pt x="124" y="3135"/>
                </a:lnTo>
                <a:lnTo>
                  <a:pt x="216" y="3380"/>
                </a:lnTo>
                <a:lnTo>
                  <a:pt x="400" y="3657"/>
                </a:lnTo>
                <a:lnTo>
                  <a:pt x="585" y="3934"/>
                </a:lnTo>
                <a:lnTo>
                  <a:pt x="831" y="4149"/>
                </a:lnTo>
                <a:lnTo>
                  <a:pt x="1076" y="4333"/>
                </a:lnTo>
                <a:lnTo>
                  <a:pt x="1384" y="4487"/>
                </a:lnTo>
                <a:lnTo>
                  <a:pt x="1691" y="4610"/>
                </a:lnTo>
                <a:lnTo>
                  <a:pt x="1998" y="4702"/>
                </a:lnTo>
                <a:lnTo>
                  <a:pt x="2367" y="4732"/>
                </a:lnTo>
                <a:lnTo>
                  <a:pt x="2705" y="4702"/>
                </a:lnTo>
                <a:lnTo>
                  <a:pt x="3043" y="4610"/>
                </a:lnTo>
                <a:lnTo>
                  <a:pt x="3350" y="4487"/>
                </a:lnTo>
                <a:lnTo>
                  <a:pt x="3627" y="4333"/>
                </a:lnTo>
                <a:lnTo>
                  <a:pt x="3903" y="4149"/>
                </a:lnTo>
                <a:lnTo>
                  <a:pt x="4118" y="3934"/>
                </a:lnTo>
                <a:lnTo>
                  <a:pt x="4333" y="3657"/>
                </a:lnTo>
                <a:lnTo>
                  <a:pt x="4487" y="3380"/>
                </a:lnTo>
                <a:lnTo>
                  <a:pt x="4579" y="3135"/>
                </a:lnTo>
                <a:lnTo>
                  <a:pt x="4671" y="2889"/>
                </a:lnTo>
                <a:lnTo>
                  <a:pt x="4702" y="2612"/>
                </a:lnTo>
                <a:lnTo>
                  <a:pt x="4733" y="2367"/>
                </a:lnTo>
                <a:lnTo>
                  <a:pt x="4702" y="2121"/>
                </a:lnTo>
                <a:lnTo>
                  <a:pt x="4671" y="1875"/>
                </a:lnTo>
                <a:lnTo>
                  <a:pt x="4610" y="1660"/>
                </a:lnTo>
                <a:lnTo>
                  <a:pt x="4548" y="1445"/>
                </a:lnTo>
                <a:lnTo>
                  <a:pt x="4425" y="1230"/>
                </a:lnTo>
                <a:lnTo>
                  <a:pt x="4303" y="1045"/>
                </a:lnTo>
                <a:lnTo>
                  <a:pt x="4180" y="861"/>
                </a:lnTo>
                <a:lnTo>
                  <a:pt x="4026" y="677"/>
                </a:lnTo>
                <a:lnTo>
                  <a:pt x="3872" y="523"/>
                </a:lnTo>
                <a:lnTo>
                  <a:pt x="3688" y="400"/>
                </a:lnTo>
                <a:lnTo>
                  <a:pt x="3473" y="277"/>
                </a:lnTo>
                <a:lnTo>
                  <a:pt x="3289" y="185"/>
                </a:lnTo>
                <a:lnTo>
                  <a:pt x="3074" y="93"/>
                </a:lnTo>
                <a:lnTo>
                  <a:pt x="2828" y="31"/>
                </a:lnTo>
                <a:lnTo>
                  <a:pt x="261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79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179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179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179"/>
          <p:cNvSpPr/>
          <p:nvPr/>
        </p:nvSpPr>
        <p:spPr>
          <a:xfrm>
            <a:off x="3280069" y="4409035"/>
            <a:ext cx="219456" cy="219537"/>
          </a:xfrm>
          <a:custGeom>
            <a:rect b="b" l="l" r="r" t="t"/>
            <a:pathLst>
              <a:path extrusionOk="0" h="2736" w="2735">
                <a:moveTo>
                  <a:pt x="1383" y="1"/>
                </a:moveTo>
                <a:lnTo>
                  <a:pt x="1106" y="32"/>
                </a:lnTo>
                <a:lnTo>
                  <a:pt x="830" y="124"/>
                </a:lnTo>
                <a:lnTo>
                  <a:pt x="615" y="247"/>
                </a:lnTo>
                <a:lnTo>
                  <a:pt x="400" y="400"/>
                </a:lnTo>
                <a:lnTo>
                  <a:pt x="246" y="615"/>
                </a:lnTo>
                <a:lnTo>
                  <a:pt x="123" y="830"/>
                </a:lnTo>
                <a:lnTo>
                  <a:pt x="31" y="1107"/>
                </a:lnTo>
                <a:lnTo>
                  <a:pt x="0" y="1384"/>
                </a:lnTo>
                <a:lnTo>
                  <a:pt x="31" y="1660"/>
                </a:lnTo>
                <a:lnTo>
                  <a:pt x="123" y="1906"/>
                </a:lnTo>
                <a:lnTo>
                  <a:pt x="246" y="2152"/>
                </a:lnTo>
                <a:lnTo>
                  <a:pt x="400" y="2336"/>
                </a:lnTo>
                <a:lnTo>
                  <a:pt x="615" y="2520"/>
                </a:lnTo>
                <a:lnTo>
                  <a:pt x="830" y="2643"/>
                </a:lnTo>
                <a:lnTo>
                  <a:pt x="1106" y="2705"/>
                </a:lnTo>
                <a:lnTo>
                  <a:pt x="1383" y="2735"/>
                </a:lnTo>
                <a:lnTo>
                  <a:pt x="1659" y="2705"/>
                </a:lnTo>
                <a:lnTo>
                  <a:pt x="1905" y="2643"/>
                </a:lnTo>
                <a:lnTo>
                  <a:pt x="2151" y="2520"/>
                </a:lnTo>
                <a:lnTo>
                  <a:pt x="2335" y="2336"/>
                </a:lnTo>
                <a:lnTo>
                  <a:pt x="2520" y="2152"/>
                </a:lnTo>
                <a:lnTo>
                  <a:pt x="2643" y="1906"/>
                </a:lnTo>
                <a:lnTo>
                  <a:pt x="2704" y="1660"/>
                </a:lnTo>
                <a:lnTo>
                  <a:pt x="2735" y="1384"/>
                </a:lnTo>
                <a:lnTo>
                  <a:pt x="2704" y="1107"/>
                </a:lnTo>
                <a:lnTo>
                  <a:pt x="2643" y="830"/>
                </a:lnTo>
                <a:lnTo>
                  <a:pt x="2520" y="615"/>
                </a:lnTo>
                <a:lnTo>
                  <a:pt x="2335" y="400"/>
                </a:lnTo>
                <a:lnTo>
                  <a:pt x="2151" y="247"/>
                </a:lnTo>
                <a:lnTo>
                  <a:pt x="1905" y="124"/>
                </a:lnTo>
                <a:lnTo>
                  <a:pt x="1659" y="32"/>
                </a:lnTo>
                <a:lnTo>
                  <a:pt x="1383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179"/>
          <p:cNvSpPr/>
          <p:nvPr/>
        </p:nvSpPr>
        <p:spPr>
          <a:xfrm>
            <a:off x="3317059" y="4446025"/>
            <a:ext cx="145475" cy="145555"/>
          </a:xfrm>
          <a:custGeom>
            <a:rect b="b" l="l" r="r" t="t"/>
            <a:pathLst>
              <a:path extrusionOk="0" h="1814" w="1813">
                <a:moveTo>
                  <a:pt x="92" y="1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1659" y="1783"/>
                </a:lnTo>
                <a:lnTo>
                  <a:pt x="1721" y="1814"/>
                </a:lnTo>
                <a:lnTo>
                  <a:pt x="1782" y="1783"/>
                </a:lnTo>
                <a:lnTo>
                  <a:pt x="1813" y="1721"/>
                </a:lnTo>
                <a:lnTo>
                  <a:pt x="1782" y="1660"/>
                </a:lnTo>
                <a:lnTo>
                  <a:pt x="154" y="31"/>
                </a:lnTo>
                <a:lnTo>
                  <a:pt x="9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179"/>
          <p:cNvSpPr/>
          <p:nvPr/>
        </p:nvSpPr>
        <p:spPr>
          <a:xfrm>
            <a:off x="3317059" y="4446025"/>
            <a:ext cx="145475" cy="145555"/>
          </a:xfrm>
          <a:custGeom>
            <a:rect b="b" l="l" r="r" t="t"/>
            <a:pathLst>
              <a:path extrusionOk="0" h="1814" w="1813">
                <a:moveTo>
                  <a:pt x="1721" y="1"/>
                </a:moveTo>
                <a:lnTo>
                  <a:pt x="1659" y="31"/>
                </a:lnTo>
                <a:lnTo>
                  <a:pt x="31" y="1660"/>
                </a:lnTo>
                <a:lnTo>
                  <a:pt x="0" y="1721"/>
                </a:lnTo>
                <a:lnTo>
                  <a:pt x="31" y="1783"/>
                </a:lnTo>
                <a:lnTo>
                  <a:pt x="92" y="1814"/>
                </a:lnTo>
                <a:lnTo>
                  <a:pt x="154" y="1783"/>
                </a:lnTo>
                <a:lnTo>
                  <a:pt x="1782" y="154"/>
                </a:lnTo>
                <a:lnTo>
                  <a:pt x="1813" y="93"/>
                </a:lnTo>
                <a:lnTo>
                  <a:pt x="1782" y="31"/>
                </a:lnTo>
                <a:lnTo>
                  <a:pt x="172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179"/>
          <p:cNvSpPr/>
          <p:nvPr/>
        </p:nvSpPr>
        <p:spPr>
          <a:xfrm>
            <a:off x="3292345" y="4512623"/>
            <a:ext cx="197310" cy="14844"/>
          </a:xfrm>
          <a:custGeom>
            <a:rect b="b" l="l" r="r" t="t"/>
            <a:pathLst>
              <a:path extrusionOk="0" h="185" w="2459">
                <a:moveTo>
                  <a:pt x="62" y="0"/>
                </a:moveTo>
                <a:lnTo>
                  <a:pt x="1" y="31"/>
                </a:lnTo>
                <a:lnTo>
                  <a:pt x="1" y="93"/>
                </a:lnTo>
                <a:lnTo>
                  <a:pt x="1" y="154"/>
                </a:lnTo>
                <a:lnTo>
                  <a:pt x="62" y="185"/>
                </a:lnTo>
                <a:lnTo>
                  <a:pt x="2367" y="185"/>
                </a:lnTo>
                <a:lnTo>
                  <a:pt x="2428" y="154"/>
                </a:lnTo>
                <a:lnTo>
                  <a:pt x="2459" y="93"/>
                </a:lnTo>
                <a:lnTo>
                  <a:pt x="2428" y="31"/>
                </a:lnTo>
                <a:lnTo>
                  <a:pt x="2367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179"/>
          <p:cNvSpPr/>
          <p:nvPr/>
        </p:nvSpPr>
        <p:spPr>
          <a:xfrm>
            <a:off x="3383576" y="4418904"/>
            <a:ext cx="14925" cy="199798"/>
          </a:xfrm>
          <a:custGeom>
            <a:rect b="b" l="l" r="r" t="t"/>
            <a:pathLst>
              <a:path extrusionOk="0" h="2490" w="186">
                <a:moveTo>
                  <a:pt x="93" y="1"/>
                </a:moveTo>
                <a:lnTo>
                  <a:pt x="31" y="31"/>
                </a:lnTo>
                <a:lnTo>
                  <a:pt x="1" y="93"/>
                </a:lnTo>
                <a:lnTo>
                  <a:pt x="1" y="2397"/>
                </a:lnTo>
                <a:lnTo>
                  <a:pt x="31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179"/>
          <p:cNvSpPr/>
          <p:nvPr/>
        </p:nvSpPr>
        <p:spPr>
          <a:xfrm>
            <a:off x="3351561" y="4480527"/>
            <a:ext cx="76469" cy="76549"/>
          </a:xfrm>
          <a:custGeom>
            <a:rect b="b" l="l" r="r" t="t"/>
            <a:pathLst>
              <a:path extrusionOk="0" h="954" w="953">
                <a:moveTo>
                  <a:pt x="492" y="1"/>
                </a:moveTo>
                <a:lnTo>
                  <a:pt x="400" y="32"/>
                </a:lnTo>
                <a:lnTo>
                  <a:pt x="308" y="32"/>
                </a:lnTo>
                <a:lnTo>
                  <a:pt x="154" y="155"/>
                </a:lnTo>
                <a:lnTo>
                  <a:pt x="62" y="308"/>
                </a:lnTo>
                <a:lnTo>
                  <a:pt x="31" y="400"/>
                </a:lnTo>
                <a:lnTo>
                  <a:pt x="0" y="493"/>
                </a:lnTo>
                <a:lnTo>
                  <a:pt x="31" y="585"/>
                </a:lnTo>
                <a:lnTo>
                  <a:pt x="62" y="677"/>
                </a:lnTo>
                <a:lnTo>
                  <a:pt x="154" y="831"/>
                </a:lnTo>
                <a:lnTo>
                  <a:pt x="308" y="923"/>
                </a:lnTo>
                <a:lnTo>
                  <a:pt x="400" y="953"/>
                </a:lnTo>
                <a:lnTo>
                  <a:pt x="584" y="953"/>
                </a:lnTo>
                <a:lnTo>
                  <a:pt x="676" y="923"/>
                </a:lnTo>
                <a:lnTo>
                  <a:pt x="830" y="831"/>
                </a:lnTo>
                <a:lnTo>
                  <a:pt x="922" y="677"/>
                </a:lnTo>
                <a:lnTo>
                  <a:pt x="953" y="585"/>
                </a:lnTo>
                <a:lnTo>
                  <a:pt x="953" y="493"/>
                </a:lnTo>
                <a:lnTo>
                  <a:pt x="953" y="400"/>
                </a:lnTo>
                <a:lnTo>
                  <a:pt x="922" y="308"/>
                </a:lnTo>
                <a:lnTo>
                  <a:pt x="830" y="155"/>
                </a:lnTo>
                <a:lnTo>
                  <a:pt x="676" y="32"/>
                </a:lnTo>
                <a:lnTo>
                  <a:pt x="584" y="32"/>
                </a:lnTo>
                <a:lnTo>
                  <a:pt x="492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179"/>
          <p:cNvSpPr/>
          <p:nvPr/>
        </p:nvSpPr>
        <p:spPr>
          <a:xfrm>
            <a:off x="3358943" y="4487990"/>
            <a:ext cx="64192" cy="64112"/>
          </a:xfrm>
          <a:custGeom>
            <a:rect b="b" l="l" r="r" t="t"/>
            <a:pathLst>
              <a:path extrusionOk="0" h="799" w="800">
                <a:moveTo>
                  <a:pt x="400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31" y="553"/>
                </a:lnTo>
                <a:lnTo>
                  <a:pt x="123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6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6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179"/>
          <p:cNvSpPr/>
          <p:nvPr/>
        </p:nvSpPr>
        <p:spPr>
          <a:xfrm>
            <a:off x="4086224" y="4315397"/>
            <a:ext cx="404410" cy="286056"/>
          </a:xfrm>
          <a:custGeom>
            <a:rect b="b" l="l" r="r" t="t"/>
            <a:pathLst>
              <a:path extrusionOk="0" h="3565" w="5040">
                <a:moveTo>
                  <a:pt x="2520" y="0"/>
                </a:moveTo>
                <a:lnTo>
                  <a:pt x="2274" y="31"/>
                </a:lnTo>
                <a:lnTo>
                  <a:pt x="1998" y="62"/>
                </a:lnTo>
                <a:lnTo>
                  <a:pt x="1783" y="123"/>
                </a:lnTo>
                <a:lnTo>
                  <a:pt x="1537" y="215"/>
                </a:lnTo>
                <a:lnTo>
                  <a:pt x="1322" y="308"/>
                </a:lnTo>
                <a:lnTo>
                  <a:pt x="1107" y="430"/>
                </a:lnTo>
                <a:lnTo>
                  <a:pt x="922" y="584"/>
                </a:lnTo>
                <a:lnTo>
                  <a:pt x="738" y="738"/>
                </a:lnTo>
                <a:lnTo>
                  <a:pt x="554" y="922"/>
                </a:lnTo>
                <a:lnTo>
                  <a:pt x="431" y="1137"/>
                </a:lnTo>
                <a:lnTo>
                  <a:pt x="308" y="1321"/>
                </a:lnTo>
                <a:lnTo>
                  <a:pt x="185" y="1567"/>
                </a:lnTo>
                <a:lnTo>
                  <a:pt x="93" y="1782"/>
                </a:lnTo>
                <a:lnTo>
                  <a:pt x="31" y="2028"/>
                </a:lnTo>
                <a:lnTo>
                  <a:pt x="1" y="2274"/>
                </a:lnTo>
                <a:lnTo>
                  <a:pt x="1" y="2551"/>
                </a:lnTo>
                <a:lnTo>
                  <a:pt x="1" y="2796"/>
                </a:lnTo>
                <a:lnTo>
                  <a:pt x="31" y="3073"/>
                </a:lnTo>
                <a:lnTo>
                  <a:pt x="123" y="3319"/>
                </a:lnTo>
                <a:lnTo>
                  <a:pt x="216" y="3564"/>
                </a:lnTo>
                <a:lnTo>
                  <a:pt x="4824" y="3564"/>
                </a:lnTo>
                <a:lnTo>
                  <a:pt x="4917" y="3319"/>
                </a:lnTo>
                <a:lnTo>
                  <a:pt x="5009" y="3073"/>
                </a:lnTo>
                <a:lnTo>
                  <a:pt x="5040" y="2796"/>
                </a:lnTo>
                <a:lnTo>
                  <a:pt x="5040" y="2551"/>
                </a:lnTo>
                <a:lnTo>
                  <a:pt x="504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55" y="1567"/>
                </a:lnTo>
                <a:lnTo>
                  <a:pt x="4732" y="1321"/>
                </a:lnTo>
                <a:lnTo>
                  <a:pt x="4609" y="1137"/>
                </a:lnTo>
                <a:lnTo>
                  <a:pt x="4486" y="922"/>
                </a:lnTo>
                <a:lnTo>
                  <a:pt x="4302" y="738"/>
                </a:lnTo>
                <a:lnTo>
                  <a:pt x="4118" y="584"/>
                </a:lnTo>
                <a:lnTo>
                  <a:pt x="3933" y="430"/>
                </a:lnTo>
                <a:lnTo>
                  <a:pt x="3718" y="308"/>
                </a:lnTo>
                <a:lnTo>
                  <a:pt x="3503" y="215"/>
                </a:lnTo>
                <a:lnTo>
                  <a:pt x="3257" y="123"/>
                </a:lnTo>
                <a:lnTo>
                  <a:pt x="3042" y="62"/>
                </a:lnTo>
                <a:lnTo>
                  <a:pt x="2766" y="31"/>
                </a:lnTo>
                <a:lnTo>
                  <a:pt x="2520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179"/>
          <p:cNvSpPr/>
          <p:nvPr/>
        </p:nvSpPr>
        <p:spPr>
          <a:xfrm>
            <a:off x="4098581" y="4330161"/>
            <a:ext cx="379696" cy="377288"/>
          </a:xfrm>
          <a:custGeom>
            <a:rect b="b" l="l" r="r" t="t"/>
            <a:pathLst>
              <a:path extrusionOk="0" h="4702" w="4732">
                <a:moveTo>
                  <a:pt x="2120" y="1"/>
                </a:moveTo>
                <a:lnTo>
                  <a:pt x="1905" y="31"/>
                </a:lnTo>
                <a:lnTo>
                  <a:pt x="1659" y="93"/>
                </a:lnTo>
                <a:lnTo>
                  <a:pt x="1444" y="185"/>
                </a:lnTo>
                <a:lnTo>
                  <a:pt x="1229" y="277"/>
                </a:lnTo>
                <a:lnTo>
                  <a:pt x="1045" y="400"/>
                </a:lnTo>
                <a:lnTo>
                  <a:pt x="860" y="523"/>
                </a:lnTo>
                <a:lnTo>
                  <a:pt x="707" y="677"/>
                </a:lnTo>
                <a:lnTo>
                  <a:pt x="553" y="861"/>
                </a:lnTo>
                <a:lnTo>
                  <a:pt x="400" y="1045"/>
                </a:lnTo>
                <a:lnTo>
                  <a:pt x="277" y="1230"/>
                </a:lnTo>
                <a:lnTo>
                  <a:pt x="185" y="1445"/>
                </a:lnTo>
                <a:lnTo>
                  <a:pt x="123" y="1660"/>
                </a:lnTo>
                <a:lnTo>
                  <a:pt x="62" y="1875"/>
                </a:lnTo>
                <a:lnTo>
                  <a:pt x="31" y="2121"/>
                </a:lnTo>
                <a:lnTo>
                  <a:pt x="0" y="2367"/>
                </a:lnTo>
                <a:lnTo>
                  <a:pt x="31" y="2612"/>
                </a:lnTo>
                <a:lnTo>
                  <a:pt x="62" y="2827"/>
                </a:lnTo>
                <a:lnTo>
                  <a:pt x="123" y="3073"/>
                </a:lnTo>
                <a:lnTo>
                  <a:pt x="185" y="3288"/>
                </a:lnTo>
                <a:lnTo>
                  <a:pt x="277" y="3473"/>
                </a:lnTo>
                <a:lnTo>
                  <a:pt x="400" y="3688"/>
                </a:lnTo>
                <a:lnTo>
                  <a:pt x="553" y="3872"/>
                </a:lnTo>
                <a:lnTo>
                  <a:pt x="707" y="4026"/>
                </a:lnTo>
                <a:lnTo>
                  <a:pt x="860" y="4179"/>
                </a:lnTo>
                <a:lnTo>
                  <a:pt x="1045" y="4302"/>
                </a:lnTo>
                <a:lnTo>
                  <a:pt x="1229" y="4425"/>
                </a:lnTo>
                <a:lnTo>
                  <a:pt x="1444" y="4517"/>
                </a:lnTo>
                <a:lnTo>
                  <a:pt x="1659" y="4610"/>
                </a:lnTo>
                <a:lnTo>
                  <a:pt x="1905" y="4671"/>
                </a:lnTo>
                <a:lnTo>
                  <a:pt x="2120" y="4702"/>
                </a:lnTo>
                <a:lnTo>
                  <a:pt x="2612" y="4702"/>
                </a:lnTo>
                <a:lnTo>
                  <a:pt x="2827" y="4671"/>
                </a:lnTo>
                <a:lnTo>
                  <a:pt x="3073" y="4610"/>
                </a:lnTo>
                <a:lnTo>
                  <a:pt x="3288" y="4517"/>
                </a:lnTo>
                <a:lnTo>
                  <a:pt x="3503" y="4425"/>
                </a:lnTo>
                <a:lnTo>
                  <a:pt x="3687" y="4302"/>
                </a:lnTo>
                <a:lnTo>
                  <a:pt x="3872" y="4179"/>
                </a:lnTo>
                <a:lnTo>
                  <a:pt x="4025" y="4026"/>
                </a:lnTo>
                <a:lnTo>
                  <a:pt x="4179" y="3872"/>
                </a:lnTo>
                <a:lnTo>
                  <a:pt x="4332" y="3688"/>
                </a:lnTo>
                <a:lnTo>
                  <a:pt x="4455" y="3473"/>
                </a:lnTo>
                <a:lnTo>
                  <a:pt x="4548" y="3288"/>
                </a:lnTo>
                <a:lnTo>
                  <a:pt x="4609" y="3073"/>
                </a:lnTo>
                <a:lnTo>
                  <a:pt x="4670" y="2827"/>
                </a:lnTo>
                <a:lnTo>
                  <a:pt x="4701" y="2612"/>
                </a:lnTo>
                <a:lnTo>
                  <a:pt x="4732" y="2367"/>
                </a:lnTo>
                <a:lnTo>
                  <a:pt x="4701" y="2121"/>
                </a:lnTo>
                <a:lnTo>
                  <a:pt x="4670" y="1875"/>
                </a:lnTo>
                <a:lnTo>
                  <a:pt x="4609" y="1660"/>
                </a:lnTo>
                <a:lnTo>
                  <a:pt x="4548" y="1445"/>
                </a:lnTo>
                <a:lnTo>
                  <a:pt x="4455" y="1230"/>
                </a:lnTo>
                <a:lnTo>
                  <a:pt x="4332" y="1045"/>
                </a:lnTo>
                <a:lnTo>
                  <a:pt x="4179" y="861"/>
                </a:lnTo>
                <a:lnTo>
                  <a:pt x="4025" y="677"/>
                </a:lnTo>
                <a:lnTo>
                  <a:pt x="3872" y="523"/>
                </a:lnTo>
                <a:lnTo>
                  <a:pt x="3687" y="400"/>
                </a:lnTo>
                <a:lnTo>
                  <a:pt x="3503" y="277"/>
                </a:lnTo>
                <a:lnTo>
                  <a:pt x="3288" y="185"/>
                </a:lnTo>
                <a:lnTo>
                  <a:pt x="3073" y="93"/>
                </a:lnTo>
                <a:lnTo>
                  <a:pt x="2827" y="31"/>
                </a:lnTo>
                <a:lnTo>
                  <a:pt x="261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179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179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179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179"/>
          <p:cNvSpPr/>
          <p:nvPr/>
        </p:nvSpPr>
        <p:spPr>
          <a:xfrm>
            <a:off x="4179943" y="4409035"/>
            <a:ext cx="216969" cy="219537"/>
          </a:xfrm>
          <a:custGeom>
            <a:rect b="b" l="l" r="r" t="t"/>
            <a:pathLst>
              <a:path extrusionOk="0" h="2736" w="2704">
                <a:moveTo>
                  <a:pt x="1352" y="1"/>
                </a:moveTo>
                <a:lnTo>
                  <a:pt x="1076" y="32"/>
                </a:lnTo>
                <a:lnTo>
                  <a:pt x="830" y="124"/>
                </a:lnTo>
                <a:lnTo>
                  <a:pt x="584" y="247"/>
                </a:lnTo>
                <a:lnTo>
                  <a:pt x="400" y="400"/>
                </a:lnTo>
                <a:lnTo>
                  <a:pt x="215" y="615"/>
                </a:lnTo>
                <a:lnTo>
                  <a:pt x="92" y="830"/>
                </a:lnTo>
                <a:lnTo>
                  <a:pt x="0" y="1107"/>
                </a:lnTo>
                <a:lnTo>
                  <a:pt x="0" y="1384"/>
                </a:lnTo>
                <a:lnTo>
                  <a:pt x="0" y="1660"/>
                </a:lnTo>
                <a:lnTo>
                  <a:pt x="92" y="1906"/>
                </a:lnTo>
                <a:lnTo>
                  <a:pt x="215" y="2152"/>
                </a:lnTo>
                <a:lnTo>
                  <a:pt x="400" y="2336"/>
                </a:lnTo>
                <a:lnTo>
                  <a:pt x="584" y="2520"/>
                </a:lnTo>
                <a:lnTo>
                  <a:pt x="830" y="2643"/>
                </a:lnTo>
                <a:lnTo>
                  <a:pt x="1076" y="2705"/>
                </a:lnTo>
                <a:lnTo>
                  <a:pt x="1352" y="2735"/>
                </a:lnTo>
                <a:lnTo>
                  <a:pt x="1629" y="2705"/>
                </a:lnTo>
                <a:lnTo>
                  <a:pt x="1874" y="2643"/>
                </a:lnTo>
                <a:lnTo>
                  <a:pt x="2120" y="2520"/>
                </a:lnTo>
                <a:lnTo>
                  <a:pt x="2305" y="2336"/>
                </a:lnTo>
                <a:lnTo>
                  <a:pt x="2489" y="2152"/>
                </a:lnTo>
                <a:lnTo>
                  <a:pt x="2612" y="1906"/>
                </a:lnTo>
                <a:lnTo>
                  <a:pt x="2704" y="1660"/>
                </a:lnTo>
                <a:lnTo>
                  <a:pt x="2704" y="1384"/>
                </a:lnTo>
                <a:lnTo>
                  <a:pt x="2704" y="1107"/>
                </a:lnTo>
                <a:lnTo>
                  <a:pt x="2612" y="830"/>
                </a:lnTo>
                <a:lnTo>
                  <a:pt x="2489" y="615"/>
                </a:lnTo>
                <a:lnTo>
                  <a:pt x="2305" y="400"/>
                </a:lnTo>
                <a:lnTo>
                  <a:pt x="2120" y="247"/>
                </a:lnTo>
                <a:lnTo>
                  <a:pt x="1874" y="124"/>
                </a:lnTo>
                <a:lnTo>
                  <a:pt x="1629" y="32"/>
                </a:lnTo>
                <a:lnTo>
                  <a:pt x="135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179"/>
          <p:cNvSpPr/>
          <p:nvPr/>
        </p:nvSpPr>
        <p:spPr>
          <a:xfrm>
            <a:off x="4216853" y="4446025"/>
            <a:ext cx="143148" cy="145555"/>
          </a:xfrm>
          <a:custGeom>
            <a:rect b="b" l="l" r="r" t="t"/>
            <a:pathLst>
              <a:path extrusionOk="0" h="1814" w="1784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32" y="154"/>
                </a:lnTo>
                <a:lnTo>
                  <a:pt x="1629" y="1783"/>
                </a:lnTo>
                <a:lnTo>
                  <a:pt x="1691" y="1814"/>
                </a:lnTo>
                <a:lnTo>
                  <a:pt x="1752" y="1783"/>
                </a:lnTo>
                <a:lnTo>
                  <a:pt x="1783" y="1721"/>
                </a:lnTo>
                <a:lnTo>
                  <a:pt x="1752" y="1660"/>
                </a:lnTo>
                <a:lnTo>
                  <a:pt x="155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179"/>
          <p:cNvSpPr/>
          <p:nvPr/>
        </p:nvSpPr>
        <p:spPr>
          <a:xfrm>
            <a:off x="4216853" y="4446025"/>
            <a:ext cx="143148" cy="145555"/>
          </a:xfrm>
          <a:custGeom>
            <a:rect b="b" l="l" r="r" t="t"/>
            <a:pathLst>
              <a:path extrusionOk="0" h="1814" w="1784">
                <a:moveTo>
                  <a:pt x="1691" y="1"/>
                </a:moveTo>
                <a:lnTo>
                  <a:pt x="1629" y="31"/>
                </a:lnTo>
                <a:lnTo>
                  <a:pt x="32" y="1660"/>
                </a:lnTo>
                <a:lnTo>
                  <a:pt x="1" y="1721"/>
                </a:lnTo>
                <a:lnTo>
                  <a:pt x="32" y="1783"/>
                </a:lnTo>
                <a:lnTo>
                  <a:pt x="93" y="1814"/>
                </a:lnTo>
                <a:lnTo>
                  <a:pt x="155" y="1783"/>
                </a:lnTo>
                <a:lnTo>
                  <a:pt x="1752" y="154"/>
                </a:lnTo>
                <a:lnTo>
                  <a:pt x="1783" y="93"/>
                </a:lnTo>
                <a:lnTo>
                  <a:pt x="1752" y="31"/>
                </a:lnTo>
                <a:lnTo>
                  <a:pt x="169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179"/>
          <p:cNvSpPr/>
          <p:nvPr/>
        </p:nvSpPr>
        <p:spPr>
          <a:xfrm>
            <a:off x="4189812" y="4512623"/>
            <a:ext cx="197310" cy="14844"/>
          </a:xfrm>
          <a:custGeom>
            <a:rect b="b" l="l" r="r" t="t"/>
            <a:pathLst>
              <a:path extrusionOk="0" h="185" w="2459">
                <a:moveTo>
                  <a:pt x="92" y="0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92" y="185"/>
                </a:lnTo>
                <a:lnTo>
                  <a:pt x="2366" y="185"/>
                </a:lnTo>
                <a:lnTo>
                  <a:pt x="2427" y="154"/>
                </a:lnTo>
                <a:lnTo>
                  <a:pt x="2458" y="93"/>
                </a:lnTo>
                <a:lnTo>
                  <a:pt x="2427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179"/>
          <p:cNvSpPr/>
          <p:nvPr/>
        </p:nvSpPr>
        <p:spPr>
          <a:xfrm>
            <a:off x="4280963" y="4418904"/>
            <a:ext cx="14925" cy="199798"/>
          </a:xfrm>
          <a:custGeom>
            <a:rect b="b" l="l" r="r" t="t"/>
            <a:pathLst>
              <a:path extrusionOk="0" h="2490" w="186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1" y="2397"/>
                </a:lnTo>
                <a:lnTo>
                  <a:pt x="32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179"/>
          <p:cNvSpPr/>
          <p:nvPr/>
        </p:nvSpPr>
        <p:spPr>
          <a:xfrm>
            <a:off x="4251435" y="4480527"/>
            <a:ext cx="73981" cy="76549"/>
          </a:xfrm>
          <a:custGeom>
            <a:rect b="b" l="l" r="r" t="t"/>
            <a:pathLst>
              <a:path extrusionOk="0" h="954" w="922">
                <a:moveTo>
                  <a:pt x="461" y="1"/>
                </a:moveTo>
                <a:lnTo>
                  <a:pt x="369" y="32"/>
                </a:lnTo>
                <a:lnTo>
                  <a:pt x="277" y="32"/>
                </a:lnTo>
                <a:lnTo>
                  <a:pt x="123" y="155"/>
                </a:lnTo>
                <a:lnTo>
                  <a:pt x="31" y="308"/>
                </a:lnTo>
                <a:lnTo>
                  <a:pt x="0" y="400"/>
                </a:lnTo>
                <a:lnTo>
                  <a:pt x="0" y="493"/>
                </a:lnTo>
                <a:lnTo>
                  <a:pt x="0" y="585"/>
                </a:lnTo>
                <a:lnTo>
                  <a:pt x="31" y="677"/>
                </a:lnTo>
                <a:lnTo>
                  <a:pt x="123" y="831"/>
                </a:lnTo>
                <a:lnTo>
                  <a:pt x="277" y="923"/>
                </a:lnTo>
                <a:lnTo>
                  <a:pt x="369" y="953"/>
                </a:lnTo>
                <a:lnTo>
                  <a:pt x="553" y="953"/>
                </a:lnTo>
                <a:lnTo>
                  <a:pt x="645" y="923"/>
                </a:lnTo>
                <a:lnTo>
                  <a:pt x="799" y="831"/>
                </a:lnTo>
                <a:lnTo>
                  <a:pt x="891" y="677"/>
                </a:lnTo>
                <a:lnTo>
                  <a:pt x="922" y="585"/>
                </a:lnTo>
                <a:lnTo>
                  <a:pt x="922" y="493"/>
                </a:lnTo>
                <a:lnTo>
                  <a:pt x="922" y="400"/>
                </a:lnTo>
                <a:lnTo>
                  <a:pt x="891" y="308"/>
                </a:lnTo>
                <a:lnTo>
                  <a:pt x="799" y="155"/>
                </a:lnTo>
                <a:lnTo>
                  <a:pt x="645" y="32"/>
                </a:lnTo>
                <a:lnTo>
                  <a:pt x="553" y="32"/>
                </a:lnTo>
                <a:lnTo>
                  <a:pt x="461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179"/>
          <p:cNvSpPr/>
          <p:nvPr/>
        </p:nvSpPr>
        <p:spPr>
          <a:xfrm>
            <a:off x="4256330" y="4487990"/>
            <a:ext cx="64192" cy="64112"/>
          </a:xfrm>
          <a:custGeom>
            <a:rect b="b" l="l" r="r" t="t"/>
            <a:pathLst>
              <a:path extrusionOk="0" h="799" w="800">
                <a:moveTo>
                  <a:pt x="400" y="0"/>
                </a:moveTo>
                <a:lnTo>
                  <a:pt x="246" y="31"/>
                </a:lnTo>
                <a:lnTo>
                  <a:pt x="124" y="123"/>
                </a:lnTo>
                <a:lnTo>
                  <a:pt x="31" y="246"/>
                </a:lnTo>
                <a:lnTo>
                  <a:pt x="1" y="400"/>
                </a:lnTo>
                <a:lnTo>
                  <a:pt x="31" y="553"/>
                </a:lnTo>
                <a:lnTo>
                  <a:pt x="124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7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7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179"/>
          <p:cNvSpPr/>
          <p:nvPr/>
        </p:nvSpPr>
        <p:spPr>
          <a:xfrm>
            <a:off x="3985124" y="4108302"/>
            <a:ext cx="9950" cy="421661"/>
          </a:xfrm>
          <a:custGeom>
            <a:rect b="b" l="l" r="r" t="t"/>
            <a:pathLst>
              <a:path extrusionOk="0" h="5255" w="124">
                <a:moveTo>
                  <a:pt x="1" y="0"/>
                </a:moveTo>
                <a:lnTo>
                  <a:pt x="1" y="5254"/>
                </a:lnTo>
                <a:lnTo>
                  <a:pt x="124" y="5254"/>
                </a:lnTo>
                <a:lnTo>
                  <a:pt x="124" y="0"/>
                </a:lnTo>
                <a:close/>
              </a:path>
            </a:pathLst>
          </a:custGeom>
          <a:solidFill>
            <a:srgbClr val="8287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179"/>
          <p:cNvSpPr/>
          <p:nvPr/>
        </p:nvSpPr>
        <p:spPr>
          <a:xfrm>
            <a:off x="4569420" y="4288276"/>
            <a:ext cx="69167" cy="69087"/>
          </a:xfrm>
          <a:custGeom>
            <a:rect b="b" l="l" r="r" t="t"/>
            <a:pathLst>
              <a:path extrusionOk="0" h="861" w="862">
                <a:moveTo>
                  <a:pt x="185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15"/>
                </a:lnTo>
                <a:lnTo>
                  <a:pt x="1" y="338"/>
                </a:lnTo>
                <a:lnTo>
                  <a:pt x="62" y="492"/>
                </a:lnTo>
                <a:lnTo>
                  <a:pt x="185" y="646"/>
                </a:lnTo>
                <a:lnTo>
                  <a:pt x="277" y="738"/>
                </a:lnTo>
                <a:lnTo>
                  <a:pt x="369" y="799"/>
                </a:lnTo>
                <a:lnTo>
                  <a:pt x="492" y="830"/>
                </a:lnTo>
                <a:lnTo>
                  <a:pt x="615" y="861"/>
                </a:lnTo>
                <a:lnTo>
                  <a:pt x="861" y="861"/>
                </a:lnTo>
                <a:lnTo>
                  <a:pt x="800" y="738"/>
                </a:lnTo>
                <a:lnTo>
                  <a:pt x="646" y="553"/>
                </a:lnTo>
                <a:lnTo>
                  <a:pt x="462" y="308"/>
                </a:lnTo>
                <a:lnTo>
                  <a:pt x="185" y="0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179"/>
          <p:cNvSpPr/>
          <p:nvPr/>
        </p:nvSpPr>
        <p:spPr>
          <a:xfrm>
            <a:off x="4613792" y="4367151"/>
            <a:ext cx="44453" cy="46940"/>
          </a:xfrm>
          <a:custGeom>
            <a:rect b="b" l="l" r="r" t="t"/>
            <a:pathLst>
              <a:path extrusionOk="0" h="585" w="554">
                <a:moveTo>
                  <a:pt x="185" y="1"/>
                </a:moveTo>
                <a:lnTo>
                  <a:pt x="93" y="31"/>
                </a:lnTo>
                <a:lnTo>
                  <a:pt x="32" y="93"/>
                </a:lnTo>
                <a:lnTo>
                  <a:pt x="1" y="154"/>
                </a:lnTo>
                <a:lnTo>
                  <a:pt x="32" y="246"/>
                </a:lnTo>
                <a:lnTo>
                  <a:pt x="93" y="369"/>
                </a:lnTo>
                <a:lnTo>
                  <a:pt x="154" y="461"/>
                </a:lnTo>
                <a:lnTo>
                  <a:pt x="247" y="523"/>
                </a:lnTo>
                <a:lnTo>
                  <a:pt x="339" y="584"/>
                </a:lnTo>
                <a:lnTo>
                  <a:pt x="554" y="584"/>
                </a:lnTo>
                <a:lnTo>
                  <a:pt x="462" y="277"/>
                </a:lnTo>
                <a:lnTo>
                  <a:pt x="370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179"/>
          <p:cNvSpPr/>
          <p:nvPr/>
        </p:nvSpPr>
        <p:spPr>
          <a:xfrm>
            <a:off x="3430436" y="4184689"/>
            <a:ext cx="554779" cy="39558"/>
          </a:xfrm>
          <a:custGeom>
            <a:rect b="b" l="l" r="r" t="t"/>
            <a:pathLst>
              <a:path extrusionOk="0" h="493" w="6914">
                <a:moveTo>
                  <a:pt x="154" y="1"/>
                </a:moveTo>
                <a:lnTo>
                  <a:pt x="93" y="32"/>
                </a:lnTo>
                <a:lnTo>
                  <a:pt x="62" y="62"/>
                </a:lnTo>
                <a:lnTo>
                  <a:pt x="31" y="93"/>
                </a:lnTo>
                <a:lnTo>
                  <a:pt x="0" y="154"/>
                </a:lnTo>
                <a:lnTo>
                  <a:pt x="0" y="247"/>
                </a:lnTo>
                <a:lnTo>
                  <a:pt x="31" y="339"/>
                </a:lnTo>
                <a:lnTo>
                  <a:pt x="93" y="431"/>
                </a:lnTo>
                <a:lnTo>
                  <a:pt x="154" y="462"/>
                </a:lnTo>
                <a:lnTo>
                  <a:pt x="246" y="492"/>
                </a:lnTo>
                <a:lnTo>
                  <a:pt x="6914" y="492"/>
                </a:lnTo>
                <a:lnTo>
                  <a:pt x="6914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179"/>
          <p:cNvSpPr/>
          <p:nvPr/>
        </p:nvSpPr>
        <p:spPr>
          <a:xfrm>
            <a:off x="4093606" y="1287844"/>
            <a:ext cx="377288" cy="281161"/>
          </a:xfrm>
          <a:custGeom>
            <a:rect b="b" l="l" r="r" t="t"/>
            <a:pathLst>
              <a:path extrusionOk="0" h="3504" w="4702">
                <a:moveTo>
                  <a:pt x="1" y="1"/>
                </a:moveTo>
                <a:lnTo>
                  <a:pt x="1" y="1169"/>
                </a:lnTo>
                <a:lnTo>
                  <a:pt x="1" y="1384"/>
                </a:lnTo>
                <a:lnTo>
                  <a:pt x="31" y="1629"/>
                </a:lnTo>
                <a:lnTo>
                  <a:pt x="93" y="1845"/>
                </a:lnTo>
                <a:lnTo>
                  <a:pt x="185" y="2090"/>
                </a:lnTo>
                <a:lnTo>
                  <a:pt x="277" y="2275"/>
                </a:lnTo>
                <a:lnTo>
                  <a:pt x="400" y="2490"/>
                </a:lnTo>
                <a:lnTo>
                  <a:pt x="523" y="2643"/>
                </a:lnTo>
                <a:lnTo>
                  <a:pt x="677" y="2828"/>
                </a:lnTo>
                <a:lnTo>
                  <a:pt x="830" y="2981"/>
                </a:lnTo>
                <a:lnTo>
                  <a:pt x="1015" y="3104"/>
                </a:lnTo>
                <a:lnTo>
                  <a:pt x="1230" y="3227"/>
                </a:lnTo>
                <a:lnTo>
                  <a:pt x="1414" y="3319"/>
                </a:lnTo>
                <a:lnTo>
                  <a:pt x="1629" y="3412"/>
                </a:lnTo>
                <a:lnTo>
                  <a:pt x="1875" y="3473"/>
                </a:lnTo>
                <a:lnTo>
                  <a:pt x="2090" y="3504"/>
                </a:lnTo>
                <a:lnTo>
                  <a:pt x="2582" y="3504"/>
                </a:lnTo>
                <a:lnTo>
                  <a:pt x="2827" y="3473"/>
                </a:lnTo>
                <a:lnTo>
                  <a:pt x="3043" y="3412"/>
                </a:lnTo>
                <a:lnTo>
                  <a:pt x="3258" y="3319"/>
                </a:lnTo>
                <a:lnTo>
                  <a:pt x="3473" y="3227"/>
                </a:lnTo>
                <a:lnTo>
                  <a:pt x="3657" y="3104"/>
                </a:lnTo>
                <a:lnTo>
                  <a:pt x="3841" y="2981"/>
                </a:lnTo>
                <a:lnTo>
                  <a:pt x="4026" y="2828"/>
                </a:lnTo>
                <a:lnTo>
                  <a:pt x="4179" y="2643"/>
                </a:lnTo>
                <a:lnTo>
                  <a:pt x="4302" y="2490"/>
                </a:lnTo>
                <a:lnTo>
                  <a:pt x="4425" y="2275"/>
                </a:lnTo>
                <a:lnTo>
                  <a:pt x="4517" y="2090"/>
                </a:lnTo>
                <a:lnTo>
                  <a:pt x="4610" y="1845"/>
                </a:lnTo>
                <a:lnTo>
                  <a:pt x="4671" y="1629"/>
                </a:lnTo>
                <a:lnTo>
                  <a:pt x="4702" y="1384"/>
                </a:lnTo>
                <a:lnTo>
                  <a:pt x="4702" y="1169"/>
                </a:lnTo>
                <a:lnTo>
                  <a:pt x="470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179"/>
          <p:cNvSpPr/>
          <p:nvPr/>
        </p:nvSpPr>
        <p:spPr>
          <a:xfrm>
            <a:off x="4049234" y="1268186"/>
            <a:ext cx="466034" cy="39478"/>
          </a:xfrm>
          <a:custGeom>
            <a:rect b="b" l="l" r="r" t="t"/>
            <a:pathLst>
              <a:path extrusionOk="0" h="492" w="5808">
                <a:moveTo>
                  <a:pt x="246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46"/>
                </a:lnTo>
                <a:lnTo>
                  <a:pt x="1" y="338"/>
                </a:lnTo>
                <a:lnTo>
                  <a:pt x="62" y="430"/>
                </a:lnTo>
                <a:lnTo>
                  <a:pt x="124" y="492"/>
                </a:lnTo>
                <a:lnTo>
                  <a:pt x="5654" y="492"/>
                </a:lnTo>
                <a:lnTo>
                  <a:pt x="5746" y="430"/>
                </a:lnTo>
                <a:lnTo>
                  <a:pt x="5777" y="338"/>
                </a:lnTo>
                <a:lnTo>
                  <a:pt x="5808" y="246"/>
                </a:lnTo>
                <a:lnTo>
                  <a:pt x="5777" y="154"/>
                </a:lnTo>
                <a:lnTo>
                  <a:pt x="5746" y="92"/>
                </a:lnTo>
                <a:lnTo>
                  <a:pt x="5654" y="31"/>
                </a:lnTo>
                <a:lnTo>
                  <a:pt x="556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179"/>
          <p:cNvSpPr/>
          <p:nvPr/>
        </p:nvSpPr>
        <p:spPr>
          <a:xfrm>
            <a:off x="4137978" y="1102975"/>
            <a:ext cx="56810" cy="214562"/>
          </a:xfrm>
          <a:custGeom>
            <a:rect b="b" l="l" r="r" t="t"/>
            <a:pathLst>
              <a:path extrusionOk="0" h="2674" w="708">
                <a:moveTo>
                  <a:pt x="216" y="1"/>
                </a:moveTo>
                <a:lnTo>
                  <a:pt x="93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93" y="2582"/>
                </a:lnTo>
                <a:lnTo>
                  <a:pt x="216" y="2643"/>
                </a:lnTo>
                <a:lnTo>
                  <a:pt x="369" y="2674"/>
                </a:lnTo>
                <a:lnTo>
                  <a:pt x="492" y="2643"/>
                </a:lnTo>
                <a:lnTo>
                  <a:pt x="615" y="2582"/>
                </a:lnTo>
                <a:lnTo>
                  <a:pt x="677" y="2459"/>
                </a:lnTo>
                <a:lnTo>
                  <a:pt x="707" y="2305"/>
                </a:lnTo>
                <a:lnTo>
                  <a:pt x="707" y="339"/>
                </a:lnTo>
                <a:lnTo>
                  <a:pt x="677" y="216"/>
                </a:lnTo>
                <a:lnTo>
                  <a:pt x="615" y="93"/>
                </a:lnTo>
                <a:lnTo>
                  <a:pt x="49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179"/>
          <p:cNvSpPr/>
          <p:nvPr/>
        </p:nvSpPr>
        <p:spPr>
          <a:xfrm>
            <a:off x="4369707" y="1102975"/>
            <a:ext cx="59297" cy="214562"/>
          </a:xfrm>
          <a:custGeom>
            <a:rect b="b" l="l" r="r" t="t"/>
            <a:pathLst>
              <a:path extrusionOk="0" h="2674" w="739">
                <a:moveTo>
                  <a:pt x="247" y="1"/>
                </a:moveTo>
                <a:lnTo>
                  <a:pt x="124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124" y="2582"/>
                </a:lnTo>
                <a:lnTo>
                  <a:pt x="247" y="2643"/>
                </a:lnTo>
                <a:lnTo>
                  <a:pt x="370" y="2674"/>
                </a:lnTo>
                <a:lnTo>
                  <a:pt x="523" y="2643"/>
                </a:lnTo>
                <a:lnTo>
                  <a:pt x="616" y="2582"/>
                </a:lnTo>
                <a:lnTo>
                  <a:pt x="708" y="2459"/>
                </a:lnTo>
                <a:lnTo>
                  <a:pt x="738" y="2305"/>
                </a:lnTo>
                <a:lnTo>
                  <a:pt x="738" y="339"/>
                </a:lnTo>
                <a:lnTo>
                  <a:pt x="708" y="216"/>
                </a:lnTo>
                <a:lnTo>
                  <a:pt x="616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179"/>
          <p:cNvSpPr/>
          <p:nvPr/>
        </p:nvSpPr>
        <p:spPr>
          <a:xfrm>
            <a:off x="457200" y="1305176"/>
            <a:ext cx="3841169" cy="2879653"/>
          </a:xfrm>
          <a:custGeom>
            <a:rect b="b" l="l" r="r" t="t"/>
            <a:pathLst>
              <a:path extrusionOk="0" h="35888" w="47871">
                <a:moveTo>
                  <a:pt x="47594" y="0"/>
                </a:moveTo>
                <a:lnTo>
                  <a:pt x="47502" y="62"/>
                </a:lnTo>
                <a:lnTo>
                  <a:pt x="47472" y="123"/>
                </a:lnTo>
                <a:lnTo>
                  <a:pt x="47441" y="215"/>
                </a:lnTo>
                <a:lnTo>
                  <a:pt x="47441" y="4455"/>
                </a:lnTo>
                <a:lnTo>
                  <a:pt x="47441" y="4978"/>
                </a:lnTo>
                <a:lnTo>
                  <a:pt x="47410" y="5469"/>
                </a:lnTo>
                <a:lnTo>
                  <a:pt x="47349" y="5992"/>
                </a:lnTo>
                <a:lnTo>
                  <a:pt x="47256" y="6483"/>
                </a:lnTo>
                <a:lnTo>
                  <a:pt x="47134" y="6975"/>
                </a:lnTo>
                <a:lnTo>
                  <a:pt x="46980" y="7466"/>
                </a:lnTo>
                <a:lnTo>
                  <a:pt x="46826" y="7927"/>
                </a:lnTo>
                <a:lnTo>
                  <a:pt x="46642" y="8388"/>
                </a:lnTo>
                <a:lnTo>
                  <a:pt x="46458" y="8849"/>
                </a:lnTo>
                <a:lnTo>
                  <a:pt x="46212" y="9279"/>
                </a:lnTo>
                <a:lnTo>
                  <a:pt x="45966" y="9709"/>
                </a:lnTo>
                <a:lnTo>
                  <a:pt x="45720" y="10109"/>
                </a:lnTo>
                <a:lnTo>
                  <a:pt x="45444" y="10508"/>
                </a:lnTo>
                <a:lnTo>
                  <a:pt x="45136" y="10908"/>
                </a:lnTo>
                <a:lnTo>
                  <a:pt x="44798" y="11276"/>
                </a:lnTo>
                <a:lnTo>
                  <a:pt x="44460" y="11614"/>
                </a:lnTo>
                <a:lnTo>
                  <a:pt x="44122" y="11952"/>
                </a:lnTo>
                <a:lnTo>
                  <a:pt x="43754" y="12290"/>
                </a:lnTo>
                <a:lnTo>
                  <a:pt x="43354" y="12598"/>
                </a:lnTo>
                <a:lnTo>
                  <a:pt x="42955" y="12874"/>
                </a:lnTo>
                <a:lnTo>
                  <a:pt x="42555" y="13120"/>
                </a:lnTo>
                <a:lnTo>
                  <a:pt x="42125" y="13366"/>
                </a:lnTo>
                <a:lnTo>
                  <a:pt x="41695" y="13612"/>
                </a:lnTo>
                <a:lnTo>
                  <a:pt x="41234" y="13796"/>
                </a:lnTo>
                <a:lnTo>
                  <a:pt x="40773" y="13980"/>
                </a:lnTo>
                <a:lnTo>
                  <a:pt x="40312" y="14165"/>
                </a:lnTo>
                <a:lnTo>
                  <a:pt x="39821" y="14288"/>
                </a:lnTo>
                <a:lnTo>
                  <a:pt x="39329" y="14410"/>
                </a:lnTo>
                <a:lnTo>
                  <a:pt x="38838" y="14503"/>
                </a:lnTo>
                <a:lnTo>
                  <a:pt x="38315" y="14564"/>
                </a:lnTo>
                <a:lnTo>
                  <a:pt x="37793" y="14595"/>
                </a:lnTo>
                <a:lnTo>
                  <a:pt x="10631" y="14595"/>
                </a:lnTo>
                <a:lnTo>
                  <a:pt x="10109" y="14626"/>
                </a:lnTo>
                <a:lnTo>
                  <a:pt x="9556" y="14656"/>
                </a:lnTo>
                <a:lnTo>
                  <a:pt x="9034" y="14718"/>
                </a:lnTo>
                <a:lnTo>
                  <a:pt x="8511" y="14810"/>
                </a:lnTo>
                <a:lnTo>
                  <a:pt x="7989" y="14933"/>
                </a:lnTo>
                <a:lnTo>
                  <a:pt x="7497" y="15086"/>
                </a:lnTo>
                <a:lnTo>
                  <a:pt x="7006" y="15240"/>
                </a:lnTo>
                <a:lnTo>
                  <a:pt x="6514" y="15455"/>
                </a:lnTo>
                <a:lnTo>
                  <a:pt x="6022" y="15670"/>
                </a:lnTo>
                <a:lnTo>
                  <a:pt x="5592" y="15885"/>
                </a:lnTo>
                <a:lnTo>
                  <a:pt x="5131" y="16162"/>
                </a:lnTo>
                <a:lnTo>
                  <a:pt x="4701" y="16438"/>
                </a:lnTo>
                <a:lnTo>
                  <a:pt x="4271" y="16715"/>
                </a:lnTo>
                <a:lnTo>
                  <a:pt x="3872" y="17053"/>
                </a:lnTo>
                <a:lnTo>
                  <a:pt x="3503" y="17360"/>
                </a:lnTo>
                <a:lnTo>
                  <a:pt x="3134" y="17729"/>
                </a:lnTo>
                <a:lnTo>
                  <a:pt x="2766" y="18098"/>
                </a:lnTo>
                <a:lnTo>
                  <a:pt x="2428" y="18497"/>
                </a:lnTo>
                <a:lnTo>
                  <a:pt x="2120" y="18896"/>
                </a:lnTo>
                <a:lnTo>
                  <a:pt x="1813" y="19296"/>
                </a:lnTo>
                <a:lnTo>
                  <a:pt x="1537" y="19726"/>
                </a:lnTo>
                <a:lnTo>
                  <a:pt x="1291" y="20187"/>
                </a:lnTo>
                <a:lnTo>
                  <a:pt x="1045" y="20648"/>
                </a:lnTo>
                <a:lnTo>
                  <a:pt x="861" y="21109"/>
                </a:lnTo>
                <a:lnTo>
                  <a:pt x="645" y="21600"/>
                </a:lnTo>
                <a:lnTo>
                  <a:pt x="492" y="22092"/>
                </a:lnTo>
                <a:lnTo>
                  <a:pt x="338" y="22584"/>
                </a:lnTo>
                <a:lnTo>
                  <a:pt x="215" y="23106"/>
                </a:lnTo>
                <a:lnTo>
                  <a:pt x="123" y="23628"/>
                </a:lnTo>
                <a:lnTo>
                  <a:pt x="62" y="24151"/>
                </a:lnTo>
                <a:lnTo>
                  <a:pt x="31" y="24704"/>
                </a:lnTo>
                <a:lnTo>
                  <a:pt x="0" y="25257"/>
                </a:lnTo>
                <a:lnTo>
                  <a:pt x="31" y="25779"/>
                </a:lnTo>
                <a:lnTo>
                  <a:pt x="62" y="26332"/>
                </a:lnTo>
                <a:lnTo>
                  <a:pt x="123" y="26854"/>
                </a:lnTo>
                <a:lnTo>
                  <a:pt x="215" y="27377"/>
                </a:lnTo>
                <a:lnTo>
                  <a:pt x="338" y="27899"/>
                </a:lnTo>
                <a:lnTo>
                  <a:pt x="492" y="28391"/>
                </a:lnTo>
                <a:lnTo>
                  <a:pt x="645" y="28882"/>
                </a:lnTo>
                <a:lnTo>
                  <a:pt x="861" y="29374"/>
                </a:lnTo>
                <a:lnTo>
                  <a:pt x="1045" y="29866"/>
                </a:lnTo>
                <a:lnTo>
                  <a:pt x="1291" y="30296"/>
                </a:lnTo>
                <a:lnTo>
                  <a:pt x="1537" y="30757"/>
                </a:lnTo>
                <a:lnTo>
                  <a:pt x="1813" y="31187"/>
                </a:lnTo>
                <a:lnTo>
                  <a:pt x="2120" y="31617"/>
                </a:lnTo>
                <a:lnTo>
                  <a:pt x="2428" y="32016"/>
                </a:lnTo>
                <a:lnTo>
                  <a:pt x="2766" y="32385"/>
                </a:lnTo>
                <a:lnTo>
                  <a:pt x="3134" y="32754"/>
                </a:lnTo>
                <a:lnTo>
                  <a:pt x="3503" y="33122"/>
                </a:lnTo>
                <a:lnTo>
                  <a:pt x="3872" y="33460"/>
                </a:lnTo>
                <a:lnTo>
                  <a:pt x="4271" y="33768"/>
                </a:lnTo>
                <a:lnTo>
                  <a:pt x="4701" y="34075"/>
                </a:lnTo>
                <a:lnTo>
                  <a:pt x="5131" y="34352"/>
                </a:lnTo>
                <a:lnTo>
                  <a:pt x="5592" y="34597"/>
                </a:lnTo>
                <a:lnTo>
                  <a:pt x="6022" y="34843"/>
                </a:lnTo>
                <a:lnTo>
                  <a:pt x="6514" y="35058"/>
                </a:lnTo>
                <a:lnTo>
                  <a:pt x="7006" y="35243"/>
                </a:lnTo>
                <a:lnTo>
                  <a:pt x="7497" y="35396"/>
                </a:lnTo>
                <a:lnTo>
                  <a:pt x="7989" y="35550"/>
                </a:lnTo>
                <a:lnTo>
                  <a:pt x="8511" y="35673"/>
                </a:lnTo>
                <a:lnTo>
                  <a:pt x="9034" y="35765"/>
                </a:lnTo>
                <a:lnTo>
                  <a:pt x="9556" y="35826"/>
                </a:lnTo>
                <a:lnTo>
                  <a:pt x="10109" y="35857"/>
                </a:lnTo>
                <a:lnTo>
                  <a:pt x="10631" y="35888"/>
                </a:lnTo>
                <a:lnTo>
                  <a:pt x="34536" y="35888"/>
                </a:lnTo>
                <a:lnTo>
                  <a:pt x="34597" y="35857"/>
                </a:lnTo>
                <a:lnTo>
                  <a:pt x="34690" y="35826"/>
                </a:lnTo>
                <a:lnTo>
                  <a:pt x="34720" y="35765"/>
                </a:lnTo>
                <a:lnTo>
                  <a:pt x="34751" y="35673"/>
                </a:lnTo>
                <a:lnTo>
                  <a:pt x="34720" y="35581"/>
                </a:lnTo>
                <a:lnTo>
                  <a:pt x="34690" y="35519"/>
                </a:lnTo>
                <a:lnTo>
                  <a:pt x="34597" y="35458"/>
                </a:lnTo>
                <a:lnTo>
                  <a:pt x="10631" y="35458"/>
                </a:lnTo>
                <a:lnTo>
                  <a:pt x="10109" y="35427"/>
                </a:lnTo>
                <a:lnTo>
                  <a:pt x="9617" y="35396"/>
                </a:lnTo>
                <a:lnTo>
                  <a:pt x="9095" y="35335"/>
                </a:lnTo>
                <a:lnTo>
                  <a:pt x="8603" y="35243"/>
                </a:lnTo>
                <a:lnTo>
                  <a:pt x="8112" y="35120"/>
                </a:lnTo>
                <a:lnTo>
                  <a:pt x="7620" y="34997"/>
                </a:lnTo>
                <a:lnTo>
                  <a:pt x="7129" y="34843"/>
                </a:lnTo>
                <a:lnTo>
                  <a:pt x="6668" y="34659"/>
                </a:lnTo>
                <a:lnTo>
                  <a:pt x="6238" y="34444"/>
                </a:lnTo>
                <a:lnTo>
                  <a:pt x="5777" y="34229"/>
                </a:lnTo>
                <a:lnTo>
                  <a:pt x="5347" y="33983"/>
                </a:lnTo>
                <a:lnTo>
                  <a:pt x="4947" y="33706"/>
                </a:lnTo>
                <a:lnTo>
                  <a:pt x="4548" y="33430"/>
                </a:lnTo>
                <a:lnTo>
                  <a:pt x="4148" y="33122"/>
                </a:lnTo>
                <a:lnTo>
                  <a:pt x="3779" y="32785"/>
                </a:lnTo>
                <a:lnTo>
                  <a:pt x="3442" y="32447"/>
                </a:lnTo>
                <a:lnTo>
                  <a:pt x="3104" y="32109"/>
                </a:lnTo>
                <a:lnTo>
                  <a:pt x="2766" y="31740"/>
                </a:lnTo>
                <a:lnTo>
                  <a:pt x="2458" y="31340"/>
                </a:lnTo>
                <a:lnTo>
                  <a:pt x="2182" y="30941"/>
                </a:lnTo>
                <a:lnTo>
                  <a:pt x="1905" y="30542"/>
                </a:lnTo>
                <a:lnTo>
                  <a:pt x="1659" y="30111"/>
                </a:lnTo>
                <a:lnTo>
                  <a:pt x="1444" y="29650"/>
                </a:lnTo>
                <a:lnTo>
                  <a:pt x="1229" y="29220"/>
                </a:lnTo>
                <a:lnTo>
                  <a:pt x="1045" y="28759"/>
                </a:lnTo>
                <a:lnTo>
                  <a:pt x="891" y="28268"/>
                </a:lnTo>
                <a:lnTo>
                  <a:pt x="768" y="27807"/>
                </a:lnTo>
                <a:lnTo>
                  <a:pt x="645" y="27285"/>
                </a:lnTo>
                <a:lnTo>
                  <a:pt x="553" y="26793"/>
                </a:lnTo>
                <a:lnTo>
                  <a:pt x="492" y="26301"/>
                </a:lnTo>
                <a:lnTo>
                  <a:pt x="461" y="25779"/>
                </a:lnTo>
                <a:lnTo>
                  <a:pt x="430" y="25257"/>
                </a:lnTo>
                <a:lnTo>
                  <a:pt x="461" y="24734"/>
                </a:lnTo>
                <a:lnTo>
                  <a:pt x="492" y="24212"/>
                </a:lnTo>
                <a:lnTo>
                  <a:pt x="553" y="23690"/>
                </a:lnTo>
                <a:lnTo>
                  <a:pt x="645" y="23198"/>
                </a:lnTo>
                <a:lnTo>
                  <a:pt x="768" y="22706"/>
                </a:lnTo>
                <a:lnTo>
                  <a:pt x="891" y="22215"/>
                </a:lnTo>
                <a:lnTo>
                  <a:pt x="1045" y="21723"/>
                </a:lnTo>
                <a:lnTo>
                  <a:pt x="1229" y="21262"/>
                </a:lnTo>
                <a:lnTo>
                  <a:pt x="1444" y="20832"/>
                </a:lnTo>
                <a:lnTo>
                  <a:pt x="1659" y="20371"/>
                </a:lnTo>
                <a:lnTo>
                  <a:pt x="1905" y="19941"/>
                </a:lnTo>
                <a:lnTo>
                  <a:pt x="2182" y="19542"/>
                </a:lnTo>
                <a:lnTo>
                  <a:pt x="2458" y="19142"/>
                </a:lnTo>
                <a:lnTo>
                  <a:pt x="2766" y="18743"/>
                </a:lnTo>
                <a:lnTo>
                  <a:pt x="3104" y="18374"/>
                </a:lnTo>
                <a:lnTo>
                  <a:pt x="3442" y="18036"/>
                </a:lnTo>
                <a:lnTo>
                  <a:pt x="3779" y="17698"/>
                </a:lnTo>
                <a:lnTo>
                  <a:pt x="4148" y="17360"/>
                </a:lnTo>
                <a:lnTo>
                  <a:pt x="4548" y="17053"/>
                </a:lnTo>
                <a:lnTo>
                  <a:pt x="4947" y="16776"/>
                </a:lnTo>
                <a:lnTo>
                  <a:pt x="5347" y="16531"/>
                </a:lnTo>
                <a:lnTo>
                  <a:pt x="5777" y="16285"/>
                </a:lnTo>
                <a:lnTo>
                  <a:pt x="6238" y="16039"/>
                </a:lnTo>
                <a:lnTo>
                  <a:pt x="6668" y="15855"/>
                </a:lnTo>
                <a:lnTo>
                  <a:pt x="7129" y="15670"/>
                </a:lnTo>
                <a:lnTo>
                  <a:pt x="7620" y="15486"/>
                </a:lnTo>
                <a:lnTo>
                  <a:pt x="8112" y="15363"/>
                </a:lnTo>
                <a:lnTo>
                  <a:pt x="8603" y="15240"/>
                </a:lnTo>
                <a:lnTo>
                  <a:pt x="9095" y="15148"/>
                </a:lnTo>
                <a:lnTo>
                  <a:pt x="9617" y="15086"/>
                </a:lnTo>
                <a:lnTo>
                  <a:pt x="10109" y="15056"/>
                </a:lnTo>
                <a:lnTo>
                  <a:pt x="10631" y="15025"/>
                </a:lnTo>
                <a:lnTo>
                  <a:pt x="37824" y="15025"/>
                </a:lnTo>
                <a:lnTo>
                  <a:pt x="38377" y="14994"/>
                </a:lnTo>
                <a:lnTo>
                  <a:pt x="38899" y="14902"/>
                </a:lnTo>
                <a:lnTo>
                  <a:pt x="39421" y="14810"/>
                </a:lnTo>
                <a:lnTo>
                  <a:pt x="39944" y="14718"/>
                </a:lnTo>
                <a:lnTo>
                  <a:pt x="40435" y="14564"/>
                </a:lnTo>
                <a:lnTo>
                  <a:pt x="40927" y="14380"/>
                </a:lnTo>
                <a:lnTo>
                  <a:pt x="41419" y="14195"/>
                </a:lnTo>
                <a:lnTo>
                  <a:pt x="41879" y="13980"/>
                </a:lnTo>
                <a:lnTo>
                  <a:pt x="42340" y="13765"/>
                </a:lnTo>
                <a:lnTo>
                  <a:pt x="42770" y="13489"/>
                </a:lnTo>
                <a:lnTo>
                  <a:pt x="43201" y="13212"/>
                </a:lnTo>
                <a:lnTo>
                  <a:pt x="43631" y="12936"/>
                </a:lnTo>
                <a:lnTo>
                  <a:pt x="44030" y="12628"/>
                </a:lnTo>
                <a:lnTo>
                  <a:pt x="44399" y="12290"/>
                </a:lnTo>
                <a:lnTo>
                  <a:pt x="44768" y="11922"/>
                </a:lnTo>
                <a:lnTo>
                  <a:pt x="45136" y="11553"/>
                </a:lnTo>
                <a:lnTo>
                  <a:pt x="45444" y="11184"/>
                </a:lnTo>
                <a:lnTo>
                  <a:pt x="45782" y="10785"/>
                </a:lnTo>
                <a:lnTo>
                  <a:pt x="46058" y="10355"/>
                </a:lnTo>
                <a:lnTo>
                  <a:pt x="46335" y="9925"/>
                </a:lnTo>
                <a:lnTo>
                  <a:pt x="46611" y="9494"/>
                </a:lnTo>
                <a:lnTo>
                  <a:pt x="46826" y="9033"/>
                </a:lnTo>
                <a:lnTo>
                  <a:pt x="47041" y="8573"/>
                </a:lnTo>
                <a:lnTo>
                  <a:pt x="47226" y="8081"/>
                </a:lnTo>
                <a:lnTo>
                  <a:pt x="47410" y="7589"/>
                </a:lnTo>
                <a:lnTo>
                  <a:pt x="47533" y="7098"/>
                </a:lnTo>
                <a:lnTo>
                  <a:pt x="47656" y="6575"/>
                </a:lnTo>
                <a:lnTo>
                  <a:pt x="47748" y="6053"/>
                </a:lnTo>
                <a:lnTo>
                  <a:pt x="47840" y="5531"/>
                </a:lnTo>
                <a:lnTo>
                  <a:pt x="47871" y="4978"/>
                </a:lnTo>
                <a:lnTo>
                  <a:pt x="47871" y="4455"/>
                </a:lnTo>
                <a:lnTo>
                  <a:pt x="47871" y="215"/>
                </a:lnTo>
                <a:lnTo>
                  <a:pt x="47871" y="123"/>
                </a:lnTo>
                <a:lnTo>
                  <a:pt x="47809" y="62"/>
                </a:lnTo>
                <a:lnTo>
                  <a:pt x="4774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179"/>
          <p:cNvSpPr/>
          <p:nvPr/>
        </p:nvSpPr>
        <p:spPr>
          <a:xfrm>
            <a:off x="5291830" y="364304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179"/>
          <p:cNvSpPr/>
          <p:nvPr/>
        </p:nvSpPr>
        <p:spPr>
          <a:xfrm>
            <a:off x="5267100" y="253572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73" name="Google Shape;3073;p179"/>
          <p:cNvSpPr txBox="1"/>
          <p:nvPr/>
        </p:nvSpPr>
        <p:spPr>
          <a:xfrm>
            <a:off x="6113050" y="1630675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</a:rPr>
              <a:t>V2G network is a significant part of the SG environment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179"/>
          <p:cNvSpPr txBox="1"/>
          <p:nvPr/>
        </p:nvSpPr>
        <p:spPr>
          <a:xfrm>
            <a:off x="6113050" y="2535725"/>
            <a:ext cx="25737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</a:rPr>
              <a:t>E</a:t>
            </a:r>
            <a:r>
              <a:rPr lang="en" sz="1200">
                <a:solidFill>
                  <a:srgbClr val="2E2E2E"/>
                </a:solidFill>
              </a:rPr>
              <a:t>lectric vehicles communicate with the service providers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5" name="Google Shape;3075;p179"/>
          <p:cNvSpPr txBox="1"/>
          <p:nvPr/>
        </p:nvSpPr>
        <p:spPr>
          <a:xfrm>
            <a:off x="6113050" y="3387427"/>
            <a:ext cx="25737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E2E2E"/>
                </a:solidFill>
              </a:rPr>
              <a:t>Blind signature is one of the promising cryptographic techniques used to design privacy-preserving billing and payment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179"/>
          <p:cNvSpPr/>
          <p:nvPr/>
        </p:nvSpPr>
        <p:spPr>
          <a:xfrm>
            <a:off x="5267092" y="1428405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7" name="Google Shape;3077;p179"/>
          <p:cNvGrpSpPr/>
          <p:nvPr/>
        </p:nvGrpSpPr>
        <p:grpSpPr>
          <a:xfrm>
            <a:off x="5367806" y="2654462"/>
            <a:ext cx="366052" cy="356831"/>
            <a:chOff x="-31817400" y="3910025"/>
            <a:chExt cx="301675" cy="294075"/>
          </a:xfrm>
        </p:grpSpPr>
        <p:sp>
          <p:nvSpPr>
            <p:cNvPr id="3078" name="Google Shape;3078;p179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79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79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1" name="Google Shape;3081;p179"/>
          <p:cNvGrpSpPr/>
          <p:nvPr/>
        </p:nvGrpSpPr>
        <p:grpSpPr>
          <a:xfrm>
            <a:off x="5420086" y="3770587"/>
            <a:ext cx="355258" cy="355258"/>
            <a:chOff x="-50134375" y="3183175"/>
            <a:chExt cx="300100" cy="300100"/>
          </a:xfrm>
        </p:grpSpPr>
        <p:sp>
          <p:nvSpPr>
            <p:cNvPr id="3082" name="Google Shape;3082;p179"/>
            <p:cNvSpPr/>
            <p:nvPr/>
          </p:nvSpPr>
          <p:spPr>
            <a:xfrm>
              <a:off x="-50134375" y="3270600"/>
              <a:ext cx="87450" cy="53575"/>
            </a:xfrm>
            <a:custGeom>
              <a:rect b="b" l="l" r="r" t="t"/>
              <a:pathLst>
                <a:path extrusionOk="0" h="2143" w="3498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79"/>
            <p:cNvSpPr/>
            <p:nvPr/>
          </p:nvSpPr>
          <p:spPr>
            <a:xfrm>
              <a:off x="-50134375" y="3340700"/>
              <a:ext cx="87450" cy="54375"/>
            </a:xfrm>
            <a:custGeom>
              <a:rect b="b" l="l" r="r" t="t"/>
              <a:pathLst>
                <a:path extrusionOk="0" h="2175" w="3498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79"/>
            <p:cNvSpPr/>
            <p:nvPr/>
          </p:nvSpPr>
          <p:spPr>
            <a:xfrm>
              <a:off x="-50134375" y="3183175"/>
              <a:ext cx="87450" cy="70125"/>
            </a:xfrm>
            <a:custGeom>
              <a:rect b="b" l="l" r="r" t="t"/>
              <a:pathLst>
                <a:path extrusionOk="0" h="2805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79"/>
            <p:cNvSpPr/>
            <p:nvPr/>
          </p:nvSpPr>
          <p:spPr>
            <a:xfrm>
              <a:off x="-50028050" y="3363525"/>
              <a:ext cx="37050" cy="75650"/>
            </a:xfrm>
            <a:custGeom>
              <a:rect b="b" l="l" r="r" t="t"/>
              <a:pathLst>
                <a:path extrusionOk="0" h="3026" w="1482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79"/>
            <p:cNvSpPr/>
            <p:nvPr/>
          </p:nvSpPr>
          <p:spPr>
            <a:xfrm>
              <a:off x="-50028050" y="3287125"/>
              <a:ext cx="88225" cy="101625"/>
            </a:xfrm>
            <a:custGeom>
              <a:rect b="b" l="l" r="r" t="t"/>
              <a:pathLst>
                <a:path extrusionOk="0" h="4065" w="3529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79"/>
            <p:cNvSpPr/>
            <p:nvPr/>
          </p:nvSpPr>
          <p:spPr>
            <a:xfrm>
              <a:off x="-49988675" y="3225700"/>
              <a:ext cx="111875" cy="111875"/>
            </a:xfrm>
            <a:custGeom>
              <a:rect b="b" l="l" r="r" t="t"/>
              <a:pathLst>
                <a:path extrusionOk="0" h="4475" w="4475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79"/>
            <p:cNvSpPr/>
            <p:nvPr/>
          </p:nvSpPr>
          <p:spPr>
            <a:xfrm>
              <a:off x="-50134375" y="3395050"/>
              <a:ext cx="89025" cy="88225"/>
            </a:xfrm>
            <a:custGeom>
              <a:rect b="b" l="l" r="r" t="t"/>
              <a:pathLst>
                <a:path extrusionOk="0" h="3529" w="3561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79"/>
            <p:cNvSpPr/>
            <p:nvPr/>
          </p:nvSpPr>
          <p:spPr>
            <a:xfrm>
              <a:off x="-50045375" y="3428900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79"/>
            <p:cNvSpPr/>
            <p:nvPr/>
          </p:nvSpPr>
          <p:spPr>
            <a:xfrm>
              <a:off x="-49975275" y="3395050"/>
              <a:ext cx="52775" cy="87450"/>
            </a:xfrm>
            <a:custGeom>
              <a:rect b="b" l="l" r="r" t="t"/>
              <a:pathLst>
                <a:path extrusionOk="0" h="3498" w="2111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79"/>
            <p:cNvSpPr/>
            <p:nvPr/>
          </p:nvSpPr>
          <p:spPr>
            <a:xfrm>
              <a:off x="-49905175" y="3395050"/>
              <a:ext cx="70900" cy="87450"/>
            </a:xfrm>
            <a:custGeom>
              <a:rect b="b" l="l" r="r" t="t"/>
              <a:pathLst>
                <a:path extrusionOk="0" h="3498" w="2836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2" name="Google Shape;3092;p179"/>
          <p:cNvSpPr/>
          <p:nvPr/>
        </p:nvSpPr>
        <p:spPr>
          <a:xfrm>
            <a:off x="5394591" y="1555927"/>
            <a:ext cx="339306" cy="339253"/>
          </a:xfrm>
          <a:custGeom>
            <a:rect b="b" l="l" r="r" t="t"/>
            <a:pathLst>
              <a:path extrusionOk="0" h="19273" w="19276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3093" name="Google Shape;3093;p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7350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180"/>
          <p:cNvSpPr txBox="1"/>
          <p:nvPr/>
        </p:nvSpPr>
        <p:spPr>
          <a:xfrm>
            <a:off x="1998250" y="1329750"/>
            <a:ext cx="2848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Jura"/>
                <a:ea typeface="Jura"/>
                <a:cs typeface="Jura"/>
                <a:sym typeface="Jura"/>
              </a:rPr>
              <a:t>Car OEMs (manufacturers) are able to sell vehicles with added value</a:t>
            </a:r>
            <a:endParaRPr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099" name="Google Shape;3099;p180"/>
          <p:cNvSpPr txBox="1"/>
          <p:nvPr/>
        </p:nvSpPr>
        <p:spPr>
          <a:xfrm>
            <a:off x="5895450" y="1273550"/>
            <a:ext cx="26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Jura"/>
                <a:ea typeface="Jura"/>
                <a:cs typeface="Jura"/>
                <a:sym typeface="Jura"/>
              </a:rPr>
              <a:t>Network operators can optimize investments &amp; stabilize the grid</a:t>
            </a:r>
            <a:endParaRPr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100" name="Google Shape;3100;p180"/>
          <p:cNvSpPr txBox="1"/>
          <p:nvPr>
            <p:ph type="title"/>
          </p:nvPr>
        </p:nvSpPr>
        <p:spPr>
          <a:xfrm>
            <a:off x="720000" y="494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The Benefits of the Vehicle to Grid</a:t>
            </a:r>
            <a:endParaRPr sz="2600"/>
          </a:p>
        </p:txBody>
      </p:sp>
      <p:sp>
        <p:nvSpPr>
          <p:cNvPr id="3101" name="Google Shape;3101;p180"/>
          <p:cNvSpPr txBox="1"/>
          <p:nvPr/>
        </p:nvSpPr>
        <p:spPr>
          <a:xfrm>
            <a:off x="603675" y="348164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Jura"/>
                <a:ea typeface="Jura"/>
                <a:cs typeface="Jura"/>
                <a:sym typeface="Jura"/>
              </a:rPr>
              <a:t>Reduce total cost of ownership of fleets</a:t>
            </a:r>
            <a:endParaRPr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102" name="Google Shape;3102;p180"/>
          <p:cNvSpPr txBox="1"/>
          <p:nvPr/>
        </p:nvSpPr>
        <p:spPr>
          <a:xfrm>
            <a:off x="4456675" y="3529525"/>
            <a:ext cx="257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dk1"/>
                </a:highlight>
                <a:latin typeface="Jura"/>
                <a:ea typeface="Jura"/>
                <a:cs typeface="Jura"/>
                <a:sym typeface="Jura"/>
              </a:rPr>
              <a:t>Energy market parties can trade and optimize their balance</a:t>
            </a:r>
            <a:endParaRPr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Jura"/>
              <a:ea typeface="Jura"/>
              <a:cs typeface="Jura"/>
              <a:sym typeface="Jura"/>
            </a:endParaRPr>
          </a:p>
        </p:txBody>
      </p:sp>
      <p:cxnSp>
        <p:nvCxnSpPr>
          <p:cNvPr id="3103" name="Google Shape;3103;p180"/>
          <p:cNvCxnSpPr>
            <a:stCxn id="3104" idx="2"/>
            <a:endCxn id="3105" idx="0"/>
          </p:cNvCxnSpPr>
          <p:nvPr/>
        </p:nvCxnSpPr>
        <p:spPr>
          <a:xfrm>
            <a:off x="1756403" y="3084100"/>
            <a:ext cx="0" cy="31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6" name="Google Shape;3106;p180"/>
          <p:cNvCxnSpPr>
            <a:stCxn id="3107" idx="2"/>
            <a:endCxn id="3108" idx="0"/>
          </p:cNvCxnSpPr>
          <p:nvPr/>
        </p:nvCxnSpPr>
        <p:spPr>
          <a:xfrm>
            <a:off x="3633461" y="1994500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9" name="Google Shape;3109;p180"/>
          <p:cNvCxnSpPr>
            <a:stCxn id="3110" idx="2"/>
            <a:endCxn id="3111" idx="0"/>
          </p:cNvCxnSpPr>
          <p:nvPr/>
        </p:nvCxnSpPr>
        <p:spPr>
          <a:xfrm>
            <a:off x="5510520" y="3084100"/>
            <a:ext cx="0" cy="31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12" name="Google Shape;3112;p180"/>
          <p:cNvGrpSpPr/>
          <p:nvPr/>
        </p:nvGrpSpPr>
        <p:grpSpPr>
          <a:xfrm>
            <a:off x="1389502" y="2350300"/>
            <a:ext cx="6364975" cy="733800"/>
            <a:chOff x="1389515" y="2281050"/>
            <a:chExt cx="6364975" cy="733800"/>
          </a:xfrm>
        </p:grpSpPr>
        <p:sp>
          <p:nvSpPr>
            <p:cNvPr id="3108" name="Google Shape;3108;p180"/>
            <p:cNvSpPr/>
            <p:nvPr/>
          </p:nvSpPr>
          <p:spPr>
            <a:xfrm>
              <a:off x="3266573" y="2281050"/>
              <a:ext cx="733800" cy="733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80"/>
            <p:cNvSpPr/>
            <p:nvPr/>
          </p:nvSpPr>
          <p:spPr>
            <a:xfrm>
              <a:off x="7020690" y="2281050"/>
              <a:ext cx="733800" cy="733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4" name="Google Shape;3114;p180"/>
            <p:cNvGrpSpPr/>
            <p:nvPr/>
          </p:nvGrpSpPr>
          <p:grpSpPr>
            <a:xfrm>
              <a:off x="1389515" y="2281050"/>
              <a:ext cx="733800" cy="733800"/>
              <a:chOff x="1500950" y="2204850"/>
              <a:chExt cx="733800" cy="733800"/>
            </a:xfrm>
          </p:grpSpPr>
          <p:sp>
            <p:nvSpPr>
              <p:cNvPr id="3115" name="Google Shape;3115;p180"/>
              <p:cNvSpPr/>
              <p:nvPr/>
            </p:nvSpPr>
            <p:spPr>
              <a:xfrm>
                <a:off x="1740075" y="2353804"/>
                <a:ext cx="255542" cy="435892"/>
              </a:xfrm>
              <a:custGeom>
                <a:rect b="b" l="l" r="r" t="t"/>
                <a:pathLst>
                  <a:path extrusionOk="0" h="22342" w="13098">
                    <a:moveTo>
                      <a:pt x="13098" y="0"/>
                    </a:moveTo>
                    <a:lnTo>
                      <a:pt x="7704" y="577"/>
                    </a:lnTo>
                    <a:lnTo>
                      <a:pt x="768" y="10400"/>
                    </a:lnTo>
                    <a:lnTo>
                      <a:pt x="5203" y="11168"/>
                    </a:lnTo>
                    <a:lnTo>
                      <a:pt x="0" y="22341"/>
                    </a:lnTo>
                    <a:lnTo>
                      <a:pt x="11752" y="7317"/>
                    </a:lnTo>
                    <a:lnTo>
                      <a:pt x="7514" y="6739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180"/>
              <p:cNvSpPr/>
              <p:nvPr/>
            </p:nvSpPr>
            <p:spPr>
              <a:xfrm>
                <a:off x="1500950" y="2204850"/>
                <a:ext cx="733800" cy="7338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6" name="Google Shape;3116;p180"/>
            <p:cNvSpPr/>
            <p:nvPr/>
          </p:nvSpPr>
          <p:spPr>
            <a:xfrm>
              <a:off x="3505698" y="243000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7" name="Google Shape;3117;p180"/>
            <p:cNvGrpSpPr/>
            <p:nvPr/>
          </p:nvGrpSpPr>
          <p:grpSpPr>
            <a:xfrm>
              <a:off x="5143632" y="2281050"/>
              <a:ext cx="733800" cy="733800"/>
              <a:chOff x="4540250" y="2204850"/>
              <a:chExt cx="733800" cy="733800"/>
            </a:xfrm>
          </p:grpSpPr>
          <p:sp>
            <p:nvSpPr>
              <p:cNvPr id="3118" name="Google Shape;3118;p180"/>
              <p:cNvSpPr/>
              <p:nvPr/>
            </p:nvSpPr>
            <p:spPr>
              <a:xfrm>
                <a:off x="4779375" y="2353804"/>
                <a:ext cx="255542" cy="435892"/>
              </a:xfrm>
              <a:custGeom>
                <a:rect b="b" l="l" r="r" t="t"/>
                <a:pathLst>
                  <a:path extrusionOk="0" h="22342" w="13098">
                    <a:moveTo>
                      <a:pt x="13098" y="0"/>
                    </a:moveTo>
                    <a:lnTo>
                      <a:pt x="7704" y="577"/>
                    </a:lnTo>
                    <a:lnTo>
                      <a:pt x="768" y="10400"/>
                    </a:lnTo>
                    <a:lnTo>
                      <a:pt x="5203" y="11168"/>
                    </a:lnTo>
                    <a:lnTo>
                      <a:pt x="0" y="22341"/>
                    </a:lnTo>
                    <a:lnTo>
                      <a:pt x="11752" y="7317"/>
                    </a:lnTo>
                    <a:lnTo>
                      <a:pt x="7514" y="6739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180"/>
              <p:cNvSpPr/>
              <p:nvPr/>
            </p:nvSpPr>
            <p:spPr>
              <a:xfrm>
                <a:off x="4540250" y="2204850"/>
                <a:ext cx="733800" cy="7338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9" name="Google Shape;3119;p180"/>
            <p:cNvSpPr/>
            <p:nvPr/>
          </p:nvSpPr>
          <p:spPr>
            <a:xfrm>
              <a:off x="7259815" y="243000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0" name="Google Shape;3120;p180"/>
            <p:cNvCxnSpPr>
              <a:stCxn id="3104" idx="3"/>
              <a:endCxn id="3108" idx="1"/>
            </p:cNvCxnSpPr>
            <p:nvPr/>
          </p:nvCxnSpPr>
          <p:spPr>
            <a:xfrm>
              <a:off x="2123315" y="2647950"/>
              <a:ext cx="114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1" name="Google Shape;3121;p180"/>
            <p:cNvCxnSpPr>
              <a:stCxn id="3108" idx="3"/>
              <a:endCxn id="3110" idx="1"/>
            </p:cNvCxnSpPr>
            <p:nvPr/>
          </p:nvCxnSpPr>
          <p:spPr>
            <a:xfrm>
              <a:off x="4000373" y="2647950"/>
              <a:ext cx="114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2" name="Google Shape;3122;p180"/>
            <p:cNvCxnSpPr>
              <a:stCxn id="3110" idx="3"/>
              <a:endCxn id="3113" idx="1"/>
            </p:cNvCxnSpPr>
            <p:nvPr/>
          </p:nvCxnSpPr>
          <p:spPr>
            <a:xfrm>
              <a:off x="5877432" y="2647950"/>
              <a:ext cx="1143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123" name="Google Shape;3123;p180"/>
          <p:cNvCxnSpPr>
            <a:stCxn id="3124" idx="2"/>
            <a:endCxn id="3113" idx="0"/>
          </p:cNvCxnSpPr>
          <p:nvPr/>
        </p:nvCxnSpPr>
        <p:spPr>
          <a:xfrm>
            <a:off x="7387577" y="1994500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25" name="Google Shape;3125;p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90425"/>
            <a:ext cx="453075" cy="4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A067AD106B145BAD67D3E390BE9BC" ma:contentTypeVersion="6" ma:contentTypeDescription="Create a new document." ma:contentTypeScope="" ma:versionID="6d9c4357e606e5ac08f29123d8d86a71">
  <xsd:schema xmlns:xsd="http://www.w3.org/2001/XMLSchema" xmlns:xs="http://www.w3.org/2001/XMLSchema" xmlns:p="http://schemas.microsoft.com/office/2006/metadata/properties" xmlns:ns2="1d831a98-3f7b-4690-975e-ea28b134be76" xmlns:ns3="24207a04-03ef-4ff5-b2b6-ffa3cb4e0eec" targetNamespace="http://schemas.microsoft.com/office/2006/metadata/properties" ma:root="true" ma:fieldsID="1aa1782f93148b02c2a5ebbfc0e8594c" ns2:_="" ns3:_="">
    <xsd:import namespace="1d831a98-3f7b-4690-975e-ea28b134be76"/>
    <xsd:import namespace="24207a04-03ef-4ff5-b2b6-ffa3cb4e0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1a98-3f7b-4690-975e-ea28b134b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07a04-03ef-4ff5-b2b6-ffa3cb4e0e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984DDD-21C9-4D8E-9C3D-32783798826A}"/>
</file>

<file path=customXml/itemProps2.xml><?xml version="1.0" encoding="utf-8"?>
<ds:datastoreItem xmlns:ds="http://schemas.openxmlformats.org/officeDocument/2006/customXml" ds:itemID="{56965E8E-7D94-4C22-97DE-B63A25EE1EFC}"/>
</file>

<file path=customXml/itemProps3.xml><?xml version="1.0" encoding="utf-8"?>
<ds:datastoreItem xmlns:ds="http://schemas.openxmlformats.org/officeDocument/2006/customXml" ds:itemID="{3AFEB5E8-82FC-40DC-9108-38E04B9500B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0x010100BA7A067AD106B145BAD67D3E390BE9BC</vt:lpwstr>
  </property>
</Properties>
</file>