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ruce Irv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A91B34-B306-4CC6-A4DC-F322A9D65D48}">
  <a:tblStyle styleId="{2DA91B34-B306-4CC6-A4DC-F322A9D65D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20T07:18:36.101">
    <p:pos x="136" y="96"/>
    <p:text>pass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dd6ab2b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dd6ab2b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dd6ab2b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dd6ab2b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36bbf6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36bbf6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236bbf62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236bbf62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236bbf62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236bbf62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36bbf62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236bbf62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36bbf62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236bbf62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de28f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1de28f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36bbf5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36bbf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36bbf62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36bbf62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dd6ab2b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dd6ab2b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d6ab2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d6ab2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dd6ab2b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dd6ab2b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dd6ab2b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dd6ab2b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hyperlink" Target="mailto:chitram2@pdx.edu" TargetMode="External"/><Relationship Id="rId5" Type="http://schemas.openxmlformats.org/officeDocument/2006/relationships/hyperlink" Target="mailto:chitram2@pdx.edu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KVxosmX_XHzrecBL9wb8lQw3AsQoPHAR/ed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filecreator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Email: </a:t>
            </a:r>
            <a:r>
              <a:rPr lang="en" sz="1200" u="sng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chitram2@pdx.edu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&amp;	</a:t>
            </a:r>
            <a:r>
              <a:rPr lang="en" sz="1200" u="sng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ramya3@pdx.edu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16200" y="152600"/>
            <a:ext cx="9792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8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0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311700" y="239950"/>
            <a:ext cx="8520600" cy="4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Upload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filecreator.c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 to your submissions folder and provide a link to it here: link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https://docs.google.com/document/d/1KVxosmX_XHzrecBL9wb8lQw3AsQoPHAR/edit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 will take your source code and test it in the following ways: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Can it create 1000 files?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Are the created files all of the correct size?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Does the program correctly detect when the directory does not exist or is not writeable (it should exit with an error in these cases)?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Plus possibly some more tests to be determined.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4"/>
          <p:cNvSpPr txBox="1"/>
          <p:nvPr/>
        </p:nvSpPr>
        <p:spPr>
          <a:xfrm>
            <a:off x="2886900" y="1786825"/>
            <a:ext cx="30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tests pass. Nice work.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Even though Linux does not technically support typed files, it does provide a utility (called 'file') that allows us to determine whether a file is binary, ascii text or a legal executable.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2A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 with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filecreator.c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filecreator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(or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), and one of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unsorted_xxx.bin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files as inputs. What does the file command indicate for each of the files: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6"/>
          <p:cNvGraphicFramePr/>
          <p:nvPr/>
        </p:nvGraphicFramePr>
        <p:xfrm>
          <a:off x="952500" y="197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{2DA91B34-B306-4CC6-A4DC-F322A9D65D48}</a:tableStyleId>
              </a:tblPr>
              <a:tblGrid>
                <a:gridCol w="1953550"/>
                <a:gridCol w="5285450"/>
              </a:tblGrid>
              <a:tr h="2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r>
                        <a:rPr lang="en"/>
                        <a:t> of file as indicated by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</a:t>
                      </a:r>
                      <a:r>
                        <a:rPr lang="en"/>
                        <a:t> command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filecreator.c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filecreator.c: C source, ASCII text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filecreator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filecreator: ELF 64-bit LSB pie executable, x86-64, version 1 (SYSV), dynamically linked, interpreter /lib64/ld-linux-x86-64.so.2, BuildID[sha1]=efbeb5d5084197add8aa43866549336e9ba09634, for GNU/Linux 3.2.0, with debug_info, not stripped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unsorted_xxx.bin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unsorted_1.bin: data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 Create 100 files each with 10000 integers, like this: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./filecreator $(pwd)/unsorted 100 10000 10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inary files are not easy to read and manipulate. We can't easily edit them in a text editor, print them to the terminal or search for strings using 'grep'. No worries, the linux utility 'hexdump' can help.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se the unix utility 'hexdump' to examine the contents of one of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unsorted_xxx.bin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files. read the hexdump man page or use google to learn how to print 32 bit integers from a binary data file.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For example, try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hexdump -v -e '1/4 "%08d " "\n"'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with one of your files.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3A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 Do any of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unsorted_xxx.bin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files contain integers between 555555 and 777777? What percentage of numbers are in this range? HINT: one way to do this is to write a small python script to check whether an input number is within the range, and then pipe the hexdump output through this script, like this:  </a:t>
            </a:r>
            <a:br>
              <a:rPr lang="en" sz="1800">
                <a:latin typeface="Comfortaa"/>
                <a:ea typeface="Comfortaa"/>
                <a:cs typeface="Comfortaa"/>
                <a:sym typeface="Comfortaa"/>
              </a:rPr>
            </a:b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hexdump -v -e '1/4 "%08d " "\n"' | python3 myscript.py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This is only one way to solve the problem. You could also use a spreadsheet or other techniques to do it.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latin typeface="Comfortaa"/>
                <a:ea typeface="Comfortaa"/>
                <a:cs typeface="Comfortaa"/>
                <a:sym typeface="Comfortaa"/>
              </a:rPr>
              <a:t>Answer</a:t>
            </a:r>
            <a:endParaRPr b="1" sz="18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0.01% of the numbers are in this range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5653000" y="4133250"/>
            <a:ext cx="10491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3B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 Describe how you went about determining your answer for 3A. If appropriate show the commands that you used.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latin typeface="Comfortaa"/>
                <a:ea typeface="Comfortaa"/>
                <a:cs typeface="Comfortaa"/>
                <a:sym typeface="Comfortaa"/>
              </a:rPr>
              <a:t>Answer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 created a script for reading the file and then checking  if condition to calculate the percentage in the  number of matching files in between 555555 and 777777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50" y="2630350"/>
            <a:ext cx="7865000" cy="21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6689500" y="3382900"/>
            <a:ext cx="1080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Your assignment is to write a new program, called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filecreator.c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 It should accept four command line parameters (d = location of directory, f = number of files to create, r = number of integers to insert into each output file and t = number of threads).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it should assume that d exists and give an error if d does not exist or cannot be written to.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then it should create f files in the directory d. each output file should be named "unsorted_&lt;id&gt;.bin" where &lt;id&gt; is a unique integer from 0 to (f-1).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 each output file the program should write r random 32-bit integers. each integer should be chosen randomly by the rand_r() function. note that the output files must be binary. not ascii.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finally, make this program multi-threaded such that each of t threads creates approximately f/t of the files.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Your source code may NOT use these C language functions: fopen(), fclose(), fread(), fwrite() and related functions. use rand_r() for generating random numbers (do not use rand() or any other method for generating random numbers, use rand_r() only).  use any of the pthread functions.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instead of fopen, foclose, etc. use these linux system calls: open(), close(), write() and if needed read(). these are described in section 2 of the linux manual, so you can find documentation using the "man" command at the linux shell. like this: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open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close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write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read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(you can also find the same information via googling)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If you have questions about whether a specific API is allowed then contact me first. but the main thing I disallow is fopen(), fclose(), fwrite(), fread() and related functions.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Run your program with these inputs: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 1 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 2 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1000 10 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 1 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 2 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1000 10 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(and try many more inputs to convince yourself that it is working properly)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above notation, specifically the $(pwd) part has been tested on the department's linux servers, but if you are using a different type of system then you might need to update it a bit. if you are having issues then test it with "echo $(pwd)" to see if $(pwd) corrrectly prints your current working directory. If not then replace the $(pwd) with the full pathname of your current working directory.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41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540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8600"/>
            <a:ext cx="8839201" cy="43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