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23fd124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23fd12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3fd124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3fd124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687f3b6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687f3b6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2dbc1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2dbc1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687f3b6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687f3b6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687f3b6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687f3b6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687f3b6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687f3b6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itram2@pdx.edu" TargetMode="External"/><Relationship Id="rId4" Type="http://schemas.openxmlformats.org/officeDocument/2006/relationships/hyperlink" Target="mailto:chitram2@pdx.edu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LZBgDbhVW2Wk87pGs1VhuZb1g447FQnV7y93JUZEPUg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filesorter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Email: </a:t>
            </a:r>
            <a:r>
              <a:rPr lang="en" sz="1200" u="sng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chitram2@pdx.edu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&amp;	</a:t>
            </a:r>
            <a:r>
              <a:rPr lang="en" sz="1200" u="sng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ramya3@pdx.edu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22550" y="190775"/>
            <a:ext cx="15753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sorting algorithm did you implement and why?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We have used bubble sort for sorting the files because it is one of the easiest sorting algorithm to implement.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26500" y="410500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Copy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filesorter.c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program to your submissions folder and provide a link to it here:  &lt;link&gt;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https://docs.google.com/document/d/1LZBgDbhVW2Wk87pGs1VhuZb1g447FQnV7y93JUZEPUg/edit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684025" y="2571750"/>
            <a:ext cx="51168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Good! All test cases have passed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-- sort binary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Write a new program,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 that accepts one command line parameter (D = location of directory containing unsorted binary integer files)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exit with an error if D does not exist. It should read each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 in D, sort the integers found in the file and write the sorted integers to a new file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D&gt;/sorted/sorted_&lt;id&gt;.bin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not assume that the sub-directory is already created and should create the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if needed.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any sorting algorithm you like, but you must code the sort yourself. You are not allowed to 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qsort()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any other library function for sorting.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HINT: write a simple sort. Sort speed likely will not limit the speed of your program.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as with the previous assignment, use open(), close(), read(), write(). Also, use these for directory operations: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opendir(), readdir(), closedir(), stat(), and mkdir()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do </a:t>
            </a:r>
            <a:r>
              <a:rPr b="1" lang="en" sz="1400" u="sng">
                <a:latin typeface="Comfortaa"/>
                <a:ea typeface="Comfortaa"/>
                <a:cs typeface="Comfortaa"/>
                <a:sym typeface="Comfortaa"/>
              </a:rPr>
              <a:t>not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use fopen(), fclose(), fread(), fwrite(), or related functionality.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your previously created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program to create various sets of unsorted files and then use filesorter to sort them. I plan to test your program with inputs such as these: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 10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 &lt;name of directory&gt;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1000 10000 5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 &lt;name of directory&gt;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82025"/>
            <a:ext cx="8520600" cy="4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349175"/>
            <a:ext cx="7050500" cy="40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 also plan to test negative cases to make sure that you gain experience with proper use of the essential persistence-related Linux system calls: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 input parameter to program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does not exist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no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 that cannot be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already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that is read-only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a sorted sub-directory that contains read-only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sorted_&lt;&gt;.bin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So you should test these cases as well. Your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must correctly catch these cases, emit a suitable error message to stderr and exit with a -1 or other suitable (non-zero) return value.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NOTE: to “emit a suitable error message to stderr”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fprintf(stderr, &lt;message&gt;, &lt;params&gt;);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0" y="67200"/>
            <a:ext cx="8520600" cy="5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No input parameter to program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a directory that does not exist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a directory that contains no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a directory that contains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files that cannot be read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" y="421925"/>
            <a:ext cx="6683200" cy="6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25" y="1350325"/>
            <a:ext cx="6683200" cy="5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25" y="3682150"/>
            <a:ext cx="8520600" cy="7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75" y="2414525"/>
            <a:ext cx="8132226" cy="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95450"/>
            <a:ext cx="8520600" cy="4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a directory that already has a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sub-directory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a directory that has a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sub-directory that is read-only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" y="774650"/>
            <a:ext cx="66832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75" y="3263375"/>
            <a:ext cx="6846876" cy="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376025"/>
            <a:ext cx="85206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a directory that contains a sorted sub-directory that contains read-only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sorted_&lt;&gt;.bin</a:t>
            </a: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1122100"/>
            <a:ext cx="9050001" cy="11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