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34d440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34d440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c518f3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c518f3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969340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2969340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c518f3ee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c518f3ee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990bf0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990bf0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c518f3ee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c518f3ee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990bf0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990bf0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34d440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234d440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igitalocean.com/community/tutorials/how-to-set-up-ssh-keys-on-ubuntu-20-0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t.pdx.edu/2021/09/20/remote-access-to-mcecs-computer-labs-fall-2021/" TargetMode="External"/><Relationship Id="rId4" Type="http://schemas.openxmlformats.org/officeDocument/2006/relationships/hyperlink" Target="mailto:support@cat.pdx.ed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Linux System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23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mail: chitram2@pdx.edu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4775" y="203475"/>
            <a:ext cx="6783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43850" y="423450"/>
            <a:ext cx="8520600" cy="4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(optional) Configure SSH Keys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Every time you login to linux.cs.pdx.edu with ssh you are prompted for your password. This is a pain and is mostly a waste of time if you always login from the same trusted laptop or desktop computer.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 more convenient way to do it is to configure SSH Keys so that your client (your laptop or desktop) becomes trusted so that you can login without a password. You can configure this with SSH Keys.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See this tutorial for more information about how to configure SSH Keys for a linux server such as linux.cs.pdx.edu:  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link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This is optional; you can skip this step if not interested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22825"/>
            <a:ext cx="85206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place the copy into your submissions folder, fill it with your responses and include a link to it when you submit via the lab assignment submission form. If you work on this with a partner then include your partner’s email address in the assignment submission form and on the title page of this document.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With each question, use the space on the slide to show your response. Add additional slides as needed.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Paste images into the document as needed.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 the Assignment Submission Form to submit your completed assignment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653975"/>
            <a:ext cx="7497748" cy="32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395575"/>
            <a:ext cx="85206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login to linux.cs.pdx.edu using ssh &lt;userid&gt;@linux.cs.pdx.edu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If you are unable to login then first read the useful documentation at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https://cat.pdx.edu/2021/09/20/remote-access-to-mcecs-computer-labs-fall-2021/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After reading the documentation, if you are still unable to login then contact CAT by sending an email to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support@cat.pdx.edu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13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380600"/>
            <a:ext cx="85206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ssh to linux.cs.pdx.edu and then create a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CS532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directory. Use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command to create your new directory. To find out more about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command or any Linux command, use the man command, like this: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man mkdir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if you don’t like the name ‘CS532’ then choose a different name. In general we will not need to find or access this directory, so you are free to name it anything you like.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After you create the directory, use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command to move to your new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CS532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directory. Use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 verify that the directory is empty.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50" y="1104325"/>
            <a:ext cx="6667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380600"/>
            <a:ext cx="8520600" cy="23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What type of Linux distribution is running on linux.cs.pdx.edu?</a:t>
            </a:r>
            <a:br>
              <a:rPr lang="en" sz="18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And which version of that distribution?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You can find information about the host’s Linux distribution and version by printing out the /etc/os-release file, like this: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cat /etc/os-release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00" y="2689700"/>
            <a:ext cx="4975821" cy="21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380600"/>
            <a:ext cx="85206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We call it linux.cs.pdx.edu but that is not the real name of the host. What is the real name of the host? To find this, try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hostname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075" y="2041500"/>
            <a:ext cx="5200650" cy="2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