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Comfortaa"/>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uce Irv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Comfortaa-bold.fntdata"/><Relationship Id="rId14"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1T18:01:30.134">
    <p:pos x="108" y="75"/>
    <p:text>pass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240d507f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240d507f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236bbf62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236bbf62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240d507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240d507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240d507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240d507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mailto:chitram2@pdx.edu" TargetMode="External"/><Relationship Id="rId5" Type="http://schemas.openxmlformats.org/officeDocument/2006/relationships/hyperlink" Target="mailto:chitram2@pdx.edu" TargetMode="External"/><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document/d/1PxcEX_IhCRNc7v8BkJDQlcVQ04F1Dzl3/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filechecker</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lang="en" sz="1200">
                <a:latin typeface="Comfortaa"/>
                <a:ea typeface="Comfortaa"/>
                <a:cs typeface="Comfortaa"/>
                <a:sym typeface="Comfortaa"/>
              </a:rPr>
              <a:t>Email: </a:t>
            </a:r>
            <a:r>
              <a:rPr lang="en" sz="1200" u="sng">
                <a:solidFill>
                  <a:schemeClr val="accent5"/>
                </a:solidFill>
                <a:latin typeface="Comfortaa"/>
                <a:ea typeface="Comfortaa"/>
                <a:cs typeface="Comfortaa"/>
                <a:sym typeface="Comfortaa"/>
                <a:hlinkClick r:id="rId4">
                  <a:extLst>
                    <a:ext uri="{A12FA001-AC4F-418D-AE19-62706E023703}">
                      <ahyp:hlinkClr val="tx"/>
                    </a:ext>
                  </a:extLst>
                </a:hlinkClick>
              </a:rPr>
              <a:t>chitram2@pdx.edu</a:t>
            </a:r>
            <a:r>
              <a:rPr lang="en" sz="1200">
                <a:latin typeface="Comfortaa"/>
                <a:ea typeface="Comfortaa"/>
                <a:cs typeface="Comfortaa"/>
                <a:sym typeface="Comfortaa"/>
              </a:rPr>
              <a:t>  &amp;	</a:t>
            </a:r>
            <a:r>
              <a:rPr lang="en" sz="1200" u="sng">
                <a:solidFill>
                  <a:schemeClr val="accent5"/>
                </a:solidFill>
                <a:latin typeface="Comfortaa"/>
                <a:ea typeface="Comfortaa"/>
                <a:cs typeface="Comfortaa"/>
                <a:sym typeface="Comfortaa"/>
                <a:hlinkClick r:id="rId5">
                  <a:extLst>
                    <a:ext uri="{A12FA001-AC4F-418D-AE19-62706E023703}">
                      <ahyp:hlinkClr val="tx"/>
                    </a:ext>
                  </a:extLst>
                </a:hlinkClick>
              </a:rPr>
              <a:t>ramya3@pdx.edu</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6">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171975" y="120400"/>
            <a:ext cx="1175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ctr">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filechecker</a:t>
            </a:r>
            <a:r>
              <a:rPr lang="en" sz="1400">
                <a:latin typeface="Comfortaa"/>
                <a:ea typeface="Comfortaa"/>
                <a:cs typeface="Comfortaa"/>
                <a:sym typeface="Comfortaa"/>
              </a:rPr>
              <a:t> -- check that files are sorted correctly</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create a new C language program called </a:t>
            </a:r>
            <a:r>
              <a:rPr b="1" lang="en" sz="1400">
                <a:latin typeface="Courier New"/>
                <a:ea typeface="Courier New"/>
                <a:cs typeface="Courier New"/>
                <a:sym typeface="Courier New"/>
              </a:rPr>
              <a:t>filechecker.c</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That inputs D and T as command line arguments:</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D - directory containing unsorted files. filechecker should check to see that D has a sub-directory called "sorted" that contains a sorted version of each file in D. If it cannot open D or cannot open the sub-directory then it should print a helpful error message and exit.</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 - number of checker threads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the program should create T threads and then each of those threads independently checks a subset of the files in </a:t>
            </a:r>
            <a:r>
              <a:rPr b="1" lang="en" sz="1400">
                <a:latin typeface="Courier New"/>
                <a:ea typeface="Courier New"/>
                <a:cs typeface="Courier New"/>
                <a:sym typeface="Courier New"/>
              </a:rPr>
              <a:t>&lt;D&gt;/sorted</a:t>
            </a:r>
            <a:r>
              <a:rPr lang="en" sz="1400">
                <a:latin typeface="Comfortaa"/>
                <a:ea typeface="Comfortaa"/>
                <a:cs typeface="Comfortaa"/>
                <a:sym typeface="Comfortaa"/>
              </a:rPr>
              <a:t> to make sure that each file is a correctly sorted version of the corresponding file in D. it should assume that the file </a:t>
            </a:r>
            <a:r>
              <a:rPr b="1" lang="en" sz="1400">
                <a:latin typeface="Courier New"/>
                <a:ea typeface="Courier New"/>
                <a:cs typeface="Courier New"/>
                <a:sym typeface="Courier New"/>
              </a:rPr>
              <a:t>D/unsorted_&lt;id&gt;.bin</a:t>
            </a:r>
            <a:r>
              <a:rPr lang="en" sz="1400">
                <a:latin typeface="Comfortaa"/>
                <a:ea typeface="Comfortaa"/>
                <a:cs typeface="Comfortaa"/>
                <a:sym typeface="Comfortaa"/>
              </a:rPr>
              <a:t> has a sorted version called &lt;</a:t>
            </a:r>
            <a:r>
              <a:rPr b="1" lang="en" sz="1400">
                <a:latin typeface="Courier New"/>
                <a:ea typeface="Courier New"/>
                <a:cs typeface="Courier New"/>
                <a:sym typeface="Courier New"/>
              </a:rPr>
              <a:t>D&gt;/sorted/sorted_&lt;id&gt;.bin</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filechecker</a:t>
            </a:r>
            <a:r>
              <a:rPr lang="en" sz="1400">
                <a:latin typeface="Comfortaa"/>
                <a:ea typeface="Comfortaa"/>
                <a:cs typeface="Comfortaa"/>
                <a:sym typeface="Comfortaa"/>
              </a:rPr>
              <a:t> should exit with 0 (success) if it verifies that all files are properly sorted, and exit with -1 and a helpful error message if it finds that any </a:t>
            </a:r>
            <a:r>
              <a:rPr b="1" lang="en" sz="1400">
                <a:latin typeface="Courier New"/>
                <a:ea typeface="Courier New"/>
                <a:cs typeface="Courier New"/>
                <a:sym typeface="Courier New"/>
              </a:rPr>
              <a:t>sorted_&lt;id&gt;.bin</a:t>
            </a:r>
            <a:r>
              <a:rPr lang="en" sz="1400">
                <a:latin typeface="Comfortaa"/>
                <a:ea typeface="Comfortaa"/>
                <a:cs typeface="Comfortaa"/>
                <a:sym typeface="Comfortaa"/>
              </a:rPr>
              <a:t> file is not a proper sort of the corresponding </a:t>
            </a:r>
            <a:r>
              <a:rPr b="1" lang="en" sz="1400">
                <a:latin typeface="Courier New"/>
                <a:ea typeface="Courier New"/>
                <a:cs typeface="Courier New"/>
                <a:sym typeface="Courier New"/>
              </a:rPr>
              <a:t>unsorted_&lt;id&gt;.bin</a:t>
            </a:r>
            <a:r>
              <a:rPr lang="en" sz="1400">
                <a:latin typeface="Comfortaa"/>
                <a:ea typeface="Comfortaa"/>
                <a:cs typeface="Comfortaa"/>
                <a:sym typeface="Comfortaa"/>
              </a:rPr>
              <a:t> file.</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implementation detail: all file reads must be done with memory mapped files (instead of using read()). The memory maps should be implemented with the mmap(), munmap() and msync() system calls. read the man pages for </a:t>
            </a:r>
            <a:r>
              <a:rPr b="1" lang="en" sz="1400">
                <a:latin typeface="Comfortaa"/>
                <a:ea typeface="Comfortaa"/>
                <a:cs typeface="Comfortaa"/>
                <a:sym typeface="Comfortaa"/>
              </a:rPr>
              <a:t>mmap</a:t>
            </a:r>
            <a:r>
              <a:rPr lang="en" sz="1400">
                <a:latin typeface="Comfortaa"/>
                <a:ea typeface="Comfortaa"/>
                <a:cs typeface="Comfortaa"/>
                <a:sym typeface="Comfortaa"/>
              </a:rPr>
              <a:t>, munmap and msync to learn more about these important, useful system calls.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Test your </a:t>
            </a:r>
            <a:r>
              <a:rPr b="1" lang="en" sz="1800">
                <a:latin typeface="Courier New"/>
                <a:ea typeface="Courier New"/>
                <a:cs typeface="Courier New"/>
                <a:sym typeface="Courier New"/>
              </a:rPr>
              <a:t>filechecker.c</a:t>
            </a:r>
            <a:r>
              <a:rPr lang="en" sz="1800">
                <a:latin typeface="Comfortaa"/>
                <a:ea typeface="Comfortaa"/>
                <a:cs typeface="Comfortaa"/>
                <a:sym typeface="Comfortaa"/>
              </a:rPr>
              <a:t>. On this page describe how you tested </a:t>
            </a:r>
            <a:r>
              <a:rPr b="1" lang="en" sz="1800">
                <a:latin typeface="Courier New"/>
                <a:ea typeface="Courier New"/>
                <a:cs typeface="Courier New"/>
                <a:sym typeface="Courier New"/>
              </a:rPr>
              <a:t>filechecker.c</a:t>
            </a:r>
            <a:r>
              <a:rPr lang="en" sz="1800">
                <a:latin typeface="Comfortaa"/>
                <a:ea typeface="Comfortaa"/>
                <a:cs typeface="Comfortaa"/>
                <a:sym typeface="Comfortaa"/>
              </a:rPr>
              <a:t> to make sure that it is functioning correctly.</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I checked by looking at the directory structure as well as the components.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Writing I/O code with mmap() is different from writing I/O code with read() and write(). Comment here about your experiences and preferences with writing I/O code in each style (read/write vs. mmap).</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In my experience, I</a:t>
            </a:r>
            <a:r>
              <a:rPr lang="en" sz="1800">
                <a:latin typeface="Comfortaa"/>
                <a:ea typeface="Comfortaa"/>
                <a:cs typeface="Comfortaa"/>
                <a:sym typeface="Comfortaa"/>
              </a:rPr>
              <a:t>t is harder to use mmap than read and write</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3</a:t>
            </a:r>
            <a:r>
              <a:rPr b="1" lang="en" sz="2400">
                <a:latin typeface="Comfortaa"/>
                <a:ea typeface="Comfortaa"/>
                <a:cs typeface="Comfortaa"/>
                <a:sym typeface="Comfortaa"/>
              </a:rPr>
              <a:t>.</a:t>
            </a:r>
            <a:r>
              <a:rPr lang="en" sz="1800">
                <a:latin typeface="Comfortaa"/>
                <a:ea typeface="Comfortaa"/>
                <a:cs typeface="Comfortaa"/>
                <a:sym typeface="Comfortaa"/>
              </a:rPr>
              <a:t> Upload your completed </a:t>
            </a:r>
            <a:r>
              <a:rPr b="1" lang="en" sz="1800">
                <a:latin typeface="Courier New"/>
                <a:ea typeface="Courier New"/>
                <a:cs typeface="Courier New"/>
                <a:sym typeface="Courier New"/>
              </a:rPr>
              <a:t>filechecker.c</a:t>
            </a:r>
            <a:r>
              <a:rPr lang="en" sz="1800">
                <a:latin typeface="Comfortaa"/>
                <a:ea typeface="Comfortaa"/>
                <a:cs typeface="Comfortaa"/>
                <a:sym typeface="Comfortaa"/>
              </a:rPr>
              <a:t> to your submissions folder and provide a link to it here: &lt;link&gt;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u="sng">
                <a:solidFill>
                  <a:schemeClr val="hlink"/>
                </a:solidFill>
                <a:latin typeface="Comfortaa"/>
                <a:ea typeface="Comfortaa"/>
                <a:cs typeface="Comfortaa"/>
                <a:sym typeface="Comfortaa"/>
                <a:hlinkClick r:id="rId3"/>
              </a:rPr>
              <a:t>https://docs.google.com/document/d/1PxcEX_IhCRNc7v8BkJDQlcVQ04F1Dzl3/edit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9" name="Google Shape;89;p19"/>
          <p:cNvSpPr txBox="1"/>
          <p:nvPr/>
        </p:nvSpPr>
        <p:spPr>
          <a:xfrm>
            <a:off x="2704950" y="2468525"/>
            <a:ext cx="4130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All tests pass. Well done, Ramya and Chitradevi!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