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Comforta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omfortaa-bold.fntdata"/><Relationship Id="rId12"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24T05:42:57.879">
    <p:pos x="151" y="75"/>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chitram2@pdx.edu" TargetMode="External"/><Relationship Id="rId5" Type="http://schemas.openxmlformats.org/officeDocument/2006/relationships/hyperlink" Target="mailto:chitram2@pdx.edu" TargetMode="External"/><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DdCUqYh5TdJh7BedPni7VGA1U87xTNQpwUigmtnDLPE/edit#gid=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Analyze I/O Activity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accent5"/>
                </a:solidFill>
                <a:latin typeface="Comfortaa"/>
                <a:ea typeface="Comfortaa"/>
                <a:cs typeface="Comfortaa"/>
                <a:sym typeface="Comfortaa"/>
                <a:hlinkClick r:id="rId4">
                  <a:extLst>
                    <a:ext uri="{A12FA001-AC4F-418D-AE19-62706E023703}">
                      <ahyp:hlinkClr val="tx"/>
                    </a:ext>
                  </a:extLst>
                </a:hlinkClick>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5">
                  <a:extLst>
                    <a:ext uri="{A12FA001-AC4F-418D-AE19-62706E023703}">
                      <ahyp:hlinkClr val="tx"/>
                    </a:ext>
                  </a:extLst>
                </a:hlinkClick>
              </a:rPr>
              <a:t>ramya3@pdx.edu</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6">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240775" y="120400"/>
            <a:ext cx="1312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In the very first lab assignment for this class you used "strace" to trace system call activity. Now use it again to demonstrate the difference between traditional I/O and memory mapped I/O.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Run the following commands: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mkdir data</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filecreator $(pwd)/data 100 5000 2</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filesorter $(pwd)/data</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strace -c filechecker $(pwd)/data 3</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Create a spreadsheet (use google sheets) showing (a) a row for every system call called by any of the programs and (b) a column for each of the three programs. Each cell of the spreadsheet should contain the count of calls to the corresponding system call traced for the run of the corresponding program.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Place a copy of your spreadsheet in your submissions folder and provide a link to it here:  &lt;link&gt;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https://docs.google.com/spreadsheets/d/1DdCUqYh5TdJh7BedPni7VGA1U87xTNQpwUigmtnDLPE/edit#gid=0</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4" name="Google Shape;74;p16"/>
          <p:cNvSpPr txBox="1"/>
          <p:nvPr/>
        </p:nvSpPr>
        <p:spPr>
          <a:xfrm>
            <a:off x="5474925" y="3949975"/>
            <a:ext cx="986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63000"/>
            <a:ext cx="8520600" cy="484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Based on the measured trace data, what can you say about the relative system call behavior between the read()/write() style of I/O and memory mapped I/O?</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Memory mapped IO is faster than read write style of I/O</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Based on the trace, we can say that the read() write() style of I/O involves more CPU cycles than the memory mapped IO. Also, memory mapped I/O works faster than the read() write() style of I/O.</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number of system calls is more in Memory Mapped IO than read() write() style of IO. In other words, there are significantly less  number of read/write calls in filechecker which uses memory mapped even though same number of files are read.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993575" y="1982025"/>
            <a:ext cx="745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Thanks. Very good explanation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