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Comfortaa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Comfortaa-regular.fntdata"/><Relationship Id="rId10" Type="http://schemas.openxmlformats.org/officeDocument/2006/relationships/slide" Target="slides/slide5.xml"/><Relationship Id="rId12" Type="http://schemas.openxmlformats.org/officeDocument/2006/relationships/font" Target="fonts/Comfortaa-bold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b1e557be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b1e557be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2969340b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2969340b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2343c358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2343c358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99e542b7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99e542b7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Welcome to the Class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Lab Assignment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email address: </a:t>
            </a: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mfortaa"/>
                <a:ea typeface="Comfortaa"/>
                <a:cs typeface="Comfortaa"/>
                <a:sym typeface="Comfortaa"/>
              </a:rPr>
              <a:t>       chitram2@pdx.edu                                                         </a:t>
            </a:r>
            <a:endParaRPr sz="1400">
              <a:solidFill>
                <a:schemeClr val="dk1"/>
              </a:solidFill>
              <a:highlight>
                <a:srgbClr val="FFF2CC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69675" y="115775"/>
            <a:ext cx="1198500" cy="400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522825"/>
            <a:ext cx="8520600" cy="40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Instructions</a:t>
            </a:r>
            <a:r>
              <a:rPr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: Make a copy of this document, place the copy into your submissions folder, fill it with your responses and include a link to it when you submit via the lab assignment submission form. If you work on this with a partner then include your partner’s email address in the assignment submission form and on the title page of this document.</a:t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With each question, use the space on the slide to show your response. Add additional slides as needed.</a:t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Paste images into the document as needed.</a:t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Use the Assignment Submission Form to submit your completed assignment</a:t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395575"/>
            <a:ext cx="8520600" cy="11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1</a:t>
            </a: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.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Create your submissions folder in GDrive. 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Paste a screenshot that shows that you named the folder “CS532 Submissions for &lt;student name&gt;”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44375"/>
            <a:ext cx="8839204" cy="27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220650" y="247550"/>
            <a:ext cx="8520600" cy="11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2</a:t>
            </a: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.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Paste a screenshot that shows that you shared your submissions folder properly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19925"/>
            <a:ext cx="8824602" cy="3671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20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3</a:t>
            </a: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.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What score did you receive on the quiz for this topic? Did you score at least 80% (no rounding)?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Yes, I got a score of </a:t>
            </a:r>
            <a:r>
              <a:rPr b="1" lang="en" sz="1800"/>
              <a:t>93.68%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638" y="2171500"/>
            <a:ext cx="8628732" cy="23122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/>
        </p:nvSpPr>
        <p:spPr>
          <a:xfrm>
            <a:off x="3595875" y="1519375"/>
            <a:ext cx="5290500" cy="400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Looks good. Welcome to the class!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