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4E9A33F-069E-4841-B876-32C4D2648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std_cases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B19FC6A-F496-4ADA-8906-C3D86D960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: Chitrang Goyani 1714081</a:t>
            </a:r>
          </a:p>
          <a:p>
            <a:r>
              <a:rPr lang="en-IN" dirty="0" err="1"/>
              <a:t>Tejas</a:t>
            </a:r>
            <a:r>
              <a:rPr lang="en-IN" dirty="0"/>
              <a:t> </a:t>
            </a:r>
            <a:r>
              <a:rPr lang="en-IN" dirty="0" err="1"/>
              <a:t>Karia</a:t>
            </a:r>
            <a:r>
              <a:rPr lang="en-IN" dirty="0"/>
              <a:t> 1714088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3D53230B-65EF-44D0-AC9D-3E7000BD0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030"/>
            <a:ext cx="12192000" cy="52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EAFF3D8A-9CFC-4C11-898A-F8CBC3C6C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030"/>
            <a:ext cx="12192000" cy="52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6B2D741C-68B9-486D-A064-12361EF10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030"/>
            <a:ext cx="12192000" cy="52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D6A45A6E-44D2-4717-A895-09646A617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030"/>
            <a:ext cx="12192000" cy="52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52820CB9-FE2E-481B-90E2-97AD98CF6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030"/>
            <a:ext cx="12192000" cy="52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std_cases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std_cases</dc:title>
  <dc:creator/>
  <cp:lastModifiedBy>Chitrang Goyani</cp:lastModifiedBy>
  <cp:revision>1</cp:revision>
  <dcterms:created xsi:type="dcterms:W3CDTF">2019-11-18T11:53:04Z</dcterms:created>
  <dcterms:modified xsi:type="dcterms:W3CDTF">2019-11-18T11:54:47Z</dcterms:modified>
</cp:coreProperties>
</file>