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85" r:id="rId4"/>
    <p:sldId id="287" r:id="rId5"/>
    <p:sldId id="258" r:id="rId6"/>
    <p:sldId id="288" r:id="rId7"/>
    <p:sldId id="289" r:id="rId8"/>
    <p:sldId id="259" r:id="rId9"/>
    <p:sldId id="290" r:id="rId10"/>
    <p:sldId id="261" r:id="rId11"/>
    <p:sldId id="265" r:id="rId12"/>
    <p:sldId id="267" r:id="rId13"/>
    <p:sldId id="268" r:id="rId14"/>
    <p:sldId id="278" r:id="rId15"/>
  </p:sldIdLst>
  <p:sldSz cx="9144000" cy="5143500" type="screen16x9"/>
  <p:notesSz cx="6858000" cy="9144000"/>
  <p:embeddedFontLst>
    <p:embeddedFont>
      <p:font typeface="Barlow" panose="020B0604020202020204" charset="0"/>
      <p:regular r:id="rId17"/>
      <p:bold r:id="rId18"/>
      <p:italic r:id="rId19"/>
      <p:boldItalic r:id="rId20"/>
    </p:embeddedFont>
    <p:embeddedFont>
      <p:font typeface="Barlow Light" panose="020B0604020202020204" charset="0"/>
      <p:regular r:id="rId21"/>
      <p:bold r:id="rId22"/>
      <p:italic r:id="rId23"/>
      <p:boldItalic r:id="rId24"/>
    </p:embeddedFont>
    <p:embeddedFont>
      <p:font typeface="Barlow SemiBol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B25228-129E-4975-99BD-662BA3615772}">
  <a:tblStyle styleId="{43B25228-129E-4975-99BD-662BA3615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f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4E2DC-EF39-4E1A-B71B-96C670717874}" type="doc">
      <dgm:prSet loTypeId="urn:microsoft.com/office/officeart/2005/8/layout/vList3" loCatId="picture" qsTypeId="urn:microsoft.com/office/officeart/2005/8/quickstyle/simple2" qsCatId="simple" csTypeId="urn:microsoft.com/office/officeart/2005/8/colors/accent1_2" csCatId="accent1" phldr="1"/>
      <dgm:spPr/>
    </dgm:pt>
    <dgm:pt modelId="{AAE82A25-DDC1-4C3A-96BE-707B45523BFB}">
      <dgm:prSet phldrT="[Text]"/>
      <dgm:spPr/>
      <dgm:t>
        <a:bodyPr/>
        <a:lstStyle/>
        <a:p>
          <a:r>
            <a: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Extraction &amp; Cleaning</a:t>
          </a:r>
        </a:p>
      </dgm:t>
    </dgm:pt>
    <dgm:pt modelId="{A7EF7A55-AE53-47C0-A2A8-2E4E3ADBBB7B}" type="parTrans" cxnId="{D798A6C8-22C7-4DDC-96CD-E8153339F8CD}">
      <dgm:prSet/>
      <dgm:spPr/>
      <dgm:t>
        <a:bodyPr/>
        <a:lstStyle/>
        <a:p>
          <a:endParaRPr lang="en-IN"/>
        </a:p>
      </dgm:t>
    </dgm:pt>
    <dgm:pt modelId="{3215FF11-23F1-4CA3-8019-70024D27DDAE}" type="sibTrans" cxnId="{D798A6C8-22C7-4DDC-96CD-E8153339F8CD}">
      <dgm:prSet/>
      <dgm:spPr/>
      <dgm:t>
        <a:bodyPr/>
        <a:lstStyle/>
        <a:p>
          <a:endParaRPr lang="en-IN"/>
        </a:p>
      </dgm:t>
    </dgm:pt>
    <dgm:pt modelId="{1A62B39C-5AD6-435A-A569-06D663874E24}">
      <dgm:prSet phldrT="[Text]"/>
      <dgm:spPr/>
      <dgm:t>
        <a:bodyPr/>
        <a:lstStyle/>
        <a:p>
          <a:r>
            <a: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</a:p>
      </dgm:t>
    </dgm:pt>
    <dgm:pt modelId="{57CC3DB2-6777-4D54-8886-4FDBC74A41BA}" type="parTrans" cxnId="{D13C28CA-19B3-4142-8527-C6344E35F259}">
      <dgm:prSet/>
      <dgm:spPr/>
      <dgm:t>
        <a:bodyPr/>
        <a:lstStyle/>
        <a:p>
          <a:endParaRPr lang="en-IN"/>
        </a:p>
      </dgm:t>
    </dgm:pt>
    <dgm:pt modelId="{9FF70987-F034-4998-9C3E-DA04E8285694}" type="sibTrans" cxnId="{D13C28CA-19B3-4142-8527-C6344E35F259}">
      <dgm:prSet/>
      <dgm:spPr/>
      <dgm:t>
        <a:bodyPr/>
        <a:lstStyle/>
        <a:p>
          <a:endParaRPr lang="en-IN"/>
        </a:p>
      </dgm:t>
    </dgm:pt>
    <dgm:pt modelId="{69EA5028-BDD8-48C9-AF56-BDB5F2FC7E81}">
      <dgm:prSet phldrT="[Text]"/>
      <dgm:spPr/>
      <dgm:t>
        <a:bodyPr/>
        <a:lstStyle/>
        <a:p>
          <a:r>
            <a: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Testing &amp; Training</a:t>
          </a:r>
        </a:p>
      </dgm:t>
    </dgm:pt>
    <dgm:pt modelId="{67CEF401-7F42-4DFD-ABA3-EF43A6A8965C}" type="parTrans" cxnId="{91B579E7-C268-4962-8C98-6D98A875A1F3}">
      <dgm:prSet/>
      <dgm:spPr/>
      <dgm:t>
        <a:bodyPr/>
        <a:lstStyle/>
        <a:p>
          <a:endParaRPr lang="en-IN"/>
        </a:p>
      </dgm:t>
    </dgm:pt>
    <dgm:pt modelId="{0CB32049-BD9E-437B-AA10-70D23D27F456}" type="sibTrans" cxnId="{91B579E7-C268-4962-8C98-6D98A875A1F3}">
      <dgm:prSet/>
      <dgm:spPr/>
      <dgm:t>
        <a:bodyPr/>
        <a:lstStyle/>
        <a:p>
          <a:endParaRPr lang="en-IN"/>
        </a:p>
      </dgm:t>
    </dgm:pt>
    <dgm:pt modelId="{B334DC0D-A9AF-4CB6-B53A-919CE549D595}" type="pres">
      <dgm:prSet presAssocID="{F0F4E2DC-EF39-4E1A-B71B-96C670717874}" presName="linearFlow" presStyleCnt="0">
        <dgm:presLayoutVars>
          <dgm:dir/>
          <dgm:resizeHandles val="exact"/>
        </dgm:presLayoutVars>
      </dgm:prSet>
      <dgm:spPr/>
    </dgm:pt>
    <dgm:pt modelId="{4EF819CA-2F60-4064-8201-6E396A5FF7D1}" type="pres">
      <dgm:prSet presAssocID="{AAE82A25-DDC1-4C3A-96BE-707B45523BFB}" presName="composite" presStyleCnt="0"/>
      <dgm:spPr/>
    </dgm:pt>
    <dgm:pt modelId="{9832949B-2CF5-4107-A856-730C170AC548}" type="pres">
      <dgm:prSet presAssocID="{AAE82A25-DDC1-4C3A-96BE-707B45523BF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B8A3B5E-02FD-4289-B20C-645320F3C0AB}" type="pres">
      <dgm:prSet presAssocID="{AAE82A25-DDC1-4C3A-96BE-707B45523BFB}" presName="txShp" presStyleLbl="node1" presStyleIdx="0" presStyleCnt="3">
        <dgm:presLayoutVars>
          <dgm:bulletEnabled val="1"/>
        </dgm:presLayoutVars>
      </dgm:prSet>
      <dgm:spPr/>
    </dgm:pt>
    <dgm:pt modelId="{7B94B2CE-2579-4C1B-92E0-51A178112D79}" type="pres">
      <dgm:prSet presAssocID="{3215FF11-23F1-4CA3-8019-70024D27DDAE}" presName="spacing" presStyleCnt="0"/>
      <dgm:spPr/>
    </dgm:pt>
    <dgm:pt modelId="{36C755D7-8429-4434-BB9D-C911CC5B9131}" type="pres">
      <dgm:prSet presAssocID="{1A62B39C-5AD6-435A-A569-06D663874E24}" presName="composite" presStyleCnt="0"/>
      <dgm:spPr/>
    </dgm:pt>
    <dgm:pt modelId="{6751F7FF-484D-4E35-A32D-D81AD0B08C63}" type="pres">
      <dgm:prSet presAssocID="{1A62B39C-5AD6-435A-A569-06D663874E24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34EAD89-7F31-4166-B803-4C33C83C8875}" type="pres">
      <dgm:prSet presAssocID="{1A62B39C-5AD6-435A-A569-06D663874E24}" presName="txShp" presStyleLbl="node1" presStyleIdx="1" presStyleCnt="3">
        <dgm:presLayoutVars>
          <dgm:bulletEnabled val="1"/>
        </dgm:presLayoutVars>
      </dgm:prSet>
      <dgm:spPr/>
    </dgm:pt>
    <dgm:pt modelId="{13DB1AFF-89AE-4958-8D48-25244A167D54}" type="pres">
      <dgm:prSet presAssocID="{9FF70987-F034-4998-9C3E-DA04E8285694}" presName="spacing" presStyleCnt="0"/>
      <dgm:spPr/>
    </dgm:pt>
    <dgm:pt modelId="{93796445-4135-4D92-BBF3-46F4872AD823}" type="pres">
      <dgm:prSet presAssocID="{69EA5028-BDD8-48C9-AF56-BDB5F2FC7E81}" presName="composite" presStyleCnt="0"/>
      <dgm:spPr/>
    </dgm:pt>
    <dgm:pt modelId="{6D46E0DD-2B38-4892-9A87-26CEAF4093E3}" type="pres">
      <dgm:prSet presAssocID="{69EA5028-BDD8-48C9-AF56-BDB5F2FC7E81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18B52F6-D934-4C83-8A9C-CE1BA3357DAA}" type="pres">
      <dgm:prSet presAssocID="{69EA5028-BDD8-48C9-AF56-BDB5F2FC7E81}" presName="txShp" presStyleLbl="node1" presStyleIdx="2" presStyleCnt="3">
        <dgm:presLayoutVars>
          <dgm:bulletEnabled val="1"/>
        </dgm:presLayoutVars>
      </dgm:prSet>
      <dgm:spPr/>
    </dgm:pt>
  </dgm:ptLst>
  <dgm:cxnLst>
    <dgm:cxn modelId="{1E796537-D600-4B3D-A9A9-BF6ECF7ABADA}" type="presOf" srcId="{69EA5028-BDD8-48C9-AF56-BDB5F2FC7E81}" destId="{418B52F6-D934-4C83-8A9C-CE1BA3357DAA}" srcOrd="0" destOrd="0" presId="urn:microsoft.com/office/officeart/2005/8/layout/vList3"/>
    <dgm:cxn modelId="{D9761768-6910-4B73-B198-78ECDA057E77}" type="presOf" srcId="{F0F4E2DC-EF39-4E1A-B71B-96C670717874}" destId="{B334DC0D-A9AF-4CB6-B53A-919CE549D595}" srcOrd="0" destOrd="0" presId="urn:microsoft.com/office/officeart/2005/8/layout/vList3"/>
    <dgm:cxn modelId="{D798A6C8-22C7-4DDC-96CD-E8153339F8CD}" srcId="{F0F4E2DC-EF39-4E1A-B71B-96C670717874}" destId="{AAE82A25-DDC1-4C3A-96BE-707B45523BFB}" srcOrd="0" destOrd="0" parTransId="{A7EF7A55-AE53-47C0-A2A8-2E4E3ADBBB7B}" sibTransId="{3215FF11-23F1-4CA3-8019-70024D27DDAE}"/>
    <dgm:cxn modelId="{D13C28CA-19B3-4142-8527-C6344E35F259}" srcId="{F0F4E2DC-EF39-4E1A-B71B-96C670717874}" destId="{1A62B39C-5AD6-435A-A569-06D663874E24}" srcOrd="1" destOrd="0" parTransId="{57CC3DB2-6777-4D54-8886-4FDBC74A41BA}" sibTransId="{9FF70987-F034-4998-9C3E-DA04E8285694}"/>
    <dgm:cxn modelId="{EA4062CB-E3BB-4016-9ADC-A912DA5FCD6D}" type="presOf" srcId="{1A62B39C-5AD6-435A-A569-06D663874E24}" destId="{234EAD89-7F31-4166-B803-4C33C83C8875}" srcOrd="0" destOrd="0" presId="urn:microsoft.com/office/officeart/2005/8/layout/vList3"/>
    <dgm:cxn modelId="{AA8042CB-42D0-4137-ACE8-A3063357B1CD}" type="presOf" srcId="{AAE82A25-DDC1-4C3A-96BE-707B45523BFB}" destId="{EB8A3B5E-02FD-4289-B20C-645320F3C0AB}" srcOrd="0" destOrd="0" presId="urn:microsoft.com/office/officeart/2005/8/layout/vList3"/>
    <dgm:cxn modelId="{91B579E7-C268-4962-8C98-6D98A875A1F3}" srcId="{F0F4E2DC-EF39-4E1A-B71B-96C670717874}" destId="{69EA5028-BDD8-48C9-AF56-BDB5F2FC7E81}" srcOrd="2" destOrd="0" parTransId="{67CEF401-7F42-4DFD-ABA3-EF43A6A8965C}" sibTransId="{0CB32049-BD9E-437B-AA10-70D23D27F456}"/>
    <dgm:cxn modelId="{E5FD72B5-E0C0-4FA8-B30D-6783D52E638C}" type="presParOf" srcId="{B334DC0D-A9AF-4CB6-B53A-919CE549D595}" destId="{4EF819CA-2F60-4064-8201-6E396A5FF7D1}" srcOrd="0" destOrd="0" presId="urn:microsoft.com/office/officeart/2005/8/layout/vList3"/>
    <dgm:cxn modelId="{6570A055-5CC8-43DB-BC66-04AD2741557A}" type="presParOf" srcId="{4EF819CA-2F60-4064-8201-6E396A5FF7D1}" destId="{9832949B-2CF5-4107-A856-730C170AC548}" srcOrd="0" destOrd="0" presId="urn:microsoft.com/office/officeart/2005/8/layout/vList3"/>
    <dgm:cxn modelId="{49B8784D-681D-40D8-800B-829CF5833115}" type="presParOf" srcId="{4EF819CA-2F60-4064-8201-6E396A5FF7D1}" destId="{EB8A3B5E-02FD-4289-B20C-645320F3C0AB}" srcOrd="1" destOrd="0" presId="urn:microsoft.com/office/officeart/2005/8/layout/vList3"/>
    <dgm:cxn modelId="{AA815A38-61A5-467B-9832-AFA659A62E92}" type="presParOf" srcId="{B334DC0D-A9AF-4CB6-B53A-919CE549D595}" destId="{7B94B2CE-2579-4C1B-92E0-51A178112D79}" srcOrd="1" destOrd="0" presId="urn:microsoft.com/office/officeart/2005/8/layout/vList3"/>
    <dgm:cxn modelId="{C47FC726-AC44-4E9D-9D5B-C828B599B45C}" type="presParOf" srcId="{B334DC0D-A9AF-4CB6-B53A-919CE549D595}" destId="{36C755D7-8429-4434-BB9D-C911CC5B9131}" srcOrd="2" destOrd="0" presId="urn:microsoft.com/office/officeart/2005/8/layout/vList3"/>
    <dgm:cxn modelId="{C4A21751-277F-4261-8952-515B2CD28FC1}" type="presParOf" srcId="{36C755D7-8429-4434-BB9D-C911CC5B9131}" destId="{6751F7FF-484D-4E35-A32D-D81AD0B08C63}" srcOrd="0" destOrd="0" presId="urn:microsoft.com/office/officeart/2005/8/layout/vList3"/>
    <dgm:cxn modelId="{F00E7303-3310-41B0-86C1-D16843BCB86C}" type="presParOf" srcId="{36C755D7-8429-4434-BB9D-C911CC5B9131}" destId="{234EAD89-7F31-4166-B803-4C33C83C8875}" srcOrd="1" destOrd="0" presId="urn:microsoft.com/office/officeart/2005/8/layout/vList3"/>
    <dgm:cxn modelId="{F6983156-DDAD-492F-AEC5-CE9B1EB4464F}" type="presParOf" srcId="{B334DC0D-A9AF-4CB6-B53A-919CE549D595}" destId="{13DB1AFF-89AE-4958-8D48-25244A167D54}" srcOrd="3" destOrd="0" presId="urn:microsoft.com/office/officeart/2005/8/layout/vList3"/>
    <dgm:cxn modelId="{48ECDC00-F797-4FA9-AA12-CC558A3363F4}" type="presParOf" srcId="{B334DC0D-A9AF-4CB6-B53A-919CE549D595}" destId="{93796445-4135-4D92-BBF3-46F4872AD823}" srcOrd="4" destOrd="0" presId="urn:microsoft.com/office/officeart/2005/8/layout/vList3"/>
    <dgm:cxn modelId="{D27CCC12-D50F-4F7D-AC43-6FEB90CD5BF7}" type="presParOf" srcId="{93796445-4135-4D92-BBF3-46F4872AD823}" destId="{6D46E0DD-2B38-4892-9A87-26CEAF4093E3}" srcOrd="0" destOrd="0" presId="urn:microsoft.com/office/officeart/2005/8/layout/vList3"/>
    <dgm:cxn modelId="{19109E95-0461-40AA-A02C-BBEC07C28FA9}" type="presParOf" srcId="{93796445-4135-4D92-BBF3-46F4872AD823}" destId="{418B52F6-D934-4C83-8A9C-CE1BA3357D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E4F6D-468F-4EBD-8F57-2790B3216DC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BD5C214-4C61-4F9C-BE95-211CAEB87FCC}" type="pres">
      <dgm:prSet presAssocID="{891E4F6D-468F-4EBD-8F57-2790B3216DC2}" presName="Name0" presStyleCnt="0">
        <dgm:presLayoutVars>
          <dgm:dir/>
          <dgm:resizeHandles val="exact"/>
        </dgm:presLayoutVars>
      </dgm:prSet>
      <dgm:spPr/>
    </dgm:pt>
  </dgm:ptLst>
  <dgm:cxnLst>
    <dgm:cxn modelId="{EB7F8D26-B426-40E4-A177-4A1C0D148062}" type="presOf" srcId="{891E4F6D-468F-4EBD-8F57-2790B3216DC2}" destId="{1BD5C214-4C61-4F9C-BE95-211CAEB87FCC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72FF7-4125-494C-9041-D4627960E13C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BC11F49-8CA8-4020-AA6D-0C1C39A96AF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B928A35B-83A7-42ED-B68B-A77D2633F27D}" type="parTrans" cxnId="{BF7C8AB5-6C6A-4E55-9A99-308AEC43A509}">
      <dgm:prSet/>
      <dgm:spPr/>
      <dgm:t>
        <a:bodyPr/>
        <a:lstStyle/>
        <a:p>
          <a:endParaRPr lang="en-IN"/>
        </a:p>
      </dgm:t>
    </dgm:pt>
    <dgm:pt modelId="{4DCDA400-1862-4E91-A2DA-662D5D5531B6}" type="sibTrans" cxnId="{BF7C8AB5-6C6A-4E55-9A99-308AEC43A509}">
      <dgm:prSet/>
      <dgm:spPr/>
      <dgm:t>
        <a:bodyPr/>
        <a:lstStyle/>
        <a:p>
          <a:endParaRPr lang="en-IN"/>
        </a:p>
      </dgm:t>
    </dgm:pt>
    <dgm:pt modelId="{3138A753-49B7-4FC4-AD1E-A891B3A3E2E3}">
      <dgm:prSet phldrT="[Text]"/>
      <dgm:spPr/>
      <dgm:t>
        <a:bodyPr/>
        <a:lstStyle/>
        <a:p>
          <a:endParaRPr lang="en-IN" dirty="0"/>
        </a:p>
      </dgm:t>
    </dgm:pt>
    <dgm:pt modelId="{3A2ABA6E-D80C-495B-BF1A-B8F6015D4C3D}" type="parTrans" cxnId="{AE335AE8-6BF1-40C8-A639-9F2077B00F18}">
      <dgm:prSet/>
      <dgm:spPr/>
      <dgm:t>
        <a:bodyPr/>
        <a:lstStyle/>
        <a:p>
          <a:endParaRPr lang="en-IN"/>
        </a:p>
      </dgm:t>
    </dgm:pt>
    <dgm:pt modelId="{86CC6848-4D2D-4A41-87AC-E7385626275F}" type="sibTrans" cxnId="{AE335AE8-6BF1-40C8-A639-9F2077B00F18}">
      <dgm:prSet/>
      <dgm:spPr/>
      <dgm:t>
        <a:bodyPr/>
        <a:lstStyle/>
        <a:p>
          <a:endParaRPr lang="en-IN"/>
        </a:p>
      </dgm:t>
    </dgm:pt>
    <dgm:pt modelId="{00A7221C-8AC0-48E2-88BC-AE2F9EBCB701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9B8750F5-8680-4A9D-B203-04D2DE68D56F}" type="parTrans" cxnId="{2E2C504B-BF70-47A2-ADB8-8CB79FBBDE11}">
      <dgm:prSet/>
      <dgm:spPr/>
      <dgm:t>
        <a:bodyPr/>
        <a:lstStyle/>
        <a:p>
          <a:endParaRPr lang="en-IN"/>
        </a:p>
      </dgm:t>
    </dgm:pt>
    <dgm:pt modelId="{9E66152D-5B43-4253-82B4-4A682E43CF71}" type="sibTrans" cxnId="{2E2C504B-BF70-47A2-ADB8-8CB79FBBDE11}">
      <dgm:prSet/>
      <dgm:spPr/>
      <dgm:t>
        <a:bodyPr/>
        <a:lstStyle/>
        <a:p>
          <a:endParaRPr lang="en-IN"/>
        </a:p>
      </dgm:t>
    </dgm:pt>
    <dgm:pt modelId="{60A73B66-1DE2-4D3A-8126-0983A0D43F32}">
      <dgm:prSet phldrT="[Text]"/>
      <dgm:spPr/>
      <dgm:t>
        <a:bodyPr/>
        <a:lstStyle/>
        <a:p>
          <a:endParaRPr lang="en-IN" dirty="0"/>
        </a:p>
      </dgm:t>
    </dgm:pt>
    <dgm:pt modelId="{6D5708D4-6D70-4058-86F7-F3A0CF02C95C}" type="parTrans" cxnId="{6B4499F5-157D-4DFE-B92B-5D788AAFD924}">
      <dgm:prSet/>
      <dgm:spPr/>
      <dgm:t>
        <a:bodyPr/>
        <a:lstStyle/>
        <a:p>
          <a:endParaRPr lang="en-IN"/>
        </a:p>
      </dgm:t>
    </dgm:pt>
    <dgm:pt modelId="{561C8836-F027-4966-ACA4-2880CE5530EC}" type="sibTrans" cxnId="{6B4499F5-157D-4DFE-B92B-5D788AAFD924}">
      <dgm:prSet/>
      <dgm:spPr/>
      <dgm:t>
        <a:bodyPr/>
        <a:lstStyle/>
        <a:p>
          <a:endParaRPr lang="en-IN"/>
        </a:p>
      </dgm:t>
    </dgm:pt>
    <dgm:pt modelId="{46185195-FD40-41AB-9BEC-57D9EFF13FC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37850C24-BDC3-4F8E-BFF6-70FEE3E3DE78}" type="parTrans" cxnId="{F1C74F6C-F831-4FB3-8395-476397D6FC5C}">
      <dgm:prSet/>
      <dgm:spPr/>
      <dgm:t>
        <a:bodyPr/>
        <a:lstStyle/>
        <a:p>
          <a:endParaRPr lang="en-IN"/>
        </a:p>
      </dgm:t>
    </dgm:pt>
    <dgm:pt modelId="{DFE44DFD-8500-4D35-A7DF-E98C11302ACC}" type="sibTrans" cxnId="{F1C74F6C-F831-4FB3-8395-476397D6FC5C}">
      <dgm:prSet/>
      <dgm:spPr/>
      <dgm:t>
        <a:bodyPr/>
        <a:lstStyle/>
        <a:p>
          <a:endParaRPr lang="en-IN"/>
        </a:p>
      </dgm:t>
    </dgm:pt>
    <dgm:pt modelId="{B5008BB2-39E5-460D-B515-72D9EF05785B}">
      <dgm:prSet phldrT="[Text]"/>
      <dgm:spPr/>
      <dgm:t>
        <a:bodyPr/>
        <a:lstStyle/>
        <a:p>
          <a:endParaRPr lang="en-IN" dirty="0"/>
        </a:p>
      </dgm:t>
    </dgm:pt>
    <dgm:pt modelId="{37BBF4B5-9AF1-41BF-A072-02300BE2F5D6}" type="parTrans" cxnId="{69FE7AF5-A844-4145-928B-A6CEF0342F33}">
      <dgm:prSet/>
      <dgm:spPr/>
      <dgm:t>
        <a:bodyPr/>
        <a:lstStyle/>
        <a:p>
          <a:endParaRPr lang="en-IN"/>
        </a:p>
      </dgm:t>
    </dgm:pt>
    <dgm:pt modelId="{9A48F977-B37E-48FB-8C63-834D6F3BD34E}" type="sibTrans" cxnId="{69FE7AF5-A844-4145-928B-A6CEF0342F33}">
      <dgm:prSet/>
      <dgm:spPr/>
      <dgm:t>
        <a:bodyPr/>
        <a:lstStyle/>
        <a:p>
          <a:endParaRPr lang="en-IN"/>
        </a:p>
      </dgm:t>
    </dgm:pt>
    <dgm:pt modelId="{0E14EB68-0FAA-489A-9F84-656058466552}" type="pres">
      <dgm:prSet presAssocID="{98072FF7-4125-494C-9041-D4627960E13C}" presName="linearFlow" presStyleCnt="0">
        <dgm:presLayoutVars>
          <dgm:dir/>
          <dgm:animLvl val="lvl"/>
          <dgm:resizeHandles val="exact"/>
        </dgm:presLayoutVars>
      </dgm:prSet>
      <dgm:spPr/>
    </dgm:pt>
    <dgm:pt modelId="{740FE284-CE43-4673-8C51-F962FD48C5D9}" type="pres">
      <dgm:prSet presAssocID="{9BC11F49-8CA8-4020-AA6D-0C1C39A96AFA}" presName="composite" presStyleCnt="0"/>
      <dgm:spPr/>
    </dgm:pt>
    <dgm:pt modelId="{F6275919-5FCD-4980-907D-DFEA1C337E85}" type="pres">
      <dgm:prSet presAssocID="{9BC11F49-8CA8-4020-AA6D-0C1C39A96AF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2644782-AEA2-4770-87A0-A41105F3FB53}" type="pres">
      <dgm:prSet presAssocID="{9BC11F49-8CA8-4020-AA6D-0C1C39A96AFA}" presName="descendantText" presStyleLbl="alignAcc1" presStyleIdx="0" presStyleCnt="3">
        <dgm:presLayoutVars>
          <dgm:bulletEnabled val="1"/>
        </dgm:presLayoutVars>
      </dgm:prSet>
      <dgm:spPr/>
    </dgm:pt>
    <dgm:pt modelId="{013DDF4E-49A9-4DF0-A173-3A047F3B44F5}" type="pres">
      <dgm:prSet presAssocID="{4DCDA400-1862-4E91-A2DA-662D5D5531B6}" presName="sp" presStyleCnt="0"/>
      <dgm:spPr/>
    </dgm:pt>
    <dgm:pt modelId="{9FA81278-6AEC-4B24-A127-D02DB40FB570}" type="pres">
      <dgm:prSet presAssocID="{00A7221C-8AC0-48E2-88BC-AE2F9EBCB701}" presName="composite" presStyleCnt="0"/>
      <dgm:spPr/>
    </dgm:pt>
    <dgm:pt modelId="{C1D1E48E-9E74-4FF7-84E3-8769DEBDCE35}" type="pres">
      <dgm:prSet presAssocID="{00A7221C-8AC0-48E2-88BC-AE2F9EBCB70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BEE2902-895F-48F0-9691-1FA6042D14C6}" type="pres">
      <dgm:prSet presAssocID="{00A7221C-8AC0-48E2-88BC-AE2F9EBCB701}" presName="descendantText" presStyleLbl="alignAcc1" presStyleIdx="1" presStyleCnt="3">
        <dgm:presLayoutVars>
          <dgm:bulletEnabled val="1"/>
        </dgm:presLayoutVars>
      </dgm:prSet>
      <dgm:spPr/>
    </dgm:pt>
    <dgm:pt modelId="{F0121961-EA7F-4AED-AC22-2F281425D7C5}" type="pres">
      <dgm:prSet presAssocID="{9E66152D-5B43-4253-82B4-4A682E43CF71}" presName="sp" presStyleCnt="0"/>
      <dgm:spPr/>
    </dgm:pt>
    <dgm:pt modelId="{808F06F3-0796-4F3C-8B75-08EA5F581AE5}" type="pres">
      <dgm:prSet presAssocID="{46185195-FD40-41AB-9BEC-57D9EFF13FCA}" presName="composite" presStyleCnt="0"/>
      <dgm:spPr/>
    </dgm:pt>
    <dgm:pt modelId="{FCCC07E1-E1DC-466F-91AD-653D3E192920}" type="pres">
      <dgm:prSet presAssocID="{46185195-FD40-41AB-9BEC-57D9EFF13FC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46B1C2A-4035-41FA-AF10-B9E509A0E1AF}" type="pres">
      <dgm:prSet presAssocID="{46185195-FD40-41AB-9BEC-57D9EFF13FC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89A3A4A-9AA7-4129-9FFD-84433707FE42}" type="presOf" srcId="{46185195-FD40-41AB-9BEC-57D9EFF13FCA}" destId="{FCCC07E1-E1DC-466F-91AD-653D3E192920}" srcOrd="0" destOrd="0" presId="urn:microsoft.com/office/officeart/2005/8/layout/chevron2"/>
    <dgm:cxn modelId="{2E2C504B-BF70-47A2-ADB8-8CB79FBBDE11}" srcId="{98072FF7-4125-494C-9041-D4627960E13C}" destId="{00A7221C-8AC0-48E2-88BC-AE2F9EBCB701}" srcOrd="1" destOrd="0" parTransId="{9B8750F5-8680-4A9D-B203-04D2DE68D56F}" sibTransId="{9E66152D-5B43-4253-82B4-4A682E43CF71}"/>
    <dgm:cxn modelId="{F1C74F6C-F831-4FB3-8395-476397D6FC5C}" srcId="{98072FF7-4125-494C-9041-D4627960E13C}" destId="{46185195-FD40-41AB-9BEC-57D9EFF13FCA}" srcOrd="2" destOrd="0" parTransId="{37850C24-BDC3-4F8E-BFF6-70FEE3E3DE78}" sibTransId="{DFE44DFD-8500-4D35-A7DF-E98C11302ACC}"/>
    <dgm:cxn modelId="{5A251251-05B1-4256-BF01-1DE455C8B636}" type="presOf" srcId="{B5008BB2-39E5-460D-B515-72D9EF05785B}" destId="{B46B1C2A-4035-41FA-AF10-B9E509A0E1AF}" srcOrd="0" destOrd="0" presId="urn:microsoft.com/office/officeart/2005/8/layout/chevron2"/>
    <dgm:cxn modelId="{15182E7F-C94B-4EDF-8135-CFF9B93CF5DE}" type="presOf" srcId="{9BC11F49-8CA8-4020-AA6D-0C1C39A96AFA}" destId="{F6275919-5FCD-4980-907D-DFEA1C337E85}" srcOrd="0" destOrd="0" presId="urn:microsoft.com/office/officeart/2005/8/layout/chevron2"/>
    <dgm:cxn modelId="{3AE11BA6-D5FE-4BAC-920F-1B4BC68A5C22}" type="presOf" srcId="{60A73B66-1DE2-4D3A-8126-0983A0D43F32}" destId="{ABEE2902-895F-48F0-9691-1FA6042D14C6}" srcOrd="0" destOrd="0" presId="urn:microsoft.com/office/officeart/2005/8/layout/chevron2"/>
    <dgm:cxn modelId="{BF7C8AB5-6C6A-4E55-9A99-308AEC43A509}" srcId="{98072FF7-4125-494C-9041-D4627960E13C}" destId="{9BC11F49-8CA8-4020-AA6D-0C1C39A96AFA}" srcOrd="0" destOrd="0" parTransId="{B928A35B-83A7-42ED-B68B-A77D2633F27D}" sibTransId="{4DCDA400-1862-4E91-A2DA-662D5D5531B6}"/>
    <dgm:cxn modelId="{B6DA84B7-58AC-49FA-B2AB-1DE943C380B7}" type="presOf" srcId="{00A7221C-8AC0-48E2-88BC-AE2F9EBCB701}" destId="{C1D1E48E-9E74-4FF7-84E3-8769DEBDCE35}" srcOrd="0" destOrd="0" presId="urn:microsoft.com/office/officeart/2005/8/layout/chevron2"/>
    <dgm:cxn modelId="{F9DB34DF-DCE2-468C-9F00-FF41CC552A84}" type="presOf" srcId="{98072FF7-4125-494C-9041-D4627960E13C}" destId="{0E14EB68-0FAA-489A-9F84-656058466552}" srcOrd="0" destOrd="0" presId="urn:microsoft.com/office/officeart/2005/8/layout/chevron2"/>
    <dgm:cxn modelId="{F67A58E1-8C20-4023-9307-075D2AE2C946}" type="presOf" srcId="{3138A753-49B7-4FC4-AD1E-A891B3A3E2E3}" destId="{92644782-AEA2-4770-87A0-A41105F3FB53}" srcOrd="0" destOrd="0" presId="urn:microsoft.com/office/officeart/2005/8/layout/chevron2"/>
    <dgm:cxn modelId="{AE335AE8-6BF1-40C8-A639-9F2077B00F18}" srcId="{9BC11F49-8CA8-4020-AA6D-0C1C39A96AFA}" destId="{3138A753-49B7-4FC4-AD1E-A891B3A3E2E3}" srcOrd="0" destOrd="0" parTransId="{3A2ABA6E-D80C-495B-BF1A-B8F6015D4C3D}" sibTransId="{86CC6848-4D2D-4A41-87AC-E7385626275F}"/>
    <dgm:cxn modelId="{69FE7AF5-A844-4145-928B-A6CEF0342F33}" srcId="{46185195-FD40-41AB-9BEC-57D9EFF13FCA}" destId="{B5008BB2-39E5-460D-B515-72D9EF05785B}" srcOrd="0" destOrd="0" parTransId="{37BBF4B5-9AF1-41BF-A072-02300BE2F5D6}" sibTransId="{9A48F977-B37E-48FB-8C63-834D6F3BD34E}"/>
    <dgm:cxn modelId="{6B4499F5-157D-4DFE-B92B-5D788AAFD924}" srcId="{00A7221C-8AC0-48E2-88BC-AE2F9EBCB701}" destId="{60A73B66-1DE2-4D3A-8126-0983A0D43F32}" srcOrd="0" destOrd="0" parTransId="{6D5708D4-6D70-4058-86F7-F3A0CF02C95C}" sibTransId="{561C8836-F027-4966-ACA4-2880CE5530EC}"/>
    <dgm:cxn modelId="{184F4FCF-6BFB-4FD5-AE26-7C3B58D8E019}" type="presParOf" srcId="{0E14EB68-0FAA-489A-9F84-656058466552}" destId="{740FE284-CE43-4673-8C51-F962FD48C5D9}" srcOrd="0" destOrd="0" presId="urn:microsoft.com/office/officeart/2005/8/layout/chevron2"/>
    <dgm:cxn modelId="{DB450D9A-22E1-4291-A7F7-2F6A519497DC}" type="presParOf" srcId="{740FE284-CE43-4673-8C51-F962FD48C5D9}" destId="{F6275919-5FCD-4980-907D-DFEA1C337E85}" srcOrd="0" destOrd="0" presId="urn:microsoft.com/office/officeart/2005/8/layout/chevron2"/>
    <dgm:cxn modelId="{0BDB1EE5-2952-4275-A8E2-D54289827D95}" type="presParOf" srcId="{740FE284-CE43-4673-8C51-F962FD48C5D9}" destId="{92644782-AEA2-4770-87A0-A41105F3FB53}" srcOrd="1" destOrd="0" presId="urn:microsoft.com/office/officeart/2005/8/layout/chevron2"/>
    <dgm:cxn modelId="{489A901A-FB5C-4C48-86F0-129D9192C3FA}" type="presParOf" srcId="{0E14EB68-0FAA-489A-9F84-656058466552}" destId="{013DDF4E-49A9-4DF0-A173-3A047F3B44F5}" srcOrd="1" destOrd="0" presId="urn:microsoft.com/office/officeart/2005/8/layout/chevron2"/>
    <dgm:cxn modelId="{54BA5385-6600-4202-AA24-8CBEA578D093}" type="presParOf" srcId="{0E14EB68-0FAA-489A-9F84-656058466552}" destId="{9FA81278-6AEC-4B24-A127-D02DB40FB570}" srcOrd="2" destOrd="0" presId="urn:microsoft.com/office/officeart/2005/8/layout/chevron2"/>
    <dgm:cxn modelId="{F197834E-42FD-43DF-B563-0B91B5ABCA62}" type="presParOf" srcId="{9FA81278-6AEC-4B24-A127-D02DB40FB570}" destId="{C1D1E48E-9E74-4FF7-84E3-8769DEBDCE35}" srcOrd="0" destOrd="0" presId="urn:microsoft.com/office/officeart/2005/8/layout/chevron2"/>
    <dgm:cxn modelId="{EDD7F63E-99B7-4F46-BEC1-EE9C2B64FE36}" type="presParOf" srcId="{9FA81278-6AEC-4B24-A127-D02DB40FB570}" destId="{ABEE2902-895F-48F0-9691-1FA6042D14C6}" srcOrd="1" destOrd="0" presId="urn:microsoft.com/office/officeart/2005/8/layout/chevron2"/>
    <dgm:cxn modelId="{81A5086C-8DB1-4AF5-8A7E-466BC2FA43DA}" type="presParOf" srcId="{0E14EB68-0FAA-489A-9F84-656058466552}" destId="{F0121961-EA7F-4AED-AC22-2F281425D7C5}" srcOrd="3" destOrd="0" presId="urn:microsoft.com/office/officeart/2005/8/layout/chevron2"/>
    <dgm:cxn modelId="{A6479731-ECF2-4B29-A341-7F7CC476BB60}" type="presParOf" srcId="{0E14EB68-0FAA-489A-9F84-656058466552}" destId="{808F06F3-0796-4F3C-8B75-08EA5F581AE5}" srcOrd="4" destOrd="0" presId="urn:microsoft.com/office/officeart/2005/8/layout/chevron2"/>
    <dgm:cxn modelId="{11B67C3B-FCE4-4753-AD8A-2E3C8898CC0E}" type="presParOf" srcId="{808F06F3-0796-4F3C-8B75-08EA5F581AE5}" destId="{FCCC07E1-E1DC-466F-91AD-653D3E192920}" srcOrd="0" destOrd="0" presId="urn:microsoft.com/office/officeart/2005/8/layout/chevron2"/>
    <dgm:cxn modelId="{CE9AA1A0-839C-4A9E-99D3-8215E189E3D8}" type="presParOf" srcId="{808F06F3-0796-4F3C-8B75-08EA5F581AE5}" destId="{B46B1C2A-4035-41FA-AF10-B9E509A0E1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072FF7-4125-494C-9041-D4627960E13C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BC11F49-8CA8-4020-AA6D-0C1C39A96AF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B928A35B-83A7-42ED-B68B-A77D2633F27D}" type="parTrans" cxnId="{BF7C8AB5-6C6A-4E55-9A99-308AEC43A509}">
      <dgm:prSet/>
      <dgm:spPr/>
      <dgm:t>
        <a:bodyPr/>
        <a:lstStyle/>
        <a:p>
          <a:endParaRPr lang="en-IN"/>
        </a:p>
      </dgm:t>
    </dgm:pt>
    <dgm:pt modelId="{4DCDA400-1862-4E91-A2DA-662D5D5531B6}" type="sibTrans" cxnId="{BF7C8AB5-6C6A-4E55-9A99-308AEC43A509}">
      <dgm:prSet/>
      <dgm:spPr/>
      <dgm:t>
        <a:bodyPr/>
        <a:lstStyle/>
        <a:p>
          <a:endParaRPr lang="en-IN"/>
        </a:p>
      </dgm:t>
    </dgm:pt>
    <dgm:pt modelId="{3138A753-49B7-4FC4-AD1E-A891B3A3E2E3}">
      <dgm:prSet phldrT="[Text]"/>
      <dgm:spPr/>
      <dgm:t>
        <a:bodyPr/>
        <a:lstStyle/>
        <a:p>
          <a:endParaRPr lang="en-IN" dirty="0"/>
        </a:p>
      </dgm:t>
    </dgm:pt>
    <dgm:pt modelId="{3A2ABA6E-D80C-495B-BF1A-B8F6015D4C3D}" type="parTrans" cxnId="{AE335AE8-6BF1-40C8-A639-9F2077B00F18}">
      <dgm:prSet/>
      <dgm:spPr/>
      <dgm:t>
        <a:bodyPr/>
        <a:lstStyle/>
        <a:p>
          <a:endParaRPr lang="en-IN"/>
        </a:p>
      </dgm:t>
    </dgm:pt>
    <dgm:pt modelId="{86CC6848-4D2D-4A41-87AC-E7385626275F}" type="sibTrans" cxnId="{AE335AE8-6BF1-40C8-A639-9F2077B00F18}">
      <dgm:prSet/>
      <dgm:spPr/>
      <dgm:t>
        <a:bodyPr/>
        <a:lstStyle/>
        <a:p>
          <a:endParaRPr lang="en-IN"/>
        </a:p>
      </dgm:t>
    </dgm:pt>
    <dgm:pt modelId="{00A7221C-8AC0-48E2-88BC-AE2F9EBCB701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9B8750F5-8680-4A9D-B203-04D2DE68D56F}" type="parTrans" cxnId="{2E2C504B-BF70-47A2-ADB8-8CB79FBBDE11}">
      <dgm:prSet/>
      <dgm:spPr/>
      <dgm:t>
        <a:bodyPr/>
        <a:lstStyle/>
        <a:p>
          <a:endParaRPr lang="en-IN"/>
        </a:p>
      </dgm:t>
    </dgm:pt>
    <dgm:pt modelId="{9E66152D-5B43-4253-82B4-4A682E43CF71}" type="sibTrans" cxnId="{2E2C504B-BF70-47A2-ADB8-8CB79FBBDE11}">
      <dgm:prSet/>
      <dgm:spPr/>
      <dgm:t>
        <a:bodyPr/>
        <a:lstStyle/>
        <a:p>
          <a:endParaRPr lang="en-IN"/>
        </a:p>
      </dgm:t>
    </dgm:pt>
    <dgm:pt modelId="{60A73B66-1DE2-4D3A-8126-0983A0D43F32}">
      <dgm:prSet phldrT="[Text]"/>
      <dgm:spPr/>
      <dgm:t>
        <a:bodyPr/>
        <a:lstStyle/>
        <a:p>
          <a:endParaRPr lang="en-IN" dirty="0"/>
        </a:p>
      </dgm:t>
    </dgm:pt>
    <dgm:pt modelId="{6D5708D4-6D70-4058-86F7-F3A0CF02C95C}" type="parTrans" cxnId="{6B4499F5-157D-4DFE-B92B-5D788AAFD924}">
      <dgm:prSet/>
      <dgm:spPr/>
      <dgm:t>
        <a:bodyPr/>
        <a:lstStyle/>
        <a:p>
          <a:endParaRPr lang="en-IN"/>
        </a:p>
      </dgm:t>
    </dgm:pt>
    <dgm:pt modelId="{561C8836-F027-4966-ACA4-2880CE5530EC}" type="sibTrans" cxnId="{6B4499F5-157D-4DFE-B92B-5D788AAFD924}">
      <dgm:prSet/>
      <dgm:spPr/>
      <dgm:t>
        <a:bodyPr/>
        <a:lstStyle/>
        <a:p>
          <a:endParaRPr lang="en-IN"/>
        </a:p>
      </dgm:t>
    </dgm:pt>
    <dgm:pt modelId="{46185195-FD40-41AB-9BEC-57D9EFF13FC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37850C24-BDC3-4F8E-BFF6-70FEE3E3DE78}" type="parTrans" cxnId="{F1C74F6C-F831-4FB3-8395-476397D6FC5C}">
      <dgm:prSet/>
      <dgm:spPr/>
      <dgm:t>
        <a:bodyPr/>
        <a:lstStyle/>
        <a:p>
          <a:endParaRPr lang="en-IN"/>
        </a:p>
      </dgm:t>
    </dgm:pt>
    <dgm:pt modelId="{DFE44DFD-8500-4D35-A7DF-E98C11302ACC}" type="sibTrans" cxnId="{F1C74F6C-F831-4FB3-8395-476397D6FC5C}">
      <dgm:prSet/>
      <dgm:spPr/>
      <dgm:t>
        <a:bodyPr/>
        <a:lstStyle/>
        <a:p>
          <a:endParaRPr lang="en-IN"/>
        </a:p>
      </dgm:t>
    </dgm:pt>
    <dgm:pt modelId="{B5008BB2-39E5-460D-B515-72D9EF05785B}">
      <dgm:prSet phldrT="[Text]"/>
      <dgm:spPr/>
      <dgm:t>
        <a:bodyPr/>
        <a:lstStyle/>
        <a:p>
          <a:endParaRPr lang="en-IN" dirty="0"/>
        </a:p>
      </dgm:t>
    </dgm:pt>
    <dgm:pt modelId="{37BBF4B5-9AF1-41BF-A072-02300BE2F5D6}" type="parTrans" cxnId="{69FE7AF5-A844-4145-928B-A6CEF0342F33}">
      <dgm:prSet/>
      <dgm:spPr/>
      <dgm:t>
        <a:bodyPr/>
        <a:lstStyle/>
        <a:p>
          <a:endParaRPr lang="en-IN"/>
        </a:p>
      </dgm:t>
    </dgm:pt>
    <dgm:pt modelId="{9A48F977-B37E-48FB-8C63-834D6F3BD34E}" type="sibTrans" cxnId="{69FE7AF5-A844-4145-928B-A6CEF0342F33}">
      <dgm:prSet/>
      <dgm:spPr/>
      <dgm:t>
        <a:bodyPr/>
        <a:lstStyle/>
        <a:p>
          <a:endParaRPr lang="en-IN"/>
        </a:p>
      </dgm:t>
    </dgm:pt>
    <dgm:pt modelId="{0E14EB68-0FAA-489A-9F84-656058466552}" type="pres">
      <dgm:prSet presAssocID="{98072FF7-4125-494C-9041-D4627960E13C}" presName="linearFlow" presStyleCnt="0">
        <dgm:presLayoutVars>
          <dgm:dir/>
          <dgm:animLvl val="lvl"/>
          <dgm:resizeHandles val="exact"/>
        </dgm:presLayoutVars>
      </dgm:prSet>
      <dgm:spPr/>
    </dgm:pt>
    <dgm:pt modelId="{740FE284-CE43-4673-8C51-F962FD48C5D9}" type="pres">
      <dgm:prSet presAssocID="{9BC11F49-8CA8-4020-AA6D-0C1C39A96AFA}" presName="composite" presStyleCnt="0"/>
      <dgm:spPr/>
    </dgm:pt>
    <dgm:pt modelId="{F6275919-5FCD-4980-907D-DFEA1C337E85}" type="pres">
      <dgm:prSet presAssocID="{9BC11F49-8CA8-4020-AA6D-0C1C39A96AF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2644782-AEA2-4770-87A0-A41105F3FB53}" type="pres">
      <dgm:prSet presAssocID="{9BC11F49-8CA8-4020-AA6D-0C1C39A96AFA}" presName="descendantText" presStyleLbl="alignAcc1" presStyleIdx="0" presStyleCnt="3">
        <dgm:presLayoutVars>
          <dgm:bulletEnabled val="1"/>
        </dgm:presLayoutVars>
      </dgm:prSet>
      <dgm:spPr/>
    </dgm:pt>
    <dgm:pt modelId="{013DDF4E-49A9-4DF0-A173-3A047F3B44F5}" type="pres">
      <dgm:prSet presAssocID="{4DCDA400-1862-4E91-A2DA-662D5D5531B6}" presName="sp" presStyleCnt="0"/>
      <dgm:spPr/>
    </dgm:pt>
    <dgm:pt modelId="{9FA81278-6AEC-4B24-A127-D02DB40FB570}" type="pres">
      <dgm:prSet presAssocID="{00A7221C-8AC0-48E2-88BC-AE2F9EBCB701}" presName="composite" presStyleCnt="0"/>
      <dgm:spPr/>
    </dgm:pt>
    <dgm:pt modelId="{C1D1E48E-9E74-4FF7-84E3-8769DEBDCE35}" type="pres">
      <dgm:prSet presAssocID="{00A7221C-8AC0-48E2-88BC-AE2F9EBCB70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BEE2902-895F-48F0-9691-1FA6042D14C6}" type="pres">
      <dgm:prSet presAssocID="{00A7221C-8AC0-48E2-88BC-AE2F9EBCB701}" presName="descendantText" presStyleLbl="alignAcc1" presStyleIdx="1" presStyleCnt="3">
        <dgm:presLayoutVars>
          <dgm:bulletEnabled val="1"/>
        </dgm:presLayoutVars>
      </dgm:prSet>
      <dgm:spPr/>
    </dgm:pt>
    <dgm:pt modelId="{F0121961-EA7F-4AED-AC22-2F281425D7C5}" type="pres">
      <dgm:prSet presAssocID="{9E66152D-5B43-4253-82B4-4A682E43CF71}" presName="sp" presStyleCnt="0"/>
      <dgm:spPr/>
    </dgm:pt>
    <dgm:pt modelId="{808F06F3-0796-4F3C-8B75-08EA5F581AE5}" type="pres">
      <dgm:prSet presAssocID="{46185195-FD40-41AB-9BEC-57D9EFF13FCA}" presName="composite" presStyleCnt="0"/>
      <dgm:spPr/>
    </dgm:pt>
    <dgm:pt modelId="{FCCC07E1-E1DC-466F-91AD-653D3E192920}" type="pres">
      <dgm:prSet presAssocID="{46185195-FD40-41AB-9BEC-57D9EFF13FC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46B1C2A-4035-41FA-AF10-B9E509A0E1AF}" type="pres">
      <dgm:prSet presAssocID="{46185195-FD40-41AB-9BEC-57D9EFF13FC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89A3A4A-9AA7-4129-9FFD-84433707FE42}" type="presOf" srcId="{46185195-FD40-41AB-9BEC-57D9EFF13FCA}" destId="{FCCC07E1-E1DC-466F-91AD-653D3E192920}" srcOrd="0" destOrd="0" presId="urn:microsoft.com/office/officeart/2005/8/layout/chevron2"/>
    <dgm:cxn modelId="{2E2C504B-BF70-47A2-ADB8-8CB79FBBDE11}" srcId="{98072FF7-4125-494C-9041-D4627960E13C}" destId="{00A7221C-8AC0-48E2-88BC-AE2F9EBCB701}" srcOrd="1" destOrd="0" parTransId="{9B8750F5-8680-4A9D-B203-04D2DE68D56F}" sibTransId="{9E66152D-5B43-4253-82B4-4A682E43CF71}"/>
    <dgm:cxn modelId="{F1C74F6C-F831-4FB3-8395-476397D6FC5C}" srcId="{98072FF7-4125-494C-9041-D4627960E13C}" destId="{46185195-FD40-41AB-9BEC-57D9EFF13FCA}" srcOrd="2" destOrd="0" parTransId="{37850C24-BDC3-4F8E-BFF6-70FEE3E3DE78}" sibTransId="{DFE44DFD-8500-4D35-A7DF-E98C11302ACC}"/>
    <dgm:cxn modelId="{5A251251-05B1-4256-BF01-1DE455C8B636}" type="presOf" srcId="{B5008BB2-39E5-460D-B515-72D9EF05785B}" destId="{B46B1C2A-4035-41FA-AF10-B9E509A0E1AF}" srcOrd="0" destOrd="0" presId="urn:microsoft.com/office/officeart/2005/8/layout/chevron2"/>
    <dgm:cxn modelId="{15182E7F-C94B-4EDF-8135-CFF9B93CF5DE}" type="presOf" srcId="{9BC11F49-8CA8-4020-AA6D-0C1C39A96AFA}" destId="{F6275919-5FCD-4980-907D-DFEA1C337E85}" srcOrd="0" destOrd="0" presId="urn:microsoft.com/office/officeart/2005/8/layout/chevron2"/>
    <dgm:cxn modelId="{3AE11BA6-D5FE-4BAC-920F-1B4BC68A5C22}" type="presOf" srcId="{60A73B66-1DE2-4D3A-8126-0983A0D43F32}" destId="{ABEE2902-895F-48F0-9691-1FA6042D14C6}" srcOrd="0" destOrd="0" presId="urn:microsoft.com/office/officeart/2005/8/layout/chevron2"/>
    <dgm:cxn modelId="{BF7C8AB5-6C6A-4E55-9A99-308AEC43A509}" srcId="{98072FF7-4125-494C-9041-D4627960E13C}" destId="{9BC11F49-8CA8-4020-AA6D-0C1C39A96AFA}" srcOrd="0" destOrd="0" parTransId="{B928A35B-83A7-42ED-B68B-A77D2633F27D}" sibTransId="{4DCDA400-1862-4E91-A2DA-662D5D5531B6}"/>
    <dgm:cxn modelId="{B6DA84B7-58AC-49FA-B2AB-1DE943C380B7}" type="presOf" srcId="{00A7221C-8AC0-48E2-88BC-AE2F9EBCB701}" destId="{C1D1E48E-9E74-4FF7-84E3-8769DEBDCE35}" srcOrd="0" destOrd="0" presId="urn:microsoft.com/office/officeart/2005/8/layout/chevron2"/>
    <dgm:cxn modelId="{F9DB34DF-DCE2-468C-9F00-FF41CC552A84}" type="presOf" srcId="{98072FF7-4125-494C-9041-D4627960E13C}" destId="{0E14EB68-0FAA-489A-9F84-656058466552}" srcOrd="0" destOrd="0" presId="urn:microsoft.com/office/officeart/2005/8/layout/chevron2"/>
    <dgm:cxn modelId="{F67A58E1-8C20-4023-9307-075D2AE2C946}" type="presOf" srcId="{3138A753-49B7-4FC4-AD1E-A891B3A3E2E3}" destId="{92644782-AEA2-4770-87A0-A41105F3FB53}" srcOrd="0" destOrd="0" presId="urn:microsoft.com/office/officeart/2005/8/layout/chevron2"/>
    <dgm:cxn modelId="{AE335AE8-6BF1-40C8-A639-9F2077B00F18}" srcId="{9BC11F49-8CA8-4020-AA6D-0C1C39A96AFA}" destId="{3138A753-49B7-4FC4-AD1E-A891B3A3E2E3}" srcOrd="0" destOrd="0" parTransId="{3A2ABA6E-D80C-495B-BF1A-B8F6015D4C3D}" sibTransId="{86CC6848-4D2D-4A41-87AC-E7385626275F}"/>
    <dgm:cxn modelId="{69FE7AF5-A844-4145-928B-A6CEF0342F33}" srcId="{46185195-FD40-41AB-9BEC-57D9EFF13FCA}" destId="{B5008BB2-39E5-460D-B515-72D9EF05785B}" srcOrd="0" destOrd="0" parTransId="{37BBF4B5-9AF1-41BF-A072-02300BE2F5D6}" sibTransId="{9A48F977-B37E-48FB-8C63-834D6F3BD34E}"/>
    <dgm:cxn modelId="{6B4499F5-157D-4DFE-B92B-5D788AAFD924}" srcId="{00A7221C-8AC0-48E2-88BC-AE2F9EBCB701}" destId="{60A73B66-1DE2-4D3A-8126-0983A0D43F32}" srcOrd="0" destOrd="0" parTransId="{6D5708D4-6D70-4058-86F7-F3A0CF02C95C}" sibTransId="{561C8836-F027-4966-ACA4-2880CE5530EC}"/>
    <dgm:cxn modelId="{184F4FCF-6BFB-4FD5-AE26-7C3B58D8E019}" type="presParOf" srcId="{0E14EB68-0FAA-489A-9F84-656058466552}" destId="{740FE284-CE43-4673-8C51-F962FD48C5D9}" srcOrd="0" destOrd="0" presId="urn:microsoft.com/office/officeart/2005/8/layout/chevron2"/>
    <dgm:cxn modelId="{DB450D9A-22E1-4291-A7F7-2F6A519497DC}" type="presParOf" srcId="{740FE284-CE43-4673-8C51-F962FD48C5D9}" destId="{F6275919-5FCD-4980-907D-DFEA1C337E85}" srcOrd="0" destOrd="0" presId="urn:microsoft.com/office/officeart/2005/8/layout/chevron2"/>
    <dgm:cxn modelId="{0BDB1EE5-2952-4275-A8E2-D54289827D95}" type="presParOf" srcId="{740FE284-CE43-4673-8C51-F962FD48C5D9}" destId="{92644782-AEA2-4770-87A0-A41105F3FB53}" srcOrd="1" destOrd="0" presId="urn:microsoft.com/office/officeart/2005/8/layout/chevron2"/>
    <dgm:cxn modelId="{489A901A-FB5C-4C48-86F0-129D9192C3FA}" type="presParOf" srcId="{0E14EB68-0FAA-489A-9F84-656058466552}" destId="{013DDF4E-49A9-4DF0-A173-3A047F3B44F5}" srcOrd="1" destOrd="0" presId="urn:microsoft.com/office/officeart/2005/8/layout/chevron2"/>
    <dgm:cxn modelId="{54BA5385-6600-4202-AA24-8CBEA578D093}" type="presParOf" srcId="{0E14EB68-0FAA-489A-9F84-656058466552}" destId="{9FA81278-6AEC-4B24-A127-D02DB40FB570}" srcOrd="2" destOrd="0" presId="urn:microsoft.com/office/officeart/2005/8/layout/chevron2"/>
    <dgm:cxn modelId="{F197834E-42FD-43DF-B563-0B91B5ABCA62}" type="presParOf" srcId="{9FA81278-6AEC-4B24-A127-D02DB40FB570}" destId="{C1D1E48E-9E74-4FF7-84E3-8769DEBDCE35}" srcOrd="0" destOrd="0" presId="urn:microsoft.com/office/officeart/2005/8/layout/chevron2"/>
    <dgm:cxn modelId="{EDD7F63E-99B7-4F46-BEC1-EE9C2B64FE36}" type="presParOf" srcId="{9FA81278-6AEC-4B24-A127-D02DB40FB570}" destId="{ABEE2902-895F-48F0-9691-1FA6042D14C6}" srcOrd="1" destOrd="0" presId="urn:microsoft.com/office/officeart/2005/8/layout/chevron2"/>
    <dgm:cxn modelId="{81A5086C-8DB1-4AF5-8A7E-466BC2FA43DA}" type="presParOf" srcId="{0E14EB68-0FAA-489A-9F84-656058466552}" destId="{F0121961-EA7F-4AED-AC22-2F281425D7C5}" srcOrd="3" destOrd="0" presId="urn:microsoft.com/office/officeart/2005/8/layout/chevron2"/>
    <dgm:cxn modelId="{A6479731-ECF2-4B29-A341-7F7CC476BB60}" type="presParOf" srcId="{0E14EB68-0FAA-489A-9F84-656058466552}" destId="{808F06F3-0796-4F3C-8B75-08EA5F581AE5}" srcOrd="4" destOrd="0" presId="urn:microsoft.com/office/officeart/2005/8/layout/chevron2"/>
    <dgm:cxn modelId="{11B67C3B-FCE4-4753-AD8A-2E3C8898CC0E}" type="presParOf" srcId="{808F06F3-0796-4F3C-8B75-08EA5F581AE5}" destId="{FCCC07E1-E1DC-466F-91AD-653D3E192920}" srcOrd="0" destOrd="0" presId="urn:microsoft.com/office/officeart/2005/8/layout/chevron2"/>
    <dgm:cxn modelId="{CE9AA1A0-839C-4A9E-99D3-8215E189E3D8}" type="presParOf" srcId="{808F06F3-0796-4F3C-8B75-08EA5F581AE5}" destId="{B46B1C2A-4035-41FA-AF10-B9E509A0E1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A3B5E-02FD-4289-B20C-645320F3C0AB}">
      <dsp:nvSpPr>
        <dsp:cNvPr id="0" name=""/>
        <dsp:cNvSpPr/>
      </dsp:nvSpPr>
      <dsp:spPr>
        <a:xfrm rot="10800000">
          <a:off x="1134972" y="194"/>
          <a:ext cx="4053840" cy="4555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9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Extraction &amp; Cleaning</a:t>
          </a:r>
        </a:p>
      </dsp:txBody>
      <dsp:txXfrm rot="10800000">
        <a:off x="1248864" y="194"/>
        <a:ext cx="3939948" cy="455569"/>
      </dsp:txXfrm>
    </dsp:sp>
    <dsp:sp modelId="{9832949B-2CF5-4107-A856-730C170AC548}">
      <dsp:nvSpPr>
        <dsp:cNvPr id="0" name=""/>
        <dsp:cNvSpPr/>
      </dsp:nvSpPr>
      <dsp:spPr>
        <a:xfrm>
          <a:off x="907187" y="194"/>
          <a:ext cx="455569" cy="4555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34EAD89-7F31-4166-B803-4C33C83C8875}">
      <dsp:nvSpPr>
        <dsp:cNvPr id="0" name=""/>
        <dsp:cNvSpPr/>
      </dsp:nvSpPr>
      <dsp:spPr>
        <a:xfrm rot="10800000">
          <a:off x="1134972" y="569657"/>
          <a:ext cx="4053840" cy="4555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9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</a:p>
      </dsp:txBody>
      <dsp:txXfrm rot="10800000">
        <a:off x="1248864" y="569657"/>
        <a:ext cx="3939948" cy="455569"/>
      </dsp:txXfrm>
    </dsp:sp>
    <dsp:sp modelId="{6751F7FF-484D-4E35-A32D-D81AD0B08C63}">
      <dsp:nvSpPr>
        <dsp:cNvPr id="0" name=""/>
        <dsp:cNvSpPr/>
      </dsp:nvSpPr>
      <dsp:spPr>
        <a:xfrm>
          <a:off x="907187" y="569657"/>
          <a:ext cx="455569" cy="4555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8B52F6-D934-4C83-8A9C-CE1BA3357DAA}">
      <dsp:nvSpPr>
        <dsp:cNvPr id="0" name=""/>
        <dsp:cNvSpPr/>
      </dsp:nvSpPr>
      <dsp:spPr>
        <a:xfrm rot="10800000">
          <a:off x="1134972" y="1139119"/>
          <a:ext cx="4053840" cy="4555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9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Testing &amp; Training</a:t>
          </a:r>
        </a:p>
      </dsp:txBody>
      <dsp:txXfrm rot="10800000">
        <a:off x="1248864" y="1139119"/>
        <a:ext cx="3939948" cy="455569"/>
      </dsp:txXfrm>
    </dsp:sp>
    <dsp:sp modelId="{6D46E0DD-2B38-4892-9A87-26CEAF4093E3}">
      <dsp:nvSpPr>
        <dsp:cNvPr id="0" name=""/>
        <dsp:cNvSpPr/>
      </dsp:nvSpPr>
      <dsp:spPr>
        <a:xfrm>
          <a:off x="907187" y="1139119"/>
          <a:ext cx="455569" cy="4555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75919-5FCD-4980-907D-DFEA1C337E85}">
      <dsp:nvSpPr>
        <dsp:cNvPr id="0" name=""/>
        <dsp:cNvSpPr/>
      </dsp:nvSpPr>
      <dsp:spPr>
        <a:xfrm rot="5400000">
          <a:off x="-123871" y="123995"/>
          <a:ext cx="825809" cy="5780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</a:t>
          </a:r>
        </a:p>
      </dsp:txBody>
      <dsp:txXfrm rot="-5400000">
        <a:off x="1" y="289156"/>
        <a:ext cx="578066" cy="247743"/>
      </dsp:txXfrm>
    </dsp:sp>
    <dsp:sp modelId="{92644782-AEA2-4770-87A0-A41105F3FB53}">
      <dsp:nvSpPr>
        <dsp:cNvPr id="0" name=""/>
        <dsp:cNvSpPr/>
      </dsp:nvSpPr>
      <dsp:spPr>
        <a:xfrm rot="5400000">
          <a:off x="1342667" y="-764476"/>
          <a:ext cx="536776" cy="2065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300" kern="1200" dirty="0"/>
        </a:p>
      </dsp:txBody>
      <dsp:txXfrm rot="-5400000">
        <a:off x="578067" y="26327"/>
        <a:ext cx="2039774" cy="484370"/>
      </dsp:txXfrm>
    </dsp:sp>
    <dsp:sp modelId="{C1D1E48E-9E74-4FF7-84E3-8769DEBDCE35}">
      <dsp:nvSpPr>
        <dsp:cNvPr id="0" name=""/>
        <dsp:cNvSpPr/>
      </dsp:nvSpPr>
      <dsp:spPr>
        <a:xfrm rot="5400000">
          <a:off x="-123871" y="733492"/>
          <a:ext cx="825809" cy="578066"/>
        </a:xfrm>
        <a:prstGeom prst="chevron">
          <a:avLst/>
        </a:prstGeom>
        <a:solidFill>
          <a:schemeClr val="accent4">
            <a:hueOff val="6101046"/>
            <a:satOff val="6787"/>
            <a:lumOff val="3040"/>
            <a:alphaOff val="0"/>
          </a:schemeClr>
        </a:solidFill>
        <a:ln w="25400" cap="flat" cmpd="sng" algn="ctr">
          <a:solidFill>
            <a:schemeClr val="accent4">
              <a:hueOff val="6101046"/>
              <a:satOff val="6787"/>
              <a:lumOff val="3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</a:t>
          </a:r>
        </a:p>
      </dsp:txBody>
      <dsp:txXfrm rot="-5400000">
        <a:off x="1" y="898653"/>
        <a:ext cx="578066" cy="247743"/>
      </dsp:txXfrm>
    </dsp:sp>
    <dsp:sp modelId="{ABEE2902-895F-48F0-9691-1FA6042D14C6}">
      <dsp:nvSpPr>
        <dsp:cNvPr id="0" name=""/>
        <dsp:cNvSpPr/>
      </dsp:nvSpPr>
      <dsp:spPr>
        <a:xfrm rot="5400000">
          <a:off x="1342667" y="-154979"/>
          <a:ext cx="536776" cy="2065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101046"/>
              <a:satOff val="6787"/>
              <a:lumOff val="3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300" kern="1200" dirty="0"/>
        </a:p>
      </dsp:txBody>
      <dsp:txXfrm rot="-5400000">
        <a:off x="578067" y="635824"/>
        <a:ext cx="2039774" cy="484370"/>
      </dsp:txXfrm>
    </dsp:sp>
    <dsp:sp modelId="{FCCC07E1-E1DC-466F-91AD-653D3E192920}">
      <dsp:nvSpPr>
        <dsp:cNvPr id="0" name=""/>
        <dsp:cNvSpPr/>
      </dsp:nvSpPr>
      <dsp:spPr>
        <a:xfrm rot="5400000">
          <a:off x="-123871" y="1342990"/>
          <a:ext cx="825809" cy="578066"/>
        </a:xfrm>
        <a:prstGeom prst="chevron">
          <a:avLst/>
        </a:prstGeom>
        <a:solidFill>
          <a:schemeClr val="accent4">
            <a:hueOff val="12202092"/>
            <a:satOff val="13574"/>
            <a:lumOff val="6079"/>
            <a:alphaOff val="0"/>
          </a:schemeClr>
        </a:solidFill>
        <a:ln w="25400" cap="flat" cmpd="sng" algn="ctr">
          <a:solidFill>
            <a:schemeClr val="accent4">
              <a:hueOff val="12202092"/>
              <a:satOff val="13574"/>
              <a:lumOff val="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</a:t>
          </a:r>
        </a:p>
      </dsp:txBody>
      <dsp:txXfrm rot="-5400000">
        <a:off x="1" y="1508151"/>
        <a:ext cx="578066" cy="247743"/>
      </dsp:txXfrm>
    </dsp:sp>
    <dsp:sp modelId="{B46B1C2A-4035-41FA-AF10-B9E509A0E1AF}">
      <dsp:nvSpPr>
        <dsp:cNvPr id="0" name=""/>
        <dsp:cNvSpPr/>
      </dsp:nvSpPr>
      <dsp:spPr>
        <a:xfrm rot="5400000">
          <a:off x="1342667" y="454518"/>
          <a:ext cx="536776" cy="2065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2202092"/>
              <a:satOff val="13574"/>
              <a:lumOff val="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300" kern="1200" dirty="0"/>
        </a:p>
      </dsp:txBody>
      <dsp:txXfrm rot="-5400000">
        <a:off x="578067" y="1245322"/>
        <a:ext cx="2039774" cy="484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75919-5FCD-4980-907D-DFEA1C337E85}">
      <dsp:nvSpPr>
        <dsp:cNvPr id="0" name=""/>
        <dsp:cNvSpPr/>
      </dsp:nvSpPr>
      <dsp:spPr>
        <a:xfrm rot="5400000">
          <a:off x="-123871" y="123995"/>
          <a:ext cx="825809" cy="5780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</a:t>
          </a:r>
        </a:p>
      </dsp:txBody>
      <dsp:txXfrm rot="-5400000">
        <a:off x="1" y="289156"/>
        <a:ext cx="578066" cy="247743"/>
      </dsp:txXfrm>
    </dsp:sp>
    <dsp:sp modelId="{92644782-AEA2-4770-87A0-A41105F3FB53}">
      <dsp:nvSpPr>
        <dsp:cNvPr id="0" name=""/>
        <dsp:cNvSpPr/>
      </dsp:nvSpPr>
      <dsp:spPr>
        <a:xfrm rot="5400000">
          <a:off x="1342667" y="-764476"/>
          <a:ext cx="536776" cy="2065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300" kern="1200" dirty="0"/>
        </a:p>
      </dsp:txBody>
      <dsp:txXfrm rot="-5400000">
        <a:off x="578067" y="26327"/>
        <a:ext cx="2039774" cy="484370"/>
      </dsp:txXfrm>
    </dsp:sp>
    <dsp:sp modelId="{C1D1E48E-9E74-4FF7-84E3-8769DEBDCE35}">
      <dsp:nvSpPr>
        <dsp:cNvPr id="0" name=""/>
        <dsp:cNvSpPr/>
      </dsp:nvSpPr>
      <dsp:spPr>
        <a:xfrm rot="5400000">
          <a:off x="-123871" y="733492"/>
          <a:ext cx="825809" cy="578066"/>
        </a:xfrm>
        <a:prstGeom prst="chevron">
          <a:avLst/>
        </a:prstGeom>
        <a:solidFill>
          <a:schemeClr val="accent4">
            <a:hueOff val="6101046"/>
            <a:satOff val="6787"/>
            <a:lumOff val="3040"/>
            <a:alphaOff val="0"/>
          </a:schemeClr>
        </a:solidFill>
        <a:ln w="25400" cap="flat" cmpd="sng" algn="ctr">
          <a:solidFill>
            <a:schemeClr val="accent4">
              <a:hueOff val="6101046"/>
              <a:satOff val="6787"/>
              <a:lumOff val="3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</a:t>
          </a:r>
        </a:p>
      </dsp:txBody>
      <dsp:txXfrm rot="-5400000">
        <a:off x="1" y="898653"/>
        <a:ext cx="578066" cy="247743"/>
      </dsp:txXfrm>
    </dsp:sp>
    <dsp:sp modelId="{ABEE2902-895F-48F0-9691-1FA6042D14C6}">
      <dsp:nvSpPr>
        <dsp:cNvPr id="0" name=""/>
        <dsp:cNvSpPr/>
      </dsp:nvSpPr>
      <dsp:spPr>
        <a:xfrm rot="5400000">
          <a:off x="1342667" y="-154979"/>
          <a:ext cx="536776" cy="2065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101046"/>
              <a:satOff val="6787"/>
              <a:lumOff val="3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300" kern="1200" dirty="0"/>
        </a:p>
      </dsp:txBody>
      <dsp:txXfrm rot="-5400000">
        <a:off x="578067" y="635824"/>
        <a:ext cx="2039774" cy="484370"/>
      </dsp:txXfrm>
    </dsp:sp>
    <dsp:sp modelId="{FCCC07E1-E1DC-466F-91AD-653D3E192920}">
      <dsp:nvSpPr>
        <dsp:cNvPr id="0" name=""/>
        <dsp:cNvSpPr/>
      </dsp:nvSpPr>
      <dsp:spPr>
        <a:xfrm rot="5400000">
          <a:off x="-123871" y="1342990"/>
          <a:ext cx="825809" cy="578066"/>
        </a:xfrm>
        <a:prstGeom prst="chevron">
          <a:avLst/>
        </a:prstGeom>
        <a:solidFill>
          <a:schemeClr val="accent4">
            <a:hueOff val="12202092"/>
            <a:satOff val="13574"/>
            <a:lumOff val="6079"/>
            <a:alphaOff val="0"/>
          </a:schemeClr>
        </a:solidFill>
        <a:ln w="25400" cap="flat" cmpd="sng" algn="ctr">
          <a:solidFill>
            <a:schemeClr val="accent4">
              <a:hueOff val="12202092"/>
              <a:satOff val="13574"/>
              <a:lumOff val="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</a:t>
          </a:r>
        </a:p>
      </dsp:txBody>
      <dsp:txXfrm rot="-5400000">
        <a:off x="1" y="1508151"/>
        <a:ext cx="578066" cy="247743"/>
      </dsp:txXfrm>
    </dsp:sp>
    <dsp:sp modelId="{B46B1C2A-4035-41FA-AF10-B9E509A0E1AF}">
      <dsp:nvSpPr>
        <dsp:cNvPr id="0" name=""/>
        <dsp:cNvSpPr/>
      </dsp:nvSpPr>
      <dsp:spPr>
        <a:xfrm rot="5400000">
          <a:off x="1342667" y="454518"/>
          <a:ext cx="536776" cy="2065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2202092"/>
              <a:satOff val="13574"/>
              <a:lumOff val="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300" kern="1200" dirty="0"/>
        </a:p>
      </dsp:txBody>
      <dsp:txXfrm rot="-5400000">
        <a:off x="578067" y="1245322"/>
        <a:ext cx="2039774" cy="484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f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6175744" cy="2060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CASE STUDY-1</a:t>
            </a:r>
            <a:b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80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MORTALITY RATES</a:t>
            </a:r>
            <a:endParaRPr sz="280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32416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marR="0" lvl="0" indent="0" algn="ctr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None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Barlow Light"/>
                <a:sym typeface="Barlow Light"/>
              </a:rPr>
              <a:t>Checkpoint-6</a:t>
            </a:r>
          </a:p>
          <a:p>
            <a:pPr marL="101600" marR="0" lvl="0" indent="0" algn="ctr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[BUILDING MODEL]</a:t>
            </a: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Char char="▪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Fitted model by adding variables to it so as to obtain a satisfactory value of R-Squared which justifies our model best.</a:t>
            </a: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Char char="▪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Took help of Variance Inflation Factor (VIF) to analyse VIF va</a:t>
            </a:r>
            <a:r>
              <a:rPr lang="en-IN" sz="1400" dirty="0" err="1">
                <a:solidFill>
                  <a:srgbClr val="272A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lue</a:t>
            </a:r>
            <a:r>
              <a:rPr lang="en-IN" sz="1400" dirty="0">
                <a:solidFill>
                  <a:srgbClr val="272A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variables.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Barlow Light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Char char="▪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Dropped variables which had 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high p-value 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and 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high VIF value.</a:t>
            </a:r>
          </a:p>
          <a:p>
            <a:pPr marL="10160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None/>
              <a:tabLst/>
              <a:defRPr/>
            </a:pPr>
            <a:r>
              <a:rPr lang="en-IN" sz="1400" b="1" dirty="0">
                <a:solidFill>
                  <a:srgbClr val="272A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Columns:- [ </a:t>
            </a:r>
            <a:r>
              <a:rPr lang="en-IN" sz="1100" b="0" i="0" dirty="0" err="1">
                <a:solidFill>
                  <a:srgbClr val="000000"/>
                </a:solidFill>
                <a:effectLst/>
                <a:latin typeface="Helvetica Neue"/>
              </a:rPr>
              <a:t>incidenceRate</a:t>
            </a:r>
            <a:r>
              <a:rPr lang="en-IN" sz="2000" dirty="0">
                <a:solidFill>
                  <a:srgbClr val="272A36"/>
                </a:solidFill>
              </a:rPr>
              <a:t>, 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Helvetica Neue"/>
              </a:rPr>
              <a:t>PctBachDeg25_Over, </a:t>
            </a:r>
            <a:r>
              <a:rPr lang="en-IN" sz="1100" b="0" i="0" dirty="0" err="1">
                <a:solidFill>
                  <a:srgbClr val="000000"/>
                </a:solidFill>
                <a:effectLst/>
                <a:latin typeface="Helvetica Neue"/>
              </a:rPr>
              <a:t>povertyPercent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N" sz="1100" b="0" i="0" dirty="0" err="1">
                <a:solidFill>
                  <a:srgbClr val="000000"/>
                </a:solidFill>
                <a:effectLst/>
                <a:latin typeface="Helvetica Neue"/>
              </a:rPr>
              <a:t>avgAnnCount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Helvetica Neue"/>
              </a:rPr>
              <a:t>,  </a:t>
            </a:r>
          </a:p>
          <a:p>
            <a:pPr marL="10160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None/>
              <a:tabLst/>
              <a:defRPr/>
            </a:pPr>
            <a:r>
              <a:rPr lang="en-IN" sz="1100" dirty="0">
                <a:solidFill>
                  <a:srgbClr val="000000"/>
                </a:solidFill>
                <a:latin typeface="Helvetica Neue"/>
              </a:rPr>
              <a:t>                                    </a:t>
            </a:r>
            <a:r>
              <a:rPr lang="en-IN" sz="1100" b="0" i="0" dirty="0" err="1">
                <a:solidFill>
                  <a:srgbClr val="000000"/>
                </a:solidFill>
                <a:effectLst/>
                <a:latin typeface="Helvetica Neue"/>
              </a:rPr>
              <a:t>avgDeathsPerYear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IN" sz="1100" b="0" i="0" dirty="0" err="1">
                <a:solidFill>
                  <a:srgbClr val="000000"/>
                </a:solidFill>
                <a:effectLst/>
                <a:latin typeface="Helvetica Neue"/>
              </a:rPr>
              <a:t>PctOtherRace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Helvetica Neue"/>
              </a:rPr>
              <a:t> ]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Checkpoint-7</a:t>
            </a:r>
            <a:endParaRPr dirty="0"/>
          </a:p>
        </p:txBody>
      </p:sp>
      <p:sp>
        <p:nvSpPr>
          <p:cNvPr id="595" name="Google Shape;595;p22"/>
          <p:cNvSpPr txBox="1">
            <a:spLocks noGrp="1"/>
          </p:cNvSpPr>
          <p:nvPr>
            <p:ph type="body" idx="1"/>
          </p:nvPr>
        </p:nvSpPr>
        <p:spPr>
          <a:xfrm>
            <a:off x="508700" y="1783998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[Residual Analysis]</a:t>
            </a:r>
          </a:p>
          <a:p>
            <a:pPr marL="285750" indent="-28575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if the error terms are normally distributed or not.</a:t>
            </a:r>
          </a:p>
          <a:p>
            <a:pPr marL="285750" indent="-28575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predictions using the final model.</a:t>
            </a:r>
          </a:p>
          <a:p>
            <a:pPr marL="285750" indent="-28575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the scaling on the test sets.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7" name="Google Shape;597;p2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B3B92-628D-4874-B986-B1E79329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74" y="1135380"/>
            <a:ext cx="4145280" cy="2872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Checkpoint-8</a:t>
            </a:r>
            <a:endParaRPr dirty="0"/>
          </a:p>
        </p:txBody>
      </p:sp>
      <p:sp>
        <p:nvSpPr>
          <p:cNvPr id="609" name="Google Shape;609;p2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" name="Google Shape;595;p22">
            <a:extLst>
              <a:ext uri="{FF2B5EF4-FFF2-40B4-BE49-F238E27FC236}">
                <a16:creationId xmlns:a16="http://schemas.microsoft.com/office/drawing/2014/main" id="{B717E037-3EDC-4904-A920-14939419B211}"/>
              </a:ext>
            </a:extLst>
          </p:cNvPr>
          <p:cNvSpPr txBox="1">
            <a:spLocks/>
          </p:cNvSpPr>
          <p:nvPr/>
        </p:nvSpPr>
        <p:spPr>
          <a:xfrm>
            <a:off x="1146653" y="1603800"/>
            <a:ext cx="3425347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[Model Evaluation]</a:t>
            </a:r>
          </a:p>
          <a:p>
            <a:pPr marL="285750" indent="-285750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a graph between actual values and predicted values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B5817-571F-468C-A908-A7C3CDCE3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20" y="1600971"/>
            <a:ext cx="4792980" cy="26058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RESULTS</a:t>
            </a:r>
            <a:endParaRPr sz="3600" dirty="0"/>
          </a:p>
        </p:txBody>
      </p:sp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61550-FFCA-4F58-927E-7B4CE7ACCF42}"/>
              </a:ext>
            </a:extLst>
          </p:cNvPr>
          <p:cNvSpPr txBox="1"/>
          <p:nvPr/>
        </p:nvSpPr>
        <p:spPr>
          <a:xfrm>
            <a:off x="1304260" y="1822202"/>
            <a:ext cx="6967870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some good features on the basis of level of significance, less VIF value and less p-value.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attaining the model summary our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 out to be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0.476.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variables selected had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less than 10.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selected variables came out to be 0.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a residual plot which is centered around 0 stating that it is a robust model.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a graph depicting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gave us a linear relationship with less scattering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5030890" y="2102686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4292485" cy="317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 study comes with a dataset which consists of numerous variables which will help us to do our analysis about Cancer Mortality in United States of America. </a:t>
            </a:r>
          </a:p>
          <a:p>
            <a:pPr marL="10160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aim is to predict cancer mortality rates for the US countries.</a:t>
            </a:r>
          </a:p>
          <a:p>
            <a:pPr algn="just"/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multivariate Ordinary Least Squares regression model to predict "</a:t>
            </a:r>
            <a:r>
              <a:rPr lang="en-US" sz="14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TARGET_deathRate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4" name="Google Shape;524;p14"/>
          <p:cNvSpPr txBox="1">
            <a:spLocks noGrp="1"/>
          </p:cNvSpPr>
          <p:nvPr>
            <p:ph type="body" idx="2"/>
          </p:nvPr>
        </p:nvSpPr>
        <p:spPr>
          <a:xfrm>
            <a:off x="988354" y="3171801"/>
            <a:ext cx="75159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78009-0BDA-4B29-A7F6-6D559616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25" y="1339794"/>
            <a:ext cx="3664014" cy="3664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208B-91EE-4C30-8E64-32CD2E1A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SOLVING 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8B6-74AC-47C0-98C4-65E8284C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775" y="1599700"/>
            <a:ext cx="6650700" cy="3319630"/>
          </a:xfrm>
        </p:spPr>
        <p:txBody>
          <a:bodyPr/>
          <a:lstStyle/>
          <a:p>
            <a:endParaRPr lang="en-US" sz="100" dirty="0"/>
          </a:p>
          <a:p>
            <a:pPr marL="7620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clear approach to get to the desired output is using Python Programming Language for Data Analysis and the Machine Learning techniques to </a:t>
            </a:r>
            <a:r>
              <a:rPr lang="en-US" sz="1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uild a multivariate Ordinary Least Squares Regression model.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427E7-DF3E-4DA5-B20C-127BD03C4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C6A845D-6B36-4C49-BD81-100C4F6FC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84681"/>
              </p:ext>
            </p:extLst>
          </p:nvPr>
        </p:nvGraphicFramePr>
        <p:xfrm>
          <a:off x="318977" y="2672316"/>
          <a:ext cx="6096000" cy="159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DA1DE-E786-435E-9472-57AD25D12E22}"/>
              </a:ext>
            </a:extLst>
          </p:cNvPr>
          <p:cNvGrpSpPr/>
          <p:nvPr/>
        </p:nvGrpSpPr>
        <p:grpSpPr>
          <a:xfrm>
            <a:off x="1474735" y="4407057"/>
            <a:ext cx="4053840" cy="455569"/>
            <a:chOff x="1134972" y="1139119"/>
            <a:chExt cx="4053840" cy="455569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28900592-64BB-4DC3-B967-A2251960A6B1}"/>
                </a:ext>
              </a:extLst>
            </p:cNvPr>
            <p:cNvSpPr/>
            <p:nvPr/>
          </p:nvSpPr>
          <p:spPr>
            <a:xfrm rot="10800000">
              <a:off x="1134972" y="1139119"/>
              <a:ext cx="4053840" cy="455569"/>
            </a:xfrm>
            <a:prstGeom prst="homePlat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Arrow: Pentagon 4">
              <a:extLst>
                <a:ext uri="{FF2B5EF4-FFF2-40B4-BE49-F238E27FC236}">
                  <a16:creationId xmlns:a16="http://schemas.microsoft.com/office/drawing/2014/main" id="{0754B4DE-D496-43AE-A0CA-3630153E7712}"/>
                </a:ext>
              </a:extLst>
            </p:cNvPr>
            <p:cNvSpPr txBox="1"/>
            <p:nvPr/>
          </p:nvSpPr>
          <p:spPr>
            <a:xfrm rot="21600000">
              <a:off x="1248864" y="1139119"/>
              <a:ext cx="3939948" cy="4555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894" tIns="80010" rIns="149352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ADEFA5A-1412-4633-942A-2575033B2B1C}"/>
              </a:ext>
            </a:extLst>
          </p:cNvPr>
          <p:cNvSpPr/>
          <p:nvPr/>
        </p:nvSpPr>
        <p:spPr>
          <a:xfrm>
            <a:off x="1235568" y="4400920"/>
            <a:ext cx="455569" cy="455569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8395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0D72-65A9-4020-86E7-7EF2E1B4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3BE56-33E3-4BC7-B52F-151B07D66E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DB83DA2-730D-4532-8352-CFA127D2EEF6}"/>
              </a:ext>
            </a:extLst>
          </p:cNvPr>
          <p:cNvSpPr txBox="1">
            <a:spLocks/>
          </p:cNvSpPr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7EBBBA-D885-4F60-AF15-BBF109FC2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797306"/>
              </p:ext>
            </p:extLst>
          </p:nvPr>
        </p:nvGraphicFramePr>
        <p:xfrm>
          <a:off x="974641" y="1460703"/>
          <a:ext cx="2860168" cy="26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2" name="Diagram 71">
            <a:extLst>
              <a:ext uri="{FF2B5EF4-FFF2-40B4-BE49-F238E27FC236}">
                <a16:creationId xmlns:a16="http://schemas.microsoft.com/office/drawing/2014/main" id="{AAD02D0A-848C-4388-8DBD-68574E5AD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745769"/>
              </p:ext>
            </p:extLst>
          </p:nvPr>
        </p:nvGraphicFramePr>
        <p:xfrm>
          <a:off x="1364709" y="1811599"/>
          <a:ext cx="2644044" cy="2045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B4D95C6D-8927-410B-A32D-AEC9B8B70F37}"/>
              </a:ext>
            </a:extLst>
          </p:cNvPr>
          <p:cNvGrpSpPr/>
          <p:nvPr/>
        </p:nvGrpSpPr>
        <p:grpSpPr>
          <a:xfrm>
            <a:off x="1942774" y="3636746"/>
            <a:ext cx="2065977" cy="536776"/>
            <a:chOff x="578066" y="1219119"/>
            <a:chExt cx="2065977" cy="536776"/>
          </a:xfrm>
          <a:solidFill>
            <a:schemeClr val="bg1"/>
          </a:solidFill>
        </p:grpSpPr>
        <p:sp>
          <p:nvSpPr>
            <p:cNvPr id="74" name="Rectangle: Top Corners Rounded 73">
              <a:extLst>
                <a:ext uri="{FF2B5EF4-FFF2-40B4-BE49-F238E27FC236}">
                  <a16:creationId xmlns:a16="http://schemas.microsoft.com/office/drawing/2014/main" id="{CD854DD1-8DB5-48B6-B879-B02CD3B096E9}"/>
                </a:ext>
              </a:extLst>
            </p:cNvPr>
            <p:cNvSpPr/>
            <p:nvPr/>
          </p:nvSpPr>
          <p:spPr>
            <a:xfrm rot="5400000">
              <a:off x="1342667" y="454518"/>
              <a:ext cx="536776" cy="2065977"/>
            </a:xfrm>
            <a:prstGeom prst="round2Same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4">
                <a:hueOff val="12202092"/>
                <a:satOff val="13574"/>
                <a:lumOff val="607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Rectangle: Top Corners Rounded 4">
              <a:extLst>
                <a:ext uri="{FF2B5EF4-FFF2-40B4-BE49-F238E27FC236}">
                  <a16:creationId xmlns:a16="http://schemas.microsoft.com/office/drawing/2014/main" id="{3BC99A6D-4050-448B-9BE9-247EC8B9B4CC}"/>
                </a:ext>
              </a:extLst>
            </p:cNvPr>
            <p:cNvSpPr txBox="1"/>
            <p:nvPr/>
          </p:nvSpPr>
          <p:spPr>
            <a:xfrm>
              <a:off x="578067" y="1245322"/>
              <a:ext cx="2039774" cy="48437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6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6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9ADAD8-4ADB-4A7E-9449-7D682C6B1FAB}"/>
              </a:ext>
            </a:extLst>
          </p:cNvPr>
          <p:cNvSpPr txBox="1"/>
          <p:nvPr/>
        </p:nvSpPr>
        <p:spPr>
          <a:xfrm>
            <a:off x="2015392" y="3046265"/>
            <a:ext cx="187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255163C-9B2F-4F8B-9632-FE2348ED41D9}"/>
              </a:ext>
            </a:extLst>
          </p:cNvPr>
          <p:cNvGrpSpPr/>
          <p:nvPr/>
        </p:nvGrpSpPr>
        <p:grpSpPr>
          <a:xfrm>
            <a:off x="1364708" y="3639817"/>
            <a:ext cx="578066" cy="825809"/>
            <a:chOff x="1" y="1219118"/>
            <a:chExt cx="578066" cy="825809"/>
          </a:xfrm>
          <a:solidFill>
            <a:schemeClr val="accent1"/>
          </a:solidFill>
        </p:grpSpPr>
        <p:sp>
          <p:nvSpPr>
            <p:cNvPr id="77" name="Arrow: Chevron 76">
              <a:extLst>
                <a:ext uri="{FF2B5EF4-FFF2-40B4-BE49-F238E27FC236}">
                  <a16:creationId xmlns:a16="http://schemas.microsoft.com/office/drawing/2014/main" id="{AA942626-461D-4898-9A5E-EDC8EDF503BF}"/>
                </a:ext>
              </a:extLst>
            </p:cNvPr>
            <p:cNvSpPr/>
            <p:nvPr/>
          </p:nvSpPr>
          <p:spPr>
            <a:xfrm rot="5400000">
              <a:off x="-123871" y="1342990"/>
              <a:ext cx="825809" cy="578066"/>
            </a:xfrm>
            <a:prstGeom prst="chevron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4">
                <a:hueOff val="12202092"/>
                <a:satOff val="13574"/>
                <a:lumOff val="6079"/>
                <a:alphaOff val="0"/>
              </a:schemeClr>
            </a:lnRef>
            <a:fillRef idx="1">
              <a:schemeClr val="accent4">
                <a:hueOff val="12202092"/>
                <a:satOff val="13574"/>
                <a:lumOff val="6079"/>
                <a:alphaOff val="0"/>
              </a:schemeClr>
            </a:fillRef>
            <a:effectRef idx="0">
              <a:schemeClr val="accent4">
                <a:hueOff val="12202092"/>
                <a:satOff val="13574"/>
                <a:lumOff val="60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Arrow: Chevron 4">
              <a:extLst>
                <a:ext uri="{FF2B5EF4-FFF2-40B4-BE49-F238E27FC236}">
                  <a16:creationId xmlns:a16="http://schemas.microsoft.com/office/drawing/2014/main" id="{BE857FD2-F0A9-4316-8860-0676FE6958AD}"/>
                </a:ext>
              </a:extLst>
            </p:cNvPr>
            <p:cNvSpPr txBox="1"/>
            <p:nvPr/>
          </p:nvSpPr>
          <p:spPr>
            <a:xfrm>
              <a:off x="1" y="1508151"/>
              <a:ext cx="578066" cy="24774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AFB58EA3-3082-4F1E-90D2-793CFDBE3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767647"/>
              </p:ext>
            </p:extLst>
          </p:nvPr>
        </p:nvGraphicFramePr>
        <p:xfrm>
          <a:off x="5525315" y="1811599"/>
          <a:ext cx="2644044" cy="2045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649669A1-C16A-4100-A16C-3BFC4B65F687}"/>
              </a:ext>
            </a:extLst>
          </p:cNvPr>
          <p:cNvGrpSpPr/>
          <p:nvPr/>
        </p:nvGrpSpPr>
        <p:grpSpPr>
          <a:xfrm>
            <a:off x="6103380" y="3636746"/>
            <a:ext cx="2065977" cy="536776"/>
            <a:chOff x="578066" y="1219119"/>
            <a:chExt cx="2065977" cy="536776"/>
          </a:xfrm>
          <a:solidFill>
            <a:schemeClr val="bg1"/>
          </a:solidFill>
        </p:grpSpPr>
        <p:sp>
          <p:nvSpPr>
            <p:cNvPr id="81" name="Rectangle: Top Corners Rounded 80">
              <a:extLst>
                <a:ext uri="{FF2B5EF4-FFF2-40B4-BE49-F238E27FC236}">
                  <a16:creationId xmlns:a16="http://schemas.microsoft.com/office/drawing/2014/main" id="{26D57893-9F18-4835-9EAD-AD46DC655A27}"/>
                </a:ext>
              </a:extLst>
            </p:cNvPr>
            <p:cNvSpPr/>
            <p:nvPr/>
          </p:nvSpPr>
          <p:spPr>
            <a:xfrm rot="5400000">
              <a:off x="1342667" y="454518"/>
              <a:ext cx="536776" cy="2065977"/>
            </a:xfrm>
            <a:prstGeom prst="round2Same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4">
                <a:hueOff val="12202092"/>
                <a:satOff val="13574"/>
                <a:lumOff val="607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: Top Corners Rounded 4">
              <a:extLst>
                <a:ext uri="{FF2B5EF4-FFF2-40B4-BE49-F238E27FC236}">
                  <a16:creationId xmlns:a16="http://schemas.microsoft.com/office/drawing/2014/main" id="{4C19518F-6C52-45BA-9315-961352F9A3C9}"/>
                </a:ext>
              </a:extLst>
            </p:cNvPr>
            <p:cNvSpPr txBox="1"/>
            <p:nvPr/>
          </p:nvSpPr>
          <p:spPr>
            <a:xfrm>
              <a:off x="578067" y="1245322"/>
              <a:ext cx="2039774" cy="48437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6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6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9448C8-1202-423B-8B6E-57EF64792949}"/>
              </a:ext>
            </a:extLst>
          </p:cNvPr>
          <p:cNvGrpSpPr/>
          <p:nvPr/>
        </p:nvGrpSpPr>
        <p:grpSpPr>
          <a:xfrm>
            <a:off x="5525314" y="3639817"/>
            <a:ext cx="578066" cy="825809"/>
            <a:chOff x="1" y="1219118"/>
            <a:chExt cx="578066" cy="825809"/>
          </a:xfrm>
          <a:solidFill>
            <a:schemeClr val="accent1"/>
          </a:solidFill>
        </p:grpSpPr>
        <p:sp>
          <p:nvSpPr>
            <p:cNvPr id="84" name="Arrow: Chevron 83">
              <a:extLst>
                <a:ext uri="{FF2B5EF4-FFF2-40B4-BE49-F238E27FC236}">
                  <a16:creationId xmlns:a16="http://schemas.microsoft.com/office/drawing/2014/main" id="{EE78500F-81EA-403F-AEBF-DCD20745FC11}"/>
                </a:ext>
              </a:extLst>
            </p:cNvPr>
            <p:cNvSpPr/>
            <p:nvPr/>
          </p:nvSpPr>
          <p:spPr>
            <a:xfrm rot="5400000">
              <a:off x="-123871" y="1342990"/>
              <a:ext cx="825809" cy="578066"/>
            </a:xfrm>
            <a:prstGeom prst="chevron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4">
                <a:hueOff val="12202092"/>
                <a:satOff val="13574"/>
                <a:lumOff val="6079"/>
                <a:alphaOff val="0"/>
              </a:schemeClr>
            </a:lnRef>
            <a:fillRef idx="1">
              <a:schemeClr val="accent4">
                <a:hueOff val="12202092"/>
                <a:satOff val="13574"/>
                <a:lumOff val="6079"/>
                <a:alphaOff val="0"/>
              </a:schemeClr>
            </a:fillRef>
            <a:effectRef idx="0">
              <a:schemeClr val="accent4">
                <a:hueOff val="12202092"/>
                <a:satOff val="13574"/>
                <a:lumOff val="60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Arrow: Chevron 4">
              <a:extLst>
                <a:ext uri="{FF2B5EF4-FFF2-40B4-BE49-F238E27FC236}">
                  <a16:creationId xmlns:a16="http://schemas.microsoft.com/office/drawing/2014/main" id="{7A98F7BE-C68D-4419-ADE1-38F51084A7C9}"/>
                </a:ext>
              </a:extLst>
            </p:cNvPr>
            <p:cNvSpPr txBox="1"/>
            <p:nvPr/>
          </p:nvSpPr>
          <p:spPr>
            <a:xfrm>
              <a:off x="1" y="1508151"/>
              <a:ext cx="578066" cy="24774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92E55D-792E-487C-949E-3BF535892106}"/>
              </a:ext>
            </a:extLst>
          </p:cNvPr>
          <p:cNvSpPr txBox="1"/>
          <p:nvPr/>
        </p:nvSpPr>
        <p:spPr>
          <a:xfrm>
            <a:off x="2015392" y="1829740"/>
            <a:ext cx="187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D0ADB-8016-48AC-BC86-C01FB4C0C4DF}"/>
              </a:ext>
            </a:extLst>
          </p:cNvPr>
          <p:cNvSpPr txBox="1"/>
          <p:nvPr/>
        </p:nvSpPr>
        <p:spPr>
          <a:xfrm>
            <a:off x="2025343" y="2442246"/>
            <a:ext cx="187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68DFB-BFD1-4E62-B82C-8FED604F3DB3}"/>
              </a:ext>
            </a:extLst>
          </p:cNvPr>
          <p:cNvSpPr txBox="1"/>
          <p:nvPr/>
        </p:nvSpPr>
        <p:spPr>
          <a:xfrm>
            <a:off x="1863389" y="3718914"/>
            <a:ext cx="2158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TESTING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F9FF8-2DE2-45B0-8C9E-06F66186B766}"/>
              </a:ext>
            </a:extLst>
          </p:cNvPr>
          <p:cNvSpPr txBox="1"/>
          <p:nvPr/>
        </p:nvSpPr>
        <p:spPr>
          <a:xfrm>
            <a:off x="6166665" y="1829740"/>
            <a:ext cx="187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98096-3627-405C-992B-2F424DA47FA0}"/>
              </a:ext>
            </a:extLst>
          </p:cNvPr>
          <p:cNvSpPr txBox="1"/>
          <p:nvPr/>
        </p:nvSpPr>
        <p:spPr>
          <a:xfrm>
            <a:off x="6158537" y="2442246"/>
            <a:ext cx="187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5B1A45-E8AA-4141-BC8B-C8144F5BE55C}"/>
              </a:ext>
            </a:extLst>
          </p:cNvPr>
          <p:cNvSpPr txBox="1"/>
          <p:nvPr/>
        </p:nvSpPr>
        <p:spPr>
          <a:xfrm>
            <a:off x="6158537" y="3046265"/>
            <a:ext cx="187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4936B8-AEC4-4799-A298-E949FE714C77}"/>
              </a:ext>
            </a:extLst>
          </p:cNvPr>
          <p:cNvSpPr txBox="1"/>
          <p:nvPr/>
        </p:nvSpPr>
        <p:spPr>
          <a:xfrm>
            <a:off x="6133527" y="3652500"/>
            <a:ext cx="187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67267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348244" y="1921874"/>
            <a:ext cx="6697598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  ANALYSIS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20F6-15D2-4A5D-B481-119A1B96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EE3E-939F-410D-AE9B-BB3E56E0D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 algn="ctr">
              <a:buNone/>
            </a:pPr>
            <a:r>
              <a:rPr lang="en-IN" b="1" u="sng" dirty="0"/>
              <a:t>Checkpoint-1 </a:t>
            </a:r>
          </a:p>
          <a:p>
            <a:pPr marL="101600" indent="0" algn="ctr"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[DATA UNDERSTANDING]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required libraries for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Pandas, matplotlib, etc.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dataframe for our dataset.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valuable information from our data about its size, rows and columns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04995-D2F2-43F9-B7D2-27982090E2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 algn="ctr">
              <a:buNone/>
            </a:pPr>
            <a:r>
              <a:rPr lang="en-IN" b="1" u="sng" dirty="0">
                <a:latin typeface="Barlow" panose="020B0604020202020204" charset="0"/>
                <a:cs typeface="Times New Roman" panose="02020603050405020304" pitchFamily="18" charset="0"/>
              </a:rPr>
              <a:t>Checkpoint-2</a:t>
            </a:r>
          </a:p>
          <a:p>
            <a:pPr marL="101600" indent="0" algn="ctr"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[DATA CLEANING]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NULL values and dropped column ‘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PctSomeCol18_24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high percentage of NULL values.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2 insignificant columns ‘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binnedInc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NULL values in columns by feeding mean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1FCFF-CBB0-4E4A-ADFD-30E64DB5A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69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01A5-734B-4D9E-9AA7-FDAF06C0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8484A-531C-4DA4-A8A5-BC307B545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marR="0" lvl="0" indent="0" algn="ctr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None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Barlow Light"/>
                <a:sym typeface="Barlow Light"/>
              </a:rPr>
              <a:t>Checkpoint-3 </a:t>
            </a:r>
          </a:p>
          <a:p>
            <a:pPr marL="101600" marR="0" lvl="0" indent="0" algn="ctr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None/>
              <a:tabLst/>
              <a:defRPr/>
            </a:pPr>
            <a:r>
              <a:rPr kumimoji="0" lang="en-IN" sz="1200" b="1" i="0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[DATA PREPARATION]</a:t>
            </a: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Char char="▪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Dealt with outliers in our dataset.</a:t>
            </a: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Char char="▪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Used the 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Z-Score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 method for dealing with outliers.</a:t>
            </a: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Char char="▪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All the values which got z &gt; 4 were classified</a:t>
            </a:r>
            <a:r>
              <a:rPr lang="en-IN" sz="1400" dirty="0">
                <a:solidFill>
                  <a:srgbClr val="272A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outliers and removed from the dataframe as it made our data more normalised. 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 </a:t>
            </a:r>
          </a:p>
          <a:p>
            <a:pPr marL="10160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2188D-0AE1-4B9D-8089-569EC3D951B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marR="0" lvl="0" indent="0" algn="ctr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None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Barlow Light"/>
                <a:sym typeface="Barlow Light"/>
              </a:rPr>
              <a:t>Checkpoint-4 </a:t>
            </a:r>
          </a:p>
          <a:p>
            <a:pPr marL="101600" marR="0" lvl="0" indent="0" algn="ctr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None/>
              <a:tabLst/>
              <a:defRPr/>
            </a:pPr>
            <a:r>
              <a:rPr kumimoji="0" lang="en-IN" sz="1200" b="1" i="0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[TRAINING &amp; TESTING]</a:t>
            </a: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Char char="▪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Split the data into 2 sets:</a:t>
            </a:r>
          </a:p>
          <a:p>
            <a:pPr marL="101600" indent="0">
              <a:buClr>
                <a:srgbClr val="FFAD1D"/>
              </a:buClr>
              <a:buNone/>
              <a:defRPr/>
            </a:pPr>
            <a:r>
              <a:rPr lang="en-IN" sz="1400" dirty="0">
                <a:solidFill>
                  <a:srgbClr val="272A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1200" dirty="0">
                <a:solidFill>
                  <a:srgbClr val="272A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Training Data</a:t>
            </a:r>
          </a:p>
          <a:p>
            <a:pPr marL="101600" indent="0">
              <a:buClr>
                <a:srgbClr val="FFAD1D"/>
              </a:buClr>
              <a:buNone/>
              <a:defRPr/>
            </a:pPr>
            <a:r>
              <a:rPr lang="en-IN" sz="1200" dirty="0">
                <a:solidFill>
                  <a:srgbClr val="272A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2. Testing Data      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Barlow Light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Char char="▪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Rescaled the features to standardize the range of independent variables.</a:t>
            </a: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000"/>
              <a:buFont typeface="Barlow Light"/>
              <a:buChar char="▪"/>
              <a:tabLst/>
              <a:defRPr/>
            </a:pPr>
            <a:r>
              <a:rPr lang="en-IN" sz="1400" dirty="0">
                <a:solidFill>
                  <a:srgbClr val="272A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1400" b="1" dirty="0">
                <a:solidFill>
                  <a:srgbClr val="272A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Min-Max Scaling </a:t>
            </a:r>
            <a:r>
              <a:rPr lang="en-IN" sz="1400" dirty="0">
                <a:solidFill>
                  <a:srgbClr val="272A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Technique.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78F3-C9C4-4D96-8968-11EC16039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44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ctrTitle" idx="4294967295"/>
          </p:nvPr>
        </p:nvSpPr>
        <p:spPr>
          <a:xfrm>
            <a:off x="2535782" y="276470"/>
            <a:ext cx="4288800" cy="11412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IN" sz="2800" b="1" i="0" u="sng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Barlow Light"/>
                <a:sym typeface="Barlow Light"/>
              </a:rPr>
              <a:t>Checkpoint-5</a:t>
            </a:r>
            <a:br>
              <a:rPr kumimoji="0" lang="en-IN" sz="2400" b="1" i="0" u="sng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Barlow Light"/>
                <a:sym typeface="Barlow Light"/>
              </a:rPr>
            </a:br>
            <a:br>
              <a:rPr kumimoji="0" lang="en-IN" sz="2400" b="1" i="0" u="sng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Barlow Light"/>
                <a:sym typeface="Barlow Light"/>
              </a:rPr>
            </a:br>
            <a:r>
              <a:rPr kumimoji="0" lang="en-IN" sz="1600" i="0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Light"/>
              </a:rPr>
              <a:t>[DATA VISUALISATION]</a:t>
            </a:r>
            <a:endParaRPr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739046" y="1417673"/>
            <a:ext cx="7930033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Visualised data for better understanding by plotting pairplots for 2 highly correlated variables with our target variable ‘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TARGET_deathRate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BA453-3591-48FC-AE7B-AB52CB71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57" y="2171754"/>
            <a:ext cx="2920850" cy="2164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CA436-E08E-4F4C-894E-F701378F1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16" y="2171754"/>
            <a:ext cx="2920850" cy="2264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CF51F-DF54-41E7-BD3A-FE0B85FD0FFC}"/>
              </a:ext>
            </a:extLst>
          </p:cNvPr>
          <p:cNvSpPr txBox="1"/>
          <p:nvPr/>
        </p:nvSpPr>
        <p:spPr>
          <a:xfrm>
            <a:off x="871316" y="4489800"/>
            <a:ext cx="3664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PctPublicCoverageAlone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TARGET_deathRate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6A211-DE1A-4308-903F-8582A6420CAB}"/>
              </a:ext>
            </a:extLst>
          </p:cNvPr>
          <p:cNvSpPr txBox="1"/>
          <p:nvPr/>
        </p:nvSpPr>
        <p:spPr>
          <a:xfrm>
            <a:off x="4901055" y="4461645"/>
            <a:ext cx="3664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povertyPercent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TARGET_deathRate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4EE7-0362-462E-943C-54B2CB4C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2C68D-776C-4F19-8986-634355C86F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9C3F5-14AD-42EC-80EE-2F1C00E4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9" y="1318000"/>
            <a:ext cx="8568095" cy="3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56921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581</Words>
  <Application>Microsoft Office PowerPoint</Application>
  <PresentationFormat>On-screen Show (16:9)</PresentationFormat>
  <Paragraphs>103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Barlow Light</vt:lpstr>
      <vt:lpstr>Times New Roman</vt:lpstr>
      <vt:lpstr>Barlow</vt:lpstr>
      <vt:lpstr>Arial</vt:lpstr>
      <vt:lpstr>Helvetica Neue</vt:lpstr>
      <vt:lpstr>Barlow SemiBold</vt:lpstr>
      <vt:lpstr>Lodovico template</vt:lpstr>
      <vt:lpstr>CASE STUDY-1  CANCER MORTALITY RATES</vt:lpstr>
      <vt:lpstr>ABSTRACT</vt:lpstr>
      <vt:lpstr>PROBLEM  SOLVING  METHODOLOGY</vt:lpstr>
      <vt:lpstr>CHECKPOINTS</vt:lpstr>
      <vt:lpstr>CHECKPOINT  ANALYSIS</vt:lpstr>
      <vt:lpstr> ANALYSIS</vt:lpstr>
      <vt:lpstr> ANALYSIS</vt:lpstr>
      <vt:lpstr>Checkpoint-5  [DATA VISUALISATION]</vt:lpstr>
      <vt:lpstr>Correlation Heatmap</vt:lpstr>
      <vt:lpstr>ANALYSIS</vt:lpstr>
      <vt:lpstr>Checkpoint-7</vt:lpstr>
      <vt:lpstr>Checkpoint-8</vt:lpstr>
      <vt:lpstr>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STUDY-1  CANCER MORTALITY</dc:title>
  <dc:creator>CHITRANG</dc:creator>
  <cp:lastModifiedBy>chitrang juneja</cp:lastModifiedBy>
  <cp:revision>25</cp:revision>
  <dcterms:modified xsi:type="dcterms:W3CDTF">2020-08-19T18:27:20Z</dcterms:modified>
</cp:coreProperties>
</file>