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183113247c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183113247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183113247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183113247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183113247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183113247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183113247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183113247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183113247c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183113247c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183113247c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183113247c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a:t>Research Paper </a:t>
            </a:r>
            <a:r>
              <a:rPr b="1" lang="en"/>
              <a:t>Recommendation</a:t>
            </a:r>
            <a:r>
              <a:rPr b="1" lang="en"/>
              <a:t>  and Summarization</a:t>
            </a:r>
            <a:endParaRPr b="1"/>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t>Members</a:t>
            </a:r>
            <a:endParaRPr b="1" sz="2820"/>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a:p>
          <a:p>
            <a:pPr indent="0" lvl="0" marL="457200" rtl="0" algn="l">
              <a:spcBef>
                <a:spcPts val="1200"/>
              </a:spcBef>
              <a:spcAft>
                <a:spcPts val="0"/>
              </a:spcAft>
              <a:buNone/>
            </a:pPr>
            <a:r>
              <a:rPr lang="en"/>
              <a:t>								</a:t>
            </a:r>
            <a:endParaRPr/>
          </a:p>
          <a:p>
            <a:pPr indent="0" lvl="0" marL="457200" rtl="0" algn="l">
              <a:spcBef>
                <a:spcPts val="1200"/>
              </a:spcBef>
              <a:spcAft>
                <a:spcPts val="0"/>
              </a:spcAft>
              <a:buNone/>
            </a:pPr>
            <a:r>
              <a:rPr lang="en"/>
              <a:t>				Chitransh Bose(MT22096)</a:t>
            </a:r>
            <a:endParaRPr/>
          </a:p>
          <a:p>
            <a:pPr indent="0" lvl="0" marL="457200" rtl="0" algn="l">
              <a:spcBef>
                <a:spcPts val="1200"/>
              </a:spcBef>
              <a:spcAft>
                <a:spcPts val="0"/>
              </a:spcAft>
              <a:buNone/>
            </a:pPr>
            <a:r>
              <a:rPr lang="en"/>
              <a:t>				Ranit Pal(MT22119)</a:t>
            </a:r>
            <a:endParaRPr/>
          </a:p>
          <a:p>
            <a:pPr indent="0" lvl="0" marL="457200" rtl="0" algn="l">
              <a:spcBef>
                <a:spcPts val="1200"/>
              </a:spcBef>
              <a:spcAft>
                <a:spcPts val="0"/>
              </a:spcAft>
              <a:buNone/>
            </a:pPr>
            <a:r>
              <a:rPr lang="en"/>
              <a:t>				Soumyajyoti Das(MT22075)</a:t>
            </a:r>
            <a:endParaRPr/>
          </a:p>
          <a:p>
            <a:pPr indent="0" lvl="0" marL="457200" rtl="0" algn="l">
              <a:spcBef>
                <a:spcPts val="1200"/>
              </a:spcBef>
              <a:spcAft>
                <a:spcPts val="1200"/>
              </a:spcAft>
              <a:buNone/>
            </a:pPr>
            <a:r>
              <a:rPr lang="en"/>
              <a:t>				Varun Jhunjhunwala(MT22087)</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020"/>
              <a:t>Motivation</a:t>
            </a:r>
            <a:endParaRPr b="1" sz="3020"/>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With the vast amount of information available online, it can be challenging to find relevant and accurate information efficiently. Recommendation systems and text summarization can help address this challenge by providing personalized recommendations and summarizing large amounts of text into manageable and meaningful content.</a:t>
            </a:r>
            <a:endParaRPr/>
          </a:p>
          <a:p>
            <a:pPr indent="0" lvl="0" marL="0" rtl="0" algn="l">
              <a:spcBef>
                <a:spcPts val="1200"/>
              </a:spcBef>
              <a:spcAft>
                <a:spcPts val="1200"/>
              </a:spcAft>
              <a:buNone/>
            </a:pPr>
            <a:r>
              <a:rPr lang="en"/>
              <a:t>Also it will be useful for the user if , without </a:t>
            </a:r>
            <a:r>
              <a:rPr lang="en"/>
              <a:t>clicking into a link they can get the summarization of the topic ,that will help the user in judging the content .</a:t>
            </a:r>
            <a:r>
              <a:rPr lang="en"/>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t>Related Works </a:t>
            </a:r>
            <a:endParaRPr b="1" sz="2820"/>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Related Works for a Project on Recommendation System and Text Summarization</a:t>
            </a:r>
            <a:endParaRPr/>
          </a:p>
          <a:p>
            <a:pPr indent="-342900" lvl="0" marL="457200" rtl="0" algn="l">
              <a:spcBef>
                <a:spcPts val="1200"/>
              </a:spcBef>
              <a:spcAft>
                <a:spcPts val="0"/>
              </a:spcAft>
              <a:buSzPts val="1800"/>
              <a:buChar char="●"/>
            </a:pPr>
            <a:r>
              <a:rPr lang="en"/>
              <a:t>“A hybrid learning algorithm for text classification” by S. M. Kamruzzaman and Farhana Haider , Department of Computer Science and Engineering.This paper provides an overview of text classification using hybrid learning algorithm.</a:t>
            </a:r>
            <a:endParaRPr/>
          </a:p>
          <a:p>
            <a:pPr indent="-342900" lvl="0" marL="457200" rtl="0" algn="l">
              <a:spcBef>
                <a:spcPts val="0"/>
              </a:spcBef>
              <a:spcAft>
                <a:spcPts val="0"/>
              </a:spcAft>
              <a:buSzPts val="1800"/>
              <a:buChar char="●"/>
            </a:pPr>
            <a:r>
              <a:rPr lang="en"/>
              <a:t>“Personalized Academic Research Paper Recommendation System” by Joonseok Lee, Kisung Lee, Jennifer G. Kim.This paper provides an  overview of </a:t>
            </a:r>
            <a:r>
              <a:rPr lang="en"/>
              <a:t>different</a:t>
            </a:r>
            <a:r>
              <a:rPr lang="en"/>
              <a:t> type of text summarization and naive recommendation system.</a:t>
            </a:r>
            <a:endParaRPr/>
          </a:p>
          <a:p>
            <a:pPr indent="-342900" lvl="0" marL="457200" rtl="0" algn="l">
              <a:spcBef>
                <a:spcPts val="0"/>
              </a:spcBef>
              <a:spcAft>
                <a:spcPts val="0"/>
              </a:spcAft>
              <a:buSzPts val="1800"/>
              <a:buChar char="●"/>
            </a:pPr>
            <a:r>
              <a:rPr lang="en"/>
              <a:t>“Text Summarization : an Overview” by Mr.S.A.Babar,M.Tech-CSE,RIT. This paper provides an overview of </a:t>
            </a:r>
            <a:r>
              <a:rPr lang="en"/>
              <a:t>different</a:t>
            </a:r>
            <a:r>
              <a:rPr lang="en"/>
              <a:t> </a:t>
            </a:r>
            <a:r>
              <a:rPr lang="en"/>
              <a:t>type of text summarization .</a:t>
            </a:r>
            <a:endParaRPr/>
          </a:p>
          <a:p>
            <a:pPr indent="0" lvl="0" marL="45720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Limitation</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Even if a query falls outside the scope of the available dataset, the system can still recommend certain articles or papers, despite their similarity being minimal. This is due to the fact that the system may use various techniques, such as natural language processing and machine learning algorithms, to analyze and understand the query's context and meaning. Based on this understanding, the system can suggest articles or papers that may have some relevance or connection to the query, even if they are not directly related or similar.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Proposed Solution</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Novelty</a:t>
            </a:r>
            <a:endParaRPr/>
          </a:p>
          <a:p>
            <a:pPr indent="0" lvl="0" marL="0" rtl="0" algn="ctr">
              <a:spcBef>
                <a:spcPts val="0"/>
              </a:spcBef>
              <a:spcAft>
                <a:spcPts val="0"/>
              </a:spcAft>
              <a:buNone/>
            </a:pPr>
            <a:r>
              <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Research paper recommendation systems are emerging prominently to help researchers discover paper relevant to their interest, but they still require a lot of effort to read and analyze a large amount of information. Text summarization systems can be used to compact the given in the paper into a crisp summary, but they are typically based on either content-based or collaborative-based filtering. While both of these models have their strengths and weaknesses, they are not always sufficient on their own. Our hybrid system provides a promising solution to help researchers keep up with new developments in their field by combining the functionality of research paper recommendation and text summarization. Further the text summarization systems either used content based or collaborative based filtering, thus we are planning to amalgamate both the models.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