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7E9F5-20A9-412B-AB7F-10ED6AADBF70}" v="2" dt="2025-06-26T10:02:14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devchitrarth1205@gmail.com" userId="338c35d10a621313" providerId="LiveId" clId="{CD57E9F5-20A9-412B-AB7F-10ED6AADBF70}"/>
    <pc:docChg chg="addSld modSld sldOrd">
      <pc:chgData name="vasdevchitrarth1205@gmail.com" userId="338c35d10a621313" providerId="LiveId" clId="{CD57E9F5-20A9-412B-AB7F-10ED6AADBF70}" dt="2025-06-26T10:03:59.968" v="53" actId="20577"/>
      <pc:docMkLst>
        <pc:docMk/>
      </pc:docMkLst>
      <pc:sldChg chg="modSp mod">
        <pc:chgData name="vasdevchitrarth1205@gmail.com" userId="338c35d10a621313" providerId="LiveId" clId="{CD57E9F5-20A9-412B-AB7F-10ED6AADBF70}" dt="2025-06-26T10:03:59.968" v="53" actId="20577"/>
        <pc:sldMkLst>
          <pc:docMk/>
          <pc:sldMk cId="4243051967" sldId="259"/>
        </pc:sldMkLst>
        <pc:spChg chg="mod">
          <ac:chgData name="vasdevchitrarth1205@gmail.com" userId="338c35d10a621313" providerId="LiveId" clId="{CD57E9F5-20A9-412B-AB7F-10ED6AADBF70}" dt="2025-06-26T10:03:59.968" v="53" actId="20577"/>
          <ac:spMkLst>
            <pc:docMk/>
            <pc:sldMk cId="4243051967" sldId="259"/>
            <ac:spMk id="3" creationId="{34584546-A01F-79E6-85A2-E7CCF3E73F02}"/>
          </ac:spMkLst>
        </pc:spChg>
      </pc:sldChg>
      <pc:sldChg chg="modSp new mod ord">
        <pc:chgData name="vasdevchitrarth1205@gmail.com" userId="338c35d10a621313" providerId="LiveId" clId="{CD57E9F5-20A9-412B-AB7F-10ED6AADBF70}" dt="2025-06-26T10:03:18.014" v="38"/>
        <pc:sldMkLst>
          <pc:docMk/>
          <pc:sldMk cId="2636378298" sldId="264"/>
        </pc:sldMkLst>
        <pc:spChg chg="mod">
          <ac:chgData name="vasdevchitrarth1205@gmail.com" userId="338c35d10a621313" providerId="LiveId" clId="{CD57E9F5-20A9-412B-AB7F-10ED6AADBF70}" dt="2025-06-26T10:02:38.210" v="33" actId="255"/>
          <ac:spMkLst>
            <pc:docMk/>
            <pc:sldMk cId="2636378298" sldId="264"/>
            <ac:spMk id="2" creationId="{9F088460-225C-EDF0-86F8-39285F5C2869}"/>
          </ac:spMkLst>
        </pc:spChg>
        <pc:spChg chg="mod">
          <ac:chgData name="vasdevchitrarth1205@gmail.com" userId="338c35d10a621313" providerId="LiveId" clId="{CD57E9F5-20A9-412B-AB7F-10ED6AADBF70}" dt="2025-06-26T10:03:06.667" v="36" actId="14100"/>
          <ac:spMkLst>
            <pc:docMk/>
            <pc:sldMk cId="2636378298" sldId="264"/>
            <ac:spMk id="3" creationId="{17A0DBED-96BA-393E-0D4C-86F065A7C8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5A01-73FE-45FC-872D-AF08ADA78A6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E36-0D8E-4DC2-864A-21D07AEF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5A01-73FE-45FC-872D-AF08ADA78A6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E36-0D8E-4DC2-864A-21D07AEF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2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5A01-73FE-45FC-872D-AF08ADA78A6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E36-0D8E-4DC2-864A-21D07AEF8C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38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5A01-73FE-45FC-872D-AF08ADA78A6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E36-0D8E-4DC2-864A-21D07AEF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19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5A01-73FE-45FC-872D-AF08ADA78A6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E36-0D8E-4DC2-864A-21D07AEF8C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832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5A01-73FE-45FC-872D-AF08ADA78A6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E36-0D8E-4DC2-864A-21D07AEF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16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5A01-73FE-45FC-872D-AF08ADA78A6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E36-0D8E-4DC2-864A-21D07AEF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80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5A01-73FE-45FC-872D-AF08ADA78A6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E36-0D8E-4DC2-864A-21D07AEF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5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5A01-73FE-45FC-872D-AF08ADA78A6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E36-0D8E-4DC2-864A-21D07AEF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5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5A01-73FE-45FC-872D-AF08ADA78A6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E36-0D8E-4DC2-864A-21D07AEF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4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5A01-73FE-45FC-872D-AF08ADA78A6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E36-0D8E-4DC2-864A-21D07AEF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5A01-73FE-45FC-872D-AF08ADA78A6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E36-0D8E-4DC2-864A-21D07AEF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7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5A01-73FE-45FC-872D-AF08ADA78A6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E36-0D8E-4DC2-864A-21D07AEF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5A01-73FE-45FC-872D-AF08ADA78A6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E36-0D8E-4DC2-864A-21D07AEF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0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5A01-73FE-45FC-872D-AF08ADA78A6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E36-0D8E-4DC2-864A-21D07AEF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5A01-73FE-45FC-872D-AF08ADA78A6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7E36-0D8E-4DC2-864A-21D07AEF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0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75A01-73FE-45FC-872D-AF08ADA78A6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EF7E36-0D8E-4DC2-864A-21D07AEF8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2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805F-292A-B818-EC1E-E5633D95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963504" cy="1646302"/>
          </a:xfrm>
        </p:spPr>
        <p:txBody>
          <a:bodyPr/>
          <a:lstStyle/>
          <a:p>
            <a:r>
              <a:rPr lang="en-US" b="1" dirty="0"/>
              <a:t>Title</a:t>
            </a:r>
            <a:r>
              <a:rPr lang="en-US" dirty="0"/>
              <a:t>: </a:t>
            </a:r>
            <a:r>
              <a:rPr lang="en-US" i="1" dirty="0"/>
              <a:t>Product Sales Call Dashboard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9D5426-68C7-0426-8F79-3F09AE0E035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07067" y="4164270"/>
            <a:ext cx="796350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Power BI Summary Report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Name : CHITRARTH VASDEV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Date: 26/06/2025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9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DA4F-9D58-8D73-065E-41CA331B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sz="72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2BF9-A566-4927-E007-DEAAEE10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14" y="2160589"/>
            <a:ext cx="7859486" cy="32604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design an interactive dashboard that monitors call performance, tracks sales conversion, and identifies top-performing agents to support strategic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80949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14CE-9E25-FE5C-B5AA-BFBF7B75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</a:t>
            </a:r>
            <a:r>
              <a:rPr lang="en-US" sz="5400" dirty="0"/>
              <a:t>DATASET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611DBA-ABBD-6FC9-80C5-E22552E81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9828" y="1930400"/>
            <a:ext cx="894805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Product_Sales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(2).csv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fields: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Agent_Name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PickedUp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ProductSold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CallDate,etc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year of simulated call center data (2024)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sales via call interactions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2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717C-E3DE-773E-850C-F958C859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en-US" sz="6000" dirty="0"/>
              <a:t>📊 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4546-A01F-79E6-85A2-E7CCF3E73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Total Calls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PickedUp</a:t>
            </a:r>
            <a:r>
              <a:rPr lang="en-US" sz="3200" dirty="0"/>
              <a:t> %</a:t>
            </a:r>
          </a:p>
          <a:p>
            <a:r>
              <a:rPr lang="en-US" sz="3200" dirty="0"/>
              <a:t> Total Products Sold</a:t>
            </a:r>
          </a:p>
          <a:p>
            <a:r>
              <a:rPr lang="en-US" sz="3200" dirty="0"/>
              <a:t> Conversion Rate</a:t>
            </a:r>
          </a:p>
          <a:p>
            <a:r>
              <a:rPr lang="en-US" sz="3200" dirty="0"/>
              <a:t> Average Call Duration (in minutes)</a:t>
            </a:r>
          </a:p>
          <a:p>
            <a:r>
              <a:rPr lang="en-US" sz="3200" dirty="0" err="1"/>
              <a:t>PickedUp</a:t>
            </a:r>
            <a:r>
              <a:rPr lang="en-US" sz="3200"/>
              <a:t> Calls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305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8460-225C-EDF0-86F8-39285F5C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        🛠️ DAX Measures Used</a:t>
            </a:r>
            <a:br>
              <a:rPr lang="en-US" sz="4800" b="1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0DBED-96BA-393E-0D4C-86F065A7C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1" y="2160589"/>
            <a:ext cx="975359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Total Calls = COUNT('</a:t>
            </a:r>
            <a:r>
              <a:rPr lang="en-US" sz="2000" dirty="0" err="1"/>
              <a:t>Product_Sales</a:t>
            </a:r>
            <a:r>
              <a:rPr lang="en-US" sz="2000" dirty="0"/>
              <a:t> (2)'[</a:t>
            </a:r>
            <a:r>
              <a:rPr lang="en-US" sz="2000" dirty="0" err="1"/>
              <a:t>CallID</a:t>
            </a:r>
            <a:r>
              <a:rPr lang="en-US" sz="2000" dirty="0"/>
              <a:t>])</a:t>
            </a:r>
          </a:p>
          <a:p>
            <a:r>
              <a:rPr lang="en-US" sz="2000" dirty="0" err="1"/>
              <a:t>PickedUp</a:t>
            </a:r>
            <a:r>
              <a:rPr lang="en-US" sz="2000" dirty="0"/>
              <a:t> Calls = CALCULATE( COUNT('</a:t>
            </a:r>
            <a:r>
              <a:rPr lang="en-US" sz="2000" dirty="0" err="1"/>
              <a:t>Product_Sales</a:t>
            </a:r>
            <a:r>
              <a:rPr lang="en-US" sz="2000" dirty="0"/>
              <a:t> (2)'[</a:t>
            </a:r>
            <a:r>
              <a:rPr lang="en-US" sz="2000" dirty="0" err="1"/>
              <a:t>CallID</a:t>
            </a:r>
            <a:r>
              <a:rPr lang="en-US" sz="2000" dirty="0"/>
              <a:t>]), FILTER('</a:t>
            </a:r>
            <a:r>
              <a:rPr lang="en-US" sz="2000" dirty="0" err="1"/>
              <a:t>Product_Sales</a:t>
            </a:r>
            <a:r>
              <a:rPr lang="en-US" sz="2000" dirty="0"/>
              <a:t> (2)', '</a:t>
            </a:r>
            <a:r>
              <a:rPr lang="en-US" sz="2000" dirty="0" err="1"/>
              <a:t>Product_Sales</a:t>
            </a:r>
            <a:r>
              <a:rPr lang="en-US" sz="2000" dirty="0"/>
              <a:t> (2)'[</a:t>
            </a:r>
            <a:r>
              <a:rPr lang="en-US" sz="2000" dirty="0" err="1"/>
              <a:t>PickedUp</a:t>
            </a:r>
            <a:r>
              <a:rPr lang="en-US" sz="2000" dirty="0"/>
              <a:t>] = 1) )</a:t>
            </a:r>
          </a:p>
          <a:p>
            <a:r>
              <a:rPr lang="en-US" sz="2000" dirty="0" err="1"/>
              <a:t>PickedUp</a:t>
            </a:r>
            <a:r>
              <a:rPr lang="en-US" sz="2000" dirty="0"/>
              <a:t> % = DIVIDE([</a:t>
            </a:r>
            <a:r>
              <a:rPr lang="en-US" sz="2000" dirty="0" err="1"/>
              <a:t>PickedUp</a:t>
            </a:r>
            <a:r>
              <a:rPr lang="en-US" sz="2000" dirty="0"/>
              <a:t> Calls], [Total Calls], 0)</a:t>
            </a:r>
          </a:p>
          <a:p>
            <a:r>
              <a:rPr lang="en-US" sz="2000" dirty="0"/>
              <a:t>Total Products Sold = SUM('</a:t>
            </a:r>
            <a:r>
              <a:rPr lang="en-US" sz="2000" dirty="0" err="1"/>
              <a:t>Product_Sales</a:t>
            </a:r>
            <a:r>
              <a:rPr lang="en-US" sz="2000" dirty="0"/>
              <a:t> (2)'[</a:t>
            </a:r>
            <a:r>
              <a:rPr lang="en-US" sz="2000" dirty="0" err="1"/>
              <a:t>ProductSold</a:t>
            </a:r>
            <a:r>
              <a:rPr lang="en-US" sz="2000" dirty="0"/>
              <a:t>])</a:t>
            </a:r>
          </a:p>
          <a:p>
            <a:r>
              <a:rPr lang="en-US" sz="2000" dirty="0"/>
              <a:t>Conversion Rate = DIVIDE([Total Products Sold], [</a:t>
            </a:r>
            <a:r>
              <a:rPr lang="en-US" sz="2000" dirty="0" err="1"/>
              <a:t>PickedUp</a:t>
            </a:r>
            <a:r>
              <a:rPr lang="en-US" sz="2000" dirty="0"/>
              <a:t> Calls], 0)</a:t>
            </a:r>
          </a:p>
          <a:p>
            <a:r>
              <a:rPr lang="en-US" sz="2000" dirty="0"/>
              <a:t>Avg Call Duration (mins) = AVERAGE('</a:t>
            </a:r>
            <a:r>
              <a:rPr lang="en-US" sz="2000" dirty="0" err="1"/>
              <a:t>Product_Sales</a:t>
            </a:r>
            <a:r>
              <a:rPr lang="en-US" sz="2000" dirty="0"/>
              <a:t> (2)'[Duration]) / 60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637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3F62-BDBD-4D98-B1FC-1A76630D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9857"/>
            <a:ext cx="8596668" cy="1320800"/>
          </a:xfrm>
        </p:spPr>
        <p:txBody>
          <a:bodyPr/>
          <a:lstStyle/>
          <a:p>
            <a:r>
              <a:rPr lang="en-US" dirty="0"/>
              <a:t>                  📈 Dashboard Snapshot</a:t>
            </a:r>
          </a:p>
        </p:txBody>
      </p:sp>
      <p:pic>
        <p:nvPicPr>
          <p:cNvPr id="5" name="Content Placeholder 4" descr="&quot;This slide displays a visual snapshot of the Power BI dashboard. At the top are KPI cards showing Total Calls, PickedUp %, Total Products Sold, Conversion Rate, and Avg Call Duration. Below, a line chart shows product sales over time based on CallDate. A bar chart compares agents by number of products sold. A pie chart shows the ratio of picked vs missed calls. Slicers on the right allow filtering by CallDate and Agent_Name. The layout is clean and color-themed for readability and interactivity.&quot;">
            <a:extLst>
              <a:ext uri="{FF2B5EF4-FFF2-40B4-BE49-F238E27FC236}">
                <a16:creationId xmlns:a16="http://schemas.microsoft.com/office/drawing/2014/main" id="{21F4D585-B4C5-C04C-9DD1-4EE644C86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" y="1480457"/>
            <a:ext cx="11016343" cy="5257800"/>
          </a:xfrm>
        </p:spPr>
      </p:pic>
    </p:spTree>
    <p:extLst>
      <p:ext uri="{BB962C8B-B14F-4D97-AF65-F5344CB8AC3E}">
        <p14:creationId xmlns:p14="http://schemas.microsoft.com/office/powerpoint/2010/main" val="325998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978A-20C5-93B1-E7D3-07EF8FDB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        🔍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F92C5-815B-633F-7A9D-BB13A5C4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160589"/>
            <a:ext cx="878477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Q4 has the highest sales and conversions</a:t>
            </a:r>
          </a:p>
          <a:p>
            <a:r>
              <a:rPr lang="en-US" sz="2800" dirty="0"/>
              <a:t>Some agents have high calls but low conversion</a:t>
            </a:r>
          </a:p>
          <a:p>
            <a:r>
              <a:rPr lang="en-US" sz="2800" dirty="0"/>
              <a:t>Pickup % is good, but not translating into product sales</a:t>
            </a:r>
          </a:p>
          <a:p>
            <a:r>
              <a:rPr lang="en-US" sz="2800" dirty="0"/>
              <a:t>Shorter calls (&lt;2 mins) correlate with fewer conversions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703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CCD1-F0AB-8098-5773-819F15E5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  💡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8D819-AD7C-6440-89EA-C4AAA7E4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Train low-performing agents with high call volume</a:t>
            </a:r>
          </a:p>
          <a:p>
            <a:r>
              <a:rPr lang="en-US" sz="3200" dirty="0"/>
              <a:t>Encourage best practices from top sellers</a:t>
            </a:r>
          </a:p>
          <a:p>
            <a:r>
              <a:rPr lang="en-US" sz="3200" dirty="0"/>
              <a:t>Revisit scripts or sales tactics for shorter calls</a:t>
            </a:r>
          </a:p>
          <a:p>
            <a:r>
              <a:rPr lang="en-US" sz="3200" dirty="0"/>
              <a:t>Focus more marketing in Q4, the strongest sales period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261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598E-9F1D-A66F-1F54-6EA999DE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    📌 Conclusion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7C0C-3DCF-60CC-BC72-1B5CF00C1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6" y="2160589"/>
            <a:ext cx="930728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Dashboard helps identify trends and agent performance</a:t>
            </a:r>
          </a:p>
          <a:p>
            <a:r>
              <a:rPr lang="en-US" sz="3000" dirty="0"/>
              <a:t>Easy filters for date/agent improve interactivity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576497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332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Trebuchet MS</vt:lpstr>
      <vt:lpstr>Wingdings 3</vt:lpstr>
      <vt:lpstr>Facet</vt:lpstr>
      <vt:lpstr>Title: Product Sales Call Dashboard</vt:lpstr>
      <vt:lpstr>                      OBJECTIVE</vt:lpstr>
      <vt:lpstr>              DATASET SUMMARY</vt:lpstr>
      <vt:lpstr>           📊 Key Metrics</vt:lpstr>
      <vt:lpstr>        🛠️ DAX Measures Used </vt:lpstr>
      <vt:lpstr>                  📈 Dashboard Snapshot</vt:lpstr>
      <vt:lpstr>        🔍 Key Insights</vt:lpstr>
      <vt:lpstr>   💡 Recommendations</vt:lpstr>
      <vt:lpstr>    📌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vasdevchitrarth1205@gmail.com</dc:creator>
  <cp:lastModifiedBy>vasdevchitrarth1205@gmail.com</cp:lastModifiedBy>
  <cp:revision>1</cp:revision>
  <dcterms:created xsi:type="dcterms:W3CDTF">2025-06-26T09:40:24Z</dcterms:created>
  <dcterms:modified xsi:type="dcterms:W3CDTF">2025-06-26T10:04:02Z</dcterms:modified>
</cp:coreProperties>
</file>