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6" r:id="rId11"/>
    <p:sldId id="267"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25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your@email.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Git tutorial</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839695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Common git commands</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263656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smtClean="0"/>
              <a:t>Git status</a:t>
            </a:r>
          </a:p>
          <a:p>
            <a:r>
              <a:rPr lang="en-IN" dirty="0" smtClean="0"/>
              <a:t>Git fetch</a:t>
            </a:r>
          </a:p>
          <a:p>
            <a:r>
              <a:rPr lang="en-IN" dirty="0" smtClean="0"/>
              <a:t>Git remote</a:t>
            </a:r>
          </a:p>
          <a:p>
            <a:r>
              <a:rPr lang="en-IN" dirty="0" smtClean="0"/>
              <a:t>Git checkout</a:t>
            </a:r>
          </a:p>
          <a:p>
            <a:r>
              <a:rPr lang="en-IN" dirty="0" smtClean="0"/>
              <a:t>Git add</a:t>
            </a:r>
          </a:p>
          <a:p>
            <a:r>
              <a:rPr lang="en-IN" dirty="0" smtClean="0"/>
              <a:t>Git </a:t>
            </a:r>
            <a:r>
              <a:rPr lang="en-IN" dirty="0" smtClean="0"/>
              <a:t>push</a:t>
            </a:r>
          </a:p>
          <a:p>
            <a:r>
              <a:rPr lang="en-IN" smtClean="0"/>
              <a:t>Git merge</a:t>
            </a:r>
            <a:endParaRPr lang="en-IN" dirty="0" smtClean="0"/>
          </a:p>
          <a:p>
            <a:endParaRPr lang="en-IN" dirty="0" smtClean="0"/>
          </a:p>
        </p:txBody>
      </p:sp>
    </p:spTree>
    <p:extLst>
      <p:ext uri="{BB962C8B-B14F-4D97-AF65-F5344CB8AC3E}">
        <p14:creationId xmlns:p14="http://schemas.microsoft.com/office/powerpoint/2010/main" val="2876755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 Git</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571197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Setting up git</a:t>
            </a:r>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3930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Git Install</a:t>
            </a:r>
            <a:endParaRPr lang="en-IN" dirty="0"/>
          </a:p>
        </p:txBody>
      </p:sp>
      <p:sp>
        <p:nvSpPr>
          <p:cNvPr id="3" name="Content Placeholder 2"/>
          <p:cNvSpPr>
            <a:spLocks noGrp="1"/>
          </p:cNvSpPr>
          <p:nvPr>
            <p:ph idx="1"/>
          </p:nvPr>
        </p:nvSpPr>
        <p:spPr/>
        <p:txBody>
          <a:bodyPr/>
          <a:lstStyle/>
          <a:p>
            <a:r>
              <a:rPr lang="en-IN" dirty="0" smtClean="0"/>
              <a:t>Download and install latest git version </a:t>
            </a:r>
          </a:p>
          <a:p>
            <a:pPr marL="457200" lvl="1" indent="0">
              <a:buNone/>
            </a:pPr>
            <a:r>
              <a:rPr lang="en-IN" dirty="0">
                <a:hlinkClick r:id="rId2"/>
              </a:rPr>
              <a:t>https://</a:t>
            </a:r>
            <a:r>
              <a:rPr lang="en-IN" dirty="0" smtClean="0">
                <a:hlinkClick r:id="rId2"/>
              </a:rPr>
              <a:t>git-scm.com/downloads</a:t>
            </a:r>
            <a:endParaRPr lang="en-IN" dirty="0" smtClean="0"/>
          </a:p>
          <a:p>
            <a:r>
              <a:rPr lang="en-IN" dirty="0" smtClean="0"/>
              <a:t>Follow the instruction for the installation</a:t>
            </a:r>
          </a:p>
          <a:p>
            <a:pPr lvl="1"/>
            <a:endParaRPr lang="en-IN" sz="2000" dirty="0">
              <a:solidFill>
                <a:prstClr val="black"/>
              </a:solidFill>
              <a:latin typeface="Courier New" pitchFamily="49" charset="0"/>
              <a:cs typeface="Courier New" pitchFamily="49" charset="0"/>
            </a:endParaRPr>
          </a:p>
          <a:p>
            <a:pPr marL="457200" lvl="1" indent="0">
              <a:buNone/>
            </a:pPr>
            <a:endParaRPr lang="en-IN" dirty="0" smtClean="0"/>
          </a:p>
        </p:txBody>
      </p:sp>
    </p:spTree>
    <p:extLst>
      <p:ext uri="{BB962C8B-B14F-4D97-AF65-F5344CB8AC3E}">
        <p14:creationId xmlns:p14="http://schemas.microsoft.com/office/powerpoint/2010/main" val="2544219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Configuring Git</a:t>
            </a:r>
            <a:endParaRPr lang="en-IN" dirty="0"/>
          </a:p>
        </p:txBody>
      </p:sp>
      <p:sp>
        <p:nvSpPr>
          <p:cNvPr id="3" name="Content Placeholder 2"/>
          <p:cNvSpPr>
            <a:spLocks noGrp="1"/>
          </p:cNvSpPr>
          <p:nvPr>
            <p:ph idx="1"/>
          </p:nvPr>
        </p:nvSpPr>
        <p:spPr/>
        <p:txBody>
          <a:bodyPr/>
          <a:lstStyle/>
          <a:p>
            <a:pPr lvl="0"/>
            <a:r>
              <a:rPr lang="en-IN" dirty="0">
                <a:solidFill>
                  <a:prstClr val="black"/>
                </a:solidFill>
              </a:rPr>
              <a:t>Once installed, you need to set user name and email ID on </a:t>
            </a:r>
            <a:r>
              <a:rPr lang="en-IN" dirty="0" smtClean="0">
                <a:solidFill>
                  <a:prstClr val="black"/>
                </a:solidFill>
              </a:rPr>
              <a:t>PC</a:t>
            </a:r>
          </a:p>
          <a:p>
            <a:pPr lvl="0"/>
            <a:r>
              <a:rPr lang="en-IN" dirty="0" smtClean="0">
                <a:solidFill>
                  <a:prstClr val="black"/>
                </a:solidFill>
              </a:rPr>
              <a:t>Execute these commands in git bash</a:t>
            </a:r>
          </a:p>
          <a:p>
            <a:pPr marL="0" lvl="0" indent="0">
              <a:buNone/>
            </a:pPr>
            <a:r>
              <a:rPr lang="en-IN" sz="2000" dirty="0">
                <a:solidFill>
                  <a:prstClr val="black"/>
                </a:solidFill>
                <a:latin typeface="Courier New" pitchFamily="49" charset="0"/>
                <a:cs typeface="Courier New" pitchFamily="49" charset="0"/>
              </a:rPr>
              <a:t> </a:t>
            </a:r>
            <a:r>
              <a:rPr lang="en-IN" sz="2000" dirty="0" smtClean="0">
                <a:solidFill>
                  <a:prstClr val="black"/>
                </a:solidFill>
                <a:latin typeface="Courier New" pitchFamily="49" charset="0"/>
                <a:cs typeface="Courier New" pitchFamily="49" charset="0"/>
              </a:rPr>
              <a:t>  </a:t>
            </a:r>
            <a:r>
              <a:rPr lang="en-IN" sz="2000" dirty="0" smtClean="0">
                <a:latin typeface="Courier New" pitchFamily="49" charset="0"/>
                <a:cs typeface="Courier New" pitchFamily="49" charset="0"/>
              </a:rPr>
              <a:t>git </a:t>
            </a:r>
            <a:r>
              <a:rPr lang="en-IN" sz="2000" dirty="0" err="1">
                <a:latin typeface="Courier New" pitchFamily="49" charset="0"/>
                <a:cs typeface="Courier New" pitchFamily="49" charset="0"/>
              </a:rPr>
              <a:t>config</a:t>
            </a:r>
            <a:r>
              <a:rPr lang="en-IN" sz="2000" dirty="0">
                <a:latin typeface="Courier New" pitchFamily="49" charset="0"/>
                <a:cs typeface="Courier New" pitchFamily="49" charset="0"/>
              </a:rPr>
              <a:t> --global user.name “</a:t>
            </a:r>
            <a:r>
              <a:rPr lang="en-IN" sz="2000" i="1" dirty="0">
                <a:solidFill>
                  <a:schemeClr val="tx2">
                    <a:lumMod val="60000"/>
                    <a:lumOff val="40000"/>
                  </a:schemeClr>
                </a:solidFill>
                <a:latin typeface="Courier New" pitchFamily="49" charset="0"/>
                <a:cs typeface="Courier New" pitchFamily="49" charset="0"/>
              </a:rPr>
              <a:t>Your Name</a:t>
            </a:r>
            <a:r>
              <a:rPr lang="en-IN" sz="2000" dirty="0">
                <a:latin typeface="Courier New" pitchFamily="49" charset="0"/>
                <a:cs typeface="Courier New" pitchFamily="49" charset="0"/>
              </a:rPr>
              <a:t>" </a:t>
            </a:r>
          </a:p>
          <a:p>
            <a:pPr marL="457200" lvl="1" indent="0">
              <a:buNone/>
            </a:pPr>
            <a:r>
              <a:rPr lang="en-IN" sz="2000" dirty="0">
                <a:latin typeface="Courier New" pitchFamily="49" charset="0"/>
                <a:cs typeface="Courier New" pitchFamily="49" charset="0"/>
              </a:rPr>
              <a:t>git </a:t>
            </a:r>
            <a:r>
              <a:rPr lang="en-IN" sz="2000" dirty="0" err="1">
                <a:latin typeface="Courier New" pitchFamily="49" charset="0"/>
                <a:cs typeface="Courier New" pitchFamily="49" charset="0"/>
              </a:rPr>
              <a:t>config</a:t>
            </a:r>
            <a:r>
              <a:rPr lang="en-IN" sz="2000" dirty="0">
                <a:latin typeface="Courier New" pitchFamily="49" charset="0"/>
                <a:cs typeface="Courier New" pitchFamily="49" charset="0"/>
              </a:rPr>
              <a:t> --global </a:t>
            </a:r>
            <a:r>
              <a:rPr lang="en-IN" sz="2000" dirty="0" err="1">
                <a:latin typeface="Courier New" pitchFamily="49" charset="0"/>
                <a:cs typeface="Courier New" pitchFamily="49" charset="0"/>
              </a:rPr>
              <a:t>user.email</a:t>
            </a:r>
            <a:r>
              <a:rPr lang="en-IN" sz="2000" dirty="0">
                <a:latin typeface="Courier New" pitchFamily="49" charset="0"/>
                <a:cs typeface="Courier New" pitchFamily="49" charset="0"/>
              </a:rPr>
              <a:t> </a:t>
            </a:r>
            <a:r>
              <a:rPr lang="en-IN" sz="2000" i="1" dirty="0" smtClean="0">
                <a:solidFill>
                  <a:schemeClr val="tx2">
                    <a:lumMod val="60000"/>
                    <a:lumOff val="40000"/>
                  </a:schemeClr>
                </a:solidFill>
                <a:latin typeface="Courier New" pitchFamily="49" charset="0"/>
                <a:cs typeface="Courier New" pitchFamily="49" charset="0"/>
              </a:rPr>
              <a:t>your@email.com</a:t>
            </a:r>
          </a:p>
          <a:p>
            <a:r>
              <a:rPr lang="en-IN" sz="3600" dirty="0" smtClean="0">
                <a:solidFill>
                  <a:prstClr val="black"/>
                </a:solidFill>
              </a:rPr>
              <a:t>You </a:t>
            </a:r>
            <a:r>
              <a:rPr lang="en-IN" sz="3600" dirty="0">
                <a:solidFill>
                  <a:prstClr val="black"/>
                </a:solidFill>
              </a:rPr>
              <a:t>can check if it set properly </a:t>
            </a:r>
            <a:r>
              <a:rPr lang="en-IN" sz="3600" dirty="0" smtClean="0">
                <a:solidFill>
                  <a:prstClr val="black"/>
                </a:solidFill>
              </a:rPr>
              <a:t>by viewing the git </a:t>
            </a:r>
            <a:r>
              <a:rPr lang="en-IN" sz="3600" dirty="0" smtClean="0"/>
              <a:t>settings</a:t>
            </a:r>
          </a:p>
          <a:p>
            <a:pPr marL="0" indent="0">
              <a:buNone/>
            </a:pPr>
            <a:r>
              <a:rPr lang="en-IN" sz="2000" dirty="0">
                <a:latin typeface="Courier New" pitchFamily="49" charset="0"/>
                <a:cs typeface="Courier New" pitchFamily="49" charset="0"/>
              </a:rPr>
              <a:t>  </a:t>
            </a:r>
            <a:r>
              <a:rPr lang="en-IN" sz="2000" dirty="0" smtClean="0">
                <a:latin typeface="Courier New" pitchFamily="49" charset="0"/>
                <a:cs typeface="Courier New" pitchFamily="49" charset="0"/>
              </a:rPr>
              <a:t> git </a:t>
            </a:r>
            <a:r>
              <a:rPr lang="en-IN" sz="2000" dirty="0" err="1">
                <a:latin typeface="Courier New" pitchFamily="49" charset="0"/>
                <a:cs typeface="Courier New" pitchFamily="49" charset="0"/>
              </a:rPr>
              <a:t>config</a:t>
            </a:r>
            <a:r>
              <a:rPr lang="en-IN" sz="2000" dirty="0">
                <a:latin typeface="Courier New" pitchFamily="49" charset="0"/>
                <a:cs typeface="Courier New" pitchFamily="49" charset="0"/>
              </a:rPr>
              <a:t> --list</a:t>
            </a:r>
          </a:p>
          <a:p>
            <a:endParaRPr lang="en-IN" dirty="0"/>
          </a:p>
        </p:txBody>
      </p:sp>
    </p:spTree>
    <p:extLst>
      <p:ext uri="{BB962C8B-B14F-4D97-AF65-F5344CB8AC3E}">
        <p14:creationId xmlns:p14="http://schemas.microsoft.com/office/powerpoint/2010/main" val="1337104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Setting SSH Key</a:t>
            </a:r>
            <a:endParaRPr lang="en-IN" dirty="0"/>
          </a:p>
        </p:txBody>
      </p:sp>
      <p:sp>
        <p:nvSpPr>
          <p:cNvPr id="3" name="Content Placeholder 2"/>
          <p:cNvSpPr>
            <a:spLocks noGrp="1"/>
          </p:cNvSpPr>
          <p:nvPr>
            <p:ph idx="1"/>
          </p:nvPr>
        </p:nvSpPr>
        <p:spPr/>
        <p:txBody>
          <a:bodyPr>
            <a:normAutofit fontScale="92500" lnSpcReduction="20000"/>
          </a:bodyPr>
          <a:lstStyle/>
          <a:p>
            <a:r>
              <a:rPr lang="en-IN" dirty="0"/>
              <a:t>Git servers authenticate using SSH public </a:t>
            </a:r>
            <a:r>
              <a:rPr lang="en-IN" dirty="0" smtClean="0"/>
              <a:t>keys. SSH key is configured for each user on their PC</a:t>
            </a:r>
          </a:p>
          <a:p>
            <a:r>
              <a:rPr lang="en-IN" dirty="0" smtClean="0"/>
              <a:t>Generate your SSH by executing these command in git bash</a:t>
            </a:r>
          </a:p>
          <a:p>
            <a:pPr marL="0" indent="0">
              <a:buNone/>
            </a:pPr>
            <a:r>
              <a:rPr lang="de-DE" sz="2000" dirty="0" smtClean="0">
                <a:latin typeface="Courier New" pitchFamily="49" charset="0"/>
                <a:cs typeface="Courier New" pitchFamily="49" charset="0"/>
              </a:rPr>
              <a:t>   ssh-keygen </a:t>
            </a:r>
            <a:r>
              <a:rPr lang="de-DE" sz="2000" dirty="0">
                <a:latin typeface="Courier New" pitchFamily="49" charset="0"/>
                <a:cs typeface="Courier New" pitchFamily="49" charset="0"/>
              </a:rPr>
              <a:t>-t rsa -b 4096 -C </a:t>
            </a:r>
            <a:r>
              <a:rPr lang="de-DE" sz="2000" dirty="0" smtClean="0">
                <a:latin typeface="Courier New" pitchFamily="49" charset="0"/>
                <a:cs typeface="Courier New" pitchFamily="49" charset="0"/>
                <a:hlinkClick r:id="rId2"/>
              </a:rPr>
              <a:t>your@email.com</a:t>
            </a:r>
            <a:endParaRPr lang="de-DE" sz="2000" dirty="0" smtClean="0">
              <a:latin typeface="Courier New" pitchFamily="49" charset="0"/>
              <a:cs typeface="Courier New" pitchFamily="49" charset="0"/>
            </a:endParaRPr>
          </a:p>
          <a:p>
            <a:r>
              <a:rPr lang="en-IN" dirty="0"/>
              <a:t>When prompted for </a:t>
            </a:r>
            <a:r>
              <a:rPr lang="en-IN" dirty="0" smtClean="0"/>
              <a:t>“Enter </a:t>
            </a:r>
            <a:r>
              <a:rPr lang="en-IN" dirty="0"/>
              <a:t>a file in which to save the key</a:t>
            </a:r>
            <a:r>
              <a:rPr lang="en-IN" dirty="0" smtClean="0"/>
              <a:t>,” </a:t>
            </a:r>
            <a:r>
              <a:rPr lang="en-IN" dirty="0"/>
              <a:t>press </a:t>
            </a:r>
            <a:r>
              <a:rPr lang="en-IN" dirty="0" smtClean="0"/>
              <a:t>Enter. This will save the key in default location</a:t>
            </a:r>
          </a:p>
          <a:p>
            <a:r>
              <a:rPr lang="en-IN" dirty="0" smtClean="0"/>
              <a:t>When prompted for a </a:t>
            </a:r>
            <a:r>
              <a:rPr lang="en-IN" dirty="0"/>
              <a:t>secure </a:t>
            </a:r>
            <a:r>
              <a:rPr lang="en-IN" dirty="0" smtClean="0"/>
              <a:t>passphrase, it is alright to have no passphrase. Later, it would be convenient for scripting</a:t>
            </a:r>
            <a:endParaRPr lang="en-IN" dirty="0"/>
          </a:p>
        </p:txBody>
      </p:sp>
    </p:spTree>
    <p:extLst>
      <p:ext uri="{BB962C8B-B14F-4D97-AF65-F5344CB8AC3E}">
        <p14:creationId xmlns:p14="http://schemas.microsoft.com/office/powerpoint/2010/main" val="4074659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Adding SSH Key To Git Server</a:t>
            </a:r>
            <a:endParaRPr lang="en-IN" dirty="0"/>
          </a:p>
        </p:txBody>
      </p:sp>
      <p:sp>
        <p:nvSpPr>
          <p:cNvPr id="3" name="Content Placeholder 2"/>
          <p:cNvSpPr>
            <a:spLocks noGrp="1"/>
          </p:cNvSpPr>
          <p:nvPr>
            <p:ph idx="1"/>
          </p:nvPr>
        </p:nvSpPr>
        <p:spPr/>
        <p:txBody>
          <a:bodyPr/>
          <a:lstStyle/>
          <a:p>
            <a:r>
              <a:rPr lang="en-IN" dirty="0" smtClean="0"/>
              <a:t>Your SSH key will be used by Git Server for authentication. You need to add your SSH key generated on PC to git server</a:t>
            </a:r>
          </a:p>
          <a:p>
            <a:r>
              <a:rPr lang="en-IN" dirty="0" smtClean="0"/>
              <a:t>SSH configuration in </a:t>
            </a:r>
            <a:r>
              <a:rPr lang="en-IN" dirty="0" err="1" smtClean="0"/>
              <a:t>Bitbucket</a:t>
            </a:r>
            <a:r>
              <a:rPr lang="en-IN" dirty="0" smtClean="0"/>
              <a:t>:</a:t>
            </a:r>
          </a:p>
          <a:p>
            <a:r>
              <a:rPr lang="en-IN" dirty="0" smtClean="0"/>
              <a:t>&lt;Pic&gt;</a:t>
            </a:r>
            <a:endParaRPr lang="en-IN" dirty="0"/>
          </a:p>
        </p:txBody>
      </p:sp>
    </p:spTree>
    <p:extLst>
      <p:ext uri="{BB962C8B-B14F-4D97-AF65-F5344CB8AC3E}">
        <p14:creationId xmlns:p14="http://schemas.microsoft.com/office/powerpoint/2010/main" val="3752128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Now you are ready to clone and start using Git.</a:t>
            </a:r>
            <a:endParaRPr lang="en-IN" dirty="0"/>
          </a:p>
        </p:txBody>
      </p:sp>
    </p:spTree>
    <p:extLst>
      <p:ext uri="{BB962C8B-B14F-4D97-AF65-F5344CB8AC3E}">
        <p14:creationId xmlns:p14="http://schemas.microsoft.com/office/powerpoint/2010/main" val="2373899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Git clone</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90204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Clone repository will create a local copy on your PC</a:t>
            </a:r>
          </a:p>
          <a:p>
            <a:r>
              <a:rPr lang="en-IN" dirty="0" smtClean="0"/>
              <a:t>.git will have the local DB for the git repository</a:t>
            </a:r>
          </a:p>
          <a:p>
            <a:r>
              <a:rPr lang="en-IN" dirty="0" smtClean="0"/>
              <a:t>Most of the git operation will update the local copy on PC. Once that is done, some other git commands are used to push the code into external repository (remote repository)</a:t>
            </a:r>
            <a:endParaRPr lang="en-IN" dirty="0"/>
          </a:p>
        </p:txBody>
      </p:sp>
    </p:spTree>
    <p:extLst>
      <p:ext uri="{BB962C8B-B14F-4D97-AF65-F5344CB8AC3E}">
        <p14:creationId xmlns:p14="http://schemas.microsoft.com/office/powerpoint/2010/main" val="2972176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294</Words>
  <Application>Microsoft Office PowerPoint</Application>
  <PresentationFormat>On-screen Show (4:3)</PresentationFormat>
  <Paragraphs>37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Git tutorial</vt:lpstr>
      <vt:lpstr>Setting up git</vt:lpstr>
      <vt:lpstr>Git Install</vt:lpstr>
      <vt:lpstr>Configuring Git</vt:lpstr>
      <vt:lpstr>Setting SSH Key</vt:lpstr>
      <vt:lpstr>Adding SSH Key To Git Server</vt:lpstr>
      <vt:lpstr>PowerPoint Presentation</vt:lpstr>
      <vt:lpstr>Git clone</vt:lpstr>
      <vt:lpstr>PowerPoint Presentation</vt:lpstr>
      <vt:lpstr>Common git commands</vt:lpstr>
      <vt:lpstr>PowerPoint Presentation</vt:lpstr>
      <vt:lpstr>About Git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tutorial</dc:title>
  <dc:creator>chitresh gupta</dc:creator>
  <cp:lastModifiedBy>chitresh gupta</cp:lastModifiedBy>
  <cp:revision>22</cp:revision>
  <dcterms:created xsi:type="dcterms:W3CDTF">2006-08-16T00:00:00Z</dcterms:created>
  <dcterms:modified xsi:type="dcterms:W3CDTF">2018-05-01T16:28:03Z</dcterms:modified>
</cp:coreProperties>
</file>