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5111"/>
    <a:srgbClr val="96450E"/>
    <a:srgbClr val="843C0C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CE7D-3EF4-4BD8-98B8-BA286490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DA2B6-A548-4C29-860C-CF230716B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8C926-E924-4EB7-95EE-DBAEEA77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EF7A-9FA7-43CC-B940-29031BE4CF9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67844-B88A-4420-B1A0-963F1FEA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B567-B2BF-4FAB-A6C5-23E2C9B2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8EF8-191E-4E34-A979-7C2C3A6B4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A678-A670-4BFD-847D-65605E0E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98FF1-8A1A-47EF-8F87-EFB2D1693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1CA3-7127-4218-B89C-563A2284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EF7A-9FA7-43CC-B940-29031BE4CF9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9780-4414-4339-8412-F0FC4526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042A-15D5-4ED8-AD50-AAB5447C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8EF8-191E-4E34-A979-7C2C3A6B4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4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53F33-A40B-4EBA-BFD8-81CFF994B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C8B8-C58A-4663-B8E2-7CC3D8F89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C9602-1389-468A-BF9D-F32F7BB9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EF7A-9FA7-43CC-B940-29031BE4CF9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2CA91-3A78-426F-8420-5C9458D8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7413-402D-4FC6-841D-451C2FA9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8EF8-191E-4E34-A979-7C2C3A6B4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0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E1C0-CCFA-4E11-A3CC-9DFC8824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6D3B-811A-46CA-A321-A0FC477B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56806-59C0-447A-A242-33684CE2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EF7A-9FA7-43CC-B940-29031BE4CF9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CDA9-96CC-4F01-B8C0-4E83078F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CFB6-9CD7-461D-B776-E602AF07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8EF8-191E-4E34-A979-7C2C3A6B4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4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0338-6680-461D-BE6E-64DF3BDD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0BA79-0A57-4CCD-8E0C-B8866E0E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CB62E-704A-4E3C-99EE-96E01590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EF7A-9FA7-43CC-B940-29031BE4CF9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68BBC-C8FF-4191-9046-F197A0C1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81D8E-5DC7-44B8-88A7-EBE89B84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8EF8-191E-4E34-A979-7C2C3A6B4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5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ED71-3703-49A3-B03D-BBDB78B5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5556A-E92C-40AD-A7BB-6D46A91D7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F98AA-378A-466B-8CA2-5C1CBB9D7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F9667-DD97-420D-B1A4-CD5595E5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EF7A-9FA7-43CC-B940-29031BE4CF9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6E417-AE0E-4082-9D7E-0BE81596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BD4A0-25B3-4B97-AAAA-27060BC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8EF8-191E-4E34-A979-7C2C3A6B4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06B9-951A-406B-B042-0569899F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BBF0A-2FA1-4975-91E3-832C700F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CEE77-6D54-4E28-9E04-0E7DC20E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9A10A-47E4-40AC-B0BF-1211E5890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AA634-4395-4897-8951-F118DA802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08AF-4402-43F4-9187-452E8C81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EF7A-9FA7-43CC-B940-29031BE4CF9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4DF3B-39BA-4D1C-AD42-D4A65E96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FF5E3-FE57-4BEE-8828-B059964D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8EF8-191E-4E34-A979-7C2C3A6B4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8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F536-BE70-45F0-90E1-CAC23321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90F55-568C-492D-B2D5-FE255912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EF7A-9FA7-43CC-B940-29031BE4CF9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9EECA-CCB7-4247-B6EA-D92E9181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E41C-2FFF-45CD-B63B-3EDB8E11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8EF8-191E-4E34-A979-7C2C3A6B4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CBF90-D248-4F39-B37D-6DF35679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EF7A-9FA7-43CC-B940-29031BE4CF9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54C3A-51EC-42F2-838C-ACFFA145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6DC0C-4089-471C-8401-6063CC6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8EF8-191E-4E34-A979-7C2C3A6B4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6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C8B9-0252-4CCD-A609-F60DE2F6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D224-E284-4300-AE5D-CC2DB119E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D3215-1BE2-4959-9797-36779ECD3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6170B-512A-4CD7-9FBF-D5E90028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EF7A-9FA7-43CC-B940-29031BE4CF9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94C4B-C4D0-41AB-972B-F8D875EC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F5A43-3478-4C01-8703-009447DA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8EF8-191E-4E34-A979-7C2C3A6B4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5F27-5CF0-4653-AF6E-EBB0C1B9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D07E7-DFB3-4102-8B57-C5CBD698F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BD818-A72F-416C-87F6-68A022E42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4A026-A16D-4D4A-AB2A-9D1DC8CB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EF7A-9FA7-43CC-B940-29031BE4CF9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FA52E-1477-4918-8157-E84F255E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B86FA-4D32-4A2D-84A4-33E7FDE6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8EF8-191E-4E34-A979-7C2C3A6B4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D8E96-E7B9-413B-9FDD-80A65778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5E94B-B992-42E2-B221-CA482F68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C49C-CBDC-415C-A5B3-AB116CF11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EF7A-9FA7-43CC-B940-29031BE4CF9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83FFE-10C8-43A5-8FC0-ECA0B0156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9D3E2-ED24-4432-A6AB-4D8FF7DE0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8EF8-191E-4E34-A979-7C2C3A6B4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1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DF1132-2C2D-4360-8241-C090D495ACE4}"/>
              </a:ext>
            </a:extLst>
          </p:cNvPr>
          <p:cNvSpPr/>
          <p:nvPr/>
        </p:nvSpPr>
        <p:spPr>
          <a:xfrm>
            <a:off x="0" y="-371021"/>
            <a:ext cx="12192000" cy="61856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CB6D92-3D1B-414B-A0BD-DBC1A55D36B6}"/>
              </a:ext>
            </a:extLst>
          </p:cNvPr>
          <p:cNvSpPr/>
          <p:nvPr/>
        </p:nvSpPr>
        <p:spPr>
          <a:xfrm>
            <a:off x="0" y="6361960"/>
            <a:ext cx="12192000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37B66-440D-49AA-ADC8-13D75310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12111">
            <a:off x="197927" y="5897597"/>
            <a:ext cx="1028554" cy="62354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700E35C-547C-4F77-85C3-AA7B3884CB37}"/>
              </a:ext>
            </a:extLst>
          </p:cNvPr>
          <p:cNvGrpSpPr/>
          <p:nvPr/>
        </p:nvGrpSpPr>
        <p:grpSpPr>
          <a:xfrm>
            <a:off x="1359632" y="133302"/>
            <a:ext cx="4321522" cy="5800491"/>
            <a:chOff x="4942730" y="215558"/>
            <a:chExt cx="3362328" cy="5258767"/>
          </a:xfrm>
          <a:solidFill>
            <a:srgbClr val="AF511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13424D-D523-4512-A6E2-3480F486F188}"/>
                </a:ext>
              </a:extLst>
            </p:cNvPr>
            <p:cNvSpPr/>
            <p:nvPr/>
          </p:nvSpPr>
          <p:spPr>
            <a:xfrm rot="761208">
              <a:off x="7578135" y="1493376"/>
              <a:ext cx="329244" cy="15385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6573AF-9841-465B-B4C0-C6B9E23F3168}"/>
                </a:ext>
              </a:extLst>
            </p:cNvPr>
            <p:cNvSpPr/>
            <p:nvPr/>
          </p:nvSpPr>
          <p:spPr>
            <a:xfrm>
              <a:off x="7624118" y="1156826"/>
              <a:ext cx="680940" cy="7664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C68CF6-485A-4B2E-B967-3B6C0F20F6B8}"/>
                </a:ext>
              </a:extLst>
            </p:cNvPr>
            <p:cNvSpPr/>
            <p:nvPr/>
          </p:nvSpPr>
          <p:spPr>
            <a:xfrm rot="2883069">
              <a:off x="5602131" y="3762403"/>
              <a:ext cx="329244" cy="15385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D6B725-8B63-498E-97F2-9686A668B822}"/>
                </a:ext>
              </a:extLst>
            </p:cNvPr>
            <p:cNvSpPr/>
            <p:nvPr/>
          </p:nvSpPr>
          <p:spPr>
            <a:xfrm rot="19549448">
              <a:off x="5700301" y="488270"/>
              <a:ext cx="333125" cy="22946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EDCE46-39EA-4490-A85C-377064AFB1B7}"/>
                </a:ext>
              </a:extLst>
            </p:cNvPr>
            <p:cNvSpPr/>
            <p:nvPr/>
          </p:nvSpPr>
          <p:spPr>
            <a:xfrm>
              <a:off x="4942730" y="4707843"/>
              <a:ext cx="680940" cy="7664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7B5A20F6-BE56-4027-9112-4358ADE188F4}"/>
                </a:ext>
              </a:extLst>
            </p:cNvPr>
            <p:cNvSpPr/>
            <p:nvPr/>
          </p:nvSpPr>
          <p:spPr>
            <a:xfrm>
              <a:off x="5766754" y="2360467"/>
              <a:ext cx="2409373" cy="2293257"/>
            </a:xfrm>
            <a:prstGeom prst="donut">
              <a:avLst>
                <a:gd name="adj" fmla="val 211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D48FCE3-02FF-48F8-9AF6-001FE6D35EC8}"/>
                </a:ext>
              </a:extLst>
            </p:cNvPr>
            <p:cNvSpPr/>
            <p:nvPr/>
          </p:nvSpPr>
          <p:spPr>
            <a:xfrm>
              <a:off x="4946232" y="215558"/>
              <a:ext cx="680940" cy="7664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382545-56D7-4068-AF7F-9FD6E9F34222}"/>
              </a:ext>
            </a:extLst>
          </p:cNvPr>
          <p:cNvSpPr/>
          <p:nvPr/>
        </p:nvSpPr>
        <p:spPr>
          <a:xfrm>
            <a:off x="712204" y="1185691"/>
            <a:ext cx="5316071" cy="1143000"/>
          </a:xfrm>
          <a:prstGeom prst="rect">
            <a:avLst/>
          </a:prstGeom>
          <a:solidFill>
            <a:srgbClr val="C55A1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 Black" panose="020B0A04020102020204" pitchFamily="34" charset="0"/>
              </a:rPr>
              <a:t>HOW TO USE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3D4FB-CDFB-4D92-828A-2292EB34E290}"/>
              </a:ext>
            </a:extLst>
          </p:cNvPr>
          <p:cNvSpPr/>
          <p:nvPr/>
        </p:nvSpPr>
        <p:spPr>
          <a:xfrm>
            <a:off x="14131" y="2461076"/>
            <a:ext cx="4799646" cy="1144945"/>
          </a:xfrm>
          <a:prstGeom prst="rect">
            <a:avLst/>
          </a:prstGeom>
          <a:solidFill>
            <a:srgbClr val="C55A1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Folder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BAA551-4F3E-46A7-B247-48160995FDF6}"/>
              </a:ext>
            </a:extLst>
          </p:cNvPr>
          <p:cNvSpPr/>
          <p:nvPr/>
        </p:nvSpPr>
        <p:spPr>
          <a:xfrm>
            <a:off x="779928" y="3202936"/>
            <a:ext cx="3080872" cy="1144945"/>
          </a:xfrm>
          <a:prstGeom prst="rect">
            <a:avLst/>
          </a:prstGeom>
          <a:solidFill>
            <a:srgbClr val="C55A1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Submit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A51418-9EA5-4237-BD9F-D38922429E1F}"/>
              </a:ext>
            </a:extLst>
          </p:cNvPr>
          <p:cNvSpPr/>
          <p:nvPr/>
        </p:nvSpPr>
        <p:spPr>
          <a:xfrm>
            <a:off x="6629901" y="418156"/>
            <a:ext cx="4401100" cy="4940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DF6F39-12EE-4F51-9575-984E6739B4C8}"/>
              </a:ext>
            </a:extLst>
          </p:cNvPr>
          <p:cNvSpPr/>
          <p:nvPr/>
        </p:nvSpPr>
        <p:spPr>
          <a:xfrm>
            <a:off x="10154134" y="-35363"/>
            <a:ext cx="1361046" cy="13597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3343B2-5304-410C-BD3C-2DEBB5EA0BEE}"/>
              </a:ext>
            </a:extLst>
          </p:cNvPr>
          <p:cNvSpPr/>
          <p:nvPr/>
        </p:nvSpPr>
        <p:spPr>
          <a:xfrm>
            <a:off x="10650339" y="315105"/>
            <a:ext cx="355055" cy="3215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6AA36A10-EDFB-4A8F-BDEA-021AEFE97476}"/>
              </a:ext>
            </a:extLst>
          </p:cNvPr>
          <p:cNvSpPr/>
          <p:nvPr/>
        </p:nvSpPr>
        <p:spPr>
          <a:xfrm rot="16200000">
            <a:off x="10673878" y="523688"/>
            <a:ext cx="321557" cy="601826"/>
          </a:xfrm>
          <a:prstGeom prst="flowChartDelay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09CFB2-6890-4321-9C9F-7EDFD4859DD0}"/>
              </a:ext>
            </a:extLst>
          </p:cNvPr>
          <p:cNvSpPr/>
          <p:nvPr/>
        </p:nvSpPr>
        <p:spPr>
          <a:xfrm>
            <a:off x="7474688" y="3870251"/>
            <a:ext cx="2431326" cy="5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5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</cp:revision>
  <dcterms:created xsi:type="dcterms:W3CDTF">2024-10-09T06:04:31Z</dcterms:created>
  <dcterms:modified xsi:type="dcterms:W3CDTF">2024-10-09T14:46:24Z</dcterms:modified>
</cp:coreProperties>
</file>